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49" r:id="rId2"/>
    <p:sldId id="573" r:id="rId3"/>
    <p:sldId id="684" r:id="rId4"/>
    <p:sldId id="680" r:id="rId5"/>
    <p:sldId id="668" r:id="rId6"/>
    <p:sldId id="676" r:id="rId7"/>
    <p:sldId id="679" r:id="rId8"/>
    <p:sldId id="658" r:id="rId9"/>
    <p:sldId id="678" r:id="rId10"/>
    <p:sldId id="661" r:id="rId11"/>
    <p:sldId id="682" r:id="rId12"/>
    <p:sldId id="662" r:id="rId13"/>
    <p:sldId id="670" r:id="rId14"/>
    <p:sldId id="686" r:id="rId15"/>
    <p:sldId id="659" r:id="rId16"/>
    <p:sldId id="634" r:id="rId17"/>
    <p:sldId id="635" r:id="rId18"/>
    <p:sldId id="626" r:id="rId19"/>
    <p:sldId id="673" r:id="rId20"/>
    <p:sldId id="674" r:id="rId21"/>
    <p:sldId id="497" r:id="rId22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74" userDrawn="1">
          <p15:clr>
            <a:srgbClr val="A4A3A4"/>
          </p15:clr>
        </p15:guide>
        <p15:guide id="2" orient="horz" pos="206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1001">
          <p15:clr>
            <a:srgbClr val="A4A3A4"/>
          </p15:clr>
        </p15:guide>
        <p15:guide id="5" orient="horz" pos="3339" userDrawn="1">
          <p15:clr>
            <a:srgbClr val="A4A3A4"/>
          </p15:clr>
        </p15:guide>
        <p15:guide id="6" pos="5467">
          <p15:clr>
            <a:srgbClr val="A4A3A4"/>
          </p15:clr>
        </p15:guide>
        <p15:guide id="7" pos="295" userDrawn="1">
          <p15:clr>
            <a:srgbClr val="A4A3A4"/>
          </p15:clr>
        </p15:guide>
        <p15:guide id="8" pos="4332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5663">
          <p15:clr>
            <a:srgbClr val="A4A3A4"/>
          </p15:clr>
        </p15:guide>
        <p15:guide id="11" pos="2336" userDrawn="1">
          <p15:clr>
            <a:srgbClr val="A4A3A4"/>
          </p15:clr>
        </p15:guide>
        <p15:guide id="12" pos="342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C50"/>
    <a:srgbClr val="B1BA9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935" autoAdjust="0"/>
    <p:restoredTop sz="90394" autoAdjust="0"/>
  </p:normalViewPr>
  <p:slideViewPr>
    <p:cSldViewPr>
      <p:cViewPr varScale="1">
        <p:scale>
          <a:sx n="149" d="100"/>
          <a:sy n="149" d="100"/>
        </p:scale>
        <p:origin x="2100" y="114"/>
      </p:cViewPr>
      <p:guideLst>
        <p:guide orient="horz" pos="3974"/>
        <p:guide orient="horz" pos="206"/>
        <p:guide orient="horz" pos="981"/>
        <p:guide orient="horz" pos="1001"/>
        <p:guide orient="horz" pos="3339"/>
        <p:guide pos="5467"/>
        <p:guide pos="295"/>
        <p:guide pos="4332"/>
        <p:guide pos="2880"/>
        <p:guide pos="5663"/>
        <p:guide pos="2336"/>
        <p:guide pos="3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3876"/>
    </p:cViewPr>
  </p:sorterViewPr>
  <p:notesViewPr>
    <p:cSldViewPr showGuides="1">
      <p:cViewPr varScale="1">
        <p:scale>
          <a:sx n="61" d="100"/>
          <a:sy n="61" d="100"/>
        </p:scale>
        <p:origin x="-3288" y="-104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7"/>
            <a:ext cx="2945659" cy="496409"/>
          </a:xfrm>
          <a:prstGeom prst="rect">
            <a:avLst/>
          </a:prstGeom>
        </p:spPr>
        <p:txBody>
          <a:bodyPr vert="horz" lIns="91372" tIns="45687" rIns="91372" bIns="45687" rtlCol="0"/>
          <a:lstStyle>
            <a:lvl1pPr algn="l">
              <a:defRPr sz="1200"/>
            </a:lvl1pPr>
          </a:lstStyle>
          <a:p>
            <a:r>
              <a:rPr dirty="0" smtClean="0"/>
              <a:t>Text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50" y="7"/>
            <a:ext cx="2945659" cy="496409"/>
          </a:xfrm>
          <a:prstGeom prst="rect">
            <a:avLst/>
          </a:prstGeom>
        </p:spPr>
        <p:txBody>
          <a:bodyPr vert="horz" lIns="91372" tIns="45687" rIns="91372" bIns="45687" rtlCol="0"/>
          <a:lstStyle>
            <a:lvl1pPr algn="r">
              <a:defRPr sz="1200"/>
            </a:lvl1pPr>
          </a:lstStyle>
          <a:p>
            <a:fld id="{EC18BBEA-A98D-404C-BDC9-94940F182074}" type="datetime1">
              <a:rPr lang="de-CH" smtClean="0"/>
              <a:t>31.03.17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9431817"/>
            <a:ext cx="6207148" cy="496409"/>
          </a:xfrm>
          <a:prstGeom prst="rect">
            <a:avLst/>
          </a:prstGeom>
        </p:spPr>
        <p:txBody>
          <a:bodyPr vert="horz" lIns="91372" tIns="45687" rIns="91372" bIns="45687" rtlCol="0" anchor="b"/>
          <a:lstStyle>
            <a:lvl1pPr algn="l">
              <a:defRPr sz="1200"/>
            </a:lvl1pPr>
          </a:lstStyle>
          <a:p>
            <a:r>
              <a:rPr dirty="0" smtClean="0"/>
              <a:t>Topic  |  Speaker  |  Confidential  |  © Swiss National Bank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221679" y="9431817"/>
            <a:ext cx="575999" cy="496409"/>
          </a:xfrm>
          <a:prstGeom prst="rect">
            <a:avLst/>
          </a:prstGeom>
        </p:spPr>
        <p:txBody>
          <a:bodyPr vert="horz" lIns="91372" tIns="45687" rIns="91372" bIns="45687" rtlCol="0" anchor="b"/>
          <a:lstStyle>
            <a:lvl1pPr algn="r">
              <a:defRPr sz="1200"/>
            </a:lvl1pPr>
          </a:lstStyle>
          <a:p>
            <a:fld id="{6F6F9C4B-DDCD-4439-B361-C6CFB69A6511}" type="slidenum">
              <a:rPr lang="de-CH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2312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7"/>
            <a:ext cx="2945659" cy="496409"/>
          </a:xfrm>
          <a:prstGeom prst="rect">
            <a:avLst/>
          </a:prstGeom>
        </p:spPr>
        <p:txBody>
          <a:bodyPr vert="horz" lIns="91372" tIns="45687" rIns="91372" bIns="45687" rtlCol="0"/>
          <a:lstStyle>
            <a:lvl1pPr algn="l">
              <a:defRPr sz="1200"/>
            </a:lvl1pPr>
          </a:lstStyle>
          <a:p>
            <a:r>
              <a:rPr lang="de-CH" noProof="0" smtClean="0"/>
              <a:t>Text</a:t>
            </a:r>
            <a:endParaRPr lang="en-GB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3" y="7"/>
            <a:ext cx="2945659" cy="496409"/>
          </a:xfrm>
          <a:prstGeom prst="rect">
            <a:avLst/>
          </a:prstGeom>
        </p:spPr>
        <p:txBody>
          <a:bodyPr vert="horz" lIns="91372" tIns="45687" rIns="91372" bIns="45687" rtlCol="0"/>
          <a:lstStyle>
            <a:lvl1pPr algn="r">
              <a:defRPr sz="1200"/>
            </a:lvl1pPr>
          </a:lstStyle>
          <a:p>
            <a:fld id="{34B3B43B-5592-4AD4-92A3-69E94BB35868}" type="datetime1">
              <a:rPr lang="de-CH" noProof="0" smtClean="0"/>
              <a:t>31.03.17</a:t>
            </a:fld>
            <a:endParaRPr lang="en-GB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643063" y="744538"/>
            <a:ext cx="3643312" cy="2733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2" tIns="45687" rIns="91372" bIns="4568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9" y="3713422"/>
            <a:ext cx="5438140" cy="5470193"/>
          </a:xfrm>
          <a:prstGeom prst="rect">
            <a:avLst/>
          </a:prstGeom>
        </p:spPr>
        <p:txBody>
          <a:bodyPr vert="horz" lIns="91372" tIns="45687" rIns="91372" bIns="45687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431817"/>
            <a:ext cx="6207148" cy="496409"/>
          </a:xfrm>
          <a:prstGeom prst="rect">
            <a:avLst/>
          </a:prstGeom>
        </p:spPr>
        <p:txBody>
          <a:bodyPr vert="horz" lIns="91372" tIns="45687" rIns="91372" bIns="45687" rtlCol="0" anchor="b"/>
          <a:lstStyle>
            <a:lvl1pPr algn="l">
              <a:defRPr sz="1200"/>
            </a:lvl1pPr>
          </a:lstStyle>
          <a:p>
            <a:r>
              <a:rPr lang="de-CH" noProof="0" smtClean="0"/>
              <a:t>Topic  |  Speaker  |  Confidential  |  © Swiss National Bank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225285" y="9431817"/>
            <a:ext cx="575999" cy="496409"/>
          </a:xfrm>
          <a:prstGeom prst="rect">
            <a:avLst/>
          </a:prstGeom>
        </p:spPr>
        <p:txBody>
          <a:bodyPr vert="horz" lIns="91372" tIns="45687" rIns="91372" bIns="45687" rtlCol="0" anchor="b"/>
          <a:lstStyle>
            <a:lvl1pPr algn="r">
              <a:defRPr sz="1200"/>
            </a:lvl1pPr>
          </a:lstStyle>
          <a:p>
            <a:fld id="{02318FC6-EC06-4D1B-B79C-EE23B270DF9A}" type="slidenum">
              <a:rPr lang="de-CH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60756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216000" indent="-216000" algn="l" defTabSz="914400" rtl="0" eaLnBrk="1" latinLnBrk="0" hangingPunct="1">
      <a:buFont typeface="Arial" pitchFamily="34" charset="0"/>
      <a:buChar char="-"/>
      <a:defRPr sz="1400" kern="1200" baseline="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576000" indent="-216000" algn="l" defTabSz="914400" rtl="0" eaLnBrk="1" latinLnBrk="0" hangingPunct="1">
      <a:buFont typeface="Arial" pitchFamily="34" charset="0"/>
      <a:buChar char="-"/>
      <a:defRPr sz="1400" kern="1200" baseline="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36000" indent="-216000" algn="l" defTabSz="914400" rtl="0" eaLnBrk="1" latinLnBrk="0" hangingPunct="1">
      <a:buFont typeface="Arial" pitchFamily="34" charset="0"/>
      <a:buChar char="-"/>
      <a:defRPr sz="1400" kern="1200" baseline="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296000" indent="-216000" algn="l" defTabSz="914400" rtl="0" eaLnBrk="1" latinLnBrk="0" hangingPunct="1">
      <a:buFont typeface="Arial" pitchFamily="34" charset="0"/>
      <a:buChar char="-"/>
      <a:defRPr sz="1400" kern="1200" baseline="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656000" indent="-216000" algn="l" defTabSz="914400" rtl="0" eaLnBrk="1" latinLnBrk="0" hangingPunct="1">
      <a:buFont typeface="Arial" pitchFamily="34" charset="0"/>
      <a:buChar char="-"/>
      <a:defRPr sz="1400" kern="1200" baseline="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baseline="0" dirty="0" smtClean="0"/>
          </a:p>
          <a:p>
            <a:pPr lvl="0"/>
            <a:endParaRPr lang="de-DE" dirty="0" smtClean="0"/>
          </a:p>
          <a:p>
            <a:pPr lvl="0"/>
            <a:endParaRPr lang="de-DE" sz="1200" dirty="0"/>
          </a:p>
        </p:txBody>
      </p:sp>
      <p:sp>
        <p:nvSpPr>
          <p:cNvPr id="4" name="Notes Placeholder 2"/>
          <p:cNvSpPr txBox="1">
            <a:spLocks/>
          </p:cNvSpPr>
          <p:nvPr/>
        </p:nvSpPr>
        <p:spPr>
          <a:xfrm>
            <a:off x="910817" y="3636919"/>
            <a:ext cx="5314468" cy="5306435"/>
          </a:xfrm>
          <a:prstGeom prst="rect">
            <a:avLst/>
          </a:prstGeom>
        </p:spPr>
        <p:txBody>
          <a:bodyPr vert="horz" lIns="91372" tIns="45687" rIns="91372" bIns="45687" rtlCol="0"/>
          <a:lstStyle>
            <a:lvl1pPr marL="216000" indent="-216000" algn="l" defTabSz="914400" rtl="0" eaLnBrk="1" latinLnBrk="0" hangingPunct="1">
              <a:buFont typeface="Arial" pitchFamily="34" charset="0"/>
              <a:buChar char="-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576000" indent="-216000" algn="l" defTabSz="914400" rtl="0" eaLnBrk="1" latinLnBrk="0" hangingPunct="1">
              <a:buFont typeface="Arial" pitchFamily="34" charset="0"/>
              <a:buChar char="-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36000" indent="-216000" algn="l" defTabSz="914400" rtl="0" eaLnBrk="1" latinLnBrk="0" hangingPunct="1">
              <a:buFont typeface="Arial" pitchFamily="34" charset="0"/>
              <a:buChar char="-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296000" indent="-216000" algn="l" defTabSz="914400" rtl="0" eaLnBrk="1" latinLnBrk="0" hangingPunct="1">
              <a:buFont typeface="Arial" pitchFamily="34" charset="0"/>
              <a:buChar char="-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656000" indent="-216000" algn="l" defTabSz="914400" rtl="0" eaLnBrk="1" latinLnBrk="0" hangingPunct="1">
              <a:buFont typeface="Arial" pitchFamily="34" charset="0"/>
              <a:buChar char="-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8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318FC6-EC06-4D1B-B79C-EE23B270DF9A}" type="slidenum">
              <a:rPr lang="de-CH" noProof="0" smtClean="0"/>
              <a:t>9</a:t>
            </a:fld>
            <a:endParaRPr lang="de-CH" noProof="0" dirty="0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4957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25285" y="9431817"/>
            <a:ext cx="575999" cy="496409"/>
          </a:xfrm>
        </p:spPr>
        <p:txBody>
          <a:bodyPr/>
          <a:lstStyle/>
          <a:p>
            <a:r>
              <a:rPr lang="de-CH" noProof="0" dirty="0" smtClean="0"/>
              <a:t>10</a:t>
            </a:r>
            <a:endParaRPr lang="de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228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318FC6-EC06-4D1B-B79C-EE23B270DF9A}" type="slidenum">
              <a:rPr lang="de-CH" noProof="0" smtClean="0"/>
              <a:t>11</a:t>
            </a:fld>
            <a:endParaRPr lang="de-CH" noProof="0" dirty="0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5849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25285" y="9431817"/>
            <a:ext cx="575999" cy="496409"/>
          </a:xfrm>
        </p:spPr>
        <p:txBody>
          <a:bodyPr/>
          <a:lstStyle/>
          <a:p>
            <a:r>
              <a:rPr lang="de-CH" noProof="0" dirty="0" smtClean="0"/>
              <a:t>12</a:t>
            </a:r>
            <a:endParaRPr lang="de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684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izen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6798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CH" noProof="0" dirty="0" smtClean="0"/>
              <a:t>14</a:t>
            </a:r>
            <a:endParaRPr lang="de-CH" noProof="0" dirty="0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1655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25285" y="9431817"/>
            <a:ext cx="575999" cy="496409"/>
          </a:xfrm>
        </p:spPr>
        <p:txBody>
          <a:bodyPr/>
          <a:lstStyle/>
          <a:p>
            <a:r>
              <a:rPr lang="fr-CH" noProof="0" dirty="0" smtClean="0"/>
              <a:t>15</a:t>
            </a:r>
            <a:endParaRPr lang="fr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895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25285" y="9431817"/>
            <a:ext cx="575999" cy="496409"/>
          </a:xfrm>
        </p:spPr>
        <p:txBody>
          <a:bodyPr/>
          <a:lstStyle/>
          <a:p>
            <a:r>
              <a:rPr lang="fr-CH" noProof="0" dirty="0" smtClean="0"/>
              <a:t>16</a:t>
            </a:r>
            <a:endParaRPr lang="fr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4575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25285" y="9431817"/>
            <a:ext cx="575999" cy="496409"/>
          </a:xfrm>
        </p:spPr>
        <p:txBody>
          <a:bodyPr/>
          <a:lstStyle/>
          <a:p>
            <a:r>
              <a:rPr lang="fr-CH" noProof="0" dirty="0" smtClean="0"/>
              <a:t>17</a:t>
            </a:r>
            <a:endParaRPr lang="fr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425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318FC6-EC06-4D1B-B79C-EE23B270DF9A}" type="slidenum">
              <a:rPr lang="fr-CH" noProof="0" smtClean="0"/>
              <a:t>18</a:t>
            </a:fld>
            <a:endParaRPr lang="fr-CH" noProof="0" dirty="0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349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CH" noProof="0" dirty="0" smtClean="0"/>
              <a:t>1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376153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318FC6-EC06-4D1B-B79C-EE23B270DF9A}" type="slidenum">
              <a:rPr lang="fr-CH" noProof="0" smtClean="0"/>
              <a:t>19</a:t>
            </a:fld>
            <a:endParaRPr lang="fr-CH" noProof="0" dirty="0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1688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CH" noProof="0" dirty="0" smtClean="0"/>
              <a:t>20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856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25285" y="9431817"/>
            <a:ext cx="575999" cy="496409"/>
          </a:xfrm>
        </p:spPr>
        <p:txBody>
          <a:bodyPr/>
          <a:lstStyle/>
          <a:p>
            <a:r>
              <a:rPr lang="de-CH" noProof="0" dirty="0" smtClean="0"/>
              <a:t>2</a:t>
            </a:r>
            <a:endParaRPr lang="de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276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25285" y="9431817"/>
            <a:ext cx="575999" cy="496409"/>
          </a:xfrm>
        </p:spPr>
        <p:txBody>
          <a:bodyPr/>
          <a:lstStyle/>
          <a:p>
            <a:r>
              <a:rPr lang="de-CH" noProof="0" dirty="0" smtClean="0"/>
              <a:t>3</a:t>
            </a:r>
            <a:endParaRPr lang="de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6170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25285" y="9431817"/>
            <a:ext cx="575999" cy="496409"/>
          </a:xfrm>
        </p:spPr>
        <p:txBody>
          <a:bodyPr/>
          <a:lstStyle/>
          <a:p>
            <a:r>
              <a:rPr lang="de-CH" noProof="0" dirty="0" smtClean="0"/>
              <a:t>4</a:t>
            </a:r>
            <a:endParaRPr lang="de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466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25285" y="9431817"/>
            <a:ext cx="575999" cy="496409"/>
          </a:xfrm>
        </p:spPr>
        <p:txBody>
          <a:bodyPr/>
          <a:lstStyle/>
          <a:p>
            <a:r>
              <a:rPr lang="de-CH" noProof="0" dirty="0" smtClean="0"/>
              <a:t>5</a:t>
            </a:r>
            <a:endParaRPr lang="de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60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25285" y="9431817"/>
            <a:ext cx="575999" cy="496409"/>
          </a:xfrm>
        </p:spPr>
        <p:txBody>
          <a:bodyPr/>
          <a:lstStyle/>
          <a:p>
            <a:r>
              <a:rPr lang="de-CH" noProof="0" dirty="0" smtClean="0"/>
              <a:t>6</a:t>
            </a:r>
            <a:endParaRPr lang="de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268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CH" noProof="0" dirty="0" smtClean="0"/>
              <a:t>7</a:t>
            </a:r>
            <a:endParaRPr lang="de-CH" noProof="0" dirty="0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265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25285" y="9431817"/>
            <a:ext cx="575999" cy="496409"/>
          </a:xfrm>
        </p:spPr>
        <p:txBody>
          <a:bodyPr/>
          <a:lstStyle/>
          <a:p>
            <a:r>
              <a:rPr lang="de-CH" noProof="0" dirty="0" smtClean="0"/>
              <a:t>8</a:t>
            </a:r>
            <a:endParaRPr lang="de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353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936000"/>
            <a:ext cx="8208000" cy="2367386"/>
          </a:xfrm>
        </p:spPr>
        <p:txBody>
          <a:bodyPr wrap="square" lIns="0" tIns="0" rIns="0" bIns="0" anchor="t" anchorCtr="0"/>
          <a:lstStyle>
            <a:lvl1pPr algn="l">
              <a:lnSpc>
                <a:spcPct val="10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de-CH" noProof="0" dirty="0" smtClean="0"/>
              <a:t>Titel durch Klicken hinzufügen</a:t>
            </a:r>
            <a:endParaRPr lang="de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3356992"/>
            <a:ext cx="8208912" cy="1752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 smtClean="0"/>
              <a:t>Untertitel durch Klicken hinzufügen</a:t>
            </a:r>
            <a:endParaRPr lang="de-CH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68000" y="792000"/>
            <a:ext cx="12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68000" y="5418000"/>
            <a:ext cx="2520000" cy="10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4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 smtClean="0"/>
              <a:t>Titel durch Klicken hinzufügen</a:t>
            </a:r>
            <a:endParaRPr lang="de-CH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8000" y="6426000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0" y="6530400"/>
            <a:ext cx="578865" cy="90000"/>
          </a:xfrm>
          <a:prstGeom prst="rect">
            <a:avLst/>
          </a:prstGeom>
        </p:spPr>
      </p:pic>
      <p:cxnSp>
        <p:nvCxnSpPr>
          <p:cNvPr id="15" name="Gerade Verbindung 14"/>
          <p:cNvCxnSpPr/>
          <p:nvPr userDrawn="1"/>
        </p:nvCxnSpPr>
        <p:spPr>
          <a:xfrm>
            <a:off x="468000" y="1540621"/>
            <a:ext cx="12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6092825" y="1589088"/>
            <a:ext cx="2578840" cy="462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 smtClean="0"/>
              <a:t>Erste Ebene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68000" y="1589088"/>
            <a:ext cx="3891275" cy="466725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pPr lvl="0"/>
            <a:r>
              <a:rPr lang="de-CH" noProof="0" dirty="0" smtClean="0"/>
              <a:t>Untertitel</a:t>
            </a:r>
            <a:endParaRPr lang="de-CH" noProof="0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4" hasCustomPrompt="1"/>
          </p:nvPr>
        </p:nvSpPr>
        <p:spPr>
          <a:xfrm>
            <a:off x="473075" y="2055814"/>
            <a:ext cx="5181600" cy="4157662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r>
              <a:rPr lang="de-CH" noProof="0" dirty="0" smtClean="0"/>
              <a:t>Tabelle durch Klicken hinzufügen</a:t>
            </a:r>
            <a:endParaRPr lang="de-CH" noProof="0" dirty="0"/>
          </a:p>
        </p:txBody>
      </p:sp>
      <p:sp>
        <p:nvSpPr>
          <p:cNvPr id="13" name="Datumsplatzhalter 6"/>
          <p:cNvSpPr>
            <a:spLocks noGrp="1"/>
          </p:cNvSpPr>
          <p:nvPr>
            <p:ph type="dt" sz="half" idx="2"/>
          </p:nvPr>
        </p:nvSpPr>
        <p:spPr>
          <a:xfrm>
            <a:off x="900112" y="6429275"/>
            <a:ext cx="66198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1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84325" y="6429375"/>
            <a:ext cx="70945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1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73075" y="6426894"/>
            <a:ext cx="400050" cy="21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687267" y="2994660"/>
            <a:ext cx="293850" cy="3216433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noProof="0" dirty="0" smtClean="0"/>
              <a:t>Tabelle: Quelle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66257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1/2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 smtClean="0"/>
              <a:t>Titel durch Klicken hinzufügen</a:t>
            </a:r>
            <a:endParaRPr lang="de-CH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73075" y="1589088"/>
            <a:ext cx="3874240" cy="4620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 smtClean="0"/>
              <a:t>Erste Ebene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4780389" y="1589088"/>
            <a:ext cx="3891276" cy="4620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 smtClean="0"/>
              <a:t>Erste Ebene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8000" y="6426000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0" y="6530400"/>
            <a:ext cx="578865" cy="90000"/>
          </a:xfrm>
          <a:prstGeom prst="rect">
            <a:avLst/>
          </a:prstGeom>
        </p:spPr>
      </p:pic>
      <p:sp>
        <p:nvSpPr>
          <p:cNvPr id="12" name="Datumsplatzhalter 6"/>
          <p:cNvSpPr>
            <a:spLocks noGrp="1"/>
          </p:cNvSpPr>
          <p:nvPr>
            <p:ph type="dt" sz="half" idx="2"/>
          </p:nvPr>
        </p:nvSpPr>
        <p:spPr>
          <a:xfrm>
            <a:off x="900112" y="6429275"/>
            <a:ext cx="66198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1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84325" y="6429375"/>
            <a:ext cx="70945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73075" y="6426894"/>
            <a:ext cx="400050" cy="21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687267" y="2994660"/>
            <a:ext cx="293850" cy="3216433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noProof="0" dirty="0" smtClean="0"/>
              <a:t>Bild links: Quelle, Bild rechts: Quelle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94557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 smtClean="0"/>
              <a:t>Titel durch Klicken hinzufügen</a:t>
            </a:r>
            <a:endParaRPr lang="de-CH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8000" y="6426000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0" y="6530400"/>
            <a:ext cx="578865" cy="90000"/>
          </a:xfrm>
          <a:prstGeom prst="rect">
            <a:avLst/>
          </a:prstGeom>
        </p:spPr>
      </p:pic>
      <p:cxnSp>
        <p:nvCxnSpPr>
          <p:cNvPr id="14" name="Gerade Verbindung 13"/>
          <p:cNvCxnSpPr/>
          <p:nvPr userDrawn="1"/>
        </p:nvCxnSpPr>
        <p:spPr>
          <a:xfrm>
            <a:off x="468000" y="1540621"/>
            <a:ext cx="12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68000" y="1589088"/>
            <a:ext cx="3891276" cy="466725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pPr lvl="0"/>
            <a:r>
              <a:rPr lang="de-CH" noProof="0" dirty="0" smtClean="0"/>
              <a:t>Untertitel</a:t>
            </a:r>
            <a:endParaRPr lang="de-CH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5" hasCustomPrompt="1"/>
          </p:nvPr>
        </p:nvSpPr>
        <p:spPr>
          <a:xfrm>
            <a:off x="473076" y="2047875"/>
            <a:ext cx="3886200" cy="4165600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r>
              <a:rPr lang="de-CH" noProof="0" dirty="0" smtClean="0"/>
              <a:t>Diagramm durch Klicken hinzufügen</a:t>
            </a:r>
            <a:endParaRPr lang="de-CH" noProof="0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792350" y="1540621"/>
            <a:ext cx="12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797425" y="1589088"/>
            <a:ext cx="3874240" cy="466725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pPr lvl="0"/>
            <a:r>
              <a:rPr lang="de-CH" noProof="0" dirty="0" smtClean="0"/>
              <a:t>Untertitel</a:t>
            </a:r>
            <a:endParaRPr lang="de-CH" noProof="0" dirty="0"/>
          </a:p>
        </p:txBody>
      </p:sp>
      <p:sp>
        <p:nvSpPr>
          <p:cNvPr id="17" name="Diagrammplatzhalter 11"/>
          <p:cNvSpPr>
            <a:spLocks noGrp="1"/>
          </p:cNvSpPr>
          <p:nvPr>
            <p:ph type="chart" sz="quarter" idx="27" hasCustomPrompt="1"/>
          </p:nvPr>
        </p:nvSpPr>
        <p:spPr>
          <a:xfrm>
            <a:off x="4797425" y="2047875"/>
            <a:ext cx="3874240" cy="4165600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r>
              <a:rPr lang="de-CH" noProof="0" dirty="0" smtClean="0"/>
              <a:t>Diagramm durch Klicken hinzufügen</a:t>
            </a:r>
            <a:endParaRPr lang="de-CH" noProof="0" dirty="0"/>
          </a:p>
        </p:txBody>
      </p:sp>
      <p:sp>
        <p:nvSpPr>
          <p:cNvPr id="18" name="Datumsplatzhalter 6"/>
          <p:cNvSpPr>
            <a:spLocks noGrp="1"/>
          </p:cNvSpPr>
          <p:nvPr>
            <p:ph type="dt" sz="half" idx="2"/>
          </p:nvPr>
        </p:nvSpPr>
        <p:spPr>
          <a:xfrm>
            <a:off x="900112" y="6429275"/>
            <a:ext cx="66198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2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84325" y="6429375"/>
            <a:ext cx="70945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21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73075" y="6426894"/>
            <a:ext cx="400050" cy="21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687267" y="2994660"/>
            <a:ext cx="293850" cy="3216433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noProof="0" dirty="0" smtClean="0"/>
              <a:t>Diagramm: Quelle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26007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 smtClean="0"/>
              <a:t>Titel durch Klicken hinzufügen</a:t>
            </a:r>
            <a:endParaRPr lang="de-CH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68000" y="6426000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0" y="6530400"/>
            <a:ext cx="578865" cy="90000"/>
          </a:xfrm>
          <a:prstGeom prst="rect">
            <a:avLst/>
          </a:prstGeom>
        </p:spPr>
      </p:pic>
      <p:cxnSp>
        <p:nvCxnSpPr>
          <p:cNvPr id="14" name="Gerade Verbindung 13"/>
          <p:cNvCxnSpPr/>
          <p:nvPr userDrawn="1"/>
        </p:nvCxnSpPr>
        <p:spPr>
          <a:xfrm>
            <a:off x="468000" y="1540621"/>
            <a:ext cx="12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68000" y="1589088"/>
            <a:ext cx="3891276" cy="466725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pPr lvl="0"/>
            <a:r>
              <a:rPr lang="de-CH" noProof="0" dirty="0" smtClean="0"/>
              <a:t>Untertitel</a:t>
            </a:r>
            <a:endParaRPr lang="de-CH" noProof="0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4" hasCustomPrompt="1"/>
          </p:nvPr>
        </p:nvSpPr>
        <p:spPr>
          <a:xfrm>
            <a:off x="468001" y="2055813"/>
            <a:ext cx="3891274" cy="4148138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r>
              <a:rPr lang="de-CH" noProof="0" dirty="0" smtClean="0"/>
              <a:t>Tabelle durch Klicken hinzufügen</a:t>
            </a:r>
            <a:endParaRPr lang="de-CH" noProof="0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789914" y="1540621"/>
            <a:ext cx="12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4797425" y="1589088"/>
            <a:ext cx="3874240" cy="466725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pPr lvl="0"/>
            <a:r>
              <a:rPr lang="de-CH" noProof="0" dirty="0" smtClean="0"/>
              <a:t>Untertitel</a:t>
            </a:r>
            <a:endParaRPr lang="de-CH" noProof="0" dirty="0"/>
          </a:p>
        </p:txBody>
      </p:sp>
      <p:sp>
        <p:nvSpPr>
          <p:cNvPr id="17" name="Tabellenplatzhalter 6"/>
          <p:cNvSpPr>
            <a:spLocks noGrp="1"/>
          </p:cNvSpPr>
          <p:nvPr>
            <p:ph type="tbl" sz="quarter" idx="26" hasCustomPrompt="1"/>
          </p:nvPr>
        </p:nvSpPr>
        <p:spPr>
          <a:xfrm>
            <a:off x="4797424" y="2055813"/>
            <a:ext cx="3874241" cy="4148138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r>
              <a:rPr lang="de-CH" noProof="0" dirty="0" smtClean="0"/>
              <a:t>Tabelle durch Klicken hinzufügen</a:t>
            </a:r>
            <a:endParaRPr lang="de-CH" noProof="0" dirty="0"/>
          </a:p>
        </p:txBody>
      </p:sp>
      <p:sp>
        <p:nvSpPr>
          <p:cNvPr id="18" name="Datumsplatzhalter 6"/>
          <p:cNvSpPr>
            <a:spLocks noGrp="1"/>
          </p:cNvSpPr>
          <p:nvPr>
            <p:ph type="dt" sz="half" idx="2"/>
          </p:nvPr>
        </p:nvSpPr>
        <p:spPr>
          <a:xfrm>
            <a:off x="900112" y="6429275"/>
            <a:ext cx="66198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2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84325" y="6429375"/>
            <a:ext cx="70945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21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73075" y="6426894"/>
            <a:ext cx="400050" cy="21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687267" y="2994660"/>
            <a:ext cx="293850" cy="3216433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noProof="0" dirty="0" smtClean="0"/>
              <a:t>Tabelle: Quelle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35463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 smtClean="0"/>
              <a:t>Titel durch Klicken hinzufügen</a:t>
            </a:r>
            <a:endParaRPr lang="de-CH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68000" y="6426000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0" y="6530400"/>
            <a:ext cx="578865" cy="90000"/>
          </a:xfrm>
          <a:prstGeom prst="rect">
            <a:avLst/>
          </a:prstGeom>
        </p:spPr>
      </p:pic>
      <p:sp>
        <p:nvSpPr>
          <p:cNvPr id="9" name="Datumsplatzhalter 6"/>
          <p:cNvSpPr>
            <a:spLocks noGrp="1"/>
          </p:cNvSpPr>
          <p:nvPr>
            <p:ph type="dt" sz="half" idx="2"/>
          </p:nvPr>
        </p:nvSpPr>
        <p:spPr>
          <a:xfrm>
            <a:off x="900112" y="6429275"/>
            <a:ext cx="66198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84325" y="6429375"/>
            <a:ext cx="70945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73075" y="6426894"/>
            <a:ext cx="400050" cy="21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‹#›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96900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 userDrawn="1"/>
        </p:nvCxnSpPr>
        <p:spPr>
          <a:xfrm>
            <a:off x="468000" y="6426000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0" y="6530400"/>
            <a:ext cx="578865" cy="90000"/>
          </a:xfrm>
          <a:prstGeom prst="rect">
            <a:avLst/>
          </a:prstGeom>
        </p:spPr>
      </p:pic>
      <p:sp>
        <p:nvSpPr>
          <p:cNvPr id="4" name="Datumsplatzhalter 6"/>
          <p:cNvSpPr>
            <a:spLocks noGrp="1"/>
          </p:cNvSpPr>
          <p:nvPr>
            <p:ph type="dt" sz="half" idx="2"/>
          </p:nvPr>
        </p:nvSpPr>
        <p:spPr>
          <a:xfrm>
            <a:off x="900112" y="6429275"/>
            <a:ext cx="66198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84325" y="6429375"/>
            <a:ext cx="70945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6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73075" y="6426894"/>
            <a:ext cx="400050" cy="21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‹#›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59407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468000" y="792000"/>
            <a:ext cx="12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68000" y="5418000"/>
            <a:ext cx="2520000" cy="1008609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473075" y="3362325"/>
            <a:ext cx="80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noProof="0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473075" y="3362325"/>
            <a:ext cx="820578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sz="2400" noProof="0" dirty="0" smtClean="0"/>
              <a:t>© Swiss National Bank</a:t>
            </a:r>
            <a:endParaRPr lang="en-GB" sz="2400" noProof="0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63550" y="931307"/>
            <a:ext cx="8205788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4000" noProof="0" dirty="0" smtClean="0"/>
              <a:t>Thank you for your attention.</a:t>
            </a:r>
            <a:endParaRPr lang="en-GB" sz="4000" noProof="0" dirty="0"/>
          </a:p>
        </p:txBody>
      </p:sp>
    </p:spTree>
    <p:extLst>
      <p:ext uri="{BB962C8B-B14F-4D97-AF65-F5344CB8AC3E}">
        <p14:creationId xmlns:p14="http://schemas.microsoft.com/office/powerpoint/2010/main" val="131825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H" noProof="0" dirty="0" smtClean="0"/>
              <a:t>Cliquez pour ajouter un titre</a:t>
            </a:r>
            <a:endParaRPr lang="fr-CH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fr-CH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fr-CH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C54F-69C8-4EC8-B4C3-15C8A203C63B}" type="slidenum">
              <a:rPr lang="fr-CH" noProof="0" smtClean="0"/>
              <a:pPr/>
              <a:t>‹#›</a:t>
            </a:fld>
            <a:endParaRPr lang="fr-CH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8000" y="6426000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687267" y="2994660"/>
            <a:ext cx="293850" cy="3216433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CH" noProof="0" dirty="0" smtClean="0"/>
              <a:t>Graphique: source</a:t>
            </a:r>
            <a:endParaRPr lang="fr-CH" noProof="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0" y="6530400"/>
            <a:ext cx="578865" cy="90000"/>
          </a:xfrm>
          <a:prstGeom prst="rect">
            <a:avLst/>
          </a:prstGeom>
        </p:spPr>
      </p:pic>
      <p:cxnSp>
        <p:nvCxnSpPr>
          <p:cNvPr id="15" name="Gerade Verbindung 14"/>
          <p:cNvCxnSpPr/>
          <p:nvPr userDrawn="1"/>
        </p:nvCxnSpPr>
        <p:spPr>
          <a:xfrm>
            <a:off x="468000" y="1542888"/>
            <a:ext cx="12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68000" y="1589088"/>
            <a:ext cx="3891275" cy="466725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pPr lvl="0"/>
            <a:r>
              <a:rPr lang="fr-CH" noProof="0" dirty="0" smtClean="0"/>
              <a:t>Sous-titre</a:t>
            </a:r>
            <a:endParaRPr lang="fr-CH" noProof="0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22" hasCustomPrompt="1"/>
          </p:nvPr>
        </p:nvSpPr>
        <p:spPr>
          <a:xfrm>
            <a:off x="473075" y="2055813"/>
            <a:ext cx="8198589" cy="4157662"/>
          </a:xfrm>
        </p:spPr>
        <p:txBody>
          <a:bodyPr/>
          <a:lstStyle>
            <a:lvl1pPr marL="100" indent="0">
              <a:buNone/>
              <a:defRPr baseline="0"/>
            </a:lvl1pPr>
          </a:lstStyle>
          <a:p>
            <a:r>
              <a:rPr lang="fr-CH" noProof="0" dirty="0" smtClean="0"/>
              <a:t>Cliquez sur l’icône pour insérer un graphique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80470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wechsel farbig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000"/>
            <a:ext cx="8208000" cy="469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CH" noProof="0" dirty="0" smtClean="0">
                <a:latin typeface="+mj-lt"/>
              </a:rPr>
              <a:t>Introtext</a:t>
            </a:r>
            <a:endParaRPr lang="de-CH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68000" y="792000"/>
            <a:ext cx="1260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25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wechsel grau/schwarz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000"/>
            <a:ext cx="8208000" cy="469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noProof="0" dirty="0" smtClean="0">
                <a:latin typeface="+mj-lt"/>
              </a:rPr>
              <a:t>Introtext</a:t>
            </a:r>
            <a:endParaRPr lang="de-CH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68000" y="792000"/>
            <a:ext cx="12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81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468000" y="6426000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1589088"/>
            <a:ext cx="8203665" cy="4620912"/>
          </a:xfrm>
        </p:spPr>
        <p:txBody>
          <a:bodyPr/>
          <a:lstStyle>
            <a:lvl1pPr marL="343000" indent="-342900">
              <a:buFont typeface="Symbol" pitchFamily="18" charset="2"/>
              <a:buChar char="-"/>
              <a:defRPr baseline="0"/>
            </a:lvl1pPr>
          </a:lstStyle>
          <a:p>
            <a:pPr lvl="0"/>
            <a:r>
              <a:rPr lang="de-CH" noProof="0" dirty="0" smtClean="0"/>
              <a:t>Text hinzufügen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0" y="6530400"/>
            <a:ext cx="578865" cy="900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463550" y="328613"/>
            <a:ext cx="82153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800" noProof="0" dirty="0" smtClean="0"/>
              <a:t>Agenda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900112" y="6429275"/>
            <a:ext cx="66198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84325" y="6429375"/>
            <a:ext cx="70945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13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73075" y="6426894"/>
            <a:ext cx="400050" cy="21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‹#›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11347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 smtClean="0"/>
              <a:t>Titel durch Klicken hinzufügen</a:t>
            </a:r>
            <a:endParaRPr lang="de-CH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67999" y="1589088"/>
            <a:ext cx="8203665" cy="4620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 smtClean="0"/>
              <a:t>Erste Ebene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8000" y="6426000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0" y="6530400"/>
            <a:ext cx="578865" cy="90000"/>
          </a:xfrm>
          <a:prstGeom prst="rect">
            <a:avLst/>
          </a:prstGeom>
        </p:spPr>
      </p:pic>
      <p:sp>
        <p:nvSpPr>
          <p:cNvPr id="11" name="Datumsplatzhalter 6"/>
          <p:cNvSpPr>
            <a:spLocks noGrp="1"/>
          </p:cNvSpPr>
          <p:nvPr>
            <p:ph type="dt" sz="half" idx="2"/>
          </p:nvPr>
        </p:nvSpPr>
        <p:spPr>
          <a:xfrm>
            <a:off x="900112" y="6429275"/>
            <a:ext cx="66198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13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84325" y="6429375"/>
            <a:ext cx="70945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73075" y="6426894"/>
            <a:ext cx="400050" cy="21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‹#›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65909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 smtClean="0"/>
              <a:t>Titel durch Klicken hinzufügen</a:t>
            </a:r>
            <a:endParaRPr lang="de-CH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8000" y="6426000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0" y="6530400"/>
            <a:ext cx="578865" cy="90000"/>
          </a:xfrm>
          <a:prstGeom prst="rect">
            <a:avLst/>
          </a:prstGeom>
        </p:spPr>
      </p:pic>
      <p:cxnSp>
        <p:nvCxnSpPr>
          <p:cNvPr id="15" name="Gerade Verbindung 14"/>
          <p:cNvCxnSpPr/>
          <p:nvPr userDrawn="1"/>
        </p:nvCxnSpPr>
        <p:spPr>
          <a:xfrm>
            <a:off x="468000" y="1542888"/>
            <a:ext cx="12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68000" y="1589088"/>
            <a:ext cx="3891275" cy="466725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pPr lvl="0"/>
            <a:r>
              <a:rPr lang="de-CH" noProof="0" dirty="0" smtClean="0"/>
              <a:t>Untertitel</a:t>
            </a:r>
            <a:endParaRPr lang="de-CH" noProof="0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22" hasCustomPrompt="1"/>
          </p:nvPr>
        </p:nvSpPr>
        <p:spPr>
          <a:xfrm>
            <a:off x="473075" y="2055813"/>
            <a:ext cx="8198589" cy="4157662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r>
              <a:rPr lang="de-CH" noProof="0" dirty="0" smtClean="0"/>
              <a:t>Diagramm durch Klicken hinzufügen</a:t>
            </a:r>
            <a:endParaRPr lang="de-CH" noProof="0" dirty="0"/>
          </a:p>
        </p:txBody>
      </p:sp>
      <p:sp>
        <p:nvSpPr>
          <p:cNvPr id="13" name="Datumsplatzhalter 6"/>
          <p:cNvSpPr>
            <a:spLocks noGrp="1"/>
          </p:cNvSpPr>
          <p:nvPr>
            <p:ph type="dt" sz="half" idx="2"/>
          </p:nvPr>
        </p:nvSpPr>
        <p:spPr>
          <a:xfrm>
            <a:off x="900112" y="6429275"/>
            <a:ext cx="66198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84325" y="6429375"/>
            <a:ext cx="70945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17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73075" y="6426894"/>
            <a:ext cx="400050" cy="21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687267" y="2994660"/>
            <a:ext cx="293850" cy="3216433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noProof="0" dirty="0" smtClean="0"/>
              <a:t>Diagramm: Quelle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83990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 smtClean="0"/>
              <a:t>Titel durch Klicken hinzufügen</a:t>
            </a:r>
            <a:endParaRPr lang="de-CH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8000" y="6426000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0" y="6530400"/>
            <a:ext cx="578865" cy="90000"/>
          </a:xfrm>
          <a:prstGeom prst="rect">
            <a:avLst/>
          </a:prstGeom>
        </p:spPr>
      </p:pic>
      <p:cxnSp>
        <p:nvCxnSpPr>
          <p:cNvPr id="15" name="Gerade Verbindung 14"/>
          <p:cNvCxnSpPr/>
          <p:nvPr userDrawn="1"/>
        </p:nvCxnSpPr>
        <p:spPr>
          <a:xfrm>
            <a:off x="468000" y="1540621"/>
            <a:ext cx="12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68000" y="1589088"/>
            <a:ext cx="3891275" cy="466725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pPr lvl="0"/>
            <a:r>
              <a:rPr lang="de-CH" noProof="0" dirty="0" smtClean="0"/>
              <a:t>Untertitel</a:t>
            </a:r>
            <a:endParaRPr lang="de-CH" noProof="0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2" hasCustomPrompt="1"/>
          </p:nvPr>
        </p:nvSpPr>
        <p:spPr>
          <a:xfrm>
            <a:off x="473075" y="2055813"/>
            <a:ext cx="8205787" cy="4157662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r>
              <a:rPr lang="de-CH" noProof="0" dirty="0" smtClean="0"/>
              <a:t>Tabelle durch Klicken hinzufügen</a:t>
            </a:r>
            <a:endParaRPr lang="de-CH" noProof="0" dirty="0"/>
          </a:p>
        </p:txBody>
      </p:sp>
      <p:sp>
        <p:nvSpPr>
          <p:cNvPr id="13" name="Datumsplatzhalter 6"/>
          <p:cNvSpPr>
            <a:spLocks noGrp="1"/>
          </p:cNvSpPr>
          <p:nvPr>
            <p:ph type="dt" sz="half" idx="2"/>
          </p:nvPr>
        </p:nvSpPr>
        <p:spPr>
          <a:xfrm>
            <a:off x="900112" y="6429275"/>
            <a:ext cx="66198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84325" y="6429375"/>
            <a:ext cx="70945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17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73075" y="6426894"/>
            <a:ext cx="400050" cy="21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687267" y="2994660"/>
            <a:ext cx="293850" cy="3216433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noProof="0" dirty="0" smtClean="0"/>
              <a:t>Tabelle: Quelle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1912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2/3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 smtClean="0"/>
              <a:t>Titel durch Klicken hinzufügen</a:t>
            </a:r>
            <a:endParaRPr lang="de-CH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67999" y="1589088"/>
            <a:ext cx="5186676" cy="4620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 smtClean="0"/>
              <a:t>Erste Ebene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8000" y="6426000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092824" y="1589088"/>
            <a:ext cx="2578841" cy="4620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 smtClean="0"/>
              <a:t>Erste Ebene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0" y="6530400"/>
            <a:ext cx="578865" cy="90000"/>
          </a:xfrm>
          <a:prstGeom prst="rect">
            <a:avLst/>
          </a:prstGeom>
        </p:spPr>
      </p:pic>
      <p:sp>
        <p:nvSpPr>
          <p:cNvPr id="13" name="Datumsplatzhalter 6"/>
          <p:cNvSpPr>
            <a:spLocks noGrp="1"/>
          </p:cNvSpPr>
          <p:nvPr>
            <p:ph type="dt" sz="half" idx="2"/>
          </p:nvPr>
        </p:nvSpPr>
        <p:spPr>
          <a:xfrm>
            <a:off x="900112" y="6429275"/>
            <a:ext cx="66198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1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84325" y="6429375"/>
            <a:ext cx="70945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16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73075" y="6426894"/>
            <a:ext cx="400050" cy="21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687267" y="2994660"/>
            <a:ext cx="293850" cy="3216433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noProof="0" dirty="0" smtClean="0"/>
              <a:t>Bild links: Quelle, Bild rechts: Quelle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07314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 smtClean="0"/>
              <a:t>Titel durch Klicken hinzufügen</a:t>
            </a:r>
            <a:endParaRPr lang="de-CH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8000" y="6426000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0" y="6530400"/>
            <a:ext cx="578865" cy="90000"/>
          </a:xfrm>
          <a:prstGeom prst="rect">
            <a:avLst/>
          </a:prstGeom>
        </p:spPr>
      </p:pic>
      <p:cxnSp>
        <p:nvCxnSpPr>
          <p:cNvPr id="15" name="Gerade Verbindung 14"/>
          <p:cNvCxnSpPr/>
          <p:nvPr userDrawn="1"/>
        </p:nvCxnSpPr>
        <p:spPr>
          <a:xfrm>
            <a:off x="468000" y="1540621"/>
            <a:ext cx="12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6092826" y="1589087"/>
            <a:ext cx="2578840" cy="462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 smtClean="0"/>
              <a:t>Erste Ebene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68000" y="1589088"/>
            <a:ext cx="3891275" cy="455017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pPr lvl="0"/>
            <a:r>
              <a:rPr lang="de-CH" noProof="0" dirty="0" smtClean="0"/>
              <a:t>Untertitel</a:t>
            </a:r>
            <a:endParaRPr lang="de-CH" noProof="0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24" hasCustomPrompt="1"/>
          </p:nvPr>
        </p:nvSpPr>
        <p:spPr>
          <a:xfrm>
            <a:off x="473075" y="2055813"/>
            <a:ext cx="5181600" cy="4157662"/>
          </a:xfrm>
        </p:spPr>
        <p:txBody>
          <a:bodyPr/>
          <a:lstStyle>
            <a:lvl1pPr marL="100" indent="0">
              <a:buNone/>
              <a:defRPr/>
            </a:lvl1pPr>
          </a:lstStyle>
          <a:p>
            <a:r>
              <a:rPr lang="de-CH" noProof="0" dirty="0" smtClean="0"/>
              <a:t>Diagramm durch Klicken hinzufügen</a:t>
            </a:r>
            <a:endParaRPr lang="de-CH" noProof="0" dirty="0"/>
          </a:p>
        </p:txBody>
      </p:sp>
      <p:sp>
        <p:nvSpPr>
          <p:cNvPr id="13" name="Datumsplatzhalter 6"/>
          <p:cNvSpPr>
            <a:spLocks noGrp="1"/>
          </p:cNvSpPr>
          <p:nvPr>
            <p:ph type="dt" sz="half" idx="2"/>
          </p:nvPr>
        </p:nvSpPr>
        <p:spPr>
          <a:xfrm>
            <a:off x="900112" y="6429275"/>
            <a:ext cx="66198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1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84325" y="6429375"/>
            <a:ext cx="70945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1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73075" y="6426894"/>
            <a:ext cx="400050" cy="21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687267" y="2994660"/>
            <a:ext cx="293850" cy="3216433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noProof="0" dirty="0" smtClean="0"/>
              <a:t>Diagramm: Quelle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02691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324000"/>
            <a:ext cx="8208000" cy="10527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 dirty="0" smtClean="0"/>
              <a:t>Titel durch Klicken hinzufügen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589088"/>
            <a:ext cx="8208000" cy="46209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 dirty="0" smtClean="0"/>
              <a:t>Erste Ebene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900112" y="6429275"/>
            <a:ext cx="661987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84325" y="6429375"/>
            <a:ext cx="7094537" cy="2159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73075" y="6426894"/>
            <a:ext cx="400050" cy="21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‹#›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61145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6" r:id="rId5"/>
    <p:sldLayoutId id="2147483667" r:id="rId6"/>
    <p:sldLayoutId id="2147483670" r:id="rId7"/>
    <p:sldLayoutId id="2147483659" r:id="rId8"/>
    <p:sldLayoutId id="2147483668" r:id="rId9"/>
    <p:sldLayoutId id="2147483671" r:id="rId10"/>
    <p:sldLayoutId id="2147483661" r:id="rId11"/>
    <p:sldLayoutId id="2147483669" r:id="rId12"/>
    <p:sldLayoutId id="2147483672" r:id="rId13"/>
    <p:sldLayoutId id="2147483654" r:id="rId14"/>
    <p:sldLayoutId id="2147483655" r:id="rId15"/>
    <p:sldLayoutId id="2147483665" r:id="rId16"/>
    <p:sldLayoutId id="2147483673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00" indent="-215900" algn="l" defTabSz="914400" rtl="0" eaLnBrk="1" latinLnBrk="0" hangingPunct="1">
        <a:spcBef>
          <a:spcPct val="20000"/>
        </a:spcBef>
        <a:buFont typeface="Times New Roman" pitchFamily="18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15900" algn="l" defTabSz="914400" rtl="0" eaLnBrk="1" latinLnBrk="0" hangingPunct="1">
        <a:spcBef>
          <a:spcPct val="20000"/>
        </a:spcBef>
        <a:buFont typeface="Times New Roman" pitchFamily="18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36000" indent="-216000" algn="l" defTabSz="914400" rtl="0" eaLnBrk="1" latinLnBrk="0" hangingPunct="1">
        <a:spcBef>
          <a:spcPct val="20000"/>
        </a:spcBef>
        <a:buFont typeface="Times New Roman" pitchFamily="18" charset="0"/>
        <a:buChar char="−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400" indent="-215900" algn="l" defTabSz="914400" rtl="0" eaLnBrk="1" latinLnBrk="0" hangingPunct="1">
        <a:spcBef>
          <a:spcPct val="20000"/>
        </a:spcBef>
        <a:buFont typeface="Times New Roman" pitchFamily="18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00" indent="-216000" algn="l" defTabSz="914400" rtl="0" eaLnBrk="1" latinLnBrk="0" hangingPunct="1">
        <a:spcBef>
          <a:spcPct val="20000"/>
        </a:spcBef>
        <a:buFont typeface="Times New Roman" pitchFamily="18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400" Type="http://schemas.openxmlformats.org/officeDocument/2006/relationships/tags" Target="../tags/tag400.xml"/><Relationship Id="rId401" Type="http://schemas.openxmlformats.org/officeDocument/2006/relationships/tags" Target="../tags/tag401.xml"/><Relationship Id="rId402" Type="http://schemas.openxmlformats.org/officeDocument/2006/relationships/tags" Target="../tags/tag402.xml"/><Relationship Id="rId403" Type="http://schemas.openxmlformats.org/officeDocument/2006/relationships/tags" Target="../tags/tag403.xml"/><Relationship Id="rId404" Type="http://schemas.openxmlformats.org/officeDocument/2006/relationships/tags" Target="../tags/tag404.xml"/><Relationship Id="rId405" Type="http://schemas.openxmlformats.org/officeDocument/2006/relationships/tags" Target="../tags/tag405.xml"/><Relationship Id="rId406" Type="http://schemas.openxmlformats.org/officeDocument/2006/relationships/tags" Target="../tags/tag406.xml"/><Relationship Id="rId407" Type="http://schemas.openxmlformats.org/officeDocument/2006/relationships/tags" Target="../tags/tag407.xml"/><Relationship Id="rId408" Type="http://schemas.openxmlformats.org/officeDocument/2006/relationships/tags" Target="../tags/tag408.xml"/><Relationship Id="rId409" Type="http://schemas.openxmlformats.org/officeDocument/2006/relationships/tags" Target="../tags/tag409.xml"/><Relationship Id="rId280" Type="http://schemas.openxmlformats.org/officeDocument/2006/relationships/tags" Target="../tags/tag280.xml"/><Relationship Id="rId281" Type="http://schemas.openxmlformats.org/officeDocument/2006/relationships/tags" Target="../tags/tag281.xml"/><Relationship Id="rId282" Type="http://schemas.openxmlformats.org/officeDocument/2006/relationships/tags" Target="../tags/tag282.xml"/><Relationship Id="rId283" Type="http://schemas.openxmlformats.org/officeDocument/2006/relationships/tags" Target="../tags/tag283.xml"/><Relationship Id="rId284" Type="http://schemas.openxmlformats.org/officeDocument/2006/relationships/tags" Target="../tags/tag284.xml"/><Relationship Id="rId285" Type="http://schemas.openxmlformats.org/officeDocument/2006/relationships/tags" Target="../tags/tag285.xml"/><Relationship Id="rId286" Type="http://schemas.openxmlformats.org/officeDocument/2006/relationships/tags" Target="../tags/tag286.xml"/><Relationship Id="rId287" Type="http://schemas.openxmlformats.org/officeDocument/2006/relationships/tags" Target="../tags/tag287.xml"/><Relationship Id="rId288" Type="http://schemas.openxmlformats.org/officeDocument/2006/relationships/tags" Target="../tags/tag288.xml"/><Relationship Id="rId289" Type="http://schemas.openxmlformats.org/officeDocument/2006/relationships/tags" Target="../tags/tag289.xml"/><Relationship Id="rId730" Type="http://schemas.openxmlformats.org/officeDocument/2006/relationships/tags" Target="../tags/tag730.xml"/><Relationship Id="rId731" Type="http://schemas.openxmlformats.org/officeDocument/2006/relationships/tags" Target="../tags/tag731.xml"/><Relationship Id="rId732" Type="http://schemas.openxmlformats.org/officeDocument/2006/relationships/tags" Target="../tags/tag732.xml"/><Relationship Id="rId733" Type="http://schemas.openxmlformats.org/officeDocument/2006/relationships/tags" Target="../tags/tag733.xml"/><Relationship Id="rId734" Type="http://schemas.openxmlformats.org/officeDocument/2006/relationships/tags" Target="../tags/tag734.xml"/><Relationship Id="rId735" Type="http://schemas.openxmlformats.org/officeDocument/2006/relationships/tags" Target="../tags/tag735.xml"/><Relationship Id="rId736" Type="http://schemas.openxmlformats.org/officeDocument/2006/relationships/tags" Target="../tags/tag736.xml"/><Relationship Id="rId737" Type="http://schemas.openxmlformats.org/officeDocument/2006/relationships/tags" Target="../tags/tag737.xml"/><Relationship Id="rId738" Type="http://schemas.openxmlformats.org/officeDocument/2006/relationships/tags" Target="../tags/tag738.xml"/><Relationship Id="rId739" Type="http://schemas.openxmlformats.org/officeDocument/2006/relationships/tags" Target="../tags/tag739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tags" Target="../tags/tag47.xml"/><Relationship Id="rId48" Type="http://schemas.openxmlformats.org/officeDocument/2006/relationships/tags" Target="../tags/tag48.xml"/><Relationship Id="rId49" Type="http://schemas.openxmlformats.org/officeDocument/2006/relationships/tags" Target="../tags/tag49.xml"/><Relationship Id="rId410" Type="http://schemas.openxmlformats.org/officeDocument/2006/relationships/tags" Target="../tags/tag410.xml"/><Relationship Id="rId411" Type="http://schemas.openxmlformats.org/officeDocument/2006/relationships/tags" Target="../tags/tag411.xml"/><Relationship Id="rId412" Type="http://schemas.openxmlformats.org/officeDocument/2006/relationships/tags" Target="../tags/tag412.xml"/><Relationship Id="rId413" Type="http://schemas.openxmlformats.org/officeDocument/2006/relationships/tags" Target="../tags/tag413.xml"/><Relationship Id="rId414" Type="http://schemas.openxmlformats.org/officeDocument/2006/relationships/tags" Target="../tags/tag414.xml"/><Relationship Id="rId415" Type="http://schemas.openxmlformats.org/officeDocument/2006/relationships/tags" Target="../tags/tag415.xml"/><Relationship Id="rId416" Type="http://schemas.openxmlformats.org/officeDocument/2006/relationships/tags" Target="../tags/tag416.xml"/><Relationship Id="rId417" Type="http://schemas.openxmlformats.org/officeDocument/2006/relationships/tags" Target="../tags/tag417.xml"/><Relationship Id="rId418" Type="http://schemas.openxmlformats.org/officeDocument/2006/relationships/tags" Target="../tags/tag418.xml"/><Relationship Id="rId419" Type="http://schemas.openxmlformats.org/officeDocument/2006/relationships/tags" Target="../tags/tag419.xml"/><Relationship Id="rId290" Type="http://schemas.openxmlformats.org/officeDocument/2006/relationships/tags" Target="../tags/tag290.xml"/><Relationship Id="rId291" Type="http://schemas.openxmlformats.org/officeDocument/2006/relationships/tags" Target="../tags/tag291.xml"/><Relationship Id="rId292" Type="http://schemas.openxmlformats.org/officeDocument/2006/relationships/tags" Target="../tags/tag292.xml"/><Relationship Id="rId293" Type="http://schemas.openxmlformats.org/officeDocument/2006/relationships/tags" Target="../tags/tag293.xml"/><Relationship Id="rId294" Type="http://schemas.openxmlformats.org/officeDocument/2006/relationships/tags" Target="../tags/tag294.xml"/><Relationship Id="rId295" Type="http://schemas.openxmlformats.org/officeDocument/2006/relationships/tags" Target="../tags/tag295.xml"/><Relationship Id="rId296" Type="http://schemas.openxmlformats.org/officeDocument/2006/relationships/tags" Target="../tags/tag296.xml"/><Relationship Id="rId297" Type="http://schemas.openxmlformats.org/officeDocument/2006/relationships/tags" Target="../tags/tag297.xml"/><Relationship Id="rId298" Type="http://schemas.openxmlformats.org/officeDocument/2006/relationships/tags" Target="../tags/tag298.xml"/><Relationship Id="rId299" Type="http://schemas.openxmlformats.org/officeDocument/2006/relationships/tags" Target="../tags/tag299.xml"/><Relationship Id="rId740" Type="http://schemas.openxmlformats.org/officeDocument/2006/relationships/tags" Target="../tags/tag740.xml"/><Relationship Id="rId741" Type="http://schemas.openxmlformats.org/officeDocument/2006/relationships/tags" Target="../tags/tag741.xml"/><Relationship Id="rId742" Type="http://schemas.openxmlformats.org/officeDocument/2006/relationships/tags" Target="../tags/tag742.xml"/><Relationship Id="rId743" Type="http://schemas.openxmlformats.org/officeDocument/2006/relationships/tags" Target="../tags/tag743.xml"/><Relationship Id="rId744" Type="http://schemas.openxmlformats.org/officeDocument/2006/relationships/tags" Target="../tags/tag744.xml"/><Relationship Id="rId745" Type="http://schemas.openxmlformats.org/officeDocument/2006/relationships/tags" Target="../tags/tag745.xml"/><Relationship Id="rId746" Type="http://schemas.openxmlformats.org/officeDocument/2006/relationships/tags" Target="../tags/tag746.xml"/><Relationship Id="rId747" Type="http://schemas.openxmlformats.org/officeDocument/2006/relationships/tags" Target="../tags/tag747.xml"/><Relationship Id="rId748" Type="http://schemas.openxmlformats.org/officeDocument/2006/relationships/tags" Target="../tags/tag748.xml"/><Relationship Id="rId749" Type="http://schemas.openxmlformats.org/officeDocument/2006/relationships/tags" Target="../tags/tag749.xml"/><Relationship Id="rId50" Type="http://schemas.openxmlformats.org/officeDocument/2006/relationships/tags" Target="../tags/tag50.xml"/><Relationship Id="rId51" Type="http://schemas.openxmlformats.org/officeDocument/2006/relationships/tags" Target="../tags/tag51.xml"/><Relationship Id="rId52" Type="http://schemas.openxmlformats.org/officeDocument/2006/relationships/tags" Target="../tags/tag52.xml"/><Relationship Id="rId53" Type="http://schemas.openxmlformats.org/officeDocument/2006/relationships/tags" Target="../tags/tag53.xml"/><Relationship Id="rId54" Type="http://schemas.openxmlformats.org/officeDocument/2006/relationships/tags" Target="../tags/tag54.xml"/><Relationship Id="rId55" Type="http://schemas.openxmlformats.org/officeDocument/2006/relationships/tags" Target="../tags/tag55.xml"/><Relationship Id="rId56" Type="http://schemas.openxmlformats.org/officeDocument/2006/relationships/tags" Target="../tags/tag56.xml"/><Relationship Id="rId57" Type="http://schemas.openxmlformats.org/officeDocument/2006/relationships/tags" Target="../tags/tag57.xml"/><Relationship Id="rId58" Type="http://schemas.openxmlformats.org/officeDocument/2006/relationships/tags" Target="../tags/tag58.xml"/><Relationship Id="rId59" Type="http://schemas.openxmlformats.org/officeDocument/2006/relationships/tags" Target="../tags/tag59.xml"/><Relationship Id="rId420" Type="http://schemas.openxmlformats.org/officeDocument/2006/relationships/tags" Target="../tags/tag420.xml"/><Relationship Id="rId421" Type="http://schemas.openxmlformats.org/officeDocument/2006/relationships/tags" Target="../tags/tag421.xml"/><Relationship Id="rId422" Type="http://schemas.openxmlformats.org/officeDocument/2006/relationships/tags" Target="../tags/tag422.xml"/><Relationship Id="rId423" Type="http://schemas.openxmlformats.org/officeDocument/2006/relationships/tags" Target="../tags/tag423.xml"/><Relationship Id="rId424" Type="http://schemas.openxmlformats.org/officeDocument/2006/relationships/tags" Target="../tags/tag424.xml"/><Relationship Id="rId425" Type="http://schemas.openxmlformats.org/officeDocument/2006/relationships/tags" Target="../tags/tag425.xml"/><Relationship Id="rId426" Type="http://schemas.openxmlformats.org/officeDocument/2006/relationships/tags" Target="../tags/tag426.xml"/><Relationship Id="rId427" Type="http://schemas.openxmlformats.org/officeDocument/2006/relationships/tags" Target="../tags/tag427.xml"/><Relationship Id="rId428" Type="http://schemas.openxmlformats.org/officeDocument/2006/relationships/tags" Target="../tags/tag428.xml"/><Relationship Id="rId429" Type="http://schemas.openxmlformats.org/officeDocument/2006/relationships/tags" Target="../tags/tag429.xml"/><Relationship Id="rId1100" Type="http://schemas.openxmlformats.org/officeDocument/2006/relationships/tags" Target="../tags/tag1100.xml"/><Relationship Id="rId1101" Type="http://schemas.openxmlformats.org/officeDocument/2006/relationships/tags" Target="../tags/tag1101.xml"/><Relationship Id="rId1102" Type="http://schemas.openxmlformats.org/officeDocument/2006/relationships/tags" Target="../tags/tag1102.xml"/><Relationship Id="rId1103" Type="http://schemas.openxmlformats.org/officeDocument/2006/relationships/tags" Target="../tags/tag1103.xml"/><Relationship Id="rId1104" Type="http://schemas.openxmlformats.org/officeDocument/2006/relationships/tags" Target="../tags/tag1104.xml"/><Relationship Id="rId1105" Type="http://schemas.openxmlformats.org/officeDocument/2006/relationships/tags" Target="../tags/tag1105.xml"/><Relationship Id="rId1106" Type="http://schemas.openxmlformats.org/officeDocument/2006/relationships/tags" Target="../tags/tag1106.xml"/><Relationship Id="rId1107" Type="http://schemas.openxmlformats.org/officeDocument/2006/relationships/tags" Target="../tags/tag1107.xml"/><Relationship Id="rId1108" Type="http://schemas.openxmlformats.org/officeDocument/2006/relationships/tags" Target="../tags/tag1108.xml"/><Relationship Id="rId1109" Type="http://schemas.openxmlformats.org/officeDocument/2006/relationships/tags" Target="../tags/tag1109.xml"/><Relationship Id="rId100" Type="http://schemas.openxmlformats.org/officeDocument/2006/relationships/tags" Target="../tags/tag100.xml"/><Relationship Id="rId101" Type="http://schemas.openxmlformats.org/officeDocument/2006/relationships/tags" Target="../tags/tag101.xml"/><Relationship Id="rId102" Type="http://schemas.openxmlformats.org/officeDocument/2006/relationships/tags" Target="../tags/tag102.xml"/><Relationship Id="rId103" Type="http://schemas.openxmlformats.org/officeDocument/2006/relationships/tags" Target="../tags/tag103.xml"/><Relationship Id="rId104" Type="http://schemas.openxmlformats.org/officeDocument/2006/relationships/tags" Target="../tags/tag104.xml"/><Relationship Id="rId105" Type="http://schemas.openxmlformats.org/officeDocument/2006/relationships/tags" Target="../tags/tag105.xml"/><Relationship Id="rId106" Type="http://schemas.openxmlformats.org/officeDocument/2006/relationships/tags" Target="../tags/tag106.xml"/><Relationship Id="rId107" Type="http://schemas.openxmlformats.org/officeDocument/2006/relationships/tags" Target="../tags/tag107.xml"/><Relationship Id="rId108" Type="http://schemas.openxmlformats.org/officeDocument/2006/relationships/tags" Target="../tags/tag108.xml"/><Relationship Id="rId109" Type="http://schemas.openxmlformats.org/officeDocument/2006/relationships/tags" Target="../tags/tag109.xml"/><Relationship Id="rId750" Type="http://schemas.openxmlformats.org/officeDocument/2006/relationships/tags" Target="../tags/tag750.xml"/><Relationship Id="rId751" Type="http://schemas.openxmlformats.org/officeDocument/2006/relationships/tags" Target="../tags/tag751.xml"/><Relationship Id="rId752" Type="http://schemas.openxmlformats.org/officeDocument/2006/relationships/tags" Target="../tags/tag752.xml"/><Relationship Id="rId753" Type="http://schemas.openxmlformats.org/officeDocument/2006/relationships/tags" Target="../tags/tag753.xml"/><Relationship Id="rId754" Type="http://schemas.openxmlformats.org/officeDocument/2006/relationships/tags" Target="../tags/tag754.xml"/><Relationship Id="rId755" Type="http://schemas.openxmlformats.org/officeDocument/2006/relationships/tags" Target="../tags/tag755.xml"/><Relationship Id="rId756" Type="http://schemas.openxmlformats.org/officeDocument/2006/relationships/tags" Target="../tags/tag756.xml"/><Relationship Id="rId757" Type="http://schemas.openxmlformats.org/officeDocument/2006/relationships/tags" Target="../tags/tag757.xml"/><Relationship Id="rId758" Type="http://schemas.openxmlformats.org/officeDocument/2006/relationships/tags" Target="../tags/tag758.xml"/><Relationship Id="rId759" Type="http://schemas.openxmlformats.org/officeDocument/2006/relationships/tags" Target="../tags/tag759.xml"/><Relationship Id="rId60" Type="http://schemas.openxmlformats.org/officeDocument/2006/relationships/tags" Target="../tags/tag60.xml"/><Relationship Id="rId61" Type="http://schemas.openxmlformats.org/officeDocument/2006/relationships/tags" Target="../tags/tag61.xml"/><Relationship Id="rId62" Type="http://schemas.openxmlformats.org/officeDocument/2006/relationships/tags" Target="../tags/tag62.xml"/><Relationship Id="rId63" Type="http://schemas.openxmlformats.org/officeDocument/2006/relationships/tags" Target="../tags/tag63.xml"/><Relationship Id="rId64" Type="http://schemas.openxmlformats.org/officeDocument/2006/relationships/tags" Target="../tags/tag64.xml"/><Relationship Id="rId65" Type="http://schemas.openxmlformats.org/officeDocument/2006/relationships/tags" Target="../tags/tag65.xml"/><Relationship Id="rId66" Type="http://schemas.openxmlformats.org/officeDocument/2006/relationships/tags" Target="../tags/tag66.xml"/><Relationship Id="rId67" Type="http://schemas.openxmlformats.org/officeDocument/2006/relationships/tags" Target="../tags/tag67.xml"/><Relationship Id="rId68" Type="http://schemas.openxmlformats.org/officeDocument/2006/relationships/tags" Target="../tags/tag68.xml"/><Relationship Id="rId69" Type="http://schemas.openxmlformats.org/officeDocument/2006/relationships/tags" Target="../tags/tag69.xml"/><Relationship Id="rId430" Type="http://schemas.openxmlformats.org/officeDocument/2006/relationships/tags" Target="../tags/tag430.xml"/><Relationship Id="rId431" Type="http://schemas.openxmlformats.org/officeDocument/2006/relationships/tags" Target="../tags/tag431.xml"/><Relationship Id="rId432" Type="http://schemas.openxmlformats.org/officeDocument/2006/relationships/tags" Target="../tags/tag432.xml"/><Relationship Id="rId433" Type="http://schemas.openxmlformats.org/officeDocument/2006/relationships/tags" Target="../tags/tag433.xml"/><Relationship Id="rId434" Type="http://schemas.openxmlformats.org/officeDocument/2006/relationships/tags" Target="../tags/tag434.xml"/><Relationship Id="rId435" Type="http://schemas.openxmlformats.org/officeDocument/2006/relationships/tags" Target="../tags/tag435.xml"/><Relationship Id="rId436" Type="http://schemas.openxmlformats.org/officeDocument/2006/relationships/tags" Target="../tags/tag436.xml"/><Relationship Id="rId437" Type="http://schemas.openxmlformats.org/officeDocument/2006/relationships/tags" Target="../tags/tag437.xml"/><Relationship Id="rId438" Type="http://schemas.openxmlformats.org/officeDocument/2006/relationships/tags" Target="../tags/tag438.xml"/><Relationship Id="rId439" Type="http://schemas.openxmlformats.org/officeDocument/2006/relationships/tags" Target="../tags/tag439.xml"/><Relationship Id="rId1110" Type="http://schemas.openxmlformats.org/officeDocument/2006/relationships/tags" Target="../tags/tag1110.xml"/><Relationship Id="rId1111" Type="http://schemas.openxmlformats.org/officeDocument/2006/relationships/tags" Target="../tags/tag1111.xml"/><Relationship Id="rId1112" Type="http://schemas.openxmlformats.org/officeDocument/2006/relationships/tags" Target="../tags/tag1112.xml"/><Relationship Id="rId1113" Type="http://schemas.openxmlformats.org/officeDocument/2006/relationships/tags" Target="../tags/tag1113.xml"/><Relationship Id="rId1114" Type="http://schemas.openxmlformats.org/officeDocument/2006/relationships/tags" Target="../tags/tag1114.xml"/><Relationship Id="rId1115" Type="http://schemas.openxmlformats.org/officeDocument/2006/relationships/tags" Target="../tags/tag1115.xml"/><Relationship Id="rId1116" Type="http://schemas.openxmlformats.org/officeDocument/2006/relationships/tags" Target="../tags/tag1116.xml"/><Relationship Id="rId1117" Type="http://schemas.openxmlformats.org/officeDocument/2006/relationships/tags" Target="../tags/tag1117.xml"/><Relationship Id="rId1118" Type="http://schemas.openxmlformats.org/officeDocument/2006/relationships/tags" Target="../tags/tag1118.xml"/><Relationship Id="rId1119" Type="http://schemas.openxmlformats.org/officeDocument/2006/relationships/tags" Target="../tags/tag1119.xml"/><Relationship Id="rId110" Type="http://schemas.openxmlformats.org/officeDocument/2006/relationships/tags" Target="../tags/tag110.xml"/><Relationship Id="rId111" Type="http://schemas.openxmlformats.org/officeDocument/2006/relationships/tags" Target="../tags/tag111.xml"/><Relationship Id="rId112" Type="http://schemas.openxmlformats.org/officeDocument/2006/relationships/tags" Target="../tags/tag112.xml"/><Relationship Id="rId113" Type="http://schemas.openxmlformats.org/officeDocument/2006/relationships/tags" Target="../tags/tag113.xml"/><Relationship Id="rId114" Type="http://schemas.openxmlformats.org/officeDocument/2006/relationships/tags" Target="../tags/tag114.xml"/><Relationship Id="rId115" Type="http://schemas.openxmlformats.org/officeDocument/2006/relationships/tags" Target="../tags/tag115.xml"/><Relationship Id="rId116" Type="http://schemas.openxmlformats.org/officeDocument/2006/relationships/tags" Target="../tags/tag116.xml"/><Relationship Id="rId117" Type="http://schemas.openxmlformats.org/officeDocument/2006/relationships/tags" Target="../tags/tag117.xml"/><Relationship Id="rId118" Type="http://schemas.openxmlformats.org/officeDocument/2006/relationships/tags" Target="../tags/tag118.xml"/><Relationship Id="rId119" Type="http://schemas.openxmlformats.org/officeDocument/2006/relationships/tags" Target="../tags/tag119.xml"/><Relationship Id="rId760" Type="http://schemas.openxmlformats.org/officeDocument/2006/relationships/tags" Target="../tags/tag760.xml"/><Relationship Id="rId761" Type="http://schemas.openxmlformats.org/officeDocument/2006/relationships/tags" Target="../tags/tag761.xml"/><Relationship Id="rId762" Type="http://schemas.openxmlformats.org/officeDocument/2006/relationships/tags" Target="../tags/tag762.xml"/><Relationship Id="rId763" Type="http://schemas.openxmlformats.org/officeDocument/2006/relationships/tags" Target="../tags/tag763.xml"/><Relationship Id="rId764" Type="http://schemas.openxmlformats.org/officeDocument/2006/relationships/tags" Target="../tags/tag764.xml"/><Relationship Id="rId765" Type="http://schemas.openxmlformats.org/officeDocument/2006/relationships/tags" Target="../tags/tag765.xml"/><Relationship Id="rId766" Type="http://schemas.openxmlformats.org/officeDocument/2006/relationships/tags" Target="../tags/tag766.xml"/><Relationship Id="rId767" Type="http://schemas.openxmlformats.org/officeDocument/2006/relationships/tags" Target="../tags/tag767.xml"/><Relationship Id="rId768" Type="http://schemas.openxmlformats.org/officeDocument/2006/relationships/tags" Target="../tags/tag768.xml"/><Relationship Id="rId769" Type="http://schemas.openxmlformats.org/officeDocument/2006/relationships/tags" Target="../tags/tag769.xml"/><Relationship Id="rId70" Type="http://schemas.openxmlformats.org/officeDocument/2006/relationships/tags" Target="../tags/tag70.xml"/><Relationship Id="rId71" Type="http://schemas.openxmlformats.org/officeDocument/2006/relationships/tags" Target="../tags/tag71.xml"/><Relationship Id="rId72" Type="http://schemas.openxmlformats.org/officeDocument/2006/relationships/tags" Target="../tags/tag72.xml"/><Relationship Id="rId73" Type="http://schemas.openxmlformats.org/officeDocument/2006/relationships/tags" Target="../tags/tag73.xml"/><Relationship Id="rId74" Type="http://schemas.openxmlformats.org/officeDocument/2006/relationships/tags" Target="../tags/tag74.xml"/><Relationship Id="rId75" Type="http://schemas.openxmlformats.org/officeDocument/2006/relationships/tags" Target="../tags/tag75.xml"/><Relationship Id="rId76" Type="http://schemas.openxmlformats.org/officeDocument/2006/relationships/tags" Target="../tags/tag76.xml"/><Relationship Id="rId77" Type="http://schemas.openxmlformats.org/officeDocument/2006/relationships/tags" Target="../tags/tag77.xml"/><Relationship Id="rId78" Type="http://schemas.openxmlformats.org/officeDocument/2006/relationships/tags" Target="../tags/tag78.xml"/><Relationship Id="rId79" Type="http://schemas.openxmlformats.org/officeDocument/2006/relationships/tags" Target="../tags/tag79.xml"/><Relationship Id="rId440" Type="http://schemas.openxmlformats.org/officeDocument/2006/relationships/tags" Target="../tags/tag440.xml"/><Relationship Id="rId441" Type="http://schemas.openxmlformats.org/officeDocument/2006/relationships/tags" Target="../tags/tag441.xml"/><Relationship Id="rId442" Type="http://schemas.openxmlformats.org/officeDocument/2006/relationships/tags" Target="../tags/tag442.xml"/><Relationship Id="rId443" Type="http://schemas.openxmlformats.org/officeDocument/2006/relationships/tags" Target="../tags/tag443.xml"/><Relationship Id="rId444" Type="http://schemas.openxmlformats.org/officeDocument/2006/relationships/tags" Target="../tags/tag444.xml"/><Relationship Id="rId445" Type="http://schemas.openxmlformats.org/officeDocument/2006/relationships/tags" Target="../tags/tag445.xml"/><Relationship Id="rId446" Type="http://schemas.openxmlformats.org/officeDocument/2006/relationships/tags" Target="../tags/tag446.xml"/><Relationship Id="rId447" Type="http://schemas.openxmlformats.org/officeDocument/2006/relationships/tags" Target="../tags/tag447.xml"/><Relationship Id="rId448" Type="http://schemas.openxmlformats.org/officeDocument/2006/relationships/tags" Target="../tags/tag448.xml"/><Relationship Id="rId449" Type="http://schemas.openxmlformats.org/officeDocument/2006/relationships/tags" Target="../tags/tag449.xml"/><Relationship Id="rId1120" Type="http://schemas.openxmlformats.org/officeDocument/2006/relationships/tags" Target="../tags/tag1120.xml"/><Relationship Id="rId1121" Type="http://schemas.openxmlformats.org/officeDocument/2006/relationships/tags" Target="../tags/tag1121.xml"/><Relationship Id="rId1122" Type="http://schemas.openxmlformats.org/officeDocument/2006/relationships/tags" Target="../tags/tag1122.xml"/><Relationship Id="rId1123" Type="http://schemas.openxmlformats.org/officeDocument/2006/relationships/tags" Target="../tags/tag1123.xml"/><Relationship Id="rId1124" Type="http://schemas.openxmlformats.org/officeDocument/2006/relationships/tags" Target="../tags/tag1124.xml"/><Relationship Id="rId1125" Type="http://schemas.openxmlformats.org/officeDocument/2006/relationships/tags" Target="../tags/tag1125.xml"/><Relationship Id="rId1126" Type="http://schemas.openxmlformats.org/officeDocument/2006/relationships/tags" Target="../tags/tag1126.xml"/><Relationship Id="rId1127" Type="http://schemas.openxmlformats.org/officeDocument/2006/relationships/tags" Target="../tags/tag1127.xml"/><Relationship Id="rId1128" Type="http://schemas.openxmlformats.org/officeDocument/2006/relationships/tags" Target="../tags/tag1128.xml"/><Relationship Id="rId1129" Type="http://schemas.openxmlformats.org/officeDocument/2006/relationships/tags" Target="../tags/tag1129.xml"/><Relationship Id="rId120" Type="http://schemas.openxmlformats.org/officeDocument/2006/relationships/tags" Target="../tags/tag120.xml"/><Relationship Id="rId121" Type="http://schemas.openxmlformats.org/officeDocument/2006/relationships/tags" Target="../tags/tag121.xml"/><Relationship Id="rId122" Type="http://schemas.openxmlformats.org/officeDocument/2006/relationships/tags" Target="../tags/tag122.xml"/><Relationship Id="rId123" Type="http://schemas.openxmlformats.org/officeDocument/2006/relationships/tags" Target="../tags/tag123.xml"/><Relationship Id="rId124" Type="http://schemas.openxmlformats.org/officeDocument/2006/relationships/tags" Target="../tags/tag124.xml"/><Relationship Id="rId125" Type="http://schemas.openxmlformats.org/officeDocument/2006/relationships/tags" Target="../tags/tag125.xml"/><Relationship Id="rId126" Type="http://schemas.openxmlformats.org/officeDocument/2006/relationships/tags" Target="../tags/tag126.xml"/><Relationship Id="rId127" Type="http://schemas.openxmlformats.org/officeDocument/2006/relationships/tags" Target="../tags/tag127.xml"/><Relationship Id="rId128" Type="http://schemas.openxmlformats.org/officeDocument/2006/relationships/tags" Target="../tags/tag128.xml"/><Relationship Id="rId129" Type="http://schemas.openxmlformats.org/officeDocument/2006/relationships/tags" Target="../tags/tag129.xml"/><Relationship Id="rId770" Type="http://schemas.openxmlformats.org/officeDocument/2006/relationships/tags" Target="../tags/tag770.xml"/><Relationship Id="rId771" Type="http://schemas.openxmlformats.org/officeDocument/2006/relationships/tags" Target="../tags/tag771.xml"/><Relationship Id="rId772" Type="http://schemas.openxmlformats.org/officeDocument/2006/relationships/tags" Target="../tags/tag772.xml"/><Relationship Id="rId773" Type="http://schemas.openxmlformats.org/officeDocument/2006/relationships/tags" Target="../tags/tag773.xml"/><Relationship Id="rId774" Type="http://schemas.openxmlformats.org/officeDocument/2006/relationships/tags" Target="../tags/tag774.xml"/><Relationship Id="rId775" Type="http://schemas.openxmlformats.org/officeDocument/2006/relationships/tags" Target="../tags/tag775.xml"/><Relationship Id="rId776" Type="http://schemas.openxmlformats.org/officeDocument/2006/relationships/tags" Target="../tags/tag776.xml"/><Relationship Id="rId777" Type="http://schemas.openxmlformats.org/officeDocument/2006/relationships/tags" Target="../tags/tag777.xml"/><Relationship Id="rId778" Type="http://schemas.openxmlformats.org/officeDocument/2006/relationships/tags" Target="../tags/tag778.xml"/><Relationship Id="rId779" Type="http://schemas.openxmlformats.org/officeDocument/2006/relationships/tags" Target="../tags/tag779.xml"/><Relationship Id="rId80" Type="http://schemas.openxmlformats.org/officeDocument/2006/relationships/tags" Target="../tags/tag80.xml"/><Relationship Id="rId81" Type="http://schemas.openxmlformats.org/officeDocument/2006/relationships/tags" Target="../tags/tag81.xml"/><Relationship Id="rId82" Type="http://schemas.openxmlformats.org/officeDocument/2006/relationships/tags" Target="../tags/tag82.xml"/><Relationship Id="rId83" Type="http://schemas.openxmlformats.org/officeDocument/2006/relationships/tags" Target="../tags/tag83.xml"/><Relationship Id="rId84" Type="http://schemas.openxmlformats.org/officeDocument/2006/relationships/tags" Target="../tags/tag84.xml"/><Relationship Id="rId85" Type="http://schemas.openxmlformats.org/officeDocument/2006/relationships/tags" Target="../tags/tag85.xml"/><Relationship Id="rId86" Type="http://schemas.openxmlformats.org/officeDocument/2006/relationships/tags" Target="../tags/tag86.xml"/><Relationship Id="rId87" Type="http://schemas.openxmlformats.org/officeDocument/2006/relationships/tags" Target="../tags/tag87.xml"/><Relationship Id="rId88" Type="http://schemas.openxmlformats.org/officeDocument/2006/relationships/tags" Target="../tags/tag88.xml"/><Relationship Id="rId89" Type="http://schemas.openxmlformats.org/officeDocument/2006/relationships/tags" Target="../tags/tag89.xml"/><Relationship Id="rId450" Type="http://schemas.openxmlformats.org/officeDocument/2006/relationships/tags" Target="../tags/tag450.xml"/><Relationship Id="rId451" Type="http://schemas.openxmlformats.org/officeDocument/2006/relationships/tags" Target="../tags/tag451.xml"/><Relationship Id="rId452" Type="http://schemas.openxmlformats.org/officeDocument/2006/relationships/tags" Target="../tags/tag452.xml"/><Relationship Id="rId453" Type="http://schemas.openxmlformats.org/officeDocument/2006/relationships/tags" Target="../tags/tag453.xml"/><Relationship Id="rId454" Type="http://schemas.openxmlformats.org/officeDocument/2006/relationships/tags" Target="../tags/tag454.xml"/><Relationship Id="rId455" Type="http://schemas.openxmlformats.org/officeDocument/2006/relationships/tags" Target="../tags/tag455.xml"/><Relationship Id="rId456" Type="http://schemas.openxmlformats.org/officeDocument/2006/relationships/tags" Target="../tags/tag456.xml"/><Relationship Id="rId459" Type="http://schemas.openxmlformats.org/officeDocument/2006/relationships/tags" Target="../tags/tag459.xml"/><Relationship Id="rId457" Type="http://schemas.openxmlformats.org/officeDocument/2006/relationships/tags" Target="../tags/tag457.xml"/><Relationship Id="rId458" Type="http://schemas.openxmlformats.org/officeDocument/2006/relationships/tags" Target="../tags/tag458.xml"/><Relationship Id="rId1130" Type="http://schemas.openxmlformats.org/officeDocument/2006/relationships/tags" Target="../tags/tag1130.xml"/><Relationship Id="rId1131" Type="http://schemas.openxmlformats.org/officeDocument/2006/relationships/tags" Target="../tags/tag1131.xml"/><Relationship Id="rId1132" Type="http://schemas.openxmlformats.org/officeDocument/2006/relationships/tags" Target="../tags/tag1132.xml"/><Relationship Id="rId1133" Type="http://schemas.openxmlformats.org/officeDocument/2006/relationships/tags" Target="../tags/tag1133.xml"/><Relationship Id="rId1134" Type="http://schemas.openxmlformats.org/officeDocument/2006/relationships/tags" Target="../tags/tag1134.xml"/><Relationship Id="rId1135" Type="http://schemas.openxmlformats.org/officeDocument/2006/relationships/tags" Target="../tags/tag1135.xml"/><Relationship Id="rId1136" Type="http://schemas.openxmlformats.org/officeDocument/2006/relationships/tags" Target="../tags/tag1136.xml"/><Relationship Id="rId1137" Type="http://schemas.openxmlformats.org/officeDocument/2006/relationships/tags" Target="../tags/tag1137.xml"/><Relationship Id="rId1138" Type="http://schemas.openxmlformats.org/officeDocument/2006/relationships/tags" Target="../tags/tag1138.xml"/><Relationship Id="rId1139" Type="http://schemas.openxmlformats.org/officeDocument/2006/relationships/tags" Target="../tags/tag1139.xml"/><Relationship Id="rId130" Type="http://schemas.openxmlformats.org/officeDocument/2006/relationships/tags" Target="../tags/tag130.xml"/><Relationship Id="rId131" Type="http://schemas.openxmlformats.org/officeDocument/2006/relationships/tags" Target="../tags/tag131.xml"/><Relationship Id="rId132" Type="http://schemas.openxmlformats.org/officeDocument/2006/relationships/tags" Target="../tags/tag132.xml"/><Relationship Id="rId133" Type="http://schemas.openxmlformats.org/officeDocument/2006/relationships/tags" Target="../tags/tag133.xml"/><Relationship Id="rId134" Type="http://schemas.openxmlformats.org/officeDocument/2006/relationships/tags" Target="../tags/tag134.xml"/><Relationship Id="rId135" Type="http://schemas.openxmlformats.org/officeDocument/2006/relationships/tags" Target="../tags/tag135.xml"/><Relationship Id="rId136" Type="http://schemas.openxmlformats.org/officeDocument/2006/relationships/tags" Target="../tags/tag136.xml"/><Relationship Id="rId137" Type="http://schemas.openxmlformats.org/officeDocument/2006/relationships/tags" Target="../tags/tag137.xml"/><Relationship Id="rId138" Type="http://schemas.openxmlformats.org/officeDocument/2006/relationships/tags" Target="../tags/tag138.xml"/><Relationship Id="rId139" Type="http://schemas.openxmlformats.org/officeDocument/2006/relationships/tags" Target="../tags/tag139.xml"/><Relationship Id="rId900" Type="http://schemas.openxmlformats.org/officeDocument/2006/relationships/tags" Target="../tags/tag900.xml"/><Relationship Id="rId901" Type="http://schemas.openxmlformats.org/officeDocument/2006/relationships/tags" Target="../tags/tag901.xml"/><Relationship Id="rId902" Type="http://schemas.openxmlformats.org/officeDocument/2006/relationships/tags" Target="../tags/tag902.xml"/><Relationship Id="rId903" Type="http://schemas.openxmlformats.org/officeDocument/2006/relationships/tags" Target="../tags/tag903.xml"/><Relationship Id="rId904" Type="http://schemas.openxmlformats.org/officeDocument/2006/relationships/tags" Target="../tags/tag904.xml"/><Relationship Id="rId905" Type="http://schemas.openxmlformats.org/officeDocument/2006/relationships/tags" Target="../tags/tag905.xml"/><Relationship Id="rId906" Type="http://schemas.openxmlformats.org/officeDocument/2006/relationships/tags" Target="../tags/tag906.xml"/><Relationship Id="rId907" Type="http://schemas.openxmlformats.org/officeDocument/2006/relationships/tags" Target="../tags/tag907.xml"/><Relationship Id="rId908" Type="http://schemas.openxmlformats.org/officeDocument/2006/relationships/tags" Target="../tags/tag908.xml"/><Relationship Id="rId909" Type="http://schemas.openxmlformats.org/officeDocument/2006/relationships/tags" Target="../tags/tag909.xml"/><Relationship Id="rId780" Type="http://schemas.openxmlformats.org/officeDocument/2006/relationships/tags" Target="../tags/tag780.xml"/><Relationship Id="rId781" Type="http://schemas.openxmlformats.org/officeDocument/2006/relationships/tags" Target="../tags/tag781.xml"/><Relationship Id="rId782" Type="http://schemas.openxmlformats.org/officeDocument/2006/relationships/tags" Target="../tags/tag782.xml"/><Relationship Id="rId783" Type="http://schemas.openxmlformats.org/officeDocument/2006/relationships/tags" Target="../tags/tag783.xml"/><Relationship Id="rId784" Type="http://schemas.openxmlformats.org/officeDocument/2006/relationships/tags" Target="../tags/tag784.xml"/><Relationship Id="rId785" Type="http://schemas.openxmlformats.org/officeDocument/2006/relationships/tags" Target="../tags/tag785.xml"/><Relationship Id="rId786" Type="http://schemas.openxmlformats.org/officeDocument/2006/relationships/tags" Target="../tags/tag786.xml"/><Relationship Id="rId787" Type="http://schemas.openxmlformats.org/officeDocument/2006/relationships/tags" Target="../tags/tag787.xml"/><Relationship Id="rId788" Type="http://schemas.openxmlformats.org/officeDocument/2006/relationships/tags" Target="../tags/tag788.xml"/><Relationship Id="rId789" Type="http://schemas.openxmlformats.org/officeDocument/2006/relationships/tags" Target="../tags/tag789.xml"/><Relationship Id="rId90" Type="http://schemas.openxmlformats.org/officeDocument/2006/relationships/tags" Target="../tags/tag90.xml"/><Relationship Id="rId91" Type="http://schemas.openxmlformats.org/officeDocument/2006/relationships/tags" Target="../tags/tag91.xml"/><Relationship Id="rId92" Type="http://schemas.openxmlformats.org/officeDocument/2006/relationships/tags" Target="../tags/tag92.xml"/><Relationship Id="rId93" Type="http://schemas.openxmlformats.org/officeDocument/2006/relationships/tags" Target="../tags/tag93.xml"/><Relationship Id="rId94" Type="http://schemas.openxmlformats.org/officeDocument/2006/relationships/tags" Target="../tags/tag94.xml"/><Relationship Id="rId95" Type="http://schemas.openxmlformats.org/officeDocument/2006/relationships/tags" Target="../tags/tag95.xml"/><Relationship Id="rId96" Type="http://schemas.openxmlformats.org/officeDocument/2006/relationships/tags" Target="../tags/tag96.xml"/><Relationship Id="rId97" Type="http://schemas.openxmlformats.org/officeDocument/2006/relationships/tags" Target="../tags/tag97.xml"/><Relationship Id="rId98" Type="http://schemas.openxmlformats.org/officeDocument/2006/relationships/tags" Target="../tags/tag98.xml"/><Relationship Id="rId99" Type="http://schemas.openxmlformats.org/officeDocument/2006/relationships/tags" Target="../tags/tag99.xml"/><Relationship Id="rId460" Type="http://schemas.openxmlformats.org/officeDocument/2006/relationships/tags" Target="../tags/tag460.xml"/><Relationship Id="rId461" Type="http://schemas.openxmlformats.org/officeDocument/2006/relationships/tags" Target="../tags/tag461.xml"/><Relationship Id="rId462" Type="http://schemas.openxmlformats.org/officeDocument/2006/relationships/tags" Target="../tags/tag462.xml"/><Relationship Id="rId463" Type="http://schemas.openxmlformats.org/officeDocument/2006/relationships/tags" Target="../tags/tag463.xml"/><Relationship Id="rId464" Type="http://schemas.openxmlformats.org/officeDocument/2006/relationships/tags" Target="../tags/tag464.xml"/><Relationship Id="rId465" Type="http://schemas.openxmlformats.org/officeDocument/2006/relationships/tags" Target="../tags/tag465.xml"/><Relationship Id="rId466" Type="http://schemas.openxmlformats.org/officeDocument/2006/relationships/tags" Target="../tags/tag466.xml"/><Relationship Id="rId467" Type="http://schemas.openxmlformats.org/officeDocument/2006/relationships/tags" Target="../tags/tag467.xml"/><Relationship Id="rId468" Type="http://schemas.openxmlformats.org/officeDocument/2006/relationships/tags" Target="../tags/tag468.xml"/><Relationship Id="rId469" Type="http://schemas.openxmlformats.org/officeDocument/2006/relationships/tags" Target="../tags/tag469.xml"/><Relationship Id="rId1140" Type="http://schemas.openxmlformats.org/officeDocument/2006/relationships/tags" Target="../tags/tag1140.xml"/><Relationship Id="rId1141" Type="http://schemas.openxmlformats.org/officeDocument/2006/relationships/tags" Target="../tags/tag1141.xml"/><Relationship Id="rId1142" Type="http://schemas.openxmlformats.org/officeDocument/2006/relationships/tags" Target="../tags/tag1142.xml"/><Relationship Id="rId1143" Type="http://schemas.openxmlformats.org/officeDocument/2006/relationships/tags" Target="../tags/tag1143.xml"/><Relationship Id="rId1144" Type="http://schemas.openxmlformats.org/officeDocument/2006/relationships/tags" Target="../tags/tag1144.xml"/><Relationship Id="rId1145" Type="http://schemas.openxmlformats.org/officeDocument/2006/relationships/slideLayout" Target="../slideLayouts/slideLayout5.xml"/><Relationship Id="rId1146" Type="http://schemas.openxmlformats.org/officeDocument/2006/relationships/notesSlide" Target="../notesSlides/notesSlide18.xml"/><Relationship Id="rId140" Type="http://schemas.openxmlformats.org/officeDocument/2006/relationships/tags" Target="../tags/tag140.xml"/><Relationship Id="rId141" Type="http://schemas.openxmlformats.org/officeDocument/2006/relationships/tags" Target="../tags/tag141.xml"/><Relationship Id="rId142" Type="http://schemas.openxmlformats.org/officeDocument/2006/relationships/tags" Target="../tags/tag142.xml"/><Relationship Id="rId143" Type="http://schemas.openxmlformats.org/officeDocument/2006/relationships/tags" Target="../tags/tag143.xml"/><Relationship Id="rId144" Type="http://schemas.openxmlformats.org/officeDocument/2006/relationships/tags" Target="../tags/tag144.xml"/><Relationship Id="rId145" Type="http://schemas.openxmlformats.org/officeDocument/2006/relationships/tags" Target="../tags/tag145.xml"/><Relationship Id="rId146" Type="http://schemas.openxmlformats.org/officeDocument/2006/relationships/tags" Target="../tags/tag146.xml"/><Relationship Id="rId147" Type="http://schemas.openxmlformats.org/officeDocument/2006/relationships/tags" Target="../tags/tag147.xml"/><Relationship Id="rId148" Type="http://schemas.openxmlformats.org/officeDocument/2006/relationships/tags" Target="../tags/tag148.xml"/><Relationship Id="rId149" Type="http://schemas.openxmlformats.org/officeDocument/2006/relationships/tags" Target="../tags/tag149.xml"/><Relationship Id="rId910" Type="http://schemas.openxmlformats.org/officeDocument/2006/relationships/tags" Target="../tags/tag910.xml"/><Relationship Id="rId911" Type="http://schemas.openxmlformats.org/officeDocument/2006/relationships/tags" Target="../tags/tag911.xml"/><Relationship Id="rId912" Type="http://schemas.openxmlformats.org/officeDocument/2006/relationships/tags" Target="../tags/tag912.xml"/><Relationship Id="rId913" Type="http://schemas.openxmlformats.org/officeDocument/2006/relationships/tags" Target="../tags/tag913.xml"/><Relationship Id="rId914" Type="http://schemas.openxmlformats.org/officeDocument/2006/relationships/tags" Target="../tags/tag914.xml"/><Relationship Id="rId915" Type="http://schemas.openxmlformats.org/officeDocument/2006/relationships/tags" Target="../tags/tag915.xml"/><Relationship Id="rId916" Type="http://schemas.openxmlformats.org/officeDocument/2006/relationships/tags" Target="../tags/tag916.xml"/><Relationship Id="rId917" Type="http://schemas.openxmlformats.org/officeDocument/2006/relationships/tags" Target="../tags/tag917.xml"/><Relationship Id="rId918" Type="http://schemas.openxmlformats.org/officeDocument/2006/relationships/tags" Target="../tags/tag918.xml"/><Relationship Id="rId919" Type="http://schemas.openxmlformats.org/officeDocument/2006/relationships/tags" Target="../tags/tag919.xml"/><Relationship Id="rId790" Type="http://schemas.openxmlformats.org/officeDocument/2006/relationships/tags" Target="../tags/tag790.xml"/><Relationship Id="rId791" Type="http://schemas.openxmlformats.org/officeDocument/2006/relationships/tags" Target="../tags/tag791.xml"/><Relationship Id="rId792" Type="http://schemas.openxmlformats.org/officeDocument/2006/relationships/tags" Target="../tags/tag792.xml"/><Relationship Id="rId793" Type="http://schemas.openxmlformats.org/officeDocument/2006/relationships/tags" Target="../tags/tag793.xml"/><Relationship Id="rId794" Type="http://schemas.openxmlformats.org/officeDocument/2006/relationships/tags" Target="../tags/tag794.xml"/><Relationship Id="rId795" Type="http://schemas.openxmlformats.org/officeDocument/2006/relationships/tags" Target="../tags/tag795.xml"/><Relationship Id="rId796" Type="http://schemas.openxmlformats.org/officeDocument/2006/relationships/tags" Target="../tags/tag796.xml"/><Relationship Id="rId797" Type="http://schemas.openxmlformats.org/officeDocument/2006/relationships/tags" Target="../tags/tag797.xml"/><Relationship Id="rId798" Type="http://schemas.openxmlformats.org/officeDocument/2006/relationships/tags" Target="../tags/tag798.xml"/><Relationship Id="rId799" Type="http://schemas.openxmlformats.org/officeDocument/2006/relationships/tags" Target="../tags/tag799.xml"/><Relationship Id="rId470" Type="http://schemas.openxmlformats.org/officeDocument/2006/relationships/tags" Target="../tags/tag470.xml"/><Relationship Id="rId471" Type="http://schemas.openxmlformats.org/officeDocument/2006/relationships/tags" Target="../tags/tag471.xml"/><Relationship Id="rId472" Type="http://schemas.openxmlformats.org/officeDocument/2006/relationships/tags" Target="../tags/tag472.xml"/><Relationship Id="rId473" Type="http://schemas.openxmlformats.org/officeDocument/2006/relationships/tags" Target="../tags/tag473.xml"/><Relationship Id="rId474" Type="http://schemas.openxmlformats.org/officeDocument/2006/relationships/tags" Target="../tags/tag474.xml"/><Relationship Id="rId475" Type="http://schemas.openxmlformats.org/officeDocument/2006/relationships/tags" Target="../tags/tag475.xml"/><Relationship Id="rId476" Type="http://schemas.openxmlformats.org/officeDocument/2006/relationships/tags" Target="../tags/tag476.xml"/><Relationship Id="rId477" Type="http://schemas.openxmlformats.org/officeDocument/2006/relationships/tags" Target="../tags/tag477.xml"/><Relationship Id="rId478" Type="http://schemas.openxmlformats.org/officeDocument/2006/relationships/tags" Target="../tags/tag478.xml"/><Relationship Id="rId479" Type="http://schemas.openxmlformats.org/officeDocument/2006/relationships/tags" Target="../tags/tag479.xml"/><Relationship Id="rId150" Type="http://schemas.openxmlformats.org/officeDocument/2006/relationships/tags" Target="../tags/tag150.xml"/><Relationship Id="rId151" Type="http://schemas.openxmlformats.org/officeDocument/2006/relationships/tags" Target="../tags/tag151.xml"/><Relationship Id="rId152" Type="http://schemas.openxmlformats.org/officeDocument/2006/relationships/tags" Target="../tags/tag152.xml"/><Relationship Id="rId153" Type="http://schemas.openxmlformats.org/officeDocument/2006/relationships/tags" Target="../tags/tag153.xml"/><Relationship Id="rId154" Type="http://schemas.openxmlformats.org/officeDocument/2006/relationships/tags" Target="../tags/tag154.xml"/><Relationship Id="rId155" Type="http://schemas.openxmlformats.org/officeDocument/2006/relationships/tags" Target="../tags/tag155.xml"/><Relationship Id="rId156" Type="http://schemas.openxmlformats.org/officeDocument/2006/relationships/tags" Target="../tags/tag156.xml"/><Relationship Id="rId157" Type="http://schemas.openxmlformats.org/officeDocument/2006/relationships/tags" Target="../tags/tag157.xml"/><Relationship Id="rId158" Type="http://schemas.openxmlformats.org/officeDocument/2006/relationships/tags" Target="../tags/tag158.xml"/><Relationship Id="rId159" Type="http://schemas.openxmlformats.org/officeDocument/2006/relationships/tags" Target="../tags/tag159.xml"/><Relationship Id="rId920" Type="http://schemas.openxmlformats.org/officeDocument/2006/relationships/tags" Target="../tags/tag920.xml"/><Relationship Id="rId921" Type="http://schemas.openxmlformats.org/officeDocument/2006/relationships/tags" Target="../tags/tag921.xml"/><Relationship Id="rId922" Type="http://schemas.openxmlformats.org/officeDocument/2006/relationships/tags" Target="../tags/tag922.xml"/><Relationship Id="rId923" Type="http://schemas.openxmlformats.org/officeDocument/2006/relationships/tags" Target="../tags/tag923.xml"/><Relationship Id="rId924" Type="http://schemas.openxmlformats.org/officeDocument/2006/relationships/tags" Target="../tags/tag924.xml"/><Relationship Id="rId925" Type="http://schemas.openxmlformats.org/officeDocument/2006/relationships/tags" Target="../tags/tag925.xml"/><Relationship Id="rId926" Type="http://schemas.openxmlformats.org/officeDocument/2006/relationships/tags" Target="../tags/tag926.xml"/><Relationship Id="rId927" Type="http://schemas.openxmlformats.org/officeDocument/2006/relationships/tags" Target="../tags/tag927.xml"/><Relationship Id="rId928" Type="http://schemas.openxmlformats.org/officeDocument/2006/relationships/tags" Target="../tags/tag928.xml"/><Relationship Id="rId929" Type="http://schemas.openxmlformats.org/officeDocument/2006/relationships/tags" Target="../tags/tag929.xml"/><Relationship Id="rId600" Type="http://schemas.openxmlformats.org/officeDocument/2006/relationships/tags" Target="../tags/tag600.xml"/><Relationship Id="rId601" Type="http://schemas.openxmlformats.org/officeDocument/2006/relationships/tags" Target="../tags/tag601.xml"/><Relationship Id="rId602" Type="http://schemas.openxmlformats.org/officeDocument/2006/relationships/tags" Target="../tags/tag602.xml"/><Relationship Id="rId603" Type="http://schemas.openxmlformats.org/officeDocument/2006/relationships/tags" Target="../tags/tag603.xml"/><Relationship Id="rId604" Type="http://schemas.openxmlformats.org/officeDocument/2006/relationships/tags" Target="../tags/tag604.xml"/><Relationship Id="rId605" Type="http://schemas.openxmlformats.org/officeDocument/2006/relationships/tags" Target="../tags/tag605.xml"/><Relationship Id="rId606" Type="http://schemas.openxmlformats.org/officeDocument/2006/relationships/tags" Target="../tags/tag606.xml"/><Relationship Id="rId607" Type="http://schemas.openxmlformats.org/officeDocument/2006/relationships/tags" Target="../tags/tag607.xml"/><Relationship Id="rId608" Type="http://schemas.openxmlformats.org/officeDocument/2006/relationships/tags" Target="../tags/tag608.xml"/><Relationship Id="rId609" Type="http://schemas.openxmlformats.org/officeDocument/2006/relationships/tags" Target="../tags/tag609.xml"/><Relationship Id="rId480" Type="http://schemas.openxmlformats.org/officeDocument/2006/relationships/tags" Target="../tags/tag480.xml"/><Relationship Id="rId481" Type="http://schemas.openxmlformats.org/officeDocument/2006/relationships/tags" Target="../tags/tag481.xml"/><Relationship Id="rId482" Type="http://schemas.openxmlformats.org/officeDocument/2006/relationships/tags" Target="../tags/tag482.xml"/><Relationship Id="rId483" Type="http://schemas.openxmlformats.org/officeDocument/2006/relationships/tags" Target="../tags/tag483.xml"/><Relationship Id="rId484" Type="http://schemas.openxmlformats.org/officeDocument/2006/relationships/tags" Target="../tags/tag484.xml"/><Relationship Id="rId485" Type="http://schemas.openxmlformats.org/officeDocument/2006/relationships/tags" Target="../tags/tag485.xml"/><Relationship Id="rId486" Type="http://schemas.openxmlformats.org/officeDocument/2006/relationships/tags" Target="../tags/tag486.xml"/><Relationship Id="rId487" Type="http://schemas.openxmlformats.org/officeDocument/2006/relationships/tags" Target="../tags/tag487.xml"/><Relationship Id="rId488" Type="http://schemas.openxmlformats.org/officeDocument/2006/relationships/tags" Target="../tags/tag488.xml"/><Relationship Id="rId489" Type="http://schemas.openxmlformats.org/officeDocument/2006/relationships/tags" Target="../tags/tag489.xml"/><Relationship Id="rId160" Type="http://schemas.openxmlformats.org/officeDocument/2006/relationships/tags" Target="../tags/tag160.xml"/><Relationship Id="rId161" Type="http://schemas.openxmlformats.org/officeDocument/2006/relationships/tags" Target="../tags/tag161.xml"/><Relationship Id="rId162" Type="http://schemas.openxmlformats.org/officeDocument/2006/relationships/tags" Target="../tags/tag162.xml"/><Relationship Id="rId163" Type="http://schemas.openxmlformats.org/officeDocument/2006/relationships/tags" Target="../tags/tag163.xml"/><Relationship Id="rId164" Type="http://schemas.openxmlformats.org/officeDocument/2006/relationships/tags" Target="../tags/tag164.xml"/><Relationship Id="rId165" Type="http://schemas.openxmlformats.org/officeDocument/2006/relationships/tags" Target="../tags/tag165.xml"/><Relationship Id="rId166" Type="http://schemas.openxmlformats.org/officeDocument/2006/relationships/tags" Target="../tags/tag166.xml"/><Relationship Id="rId167" Type="http://schemas.openxmlformats.org/officeDocument/2006/relationships/tags" Target="../tags/tag167.xml"/><Relationship Id="rId168" Type="http://schemas.openxmlformats.org/officeDocument/2006/relationships/tags" Target="../tags/tag168.xml"/><Relationship Id="rId169" Type="http://schemas.openxmlformats.org/officeDocument/2006/relationships/tags" Target="../tags/tag169.xml"/><Relationship Id="rId930" Type="http://schemas.openxmlformats.org/officeDocument/2006/relationships/tags" Target="../tags/tag930.xml"/><Relationship Id="rId931" Type="http://schemas.openxmlformats.org/officeDocument/2006/relationships/tags" Target="../tags/tag931.xml"/><Relationship Id="rId932" Type="http://schemas.openxmlformats.org/officeDocument/2006/relationships/tags" Target="../tags/tag932.xml"/><Relationship Id="rId933" Type="http://schemas.openxmlformats.org/officeDocument/2006/relationships/tags" Target="../tags/tag933.xml"/><Relationship Id="rId934" Type="http://schemas.openxmlformats.org/officeDocument/2006/relationships/tags" Target="../tags/tag934.xml"/><Relationship Id="rId935" Type="http://schemas.openxmlformats.org/officeDocument/2006/relationships/tags" Target="../tags/tag935.xml"/><Relationship Id="rId936" Type="http://schemas.openxmlformats.org/officeDocument/2006/relationships/tags" Target="../tags/tag936.xml"/><Relationship Id="rId937" Type="http://schemas.openxmlformats.org/officeDocument/2006/relationships/tags" Target="../tags/tag937.xml"/><Relationship Id="rId938" Type="http://schemas.openxmlformats.org/officeDocument/2006/relationships/tags" Target="../tags/tag938.xml"/><Relationship Id="rId939" Type="http://schemas.openxmlformats.org/officeDocument/2006/relationships/tags" Target="../tags/tag939.xml"/><Relationship Id="rId610" Type="http://schemas.openxmlformats.org/officeDocument/2006/relationships/tags" Target="../tags/tag610.xml"/><Relationship Id="rId611" Type="http://schemas.openxmlformats.org/officeDocument/2006/relationships/tags" Target="../tags/tag611.xml"/><Relationship Id="rId612" Type="http://schemas.openxmlformats.org/officeDocument/2006/relationships/tags" Target="../tags/tag612.xml"/><Relationship Id="rId613" Type="http://schemas.openxmlformats.org/officeDocument/2006/relationships/tags" Target="../tags/tag613.xml"/><Relationship Id="rId614" Type="http://schemas.openxmlformats.org/officeDocument/2006/relationships/tags" Target="../tags/tag614.xml"/><Relationship Id="rId615" Type="http://schemas.openxmlformats.org/officeDocument/2006/relationships/tags" Target="../tags/tag615.xml"/><Relationship Id="rId616" Type="http://schemas.openxmlformats.org/officeDocument/2006/relationships/tags" Target="../tags/tag616.xml"/><Relationship Id="rId617" Type="http://schemas.openxmlformats.org/officeDocument/2006/relationships/tags" Target="../tags/tag617.xml"/><Relationship Id="rId618" Type="http://schemas.openxmlformats.org/officeDocument/2006/relationships/tags" Target="../tags/tag618.xml"/><Relationship Id="rId619" Type="http://schemas.openxmlformats.org/officeDocument/2006/relationships/tags" Target="../tags/tag619.xml"/><Relationship Id="rId490" Type="http://schemas.openxmlformats.org/officeDocument/2006/relationships/tags" Target="../tags/tag490.xml"/><Relationship Id="rId491" Type="http://schemas.openxmlformats.org/officeDocument/2006/relationships/tags" Target="../tags/tag491.xml"/><Relationship Id="rId492" Type="http://schemas.openxmlformats.org/officeDocument/2006/relationships/tags" Target="../tags/tag492.xml"/><Relationship Id="rId493" Type="http://schemas.openxmlformats.org/officeDocument/2006/relationships/tags" Target="../tags/tag493.xml"/><Relationship Id="rId494" Type="http://schemas.openxmlformats.org/officeDocument/2006/relationships/tags" Target="../tags/tag494.xml"/><Relationship Id="rId495" Type="http://schemas.openxmlformats.org/officeDocument/2006/relationships/tags" Target="../tags/tag495.xml"/><Relationship Id="rId496" Type="http://schemas.openxmlformats.org/officeDocument/2006/relationships/tags" Target="../tags/tag496.xml"/><Relationship Id="rId497" Type="http://schemas.openxmlformats.org/officeDocument/2006/relationships/tags" Target="../tags/tag497.xml"/><Relationship Id="rId498" Type="http://schemas.openxmlformats.org/officeDocument/2006/relationships/tags" Target="../tags/tag498.xml"/><Relationship Id="rId499" Type="http://schemas.openxmlformats.org/officeDocument/2006/relationships/tags" Target="../tags/tag499.xml"/><Relationship Id="rId170" Type="http://schemas.openxmlformats.org/officeDocument/2006/relationships/tags" Target="../tags/tag170.xml"/><Relationship Id="rId171" Type="http://schemas.openxmlformats.org/officeDocument/2006/relationships/tags" Target="../tags/tag171.xml"/><Relationship Id="rId172" Type="http://schemas.openxmlformats.org/officeDocument/2006/relationships/tags" Target="../tags/tag172.xml"/><Relationship Id="rId173" Type="http://schemas.openxmlformats.org/officeDocument/2006/relationships/tags" Target="../tags/tag173.xml"/><Relationship Id="rId174" Type="http://schemas.openxmlformats.org/officeDocument/2006/relationships/tags" Target="../tags/tag174.xml"/><Relationship Id="rId175" Type="http://schemas.openxmlformats.org/officeDocument/2006/relationships/tags" Target="../tags/tag175.xml"/><Relationship Id="rId176" Type="http://schemas.openxmlformats.org/officeDocument/2006/relationships/tags" Target="../tags/tag176.xml"/><Relationship Id="rId177" Type="http://schemas.openxmlformats.org/officeDocument/2006/relationships/tags" Target="../tags/tag177.xml"/><Relationship Id="rId178" Type="http://schemas.openxmlformats.org/officeDocument/2006/relationships/tags" Target="../tags/tag178.xml"/><Relationship Id="rId179" Type="http://schemas.openxmlformats.org/officeDocument/2006/relationships/tags" Target="../tags/tag179.xml"/><Relationship Id="rId940" Type="http://schemas.openxmlformats.org/officeDocument/2006/relationships/tags" Target="../tags/tag940.xml"/><Relationship Id="rId941" Type="http://schemas.openxmlformats.org/officeDocument/2006/relationships/tags" Target="../tags/tag941.xml"/><Relationship Id="rId942" Type="http://schemas.openxmlformats.org/officeDocument/2006/relationships/tags" Target="../tags/tag942.xml"/><Relationship Id="rId943" Type="http://schemas.openxmlformats.org/officeDocument/2006/relationships/tags" Target="../tags/tag943.xml"/><Relationship Id="rId944" Type="http://schemas.openxmlformats.org/officeDocument/2006/relationships/tags" Target="../tags/tag944.xml"/><Relationship Id="rId945" Type="http://schemas.openxmlformats.org/officeDocument/2006/relationships/tags" Target="../tags/tag945.xml"/><Relationship Id="rId946" Type="http://schemas.openxmlformats.org/officeDocument/2006/relationships/tags" Target="../tags/tag946.xml"/><Relationship Id="rId947" Type="http://schemas.openxmlformats.org/officeDocument/2006/relationships/tags" Target="../tags/tag947.xml"/><Relationship Id="rId948" Type="http://schemas.openxmlformats.org/officeDocument/2006/relationships/tags" Target="../tags/tag948.xml"/><Relationship Id="rId949" Type="http://schemas.openxmlformats.org/officeDocument/2006/relationships/tags" Target="../tags/tag949.xml"/><Relationship Id="rId620" Type="http://schemas.openxmlformats.org/officeDocument/2006/relationships/tags" Target="../tags/tag620.xml"/><Relationship Id="rId621" Type="http://schemas.openxmlformats.org/officeDocument/2006/relationships/tags" Target="../tags/tag621.xml"/><Relationship Id="rId622" Type="http://schemas.openxmlformats.org/officeDocument/2006/relationships/tags" Target="../tags/tag622.xml"/><Relationship Id="rId623" Type="http://schemas.openxmlformats.org/officeDocument/2006/relationships/tags" Target="../tags/tag623.xml"/><Relationship Id="rId624" Type="http://schemas.openxmlformats.org/officeDocument/2006/relationships/tags" Target="../tags/tag624.xml"/><Relationship Id="rId625" Type="http://schemas.openxmlformats.org/officeDocument/2006/relationships/tags" Target="../tags/tag625.xml"/><Relationship Id="rId626" Type="http://schemas.openxmlformats.org/officeDocument/2006/relationships/tags" Target="../tags/tag626.xml"/><Relationship Id="rId627" Type="http://schemas.openxmlformats.org/officeDocument/2006/relationships/tags" Target="../tags/tag627.xml"/><Relationship Id="rId628" Type="http://schemas.openxmlformats.org/officeDocument/2006/relationships/tags" Target="../tags/tag628.xml"/><Relationship Id="rId629" Type="http://schemas.openxmlformats.org/officeDocument/2006/relationships/tags" Target="../tags/tag629.xml"/><Relationship Id="rId300" Type="http://schemas.openxmlformats.org/officeDocument/2006/relationships/tags" Target="../tags/tag300.xml"/><Relationship Id="rId301" Type="http://schemas.openxmlformats.org/officeDocument/2006/relationships/tags" Target="../tags/tag301.xml"/><Relationship Id="rId302" Type="http://schemas.openxmlformats.org/officeDocument/2006/relationships/tags" Target="../tags/tag302.xml"/><Relationship Id="rId303" Type="http://schemas.openxmlformats.org/officeDocument/2006/relationships/tags" Target="../tags/tag303.xml"/><Relationship Id="rId304" Type="http://schemas.openxmlformats.org/officeDocument/2006/relationships/tags" Target="../tags/tag304.xml"/><Relationship Id="rId305" Type="http://schemas.openxmlformats.org/officeDocument/2006/relationships/tags" Target="../tags/tag305.xml"/><Relationship Id="rId306" Type="http://schemas.openxmlformats.org/officeDocument/2006/relationships/tags" Target="../tags/tag306.xml"/><Relationship Id="rId307" Type="http://schemas.openxmlformats.org/officeDocument/2006/relationships/tags" Target="../tags/tag307.xml"/><Relationship Id="rId308" Type="http://schemas.openxmlformats.org/officeDocument/2006/relationships/tags" Target="../tags/tag308.xml"/><Relationship Id="rId309" Type="http://schemas.openxmlformats.org/officeDocument/2006/relationships/tags" Target="../tags/tag309.xml"/><Relationship Id="rId180" Type="http://schemas.openxmlformats.org/officeDocument/2006/relationships/tags" Target="../tags/tag180.xml"/><Relationship Id="rId181" Type="http://schemas.openxmlformats.org/officeDocument/2006/relationships/tags" Target="../tags/tag181.xml"/><Relationship Id="rId182" Type="http://schemas.openxmlformats.org/officeDocument/2006/relationships/tags" Target="../tags/tag182.xml"/><Relationship Id="rId183" Type="http://schemas.openxmlformats.org/officeDocument/2006/relationships/tags" Target="../tags/tag183.xml"/><Relationship Id="rId184" Type="http://schemas.openxmlformats.org/officeDocument/2006/relationships/tags" Target="../tags/tag184.xml"/><Relationship Id="rId185" Type="http://schemas.openxmlformats.org/officeDocument/2006/relationships/tags" Target="../tags/tag185.xml"/><Relationship Id="rId186" Type="http://schemas.openxmlformats.org/officeDocument/2006/relationships/tags" Target="../tags/tag186.xml"/><Relationship Id="rId187" Type="http://schemas.openxmlformats.org/officeDocument/2006/relationships/tags" Target="../tags/tag187.xml"/><Relationship Id="rId188" Type="http://schemas.openxmlformats.org/officeDocument/2006/relationships/tags" Target="../tags/tag188.xml"/><Relationship Id="rId189" Type="http://schemas.openxmlformats.org/officeDocument/2006/relationships/tags" Target="../tags/tag189.xml"/><Relationship Id="rId950" Type="http://schemas.openxmlformats.org/officeDocument/2006/relationships/tags" Target="../tags/tag950.xml"/><Relationship Id="rId951" Type="http://schemas.openxmlformats.org/officeDocument/2006/relationships/tags" Target="../tags/tag951.xml"/><Relationship Id="rId952" Type="http://schemas.openxmlformats.org/officeDocument/2006/relationships/tags" Target="../tags/tag952.xml"/><Relationship Id="rId953" Type="http://schemas.openxmlformats.org/officeDocument/2006/relationships/tags" Target="../tags/tag953.xml"/><Relationship Id="rId954" Type="http://schemas.openxmlformats.org/officeDocument/2006/relationships/tags" Target="../tags/tag954.xml"/><Relationship Id="rId955" Type="http://schemas.openxmlformats.org/officeDocument/2006/relationships/tags" Target="../tags/tag955.xml"/><Relationship Id="rId956" Type="http://schemas.openxmlformats.org/officeDocument/2006/relationships/tags" Target="../tags/tag956.xml"/><Relationship Id="rId957" Type="http://schemas.openxmlformats.org/officeDocument/2006/relationships/tags" Target="../tags/tag957.xml"/><Relationship Id="rId958" Type="http://schemas.openxmlformats.org/officeDocument/2006/relationships/tags" Target="../tags/tag958.xml"/><Relationship Id="rId959" Type="http://schemas.openxmlformats.org/officeDocument/2006/relationships/tags" Target="../tags/tag959.xml"/><Relationship Id="rId630" Type="http://schemas.openxmlformats.org/officeDocument/2006/relationships/tags" Target="../tags/tag630.xml"/><Relationship Id="rId631" Type="http://schemas.openxmlformats.org/officeDocument/2006/relationships/tags" Target="../tags/tag631.xml"/><Relationship Id="rId632" Type="http://schemas.openxmlformats.org/officeDocument/2006/relationships/tags" Target="../tags/tag632.xml"/><Relationship Id="rId633" Type="http://schemas.openxmlformats.org/officeDocument/2006/relationships/tags" Target="../tags/tag633.xml"/><Relationship Id="rId634" Type="http://schemas.openxmlformats.org/officeDocument/2006/relationships/tags" Target="../tags/tag634.xml"/><Relationship Id="rId635" Type="http://schemas.openxmlformats.org/officeDocument/2006/relationships/tags" Target="../tags/tag635.xml"/><Relationship Id="rId636" Type="http://schemas.openxmlformats.org/officeDocument/2006/relationships/tags" Target="../tags/tag636.xml"/><Relationship Id="rId637" Type="http://schemas.openxmlformats.org/officeDocument/2006/relationships/tags" Target="../tags/tag637.xml"/><Relationship Id="rId638" Type="http://schemas.openxmlformats.org/officeDocument/2006/relationships/tags" Target="../tags/tag638.xml"/><Relationship Id="rId639" Type="http://schemas.openxmlformats.org/officeDocument/2006/relationships/tags" Target="../tags/tag639.xml"/><Relationship Id="rId310" Type="http://schemas.openxmlformats.org/officeDocument/2006/relationships/tags" Target="../tags/tag310.xml"/><Relationship Id="rId311" Type="http://schemas.openxmlformats.org/officeDocument/2006/relationships/tags" Target="../tags/tag311.xml"/><Relationship Id="rId312" Type="http://schemas.openxmlformats.org/officeDocument/2006/relationships/tags" Target="../tags/tag312.xml"/><Relationship Id="rId313" Type="http://schemas.openxmlformats.org/officeDocument/2006/relationships/tags" Target="../tags/tag313.xml"/><Relationship Id="rId314" Type="http://schemas.openxmlformats.org/officeDocument/2006/relationships/tags" Target="../tags/tag314.xml"/><Relationship Id="rId315" Type="http://schemas.openxmlformats.org/officeDocument/2006/relationships/tags" Target="../tags/tag315.xml"/><Relationship Id="rId316" Type="http://schemas.openxmlformats.org/officeDocument/2006/relationships/tags" Target="../tags/tag316.xml"/><Relationship Id="rId317" Type="http://schemas.openxmlformats.org/officeDocument/2006/relationships/tags" Target="../tags/tag317.xml"/><Relationship Id="rId318" Type="http://schemas.openxmlformats.org/officeDocument/2006/relationships/tags" Target="../tags/tag318.xml"/><Relationship Id="rId319" Type="http://schemas.openxmlformats.org/officeDocument/2006/relationships/tags" Target="../tags/tag319.xml"/><Relationship Id="rId190" Type="http://schemas.openxmlformats.org/officeDocument/2006/relationships/tags" Target="../tags/tag190.xml"/><Relationship Id="rId191" Type="http://schemas.openxmlformats.org/officeDocument/2006/relationships/tags" Target="../tags/tag191.xml"/><Relationship Id="rId192" Type="http://schemas.openxmlformats.org/officeDocument/2006/relationships/tags" Target="../tags/tag192.xml"/><Relationship Id="rId193" Type="http://schemas.openxmlformats.org/officeDocument/2006/relationships/tags" Target="../tags/tag193.xml"/><Relationship Id="rId194" Type="http://schemas.openxmlformats.org/officeDocument/2006/relationships/tags" Target="../tags/tag194.xml"/><Relationship Id="rId195" Type="http://schemas.openxmlformats.org/officeDocument/2006/relationships/tags" Target="../tags/tag195.xml"/><Relationship Id="rId196" Type="http://schemas.openxmlformats.org/officeDocument/2006/relationships/tags" Target="../tags/tag196.xml"/><Relationship Id="rId197" Type="http://schemas.openxmlformats.org/officeDocument/2006/relationships/tags" Target="../tags/tag197.xml"/><Relationship Id="rId198" Type="http://schemas.openxmlformats.org/officeDocument/2006/relationships/tags" Target="../tags/tag198.xml"/><Relationship Id="rId199" Type="http://schemas.openxmlformats.org/officeDocument/2006/relationships/tags" Target="../tags/tag199.xml"/><Relationship Id="rId960" Type="http://schemas.openxmlformats.org/officeDocument/2006/relationships/tags" Target="../tags/tag960.xml"/><Relationship Id="rId961" Type="http://schemas.openxmlformats.org/officeDocument/2006/relationships/tags" Target="../tags/tag961.xml"/><Relationship Id="rId962" Type="http://schemas.openxmlformats.org/officeDocument/2006/relationships/tags" Target="../tags/tag962.xml"/><Relationship Id="rId963" Type="http://schemas.openxmlformats.org/officeDocument/2006/relationships/tags" Target="../tags/tag963.xml"/><Relationship Id="rId964" Type="http://schemas.openxmlformats.org/officeDocument/2006/relationships/tags" Target="../tags/tag964.xml"/><Relationship Id="rId965" Type="http://schemas.openxmlformats.org/officeDocument/2006/relationships/tags" Target="../tags/tag965.xml"/><Relationship Id="rId966" Type="http://schemas.openxmlformats.org/officeDocument/2006/relationships/tags" Target="../tags/tag966.xml"/><Relationship Id="rId967" Type="http://schemas.openxmlformats.org/officeDocument/2006/relationships/tags" Target="../tags/tag967.xml"/><Relationship Id="rId968" Type="http://schemas.openxmlformats.org/officeDocument/2006/relationships/tags" Target="../tags/tag968.xml"/><Relationship Id="rId969" Type="http://schemas.openxmlformats.org/officeDocument/2006/relationships/tags" Target="../tags/tag969.xml"/><Relationship Id="rId640" Type="http://schemas.openxmlformats.org/officeDocument/2006/relationships/tags" Target="../tags/tag640.xml"/><Relationship Id="rId641" Type="http://schemas.openxmlformats.org/officeDocument/2006/relationships/tags" Target="../tags/tag641.xml"/><Relationship Id="rId642" Type="http://schemas.openxmlformats.org/officeDocument/2006/relationships/tags" Target="../tags/tag642.xml"/><Relationship Id="rId643" Type="http://schemas.openxmlformats.org/officeDocument/2006/relationships/tags" Target="../tags/tag643.xml"/><Relationship Id="rId644" Type="http://schemas.openxmlformats.org/officeDocument/2006/relationships/tags" Target="../tags/tag644.xml"/><Relationship Id="rId645" Type="http://schemas.openxmlformats.org/officeDocument/2006/relationships/tags" Target="../tags/tag645.xml"/><Relationship Id="rId646" Type="http://schemas.openxmlformats.org/officeDocument/2006/relationships/tags" Target="../tags/tag646.xml"/><Relationship Id="rId647" Type="http://schemas.openxmlformats.org/officeDocument/2006/relationships/tags" Target="../tags/tag647.xml"/><Relationship Id="rId648" Type="http://schemas.openxmlformats.org/officeDocument/2006/relationships/tags" Target="../tags/tag648.xml"/><Relationship Id="rId649" Type="http://schemas.openxmlformats.org/officeDocument/2006/relationships/tags" Target="../tags/tag649.xml"/><Relationship Id="rId320" Type="http://schemas.openxmlformats.org/officeDocument/2006/relationships/tags" Target="../tags/tag320.xml"/><Relationship Id="rId321" Type="http://schemas.openxmlformats.org/officeDocument/2006/relationships/tags" Target="../tags/tag321.xml"/><Relationship Id="rId322" Type="http://schemas.openxmlformats.org/officeDocument/2006/relationships/tags" Target="../tags/tag322.xml"/><Relationship Id="rId323" Type="http://schemas.openxmlformats.org/officeDocument/2006/relationships/tags" Target="../tags/tag323.xml"/><Relationship Id="rId324" Type="http://schemas.openxmlformats.org/officeDocument/2006/relationships/tags" Target="../tags/tag324.xml"/><Relationship Id="rId325" Type="http://schemas.openxmlformats.org/officeDocument/2006/relationships/tags" Target="../tags/tag325.xml"/><Relationship Id="rId1000" Type="http://schemas.openxmlformats.org/officeDocument/2006/relationships/tags" Target="../tags/tag1000.xml"/><Relationship Id="rId1001" Type="http://schemas.openxmlformats.org/officeDocument/2006/relationships/tags" Target="../tags/tag1001.xml"/><Relationship Id="rId1002" Type="http://schemas.openxmlformats.org/officeDocument/2006/relationships/tags" Target="../tags/tag1002.xml"/><Relationship Id="rId1003" Type="http://schemas.openxmlformats.org/officeDocument/2006/relationships/tags" Target="../tags/tag1003.xml"/><Relationship Id="rId1004" Type="http://schemas.openxmlformats.org/officeDocument/2006/relationships/tags" Target="../tags/tag1004.xml"/><Relationship Id="rId1005" Type="http://schemas.openxmlformats.org/officeDocument/2006/relationships/tags" Target="../tags/tag1005.xml"/><Relationship Id="rId1006" Type="http://schemas.openxmlformats.org/officeDocument/2006/relationships/tags" Target="../tags/tag1006.xml"/><Relationship Id="rId1007" Type="http://schemas.openxmlformats.org/officeDocument/2006/relationships/tags" Target="../tags/tag1007.xml"/><Relationship Id="rId1008" Type="http://schemas.openxmlformats.org/officeDocument/2006/relationships/tags" Target="../tags/tag1008.xml"/><Relationship Id="rId1009" Type="http://schemas.openxmlformats.org/officeDocument/2006/relationships/tags" Target="../tags/tag1009.xml"/><Relationship Id="rId326" Type="http://schemas.openxmlformats.org/officeDocument/2006/relationships/tags" Target="../tags/tag326.xml"/><Relationship Id="rId327" Type="http://schemas.openxmlformats.org/officeDocument/2006/relationships/tags" Target="../tags/tag327.xml"/><Relationship Id="rId328" Type="http://schemas.openxmlformats.org/officeDocument/2006/relationships/tags" Target="../tags/tag328.xml"/><Relationship Id="rId329" Type="http://schemas.openxmlformats.org/officeDocument/2006/relationships/tags" Target="../tags/tag329.xml"/><Relationship Id="rId970" Type="http://schemas.openxmlformats.org/officeDocument/2006/relationships/tags" Target="../tags/tag970.xml"/><Relationship Id="rId971" Type="http://schemas.openxmlformats.org/officeDocument/2006/relationships/tags" Target="../tags/tag971.xml"/><Relationship Id="rId972" Type="http://schemas.openxmlformats.org/officeDocument/2006/relationships/tags" Target="../tags/tag972.xml"/><Relationship Id="rId973" Type="http://schemas.openxmlformats.org/officeDocument/2006/relationships/tags" Target="../tags/tag973.xml"/><Relationship Id="rId974" Type="http://schemas.openxmlformats.org/officeDocument/2006/relationships/tags" Target="../tags/tag974.xml"/><Relationship Id="rId975" Type="http://schemas.openxmlformats.org/officeDocument/2006/relationships/tags" Target="../tags/tag975.xml"/><Relationship Id="rId976" Type="http://schemas.openxmlformats.org/officeDocument/2006/relationships/tags" Target="../tags/tag976.xml"/><Relationship Id="rId977" Type="http://schemas.openxmlformats.org/officeDocument/2006/relationships/tags" Target="../tags/tag977.xml"/><Relationship Id="rId978" Type="http://schemas.openxmlformats.org/officeDocument/2006/relationships/tags" Target="../tags/tag978.xml"/><Relationship Id="rId979" Type="http://schemas.openxmlformats.org/officeDocument/2006/relationships/tags" Target="../tags/tag979.xml"/><Relationship Id="rId650" Type="http://schemas.openxmlformats.org/officeDocument/2006/relationships/tags" Target="../tags/tag650.xml"/><Relationship Id="rId651" Type="http://schemas.openxmlformats.org/officeDocument/2006/relationships/tags" Target="../tags/tag651.xml"/><Relationship Id="rId652" Type="http://schemas.openxmlformats.org/officeDocument/2006/relationships/tags" Target="../tags/tag652.xml"/><Relationship Id="rId653" Type="http://schemas.openxmlformats.org/officeDocument/2006/relationships/tags" Target="../tags/tag653.xml"/><Relationship Id="rId654" Type="http://schemas.openxmlformats.org/officeDocument/2006/relationships/tags" Target="../tags/tag654.xml"/><Relationship Id="rId655" Type="http://schemas.openxmlformats.org/officeDocument/2006/relationships/tags" Target="../tags/tag655.xml"/><Relationship Id="rId656" Type="http://schemas.openxmlformats.org/officeDocument/2006/relationships/tags" Target="../tags/tag656.xml"/><Relationship Id="rId657" Type="http://schemas.openxmlformats.org/officeDocument/2006/relationships/tags" Target="../tags/tag657.xml"/><Relationship Id="rId658" Type="http://schemas.openxmlformats.org/officeDocument/2006/relationships/tags" Target="../tags/tag658.xml"/><Relationship Id="rId659" Type="http://schemas.openxmlformats.org/officeDocument/2006/relationships/tags" Target="../tags/tag659.xml"/><Relationship Id="rId330" Type="http://schemas.openxmlformats.org/officeDocument/2006/relationships/tags" Target="../tags/tag330.xml"/><Relationship Id="rId331" Type="http://schemas.openxmlformats.org/officeDocument/2006/relationships/tags" Target="../tags/tag331.xml"/><Relationship Id="rId332" Type="http://schemas.openxmlformats.org/officeDocument/2006/relationships/tags" Target="../tags/tag332.xml"/><Relationship Id="rId333" Type="http://schemas.openxmlformats.org/officeDocument/2006/relationships/tags" Target="../tags/tag333.xml"/><Relationship Id="rId334" Type="http://schemas.openxmlformats.org/officeDocument/2006/relationships/tags" Target="../tags/tag334.xml"/><Relationship Id="rId335" Type="http://schemas.openxmlformats.org/officeDocument/2006/relationships/tags" Target="../tags/tag335.xml"/><Relationship Id="rId1010" Type="http://schemas.openxmlformats.org/officeDocument/2006/relationships/tags" Target="../tags/tag1010.xml"/><Relationship Id="rId1011" Type="http://schemas.openxmlformats.org/officeDocument/2006/relationships/tags" Target="../tags/tag1011.xml"/><Relationship Id="rId1012" Type="http://schemas.openxmlformats.org/officeDocument/2006/relationships/tags" Target="../tags/tag1012.xml"/><Relationship Id="rId1013" Type="http://schemas.openxmlformats.org/officeDocument/2006/relationships/tags" Target="../tags/tag1013.xml"/><Relationship Id="rId1014" Type="http://schemas.openxmlformats.org/officeDocument/2006/relationships/tags" Target="../tags/tag1014.xml"/><Relationship Id="rId1015" Type="http://schemas.openxmlformats.org/officeDocument/2006/relationships/tags" Target="../tags/tag1015.xml"/><Relationship Id="rId1016" Type="http://schemas.openxmlformats.org/officeDocument/2006/relationships/tags" Target="../tags/tag1016.xml"/><Relationship Id="rId1017" Type="http://schemas.openxmlformats.org/officeDocument/2006/relationships/tags" Target="../tags/tag1017.xml"/><Relationship Id="rId1018" Type="http://schemas.openxmlformats.org/officeDocument/2006/relationships/tags" Target="../tags/tag1018.xml"/><Relationship Id="rId1019" Type="http://schemas.openxmlformats.org/officeDocument/2006/relationships/tags" Target="../tags/tag1019.xml"/><Relationship Id="rId336" Type="http://schemas.openxmlformats.org/officeDocument/2006/relationships/tags" Target="../tags/tag336.xml"/><Relationship Id="rId337" Type="http://schemas.openxmlformats.org/officeDocument/2006/relationships/tags" Target="../tags/tag337.xml"/><Relationship Id="rId338" Type="http://schemas.openxmlformats.org/officeDocument/2006/relationships/tags" Target="../tags/tag338.xml"/><Relationship Id="rId339" Type="http://schemas.openxmlformats.org/officeDocument/2006/relationships/tags" Target="../tags/tag339.xml"/><Relationship Id="rId980" Type="http://schemas.openxmlformats.org/officeDocument/2006/relationships/tags" Target="../tags/tag980.xml"/><Relationship Id="rId981" Type="http://schemas.openxmlformats.org/officeDocument/2006/relationships/tags" Target="../tags/tag981.xml"/><Relationship Id="rId982" Type="http://schemas.openxmlformats.org/officeDocument/2006/relationships/tags" Target="../tags/tag982.xml"/><Relationship Id="rId983" Type="http://schemas.openxmlformats.org/officeDocument/2006/relationships/tags" Target="../tags/tag983.xml"/><Relationship Id="rId984" Type="http://schemas.openxmlformats.org/officeDocument/2006/relationships/tags" Target="../tags/tag984.xml"/><Relationship Id="rId985" Type="http://schemas.openxmlformats.org/officeDocument/2006/relationships/tags" Target="../tags/tag985.xml"/><Relationship Id="rId986" Type="http://schemas.openxmlformats.org/officeDocument/2006/relationships/tags" Target="../tags/tag986.xml"/><Relationship Id="rId987" Type="http://schemas.openxmlformats.org/officeDocument/2006/relationships/tags" Target="../tags/tag987.xml"/><Relationship Id="rId988" Type="http://schemas.openxmlformats.org/officeDocument/2006/relationships/tags" Target="../tags/tag988.xml"/><Relationship Id="rId989" Type="http://schemas.openxmlformats.org/officeDocument/2006/relationships/tags" Target="../tags/tag989.xml"/><Relationship Id="rId660" Type="http://schemas.openxmlformats.org/officeDocument/2006/relationships/tags" Target="../tags/tag660.xml"/><Relationship Id="rId661" Type="http://schemas.openxmlformats.org/officeDocument/2006/relationships/tags" Target="../tags/tag661.xml"/><Relationship Id="rId662" Type="http://schemas.openxmlformats.org/officeDocument/2006/relationships/tags" Target="../tags/tag662.xml"/><Relationship Id="rId663" Type="http://schemas.openxmlformats.org/officeDocument/2006/relationships/tags" Target="../tags/tag663.xml"/><Relationship Id="rId664" Type="http://schemas.openxmlformats.org/officeDocument/2006/relationships/tags" Target="../tags/tag664.xml"/><Relationship Id="rId665" Type="http://schemas.openxmlformats.org/officeDocument/2006/relationships/tags" Target="../tags/tag665.xml"/><Relationship Id="rId666" Type="http://schemas.openxmlformats.org/officeDocument/2006/relationships/tags" Target="../tags/tag666.xml"/><Relationship Id="rId667" Type="http://schemas.openxmlformats.org/officeDocument/2006/relationships/tags" Target="../tags/tag667.xml"/><Relationship Id="rId668" Type="http://schemas.openxmlformats.org/officeDocument/2006/relationships/tags" Target="../tags/tag668.xml"/><Relationship Id="rId669" Type="http://schemas.openxmlformats.org/officeDocument/2006/relationships/tags" Target="../tags/tag669.xml"/><Relationship Id="rId340" Type="http://schemas.openxmlformats.org/officeDocument/2006/relationships/tags" Target="../tags/tag340.xml"/><Relationship Id="rId341" Type="http://schemas.openxmlformats.org/officeDocument/2006/relationships/tags" Target="../tags/tag341.xml"/><Relationship Id="rId342" Type="http://schemas.openxmlformats.org/officeDocument/2006/relationships/tags" Target="../tags/tag342.xml"/><Relationship Id="rId343" Type="http://schemas.openxmlformats.org/officeDocument/2006/relationships/tags" Target="../tags/tag343.xml"/><Relationship Id="rId344" Type="http://schemas.openxmlformats.org/officeDocument/2006/relationships/tags" Target="../tags/tag344.xml"/><Relationship Id="rId345" Type="http://schemas.openxmlformats.org/officeDocument/2006/relationships/tags" Target="../tags/tag345.xml"/><Relationship Id="rId1020" Type="http://schemas.openxmlformats.org/officeDocument/2006/relationships/tags" Target="../tags/tag1020.xml"/><Relationship Id="rId1021" Type="http://schemas.openxmlformats.org/officeDocument/2006/relationships/tags" Target="../tags/tag1021.xml"/><Relationship Id="rId1022" Type="http://schemas.openxmlformats.org/officeDocument/2006/relationships/tags" Target="../tags/tag1022.xml"/><Relationship Id="rId1023" Type="http://schemas.openxmlformats.org/officeDocument/2006/relationships/tags" Target="../tags/tag1023.xml"/><Relationship Id="rId1024" Type="http://schemas.openxmlformats.org/officeDocument/2006/relationships/tags" Target="../tags/tag1024.xml"/><Relationship Id="rId1025" Type="http://schemas.openxmlformats.org/officeDocument/2006/relationships/tags" Target="../tags/tag1025.xml"/><Relationship Id="rId1026" Type="http://schemas.openxmlformats.org/officeDocument/2006/relationships/tags" Target="../tags/tag1026.xml"/><Relationship Id="rId1027" Type="http://schemas.openxmlformats.org/officeDocument/2006/relationships/tags" Target="../tags/tag1027.xml"/><Relationship Id="rId1028" Type="http://schemas.openxmlformats.org/officeDocument/2006/relationships/tags" Target="../tags/tag1028.xml"/><Relationship Id="rId1029" Type="http://schemas.openxmlformats.org/officeDocument/2006/relationships/tags" Target="../tags/tag1029.xml"/><Relationship Id="rId346" Type="http://schemas.openxmlformats.org/officeDocument/2006/relationships/tags" Target="../tags/tag346.xml"/><Relationship Id="rId347" Type="http://schemas.openxmlformats.org/officeDocument/2006/relationships/tags" Target="../tags/tag347.xml"/><Relationship Id="rId348" Type="http://schemas.openxmlformats.org/officeDocument/2006/relationships/tags" Target="../tags/tag348.xml"/><Relationship Id="rId349" Type="http://schemas.openxmlformats.org/officeDocument/2006/relationships/tags" Target="../tags/tag349.xml"/><Relationship Id="rId990" Type="http://schemas.openxmlformats.org/officeDocument/2006/relationships/tags" Target="../tags/tag990.xml"/><Relationship Id="rId991" Type="http://schemas.openxmlformats.org/officeDocument/2006/relationships/tags" Target="../tags/tag991.xml"/><Relationship Id="rId992" Type="http://schemas.openxmlformats.org/officeDocument/2006/relationships/tags" Target="../tags/tag992.xml"/><Relationship Id="rId993" Type="http://schemas.openxmlformats.org/officeDocument/2006/relationships/tags" Target="../tags/tag993.xml"/><Relationship Id="rId994" Type="http://schemas.openxmlformats.org/officeDocument/2006/relationships/tags" Target="../tags/tag994.xml"/><Relationship Id="rId995" Type="http://schemas.openxmlformats.org/officeDocument/2006/relationships/tags" Target="../tags/tag995.xml"/><Relationship Id="rId996" Type="http://schemas.openxmlformats.org/officeDocument/2006/relationships/tags" Target="../tags/tag996.xml"/><Relationship Id="rId997" Type="http://schemas.openxmlformats.org/officeDocument/2006/relationships/tags" Target="../tags/tag997.xml"/><Relationship Id="rId998" Type="http://schemas.openxmlformats.org/officeDocument/2006/relationships/tags" Target="../tags/tag998.xml"/><Relationship Id="rId999" Type="http://schemas.openxmlformats.org/officeDocument/2006/relationships/tags" Target="../tags/tag999.xml"/><Relationship Id="rId670" Type="http://schemas.openxmlformats.org/officeDocument/2006/relationships/tags" Target="../tags/tag670.xml"/><Relationship Id="rId671" Type="http://schemas.openxmlformats.org/officeDocument/2006/relationships/tags" Target="../tags/tag671.xml"/><Relationship Id="rId672" Type="http://schemas.openxmlformats.org/officeDocument/2006/relationships/tags" Target="../tags/tag672.xml"/><Relationship Id="rId673" Type="http://schemas.openxmlformats.org/officeDocument/2006/relationships/tags" Target="../tags/tag673.xml"/><Relationship Id="rId674" Type="http://schemas.openxmlformats.org/officeDocument/2006/relationships/tags" Target="../tags/tag674.xml"/><Relationship Id="rId675" Type="http://schemas.openxmlformats.org/officeDocument/2006/relationships/tags" Target="../tags/tag675.xml"/><Relationship Id="rId676" Type="http://schemas.openxmlformats.org/officeDocument/2006/relationships/tags" Target="../tags/tag676.xml"/><Relationship Id="rId677" Type="http://schemas.openxmlformats.org/officeDocument/2006/relationships/tags" Target="../tags/tag677.xml"/><Relationship Id="rId678" Type="http://schemas.openxmlformats.org/officeDocument/2006/relationships/tags" Target="../tags/tag678.xml"/><Relationship Id="rId679" Type="http://schemas.openxmlformats.org/officeDocument/2006/relationships/tags" Target="../tags/tag679.xml"/><Relationship Id="rId350" Type="http://schemas.openxmlformats.org/officeDocument/2006/relationships/tags" Target="../tags/tag350.xml"/><Relationship Id="rId351" Type="http://schemas.openxmlformats.org/officeDocument/2006/relationships/tags" Target="../tags/tag351.xml"/><Relationship Id="rId352" Type="http://schemas.openxmlformats.org/officeDocument/2006/relationships/tags" Target="../tags/tag352.xml"/><Relationship Id="rId353" Type="http://schemas.openxmlformats.org/officeDocument/2006/relationships/tags" Target="../tags/tag353.xml"/><Relationship Id="rId354" Type="http://schemas.openxmlformats.org/officeDocument/2006/relationships/tags" Target="../tags/tag354.xml"/><Relationship Id="rId355" Type="http://schemas.openxmlformats.org/officeDocument/2006/relationships/tags" Target="../tags/tag355.xml"/><Relationship Id="rId1030" Type="http://schemas.openxmlformats.org/officeDocument/2006/relationships/tags" Target="../tags/tag1030.xml"/><Relationship Id="rId1031" Type="http://schemas.openxmlformats.org/officeDocument/2006/relationships/tags" Target="../tags/tag1031.xml"/><Relationship Id="rId1032" Type="http://schemas.openxmlformats.org/officeDocument/2006/relationships/tags" Target="../tags/tag1032.xml"/><Relationship Id="rId1033" Type="http://schemas.openxmlformats.org/officeDocument/2006/relationships/tags" Target="../tags/tag1033.xml"/><Relationship Id="rId1034" Type="http://schemas.openxmlformats.org/officeDocument/2006/relationships/tags" Target="../tags/tag1034.xml"/><Relationship Id="rId1035" Type="http://schemas.openxmlformats.org/officeDocument/2006/relationships/tags" Target="../tags/tag1035.xml"/><Relationship Id="rId1036" Type="http://schemas.openxmlformats.org/officeDocument/2006/relationships/tags" Target="../tags/tag1036.xml"/><Relationship Id="rId1037" Type="http://schemas.openxmlformats.org/officeDocument/2006/relationships/tags" Target="../tags/tag1037.xml"/><Relationship Id="rId1038" Type="http://schemas.openxmlformats.org/officeDocument/2006/relationships/tags" Target="../tags/tag1038.xml"/><Relationship Id="rId1039" Type="http://schemas.openxmlformats.org/officeDocument/2006/relationships/tags" Target="../tags/tag1039.xml"/><Relationship Id="rId356" Type="http://schemas.openxmlformats.org/officeDocument/2006/relationships/tags" Target="../tags/tag356.xml"/><Relationship Id="rId357" Type="http://schemas.openxmlformats.org/officeDocument/2006/relationships/tags" Target="../tags/tag357.xml"/><Relationship Id="rId358" Type="http://schemas.openxmlformats.org/officeDocument/2006/relationships/tags" Target="../tags/tag358.xml"/><Relationship Id="rId359" Type="http://schemas.openxmlformats.org/officeDocument/2006/relationships/tags" Target="../tags/tag359.xml"/><Relationship Id="rId800" Type="http://schemas.openxmlformats.org/officeDocument/2006/relationships/tags" Target="../tags/tag800.xml"/><Relationship Id="rId801" Type="http://schemas.openxmlformats.org/officeDocument/2006/relationships/tags" Target="../tags/tag801.xml"/><Relationship Id="rId802" Type="http://schemas.openxmlformats.org/officeDocument/2006/relationships/tags" Target="../tags/tag802.xml"/><Relationship Id="rId803" Type="http://schemas.openxmlformats.org/officeDocument/2006/relationships/tags" Target="../tags/tag803.xml"/><Relationship Id="rId804" Type="http://schemas.openxmlformats.org/officeDocument/2006/relationships/tags" Target="../tags/tag804.xml"/><Relationship Id="rId805" Type="http://schemas.openxmlformats.org/officeDocument/2006/relationships/tags" Target="../tags/tag805.xml"/><Relationship Id="rId806" Type="http://schemas.openxmlformats.org/officeDocument/2006/relationships/tags" Target="../tags/tag806.xml"/><Relationship Id="rId807" Type="http://schemas.openxmlformats.org/officeDocument/2006/relationships/tags" Target="../tags/tag807.xml"/><Relationship Id="rId808" Type="http://schemas.openxmlformats.org/officeDocument/2006/relationships/tags" Target="../tags/tag808.xml"/><Relationship Id="rId809" Type="http://schemas.openxmlformats.org/officeDocument/2006/relationships/tags" Target="../tags/tag809.xml"/><Relationship Id="rId680" Type="http://schemas.openxmlformats.org/officeDocument/2006/relationships/tags" Target="../tags/tag680.xml"/><Relationship Id="rId681" Type="http://schemas.openxmlformats.org/officeDocument/2006/relationships/tags" Target="../tags/tag681.xml"/><Relationship Id="rId682" Type="http://schemas.openxmlformats.org/officeDocument/2006/relationships/tags" Target="../tags/tag682.xml"/><Relationship Id="rId683" Type="http://schemas.openxmlformats.org/officeDocument/2006/relationships/tags" Target="../tags/tag683.xml"/><Relationship Id="rId684" Type="http://schemas.openxmlformats.org/officeDocument/2006/relationships/tags" Target="../tags/tag684.xml"/><Relationship Id="rId685" Type="http://schemas.openxmlformats.org/officeDocument/2006/relationships/tags" Target="../tags/tag685.xml"/><Relationship Id="rId686" Type="http://schemas.openxmlformats.org/officeDocument/2006/relationships/tags" Target="../tags/tag686.xml"/><Relationship Id="rId687" Type="http://schemas.openxmlformats.org/officeDocument/2006/relationships/tags" Target="../tags/tag687.xml"/><Relationship Id="rId688" Type="http://schemas.openxmlformats.org/officeDocument/2006/relationships/tags" Target="../tags/tag688.xml"/><Relationship Id="rId689" Type="http://schemas.openxmlformats.org/officeDocument/2006/relationships/tags" Target="../tags/tag689.xml"/><Relationship Id="rId360" Type="http://schemas.openxmlformats.org/officeDocument/2006/relationships/tags" Target="../tags/tag360.xml"/><Relationship Id="rId361" Type="http://schemas.openxmlformats.org/officeDocument/2006/relationships/tags" Target="../tags/tag361.xml"/><Relationship Id="rId362" Type="http://schemas.openxmlformats.org/officeDocument/2006/relationships/tags" Target="../tags/tag362.xml"/><Relationship Id="rId363" Type="http://schemas.openxmlformats.org/officeDocument/2006/relationships/tags" Target="../tags/tag363.xml"/><Relationship Id="rId364" Type="http://schemas.openxmlformats.org/officeDocument/2006/relationships/tags" Target="../tags/tag364.xml"/><Relationship Id="rId365" Type="http://schemas.openxmlformats.org/officeDocument/2006/relationships/tags" Target="../tags/tag365.xml"/><Relationship Id="rId1040" Type="http://schemas.openxmlformats.org/officeDocument/2006/relationships/tags" Target="../tags/tag1040.xml"/><Relationship Id="rId1041" Type="http://schemas.openxmlformats.org/officeDocument/2006/relationships/tags" Target="../tags/tag1041.xml"/><Relationship Id="rId1042" Type="http://schemas.openxmlformats.org/officeDocument/2006/relationships/tags" Target="../tags/tag1042.xml"/><Relationship Id="rId1043" Type="http://schemas.openxmlformats.org/officeDocument/2006/relationships/tags" Target="../tags/tag1043.xml"/><Relationship Id="rId1044" Type="http://schemas.openxmlformats.org/officeDocument/2006/relationships/tags" Target="../tags/tag1044.xml"/><Relationship Id="rId1045" Type="http://schemas.openxmlformats.org/officeDocument/2006/relationships/tags" Target="../tags/tag1045.xml"/><Relationship Id="rId1046" Type="http://schemas.openxmlformats.org/officeDocument/2006/relationships/tags" Target="../tags/tag1046.xml"/><Relationship Id="rId1047" Type="http://schemas.openxmlformats.org/officeDocument/2006/relationships/tags" Target="../tags/tag1047.xml"/><Relationship Id="rId1048" Type="http://schemas.openxmlformats.org/officeDocument/2006/relationships/tags" Target="../tags/tag1048.xml"/><Relationship Id="rId1049" Type="http://schemas.openxmlformats.org/officeDocument/2006/relationships/tags" Target="../tags/tag1049.xml"/><Relationship Id="rId366" Type="http://schemas.openxmlformats.org/officeDocument/2006/relationships/tags" Target="../tags/tag366.xml"/><Relationship Id="rId367" Type="http://schemas.openxmlformats.org/officeDocument/2006/relationships/tags" Target="../tags/tag367.xml"/><Relationship Id="rId368" Type="http://schemas.openxmlformats.org/officeDocument/2006/relationships/tags" Target="../tags/tag368.xml"/><Relationship Id="rId369" Type="http://schemas.openxmlformats.org/officeDocument/2006/relationships/tags" Target="../tags/tag369.xml"/><Relationship Id="rId810" Type="http://schemas.openxmlformats.org/officeDocument/2006/relationships/tags" Target="../tags/tag810.xml"/><Relationship Id="rId811" Type="http://schemas.openxmlformats.org/officeDocument/2006/relationships/tags" Target="../tags/tag811.xml"/><Relationship Id="rId812" Type="http://schemas.openxmlformats.org/officeDocument/2006/relationships/tags" Target="../tags/tag812.xml"/><Relationship Id="rId813" Type="http://schemas.openxmlformats.org/officeDocument/2006/relationships/tags" Target="../tags/tag813.xml"/><Relationship Id="rId814" Type="http://schemas.openxmlformats.org/officeDocument/2006/relationships/tags" Target="../tags/tag814.xml"/><Relationship Id="rId815" Type="http://schemas.openxmlformats.org/officeDocument/2006/relationships/tags" Target="../tags/tag815.xml"/><Relationship Id="rId816" Type="http://schemas.openxmlformats.org/officeDocument/2006/relationships/tags" Target="../tags/tag816.xml"/><Relationship Id="rId817" Type="http://schemas.openxmlformats.org/officeDocument/2006/relationships/tags" Target="../tags/tag817.xml"/><Relationship Id="rId818" Type="http://schemas.openxmlformats.org/officeDocument/2006/relationships/tags" Target="../tags/tag818.xml"/><Relationship Id="rId819" Type="http://schemas.openxmlformats.org/officeDocument/2006/relationships/tags" Target="../tags/tag819.xml"/><Relationship Id="rId690" Type="http://schemas.openxmlformats.org/officeDocument/2006/relationships/tags" Target="../tags/tag690.xml"/><Relationship Id="rId691" Type="http://schemas.openxmlformats.org/officeDocument/2006/relationships/tags" Target="../tags/tag691.xml"/><Relationship Id="rId692" Type="http://schemas.openxmlformats.org/officeDocument/2006/relationships/tags" Target="../tags/tag692.xml"/><Relationship Id="rId693" Type="http://schemas.openxmlformats.org/officeDocument/2006/relationships/tags" Target="../tags/tag693.xml"/><Relationship Id="rId694" Type="http://schemas.openxmlformats.org/officeDocument/2006/relationships/tags" Target="../tags/tag694.xml"/><Relationship Id="rId695" Type="http://schemas.openxmlformats.org/officeDocument/2006/relationships/tags" Target="../tags/tag695.xml"/><Relationship Id="rId696" Type="http://schemas.openxmlformats.org/officeDocument/2006/relationships/tags" Target="../tags/tag696.xml"/><Relationship Id="rId697" Type="http://schemas.openxmlformats.org/officeDocument/2006/relationships/tags" Target="../tags/tag697.xml"/><Relationship Id="rId698" Type="http://schemas.openxmlformats.org/officeDocument/2006/relationships/tags" Target="../tags/tag698.xml"/><Relationship Id="rId699" Type="http://schemas.openxmlformats.org/officeDocument/2006/relationships/tags" Target="../tags/tag699.xml"/><Relationship Id="rId370" Type="http://schemas.openxmlformats.org/officeDocument/2006/relationships/tags" Target="../tags/tag370.xml"/><Relationship Id="rId371" Type="http://schemas.openxmlformats.org/officeDocument/2006/relationships/tags" Target="../tags/tag371.xml"/><Relationship Id="rId372" Type="http://schemas.openxmlformats.org/officeDocument/2006/relationships/tags" Target="../tags/tag372.xml"/><Relationship Id="rId373" Type="http://schemas.openxmlformats.org/officeDocument/2006/relationships/tags" Target="../tags/tag373.xml"/><Relationship Id="rId374" Type="http://schemas.openxmlformats.org/officeDocument/2006/relationships/tags" Target="../tags/tag374.xml"/><Relationship Id="rId375" Type="http://schemas.openxmlformats.org/officeDocument/2006/relationships/tags" Target="../tags/tag375.xml"/><Relationship Id="rId1050" Type="http://schemas.openxmlformats.org/officeDocument/2006/relationships/tags" Target="../tags/tag1050.xml"/><Relationship Id="rId1051" Type="http://schemas.openxmlformats.org/officeDocument/2006/relationships/tags" Target="../tags/tag1051.xml"/><Relationship Id="rId1052" Type="http://schemas.openxmlformats.org/officeDocument/2006/relationships/tags" Target="../tags/tag1052.xml"/><Relationship Id="rId1053" Type="http://schemas.openxmlformats.org/officeDocument/2006/relationships/tags" Target="../tags/tag1053.xml"/><Relationship Id="rId1054" Type="http://schemas.openxmlformats.org/officeDocument/2006/relationships/tags" Target="../tags/tag1054.xml"/><Relationship Id="rId1055" Type="http://schemas.openxmlformats.org/officeDocument/2006/relationships/tags" Target="../tags/tag1055.xml"/><Relationship Id="rId1056" Type="http://schemas.openxmlformats.org/officeDocument/2006/relationships/tags" Target="../tags/tag1056.xml"/><Relationship Id="rId1057" Type="http://schemas.openxmlformats.org/officeDocument/2006/relationships/tags" Target="../tags/tag1057.xml"/><Relationship Id="rId1058" Type="http://schemas.openxmlformats.org/officeDocument/2006/relationships/tags" Target="../tags/tag1058.xml"/><Relationship Id="rId1059" Type="http://schemas.openxmlformats.org/officeDocument/2006/relationships/tags" Target="../tags/tag1059.xml"/><Relationship Id="rId376" Type="http://schemas.openxmlformats.org/officeDocument/2006/relationships/tags" Target="../tags/tag376.xml"/><Relationship Id="rId377" Type="http://schemas.openxmlformats.org/officeDocument/2006/relationships/tags" Target="../tags/tag377.xml"/><Relationship Id="rId378" Type="http://schemas.openxmlformats.org/officeDocument/2006/relationships/tags" Target="../tags/tag378.xml"/><Relationship Id="rId379" Type="http://schemas.openxmlformats.org/officeDocument/2006/relationships/tags" Target="../tags/tag379.xml"/><Relationship Id="rId820" Type="http://schemas.openxmlformats.org/officeDocument/2006/relationships/tags" Target="../tags/tag820.xml"/><Relationship Id="rId821" Type="http://schemas.openxmlformats.org/officeDocument/2006/relationships/tags" Target="../tags/tag821.xml"/><Relationship Id="rId822" Type="http://schemas.openxmlformats.org/officeDocument/2006/relationships/tags" Target="../tags/tag822.xml"/><Relationship Id="rId823" Type="http://schemas.openxmlformats.org/officeDocument/2006/relationships/tags" Target="../tags/tag823.xml"/><Relationship Id="rId824" Type="http://schemas.openxmlformats.org/officeDocument/2006/relationships/tags" Target="../tags/tag824.xml"/><Relationship Id="rId825" Type="http://schemas.openxmlformats.org/officeDocument/2006/relationships/tags" Target="../tags/tag825.xml"/><Relationship Id="rId826" Type="http://schemas.openxmlformats.org/officeDocument/2006/relationships/tags" Target="../tags/tag826.xml"/><Relationship Id="rId827" Type="http://schemas.openxmlformats.org/officeDocument/2006/relationships/tags" Target="../tags/tag827.xml"/><Relationship Id="rId828" Type="http://schemas.openxmlformats.org/officeDocument/2006/relationships/tags" Target="../tags/tag828.xml"/><Relationship Id="rId829" Type="http://schemas.openxmlformats.org/officeDocument/2006/relationships/tags" Target="../tags/tag829.xml"/><Relationship Id="rId500" Type="http://schemas.openxmlformats.org/officeDocument/2006/relationships/tags" Target="../tags/tag500.xml"/><Relationship Id="rId501" Type="http://schemas.openxmlformats.org/officeDocument/2006/relationships/tags" Target="../tags/tag501.xml"/><Relationship Id="rId502" Type="http://schemas.openxmlformats.org/officeDocument/2006/relationships/tags" Target="../tags/tag502.xml"/><Relationship Id="rId503" Type="http://schemas.openxmlformats.org/officeDocument/2006/relationships/tags" Target="../tags/tag503.xml"/><Relationship Id="rId504" Type="http://schemas.openxmlformats.org/officeDocument/2006/relationships/tags" Target="../tags/tag504.xml"/><Relationship Id="rId505" Type="http://schemas.openxmlformats.org/officeDocument/2006/relationships/tags" Target="../tags/tag505.xml"/><Relationship Id="rId506" Type="http://schemas.openxmlformats.org/officeDocument/2006/relationships/tags" Target="../tags/tag506.xml"/><Relationship Id="rId507" Type="http://schemas.openxmlformats.org/officeDocument/2006/relationships/tags" Target="../tags/tag507.xml"/><Relationship Id="rId508" Type="http://schemas.openxmlformats.org/officeDocument/2006/relationships/tags" Target="../tags/tag508.xml"/><Relationship Id="rId509" Type="http://schemas.openxmlformats.org/officeDocument/2006/relationships/tags" Target="../tags/tag509.xml"/><Relationship Id="rId380" Type="http://schemas.openxmlformats.org/officeDocument/2006/relationships/tags" Target="../tags/tag380.xml"/><Relationship Id="rId381" Type="http://schemas.openxmlformats.org/officeDocument/2006/relationships/tags" Target="../tags/tag381.xml"/><Relationship Id="rId382" Type="http://schemas.openxmlformats.org/officeDocument/2006/relationships/tags" Target="../tags/tag382.xml"/><Relationship Id="rId383" Type="http://schemas.openxmlformats.org/officeDocument/2006/relationships/tags" Target="../tags/tag383.xml"/><Relationship Id="rId384" Type="http://schemas.openxmlformats.org/officeDocument/2006/relationships/tags" Target="../tags/tag384.xml"/><Relationship Id="rId385" Type="http://schemas.openxmlformats.org/officeDocument/2006/relationships/tags" Target="../tags/tag385.xml"/><Relationship Id="rId1060" Type="http://schemas.openxmlformats.org/officeDocument/2006/relationships/tags" Target="../tags/tag1060.xml"/><Relationship Id="rId1061" Type="http://schemas.openxmlformats.org/officeDocument/2006/relationships/tags" Target="../tags/tag1061.xml"/><Relationship Id="rId1062" Type="http://schemas.openxmlformats.org/officeDocument/2006/relationships/tags" Target="../tags/tag1062.xml"/><Relationship Id="rId1063" Type="http://schemas.openxmlformats.org/officeDocument/2006/relationships/tags" Target="../tags/tag1063.xml"/><Relationship Id="rId1064" Type="http://schemas.openxmlformats.org/officeDocument/2006/relationships/tags" Target="../tags/tag1064.xml"/><Relationship Id="rId1065" Type="http://schemas.openxmlformats.org/officeDocument/2006/relationships/tags" Target="../tags/tag1065.xml"/><Relationship Id="rId386" Type="http://schemas.openxmlformats.org/officeDocument/2006/relationships/tags" Target="../tags/tag386.xml"/><Relationship Id="rId387" Type="http://schemas.openxmlformats.org/officeDocument/2006/relationships/tags" Target="../tags/tag387.xml"/><Relationship Id="rId388" Type="http://schemas.openxmlformats.org/officeDocument/2006/relationships/tags" Target="../tags/tag388.xml"/><Relationship Id="rId389" Type="http://schemas.openxmlformats.org/officeDocument/2006/relationships/tags" Target="../tags/tag389.xml"/><Relationship Id="rId1066" Type="http://schemas.openxmlformats.org/officeDocument/2006/relationships/tags" Target="../tags/tag1066.xml"/><Relationship Id="rId1067" Type="http://schemas.openxmlformats.org/officeDocument/2006/relationships/tags" Target="../tags/tag1067.xml"/><Relationship Id="rId1068" Type="http://schemas.openxmlformats.org/officeDocument/2006/relationships/tags" Target="../tags/tag1068.xml"/><Relationship Id="rId1069" Type="http://schemas.openxmlformats.org/officeDocument/2006/relationships/tags" Target="../tags/tag1069.xml"/><Relationship Id="rId830" Type="http://schemas.openxmlformats.org/officeDocument/2006/relationships/tags" Target="../tags/tag830.xml"/><Relationship Id="rId831" Type="http://schemas.openxmlformats.org/officeDocument/2006/relationships/tags" Target="../tags/tag831.xml"/><Relationship Id="rId832" Type="http://schemas.openxmlformats.org/officeDocument/2006/relationships/tags" Target="../tags/tag832.xml"/><Relationship Id="rId833" Type="http://schemas.openxmlformats.org/officeDocument/2006/relationships/tags" Target="../tags/tag833.xml"/><Relationship Id="rId834" Type="http://schemas.openxmlformats.org/officeDocument/2006/relationships/tags" Target="../tags/tag834.xml"/><Relationship Id="rId835" Type="http://schemas.openxmlformats.org/officeDocument/2006/relationships/tags" Target="../tags/tag835.xml"/><Relationship Id="rId836" Type="http://schemas.openxmlformats.org/officeDocument/2006/relationships/tags" Target="../tags/tag836.xml"/><Relationship Id="rId837" Type="http://schemas.openxmlformats.org/officeDocument/2006/relationships/tags" Target="../tags/tag837.xml"/><Relationship Id="rId838" Type="http://schemas.openxmlformats.org/officeDocument/2006/relationships/tags" Target="../tags/tag838.xml"/><Relationship Id="rId839" Type="http://schemas.openxmlformats.org/officeDocument/2006/relationships/tags" Target="../tags/tag839.xml"/><Relationship Id="rId510" Type="http://schemas.openxmlformats.org/officeDocument/2006/relationships/tags" Target="../tags/tag510.xml"/><Relationship Id="rId511" Type="http://schemas.openxmlformats.org/officeDocument/2006/relationships/tags" Target="../tags/tag511.xml"/><Relationship Id="rId512" Type="http://schemas.openxmlformats.org/officeDocument/2006/relationships/tags" Target="../tags/tag512.xml"/><Relationship Id="rId513" Type="http://schemas.openxmlformats.org/officeDocument/2006/relationships/tags" Target="../tags/tag513.xml"/><Relationship Id="rId514" Type="http://schemas.openxmlformats.org/officeDocument/2006/relationships/tags" Target="../tags/tag514.xml"/><Relationship Id="rId515" Type="http://schemas.openxmlformats.org/officeDocument/2006/relationships/tags" Target="../tags/tag515.xml"/><Relationship Id="rId516" Type="http://schemas.openxmlformats.org/officeDocument/2006/relationships/tags" Target="../tags/tag516.xml"/><Relationship Id="rId517" Type="http://schemas.openxmlformats.org/officeDocument/2006/relationships/tags" Target="../tags/tag517.xml"/><Relationship Id="rId518" Type="http://schemas.openxmlformats.org/officeDocument/2006/relationships/tags" Target="../tags/tag518.xml"/><Relationship Id="rId519" Type="http://schemas.openxmlformats.org/officeDocument/2006/relationships/tags" Target="../tags/tag519.xml"/><Relationship Id="rId390" Type="http://schemas.openxmlformats.org/officeDocument/2006/relationships/tags" Target="../tags/tag390.xml"/><Relationship Id="rId391" Type="http://schemas.openxmlformats.org/officeDocument/2006/relationships/tags" Target="../tags/tag391.xml"/><Relationship Id="rId392" Type="http://schemas.openxmlformats.org/officeDocument/2006/relationships/tags" Target="../tags/tag392.xml"/><Relationship Id="rId393" Type="http://schemas.openxmlformats.org/officeDocument/2006/relationships/tags" Target="../tags/tag393.xml"/><Relationship Id="rId394" Type="http://schemas.openxmlformats.org/officeDocument/2006/relationships/tags" Target="../tags/tag394.xml"/><Relationship Id="rId395" Type="http://schemas.openxmlformats.org/officeDocument/2006/relationships/tags" Target="../tags/tag395.xml"/><Relationship Id="rId396" Type="http://schemas.openxmlformats.org/officeDocument/2006/relationships/tags" Target="../tags/tag396.xml"/><Relationship Id="rId397" Type="http://schemas.openxmlformats.org/officeDocument/2006/relationships/tags" Target="../tags/tag397.xml"/><Relationship Id="rId398" Type="http://schemas.openxmlformats.org/officeDocument/2006/relationships/tags" Target="../tags/tag398.xml"/><Relationship Id="rId399" Type="http://schemas.openxmlformats.org/officeDocument/2006/relationships/tags" Target="../tags/tag399.xml"/><Relationship Id="rId1070" Type="http://schemas.openxmlformats.org/officeDocument/2006/relationships/tags" Target="../tags/tag1070.xml"/><Relationship Id="rId1071" Type="http://schemas.openxmlformats.org/officeDocument/2006/relationships/tags" Target="../tags/tag1071.xml"/><Relationship Id="rId1072" Type="http://schemas.openxmlformats.org/officeDocument/2006/relationships/tags" Target="../tags/tag1072.xml"/><Relationship Id="rId1073" Type="http://schemas.openxmlformats.org/officeDocument/2006/relationships/tags" Target="../tags/tag1073.xml"/><Relationship Id="rId1074" Type="http://schemas.openxmlformats.org/officeDocument/2006/relationships/tags" Target="../tags/tag1074.xml"/><Relationship Id="rId1075" Type="http://schemas.openxmlformats.org/officeDocument/2006/relationships/tags" Target="../tags/tag1075.xml"/><Relationship Id="rId1076" Type="http://schemas.openxmlformats.org/officeDocument/2006/relationships/tags" Target="../tags/tag1076.xml"/><Relationship Id="rId1077" Type="http://schemas.openxmlformats.org/officeDocument/2006/relationships/tags" Target="../tags/tag1077.xml"/><Relationship Id="rId1078" Type="http://schemas.openxmlformats.org/officeDocument/2006/relationships/tags" Target="../tags/tag1078.xml"/><Relationship Id="rId1079" Type="http://schemas.openxmlformats.org/officeDocument/2006/relationships/tags" Target="../tags/tag1079.xml"/><Relationship Id="rId840" Type="http://schemas.openxmlformats.org/officeDocument/2006/relationships/tags" Target="../tags/tag840.xml"/><Relationship Id="rId841" Type="http://schemas.openxmlformats.org/officeDocument/2006/relationships/tags" Target="../tags/tag841.xml"/><Relationship Id="rId842" Type="http://schemas.openxmlformats.org/officeDocument/2006/relationships/tags" Target="../tags/tag842.xml"/><Relationship Id="rId843" Type="http://schemas.openxmlformats.org/officeDocument/2006/relationships/tags" Target="../tags/tag843.xml"/><Relationship Id="rId844" Type="http://schemas.openxmlformats.org/officeDocument/2006/relationships/tags" Target="../tags/tag844.xml"/><Relationship Id="rId845" Type="http://schemas.openxmlformats.org/officeDocument/2006/relationships/tags" Target="../tags/tag845.xml"/><Relationship Id="rId846" Type="http://schemas.openxmlformats.org/officeDocument/2006/relationships/tags" Target="../tags/tag846.xml"/><Relationship Id="rId847" Type="http://schemas.openxmlformats.org/officeDocument/2006/relationships/tags" Target="../tags/tag847.xml"/><Relationship Id="rId848" Type="http://schemas.openxmlformats.org/officeDocument/2006/relationships/tags" Target="../tags/tag848.xml"/><Relationship Id="rId849" Type="http://schemas.openxmlformats.org/officeDocument/2006/relationships/tags" Target="../tags/tag849.xml"/><Relationship Id="rId520" Type="http://schemas.openxmlformats.org/officeDocument/2006/relationships/tags" Target="../tags/tag520.xml"/><Relationship Id="rId521" Type="http://schemas.openxmlformats.org/officeDocument/2006/relationships/tags" Target="../tags/tag521.xml"/><Relationship Id="rId522" Type="http://schemas.openxmlformats.org/officeDocument/2006/relationships/tags" Target="../tags/tag522.xml"/><Relationship Id="rId523" Type="http://schemas.openxmlformats.org/officeDocument/2006/relationships/tags" Target="../tags/tag523.xml"/><Relationship Id="rId524" Type="http://schemas.openxmlformats.org/officeDocument/2006/relationships/tags" Target="../tags/tag524.xml"/><Relationship Id="rId525" Type="http://schemas.openxmlformats.org/officeDocument/2006/relationships/tags" Target="../tags/tag525.xml"/><Relationship Id="rId526" Type="http://schemas.openxmlformats.org/officeDocument/2006/relationships/tags" Target="../tags/tag526.xml"/><Relationship Id="rId527" Type="http://schemas.openxmlformats.org/officeDocument/2006/relationships/tags" Target="../tags/tag527.xml"/><Relationship Id="rId528" Type="http://schemas.openxmlformats.org/officeDocument/2006/relationships/tags" Target="../tags/tag528.xml"/><Relationship Id="rId529" Type="http://schemas.openxmlformats.org/officeDocument/2006/relationships/tags" Target="../tags/tag529.xml"/><Relationship Id="rId200" Type="http://schemas.openxmlformats.org/officeDocument/2006/relationships/tags" Target="../tags/tag200.xml"/><Relationship Id="rId201" Type="http://schemas.openxmlformats.org/officeDocument/2006/relationships/tags" Target="../tags/tag201.xml"/><Relationship Id="rId202" Type="http://schemas.openxmlformats.org/officeDocument/2006/relationships/tags" Target="../tags/tag202.xml"/><Relationship Id="rId203" Type="http://schemas.openxmlformats.org/officeDocument/2006/relationships/tags" Target="../tags/tag203.xml"/><Relationship Id="rId204" Type="http://schemas.openxmlformats.org/officeDocument/2006/relationships/tags" Target="../tags/tag204.xml"/><Relationship Id="rId205" Type="http://schemas.openxmlformats.org/officeDocument/2006/relationships/tags" Target="../tags/tag205.xml"/><Relationship Id="rId206" Type="http://schemas.openxmlformats.org/officeDocument/2006/relationships/tags" Target="../tags/tag206.xml"/><Relationship Id="rId207" Type="http://schemas.openxmlformats.org/officeDocument/2006/relationships/tags" Target="../tags/tag207.xml"/><Relationship Id="rId208" Type="http://schemas.openxmlformats.org/officeDocument/2006/relationships/tags" Target="../tags/tag208.xml"/><Relationship Id="rId209" Type="http://schemas.openxmlformats.org/officeDocument/2006/relationships/tags" Target="../tags/tag209.xml"/><Relationship Id="rId1080" Type="http://schemas.openxmlformats.org/officeDocument/2006/relationships/tags" Target="../tags/tag1080.xml"/><Relationship Id="rId1081" Type="http://schemas.openxmlformats.org/officeDocument/2006/relationships/tags" Target="../tags/tag1081.xml"/><Relationship Id="rId1082" Type="http://schemas.openxmlformats.org/officeDocument/2006/relationships/tags" Target="../tags/tag1082.xml"/><Relationship Id="rId1083" Type="http://schemas.openxmlformats.org/officeDocument/2006/relationships/tags" Target="../tags/tag1083.xml"/><Relationship Id="rId1084" Type="http://schemas.openxmlformats.org/officeDocument/2006/relationships/tags" Target="../tags/tag1084.xml"/><Relationship Id="rId1085" Type="http://schemas.openxmlformats.org/officeDocument/2006/relationships/tags" Target="../tags/tag1085.xml"/><Relationship Id="rId1086" Type="http://schemas.openxmlformats.org/officeDocument/2006/relationships/tags" Target="../tags/tag1086.xml"/><Relationship Id="rId1087" Type="http://schemas.openxmlformats.org/officeDocument/2006/relationships/tags" Target="../tags/tag1087.xml"/><Relationship Id="rId1088" Type="http://schemas.openxmlformats.org/officeDocument/2006/relationships/tags" Target="../tags/tag1088.xml"/><Relationship Id="rId1089" Type="http://schemas.openxmlformats.org/officeDocument/2006/relationships/tags" Target="../tags/tag1089.xml"/><Relationship Id="rId850" Type="http://schemas.openxmlformats.org/officeDocument/2006/relationships/tags" Target="../tags/tag850.xml"/><Relationship Id="rId851" Type="http://schemas.openxmlformats.org/officeDocument/2006/relationships/tags" Target="../tags/tag851.xml"/><Relationship Id="rId852" Type="http://schemas.openxmlformats.org/officeDocument/2006/relationships/tags" Target="../tags/tag852.xml"/><Relationship Id="rId853" Type="http://schemas.openxmlformats.org/officeDocument/2006/relationships/tags" Target="../tags/tag853.xml"/><Relationship Id="rId854" Type="http://schemas.openxmlformats.org/officeDocument/2006/relationships/tags" Target="../tags/tag854.xml"/><Relationship Id="rId855" Type="http://schemas.openxmlformats.org/officeDocument/2006/relationships/tags" Target="../tags/tag855.xml"/><Relationship Id="rId856" Type="http://schemas.openxmlformats.org/officeDocument/2006/relationships/tags" Target="../tags/tag856.xml"/><Relationship Id="rId857" Type="http://schemas.openxmlformats.org/officeDocument/2006/relationships/tags" Target="../tags/tag857.xml"/><Relationship Id="rId858" Type="http://schemas.openxmlformats.org/officeDocument/2006/relationships/tags" Target="../tags/tag858.xml"/><Relationship Id="rId859" Type="http://schemas.openxmlformats.org/officeDocument/2006/relationships/tags" Target="../tags/tag859.xml"/><Relationship Id="rId530" Type="http://schemas.openxmlformats.org/officeDocument/2006/relationships/tags" Target="../tags/tag530.xml"/><Relationship Id="rId531" Type="http://schemas.openxmlformats.org/officeDocument/2006/relationships/tags" Target="../tags/tag531.xml"/><Relationship Id="rId532" Type="http://schemas.openxmlformats.org/officeDocument/2006/relationships/tags" Target="../tags/tag532.xml"/><Relationship Id="rId533" Type="http://schemas.openxmlformats.org/officeDocument/2006/relationships/tags" Target="../tags/tag533.xml"/><Relationship Id="rId534" Type="http://schemas.openxmlformats.org/officeDocument/2006/relationships/tags" Target="../tags/tag534.xml"/><Relationship Id="rId535" Type="http://schemas.openxmlformats.org/officeDocument/2006/relationships/tags" Target="../tags/tag535.xml"/><Relationship Id="rId536" Type="http://schemas.openxmlformats.org/officeDocument/2006/relationships/tags" Target="../tags/tag536.xml"/><Relationship Id="rId537" Type="http://schemas.openxmlformats.org/officeDocument/2006/relationships/tags" Target="../tags/tag537.xml"/><Relationship Id="rId538" Type="http://schemas.openxmlformats.org/officeDocument/2006/relationships/tags" Target="../tags/tag538.xml"/><Relationship Id="rId539" Type="http://schemas.openxmlformats.org/officeDocument/2006/relationships/tags" Target="../tags/tag539.xml"/><Relationship Id="rId210" Type="http://schemas.openxmlformats.org/officeDocument/2006/relationships/tags" Target="../tags/tag210.xml"/><Relationship Id="rId211" Type="http://schemas.openxmlformats.org/officeDocument/2006/relationships/tags" Target="../tags/tag211.xml"/><Relationship Id="rId212" Type="http://schemas.openxmlformats.org/officeDocument/2006/relationships/tags" Target="../tags/tag212.xml"/><Relationship Id="rId213" Type="http://schemas.openxmlformats.org/officeDocument/2006/relationships/tags" Target="../tags/tag213.xml"/><Relationship Id="rId214" Type="http://schemas.openxmlformats.org/officeDocument/2006/relationships/tags" Target="../tags/tag214.xml"/><Relationship Id="rId215" Type="http://schemas.openxmlformats.org/officeDocument/2006/relationships/tags" Target="../tags/tag215.xml"/><Relationship Id="rId216" Type="http://schemas.openxmlformats.org/officeDocument/2006/relationships/tags" Target="../tags/tag216.xml"/><Relationship Id="rId217" Type="http://schemas.openxmlformats.org/officeDocument/2006/relationships/tags" Target="../tags/tag217.xml"/><Relationship Id="rId218" Type="http://schemas.openxmlformats.org/officeDocument/2006/relationships/tags" Target="../tags/tag218.xml"/><Relationship Id="rId219" Type="http://schemas.openxmlformats.org/officeDocument/2006/relationships/tags" Target="../tags/tag219.xml"/><Relationship Id="rId1090" Type="http://schemas.openxmlformats.org/officeDocument/2006/relationships/tags" Target="../tags/tag1090.xml"/><Relationship Id="rId1091" Type="http://schemas.openxmlformats.org/officeDocument/2006/relationships/tags" Target="../tags/tag1091.xml"/><Relationship Id="rId1092" Type="http://schemas.openxmlformats.org/officeDocument/2006/relationships/tags" Target="../tags/tag1092.xml"/><Relationship Id="rId1093" Type="http://schemas.openxmlformats.org/officeDocument/2006/relationships/tags" Target="../tags/tag1093.xml"/><Relationship Id="rId1094" Type="http://schemas.openxmlformats.org/officeDocument/2006/relationships/tags" Target="../tags/tag1094.xml"/><Relationship Id="rId1095" Type="http://schemas.openxmlformats.org/officeDocument/2006/relationships/tags" Target="../tags/tag1095.xml"/><Relationship Id="rId1096" Type="http://schemas.openxmlformats.org/officeDocument/2006/relationships/tags" Target="../tags/tag1096.xml"/><Relationship Id="rId1097" Type="http://schemas.openxmlformats.org/officeDocument/2006/relationships/tags" Target="../tags/tag1097.xml"/><Relationship Id="rId1098" Type="http://schemas.openxmlformats.org/officeDocument/2006/relationships/tags" Target="../tags/tag1098.xml"/><Relationship Id="rId1099" Type="http://schemas.openxmlformats.org/officeDocument/2006/relationships/tags" Target="../tags/tag1099.xml"/><Relationship Id="rId860" Type="http://schemas.openxmlformats.org/officeDocument/2006/relationships/tags" Target="../tags/tag860.xml"/><Relationship Id="rId861" Type="http://schemas.openxmlformats.org/officeDocument/2006/relationships/tags" Target="../tags/tag861.xml"/><Relationship Id="rId862" Type="http://schemas.openxmlformats.org/officeDocument/2006/relationships/tags" Target="../tags/tag862.xml"/><Relationship Id="rId863" Type="http://schemas.openxmlformats.org/officeDocument/2006/relationships/tags" Target="../tags/tag863.xml"/><Relationship Id="rId864" Type="http://schemas.openxmlformats.org/officeDocument/2006/relationships/tags" Target="../tags/tag864.xml"/><Relationship Id="rId865" Type="http://schemas.openxmlformats.org/officeDocument/2006/relationships/tags" Target="../tags/tag865.xml"/><Relationship Id="rId866" Type="http://schemas.openxmlformats.org/officeDocument/2006/relationships/tags" Target="../tags/tag866.xml"/><Relationship Id="rId867" Type="http://schemas.openxmlformats.org/officeDocument/2006/relationships/tags" Target="../tags/tag867.xml"/><Relationship Id="rId868" Type="http://schemas.openxmlformats.org/officeDocument/2006/relationships/tags" Target="../tags/tag868.xml"/><Relationship Id="rId869" Type="http://schemas.openxmlformats.org/officeDocument/2006/relationships/tags" Target="../tags/tag869.xml"/><Relationship Id="rId540" Type="http://schemas.openxmlformats.org/officeDocument/2006/relationships/tags" Target="../tags/tag540.xml"/><Relationship Id="rId541" Type="http://schemas.openxmlformats.org/officeDocument/2006/relationships/tags" Target="../tags/tag541.xml"/><Relationship Id="rId542" Type="http://schemas.openxmlformats.org/officeDocument/2006/relationships/tags" Target="../tags/tag542.xml"/><Relationship Id="rId543" Type="http://schemas.openxmlformats.org/officeDocument/2006/relationships/tags" Target="../tags/tag543.xml"/><Relationship Id="rId544" Type="http://schemas.openxmlformats.org/officeDocument/2006/relationships/tags" Target="../tags/tag544.xml"/><Relationship Id="rId545" Type="http://schemas.openxmlformats.org/officeDocument/2006/relationships/tags" Target="../tags/tag545.xml"/><Relationship Id="rId546" Type="http://schemas.openxmlformats.org/officeDocument/2006/relationships/tags" Target="../tags/tag546.xml"/><Relationship Id="rId547" Type="http://schemas.openxmlformats.org/officeDocument/2006/relationships/tags" Target="../tags/tag547.xml"/><Relationship Id="rId548" Type="http://schemas.openxmlformats.org/officeDocument/2006/relationships/tags" Target="../tags/tag548.xml"/><Relationship Id="rId549" Type="http://schemas.openxmlformats.org/officeDocument/2006/relationships/tags" Target="../tags/tag549.xml"/><Relationship Id="rId220" Type="http://schemas.openxmlformats.org/officeDocument/2006/relationships/tags" Target="../tags/tag220.xml"/><Relationship Id="rId221" Type="http://schemas.openxmlformats.org/officeDocument/2006/relationships/tags" Target="../tags/tag221.xml"/><Relationship Id="rId222" Type="http://schemas.openxmlformats.org/officeDocument/2006/relationships/tags" Target="../tags/tag222.xml"/><Relationship Id="rId223" Type="http://schemas.openxmlformats.org/officeDocument/2006/relationships/tags" Target="../tags/tag223.xml"/><Relationship Id="rId224" Type="http://schemas.openxmlformats.org/officeDocument/2006/relationships/tags" Target="../tags/tag224.xml"/><Relationship Id="rId225" Type="http://schemas.openxmlformats.org/officeDocument/2006/relationships/tags" Target="../tags/tag225.xml"/><Relationship Id="rId226" Type="http://schemas.openxmlformats.org/officeDocument/2006/relationships/tags" Target="../tags/tag226.xml"/><Relationship Id="rId227" Type="http://schemas.openxmlformats.org/officeDocument/2006/relationships/tags" Target="../tags/tag227.xml"/><Relationship Id="rId228" Type="http://schemas.openxmlformats.org/officeDocument/2006/relationships/tags" Target="../tags/tag228.xml"/><Relationship Id="rId229" Type="http://schemas.openxmlformats.org/officeDocument/2006/relationships/tags" Target="../tags/tag229.xml"/><Relationship Id="rId870" Type="http://schemas.openxmlformats.org/officeDocument/2006/relationships/tags" Target="../tags/tag870.xml"/><Relationship Id="rId871" Type="http://schemas.openxmlformats.org/officeDocument/2006/relationships/tags" Target="../tags/tag871.xml"/><Relationship Id="rId872" Type="http://schemas.openxmlformats.org/officeDocument/2006/relationships/tags" Target="../tags/tag872.xml"/><Relationship Id="rId873" Type="http://schemas.openxmlformats.org/officeDocument/2006/relationships/tags" Target="../tags/tag873.xml"/><Relationship Id="rId874" Type="http://schemas.openxmlformats.org/officeDocument/2006/relationships/tags" Target="../tags/tag874.xml"/><Relationship Id="rId875" Type="http://schemas.openxmlformats.org/officeDocument/2006/relationships/tags" Target="../tags/tag875.xml"/><Relationship Id="rId876" Type="http://schemas.openxmlformats.org/officeDocument/2006/relationships/tags" Target="../tags/tag876.xml"/><Relationship Id="rId877" Type="http://schemas.openxmlformats.org/officeDocument/2006/relationships/tags" Target="../tags/tag877.xml"/><Relationship Id="rId878" Type="http://schemas.openxmlformats.org/officeDocument/2006/relationships/tags" Target="../tags/tag878.xml"/><Relationship Id="rId879" Type="http://schemas.openxmlformats.org/officeDocument/2006/relationships/tags" Target="../tags/tag879.xml"/><Relationship Id="rId550" Type="http://schemas.openxmlformats.org/officeDocument/2006/relationships/tags" Target="../tags/tag550.xml"/><Relationship Id="rId551" Type="http://schemas.openxmlformats.org/officeDocument/2006/relationships/tags" Target="../tags/tag551.xml"/><Relationship Id="rId552" Type="http://schemas.openxmlformats.org/officeDocument/2006/relationships/tags" Target="../tags/tag552.xml"/><Relationship Id="rId553" Type="http://schemas.openxmlformats.org/officeDocument/2006/relationships/tags" Target="../tags/tag553.xml"/><Relationship Id="rId554" Type="http://schemas.openxmlformats.org/officeDocument/2006/relationships/tags" Target="../tags/tag554.xml"/><Relationship Id="rId555" Type="http://schemas.openxmlformats.org/officeDocument/2006/relationships/tags" Target="../tags/tag555.xml"/><Relationship Id="rId556" Type="http://schemas.openxmlformats.org/officeDocument/2006/relationships/tags" Target="../tags/tag556.xml"/><Relationship Id="rId557" Type="http://schemas.openxmlformats.org/officeDocument/2006/relationships/tags" Target="../tags/tag557.xml"/><Relationship Id="rId558" Type="http://schemas.openxmlformats.org/officeDocument/2006/relationships/tags" Target="../tags/tag558.xml"/><Relationship Id="rId559" Type="http://schemas.openxmlformats.org/officeDocument/2006/relationships/tags" Target="../tags/tag559.xml"/><Relationship Id="rId230" Type="http://schemas.openxmlformats.org/officeDocument/2006/relationships/tags" Target="../tags/tag230.xml"/><Relationship Id="rId231" Type="http://schemas.openxmlformats.org/officeDocument/2006/relationships/tags" Target="../tags/tag231.xml"/><Relationship Id="rId232" Type="http://schemas.openxmlformats.org/officeDocument/2006/relationships/tags" Target="../tags/tag232.xml"/><Relationship Id="rId233" Type="http://schemas.openxmlformats.org/officeDocument/2006/relationships/tags" Target="../tags/tag233.xml"/><Relationship Id="rId234" Type="http://schemas.openxmlformats.org/officeDocument/2006/relationships/tags" Target="../tags/tag234.xml"/><Relationship Id="rId235" Type="http://schemas.openxmlformats.org/officeDocument/2006/relationships/tags" Target="../tags/tag235.xml"/><Relationship Id="rId236" Type="http://schemas.openxmlformats.org/officeDocument/2006/relationships/tags" Target="../tags/tag236.xml"/><Relationship Id="rId237" Type="http://schemas.openxmlformats.org/officeDocument/2006/relationships/tags" Target="../tags/tag237.xml"/><Relationship Id="rId238" Type="http://schemas.openxmlformats.org/officeDocument/2006/relationships/tags" Target="../tags/tag238.xml"/><Relationship Id="rId239" Type="http://schemas.openxmlformats.org/officeDocument/2006/relationships/tags" Target="../tags/tag239.xml"/><Relationship Id="rId880" Type="http://schemas.openxmlformats.org/officeDocument/2006/relationships/tags" Target="../tags/tag880.xml"/><Relationship Id="rId881" Type="http://schemas.openxmlformats.org/officeDocument/2006/relationships/tags" Target="../tags/tag881.xml"/><Relationship Id="rId882" Type="http://schemas.openxmlformats.org/officeDocument/2006/relationships/tags" Target="../tags/tag882.xml"/><Relationship Id="rId883" Type="http://schemas.openxmlformats.org/officeDocument/2006/relationships/tags" Target="../tags/tag883.xml"/><Relationship Id="rId884" Type="http://schemas.openxmlformats.org/officeDocument/2006/relationships/tags" Target="../tags/tag884.xml"/><Relationship Id="rId885" Type="http://schemas.openxmlformats.org/officeDocument/2006/relationships/tags" Target="../tags/tag885.xml"/><Relationship Id="rId886" Type="http://schemas.openxmlformats.org/officeDocument/2006/relationships/tags" Target="../tags/tag886.xml"/><Relationship Id="rId887" Type="http://schemas.openxmlformats.org/officeDocument/2006/relationships/tags" Target="../tags/tag887.xml"/><Relationship Id="rId888" Type="http://schemas.openxmlformats.org/officeDocument/2006/relationships/tags" Target="../tags/tag888.xml"/><Relationship Id="rId889" Type="http://schemas.openxmlformats.org/officeDocument/2006/relationships/tags" Target="../tags/tag889.xml"/><Relationship Id="rId560" Type="http://schemas.openxmlformats.org/officeDocument/2006/relationships/tags" Target="../tags/tag560.xml"/><Relationship Id="rId561" Type="http://schemas.openxmlformats.org/officeDocument/2006/relationships/tags" Target="../tags/tag561.xml"/><Relationship Id="rId562" Type="http://schemas.openxmlformats.org/officeDocument/2006/relationships/tags" Target="../tags/tag562.xml"/><Relationship Id="rId563" Type="http://schemas.openxmlformats.org/officeDocument/2006/relationships/tags" Target="../tags/tag563.xml"/><Relationship Id="rId564" Type="http://schemas.openxmlformats.org/officeDocument/2006/relationships/tags" Target="../tags/tag564.xml"/><Relationship Id="rId565" Type="http://schemas.openxmlformats.org/officeDocument/2006/relationships/tags" Target="../tags/tag565.xml"/><Relationship Id="rId566" Type="http://schemas.openxmlformats.org/officeDocument/2006/relationships/tags" Target="../tags/tag566.xml"/><Relationship Id="rId567" Type="http://schemas.openxmlformats.org/officeDocument/2006/relationships/tags" Target="../tags/tag567.xml"/><Relationship Id="rId568" Type="http://schemas.openxmlformats.org/officeDocument/2006/relationships/tags" Target="../tags/tag568.xml"/><Relationship Id="rId569" Type="http://schemas.openxmlformats.org/officeDocument/2006/relationships/tags" Target="../tags/tag569.xml"/><Relationship Id="rId240" Type="http://schemas.openxmlformats.org/officeDocument/2006/relationships/tags" Target="../tags/tag240.xml"/><Relationship Id="rId241" Type="http://schemas.openxmlformats.org/officeDocument/2006/relationships/tags" Target="../tags/tag241.xml"/><Relationship Id="rId242" Type="http://schemas.openxmlformats.org/officeDocument/2006/relationships/tags" Target="../tags/tag242.xml"/><Relationship Id="rId243" Type="http://schemas.openxmlformats.org/officeDocument/2006/relationships/tags" Target="../tags/tag243.xml"/><Relationship Id="rId244" Type="http://schemas.openxmlformats.org/officeDocument/2006/relationships/tags" Target="../tags/tag244.xml"/><Relationship Id="rId245" Type="http://schemas.openxmlformats.org/officeDocument/2006/relationships/tags" Target="../tags/tag245.xml"/><Relationship Id="rId246" Type="http://schemas.openxmlformats.org/officeDocument/2006/relationships/tags" Target="../tags/tag246.xml"/><Relationship Id="rId247" Type="http://schemas.openxmlformats.org/officeDocument/2006/relationships/tags" Target="../tags/tag247.xml"/><Relationship Id="rId248" Type="http://schemas.openxmlformats.org/officeDocument/2006/relationships/tags" Target="../tags/tag248.xml"/><Relationship Id="rId249" Type="http://schemas.openxmlformats.org/officeDocument/2006/relationships/tags" Target="../tags/tag249.xml"/><Relationship Id="rId890" Type="http://schemas.openxmlformats.org/officeDocument/2006/relationships/tags" Target="../tags/tag890.xml"/><Relationship Id="rId891" Type="http://schemas.openxmlformats.org/officeDocument/2006/relationships/tags" Target="../tags/tag891.xml"/><Relationship Id="rId892" Type="http://schemas.openxmlformats.org/officeDocument/2006/relationships/tags" Target="../tags/tag892.xml"/><Relationship Id="rId893" Type="http://schemas.openxmlformats.org/officeDocument/2006/relationships/tags" Target="../tags/tag893.xml"/><Relationship Id="rId894" Type="http://schemas.openxmlformats.org/officeDocument/2006/relationships/tags" Target="../tags/tag894.xml"/><Relationship Id="rId895" Type="http://schemas.openxmlformats.org/officeDocument/2006/relationships/tags" Target="../tags/tag895.xml"/><Relationship Id="rId896" Type="http://schemas.openxmlformats.org/officeDocument/2006/relationships/tags" Target="../tags/tag896.xml"/><Relationship Id="rId897" Type="http://schemas.openxmlformats.org/officeDocument/2006/relationships/tags" Target="../tags/tag897.xml"/><Relationship Id="rId898" Type="http://schemas.openxmlformats.org/officeDocument/2006/relationships/tags" Target="../tags/tag898.xml"/><Relationship Id="rId899" Type="http://schemas.openxmlformats.org/officeDocument/2006/relationships/tags" Target="../tags/tag899.xml"/><Relationship Id="rId570" Type="http://schemas.openxmlformats.org/officeDocument/2006/relationships/tags" Target="../tags/tag570.xml"/><Relationship Id="rId571" Type="http://schemas.openxmlformats.org/officeDocument/2006/relationships/tags" Target="../tags/tag571.xml"/><Relationship Id="rId572" Type="http://schemas.openxmlformats.org/officeDocument/2006/relationships/tags" Target="../tags/tag572.xml"/><Relationship Id="rId573" Type="http://schemas.openxmlformats.org/officeDocument/2006/relationships/tags" Target="../tags/tag573.xml"/><Relationship Id="rId574" Type="http://schemas.openxmlformats.org/officeDocument/2006/relationships/tags" Target="../tags/tag574.xml"/><Relationship Id="rId575" Type="http://schemas.openxmlformats.org/officeDocument/2006/relationships/tags" Target="../tags/tag575.xml"/><Relationship Id="rId576" Type="http://schemas.openxmlformats.org/officeDocument/2006/relationships/tags" Target="../tags/tag576.xml"/><Relationship Id="rId577" Type="http://schemas.openxmlformats.org/officeDocument/2006/relationships/tags" Target="../tags/tag577.xml"/><Relationship Id="rId578" Type="http://schemas.openxmlformats.org/officeDocument/2006/relationships/tags" Target="../tags/tag578.xml"/><Relationship Id="rId579" Type="http://schemas.openxmlformats.org/officeDocument/2006/relationships/tags" Target="../tags/tag579.xml"/><Relationship Id="rId250" Type="http://schemas.openxmlformats.org/officeDocument/2006/relationships/tags" Target="../tags/tag250.xml"/><Relationship Id="rId251" Type="http://schemas.openxmlformats.org/officeDocument/2006/relationships/tags" Target="../tags/tag251.xml"/><Relationship Id="rId252" Type="http://schemas.openxmlformats.org/officeDocument/2006/relationships/tags" Target="../tags/tag252.xml"/><Relationship Id="rId253" Type="http://schemas.openxmlformats.org/officeDocument/2006/relationships/tags" Target="../tags/tag253.xml"/><Relationship Id="rId254" Type="http://schemas.openxmlformats.org/officeDocument/2006/relationships/tags" Target="../tags/tag254.xml"/><Relationship Id="rId255" Type="http://schemas.openxmlformats.org/officeDocument/2006/relationships/tags" Target="../tags/tag255.xml"/><Relationship Id="rId256" Type="http://schemas.openxmlformats.org/officeDocument/2006/relationships/tags" Target="../tags/tag256.xml"/><Relationship Id="rId257" Type="http://schemas.openxmlformats.org/officeDocument/2006/relationships/tags" Target="../tags/tag257.xml"/><Relationship Id="rId258" Type="http://schemas.openxmlformats.org/officeDocument/2006/relationships/tags" Target="../tags/tag258.xml"/><Relationship Id="rId259" Type="http://schemas.openxmlformats.org/officeDocument/2006/relationships/tags" Target="../tags/tag259.xml"/><Relationship Id="rId700" Type="http://schemas.openxmlformats.org/officeDocument/2006/relationships/tags" Target="../tags/tag700.xml"/><Relationship Id="rId701" Type="http://schemas.openxmlformats.org/officeDocument/2006/relationships/tags" Target="../tags/tag701.xml"/><Relationship Id="rId702" Type="http://schemas.openxmlformats.org/officeDocument/2006/relationships/tags" Target="../tags/tag702.xml"/><Relationship Id="rId703" Type="http://schemas.openxmlformats.org/officeDocument/2006/relationships/tags" Target="../tags/tag703.xml"/><Relationship Id="rId704" Type="http://schemas.openxmlformats.org/officeDocument/2006/relationships/tags" Target="../tags/tag704.xml"/><Relationship Id="rId705" Type="http://schemas.openxmlformats.org/officeDocument/2006/relationships/tags" Target="../tags/tag705.xml"/><Relationship Id="rId706" Type="http://schemas.openxmlformats.org/officeDocument/2006/relationships/tags" Target="../tags/tag706.xml"/><Relationship Id="rId707" Type="http://schemas.openxmlformats.org/officeDocument/2006/relationships/tags" Target="../tags/tag707.xml"/><Relationship Id="rId708" Type="http://schemas.openxmlformats.org/officeDocument/2006/relationships/tags" Target="../tags/tag708.xml"/><Relationship Id="rId709" Type="http://schemas.openxmlformats.org/officeDocument/2006/relationships/tags" Target="../tags/tag70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580" Type="http://schemas.openxmlformats.org/officeDocument/2006/relationships/tags" Target="../tags/tag580.xml"/><Relationship Id="rId581" Type="http://schemas.openxmlformats.org/officeDocument/2006/relationships/tags" Target="../tags/tag581.xml"/><Relationship Id="rId582" Type="http://schemas.openxmlformats.org/officeDocument/2006/relationships/tags" Target="../tags/tag582.xml"/><Relationship Id="rId583" Type="http://schemas.openxmlformats.org/officeDocument/2006/relationships/tags" Target="../tags/tag583.xml"/><Relationship Id="rId584" Type="http://schemas.openxmlformats.org/officeDocument/2006/relationships/tags" Target="../tags/tag584.xml"/><Relationship Id="rId585" Type="http://schemas.openxmlformats.org/officeDocument/2006/relationships/tags" Target="../tags/tag585.xml"/><Relationship Id="rId586" Type="http://schemas.openxmlformats.org/officeDocument/2006/relationships/tags" Target="../tags/tag586.xml"/><Relationship Id="rId587" Type="http://schemas.openxmlformats.org/officeDocument/2006/relationships/tags" Target="../tags/tag587.xml"/><Relationship Id="rId588" Type="http://schemas.openxmlformats.org/officeDocument/2006/relationships/tags" Target="../tags/tag588.xml"/><Relationship Id="rId589" Type="http://schemas.openxmlformats.org/officeDocument/2006/relationships/tags" Target="../tags/tag589.xml"/><Relationship Id="rId260" Type="http://schemas.openxmlformats.org/officeDocument/2006/relationships/tags" Target="../tags/tag260.xml"/><Relationship Id="rId261" Type="http://schemas.openxmlformats.org/officeDocument/2006/relationships/tags" Target="../tags/tag261.xml"/><Relationship Id="rId262" Type="http://schemas.openxmlformats.org/officeDocument/2006/relationships/tags" Target="../tags/tag262.xml"/><Relationship Id="rId263" Type="http://schemas.openxmlformats.org/officeDocument/2006/relationships/tags" Target="../tags/tag263.xml"/><Relationship Id="rId264" Type="http://schemas.openxmlformats.org/officeDocument/2006/relationships/tags" Target="../tags/tag264.xml"/><Relationship Id="rId265" Type="http://schemas.openxmlformats.org/officeDocument/2006/relationships/tags" Target="../tags/tag265.xml"/><Relationship Id="rId266" Type="http://schemas.openxmlformats.org/officeDocument/2006/relationships/tags" Target="../tags/tag266.xml"/><Relationship Id="rId267" Type="http://schemas.openxmlformats.org/officeDocument/2006/relationships/tags" Target="../tags/tag267.xml"/><Relationship Id="rId268" Type="http://schemas.openxmlformats.org/officeDocument/2006/relationships/tags" Target="../tags/tag268.xml"/><Relationship Id="rId269" Type="http://schemas.openxmlformats.org/officeDocument/2006/relationships/tags" Target="../tags/tag269.xml"/><Relationship Id="rId710" Type="http://schemas.openxmlformats.org/officeDocument/2006/relationships/tags" Target="../tags/tag710.xml"/><Relationship Id="rId711" Type="http://schemas.openxmlformats.org/officeDocument/2006/relationships/tags" Target="../tags/tag711.xml"/><Relationship Id="rId712" Type="http://schemas.openxmlformats.org/officeDocument/2006/relationships/tags" Target="../tags/tag712.xml"/><Relationship Id="rId713" Type="http://schemas.openxmlformats.org/officeDocument/2006/relationships/tags" Target="../tags/tag713.xml"/><Relationship Id="rId714" Type="http://schemas.openxmlformats.org/officeDocument/2006/relationships/tags" Target="../tags/tag714.xml"/><Relationship Id="rId715" Type="http://schemas.openxmlformats.org/officeDocument/2006/relationships/tags" Target="../tags/tag715.xml"/><Relationship Id="rId716" Type="http://schemas.openxmlformats.org/officeDocument/2006/relationships/tags" Target="../tags/tag716.xml"/><Relationship Id="rId717" Type="http://schemas.openxmlformats.org/officeDocument/2006/relationships/tags" Target="../tags/tag717.xml"/><Relationship Id="rId718" Type="http://schemas.openxmlformats.org/officeDocument/2006/relationships/tags" Target="../tags/tag718.xml"/><Relationship Id="rId719" Type="http://schemas.openxmlformats.org/officeDocument/2006/relationships/tags" Target="../tags/tag719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590" Type="http://schemas.openxmlformats.org/officeDocument/2006/relationships/tags" Target="../tags/tag590.xml"/><Relationship Id="rId591" Type="http://schemas.openxmlformats.org/officeDocument/2006/relationships/tags" Target="../tags/tag591.xml"/><Relationship Id="rId592" Type="http://schemas.openxmlformats.org/officeDocument/2006/relationships/tags" Target="../tags/tag592.xml"/><Relationship Id="rId593" Type="http://schemas.openxmlformats.org/officeDocument/2006/relationships/tags" Target="../tags/tag593.xml"/><Relationship Id="rId594" Type="http://schemas.openxmlformats.org/officeDocument/2006/relationships/tags" Target="../tags/tag594.xml"/><Relationship Id="rId595" Type="http://schemas.openxmlformats.org/officeDocument/2006/relationships/tags" Target="../tags/tag595.xml"/><Relationship Id="rId596" Type="http://schemas.openxmlformats.org/officeDocument/2006/relationships/tags" Target="../tags/tag596.xml"/><Relationship Id="rId597" Type="http://schemas.openxmlformats.org/officeDocument/2006/relationships/tags" Target="../tags/tag597.xml"/><Relationship Id="rId598" Type="http://schemas.openxmlformats.org/officeDocument/2006/relationships/tags" Target="../tags/tag598.xml"/><Relationship Id="rId599" Type="http://schemas.openxmlformats.org/officeDocument/2006/relationships/tags" Target="../tags/tag599.xml"/><Relationship Id="rId270" Type="http://schemas.openxmlformats.org/officeDocument/2006/relationships/tags" Target="../tags/tag270.xml"/><Relationship Id="rId271" Type="http://schemas.openxmlformats.org/officeDocument/2006/relationships/tags" Target="../tags/tag271.xml"/><Relationship Id="rId272" Type="http://schemas.openxmlformats.org/officeDocument/2006/relationships/tags" Target="../tags/tag272.xml"/><Relationship Id="rId273" Type="http://schemas.openxmlformats.org/officeDocument/2006/relationships/tags" Target="../tags/tag273.xml"/><Relationship Id="rId274" Type="http://schemas.openxmlformats.org/officeDocument/2006/relationships/tags" Target="../tags/tag274.xml"/><Relationship Id="rId275" Type="http://schemas.openxmlformats.org/officeDocument/2006/relationships/tags" Target="../tags/tag275.xml"/><Relationship Id="rId276" Type="http://schemas.openxmlformats.org/officeDocument/2006/relationships/tags" Target="../tags/tag276.xml"/><Relationship Id="rId277" Type="http://schemas.openxmlformats.org/officeDocument/2006/relationships/tags" Target="../tags/tag277.xml"/><Relationship Id="rId278" Type="http://schemas.openxmlformats.org/officeDocument/2006/relationships/tags" Target="../tags/tag278.xml"/><Relationship Id="rId279" Type="http://schemas.openxmlformats.org/officeDocument/2006/relationships/tags" Target="../tags/tag279.xml"/><Relationship Id="rId720" Type="http://schemas.openxmlformats.org/officeDocument/2006/relationships/tags" Target="../tags/tag720.xml"/><Relationship Id="rId721" Type="http://schemas.openxmlformats.org/officeDocument/2006/relationships/tags" Target="../tags/tag721.xml"/><Relationship Id="rId722" Type="http://schemas.openxmlformats.org/officeDocument/2006/relationships/tags" Target="../tags/tag722.xml"/><Relationship Id="rId723" Type="http://schemas.openxmlformats.org/officeDocument/2006/relationships/tags" Target="../tags/tag723.xml"/><Relationship Id="rId724" Type="http://schemas.openxmlformats.org/officeDocument/2006/relationships/tags" Target="../tags/tag724.xml"/><Relationship Id="rId725" Type="http://schemas.openxmlformats.org/officeDocument/2006/relationships/tags" Target="../tags/tag725.xml"/><Relationship Id="rId726" Type="http://schemas.openxmlformats.org/officeDocument/2006/relationships/tags" Target="../tags/tag726.xml"/><Relationship Id="rId727" Type="http://schemas.openxmlformats.org/officeDocument/2006/relationships/tags" Target="../tags/tag727.xml"/><Relationship Id="rId728" Type="http://schemas.openxmlformats.org/officeDocument/2006/relationships/tags" Target="../tags/tag728.xml"/><Relationship Id="rId729" Type="http://schemas.openxmlformats.org/officeDocument/2006/relationships/tags" Target="../tags/tag7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3500" dirty="0" smtClean="0"/>
              <a:t>Central </a:t>
            </a:r>
            <a:r>
              <a:rPr lang="de-CH" sz="3500" dirty="0" err="1" smtClean="0"/>
              <a:t>bank</a:t>
            </a:r>
            <a:r>
              <a:rPr lang="de-CH" sz="3500" dirty="0" smtClean="0"/>
              <a:t> </a:t>
            </a:r>
            <a:r>
              <a:rPr lang="de-CH" sz="3500" dirty="0" err="1" smtClean="0"/>
              <a:t>policy</a:t>
            </a:r>
            <a:r>
              <a:rPr lang="de-CH" sz="3500" dirty="0" smtClean="0"/>
              <a:t> in </a:t>
            </a:r>
            <a:r>
              <a:rPr lang="de-CH" sz="3500" dirty="0" err="1" smtClean="0"/>
              <a:t>extraordinary</a:t>
            </a:r>
            <a:r>
              <a:rPr lang="de-CH" sz="3500" dirty="0" smtClean="0"/>
              <a:t> </a:t>
            </a:r>
            <a:r>
              <a:rPr lang="de-CH" sz="3500" dirty="0" err="1" smtClean="0"/>
              <a:t>times</a:t>
            </a:r>
            <a:endParaRPr lang="de-CH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b="1" dirty="0" smtClean="0">
                <a:solidFill>
                  <a:schemeClr val="bg1"/>
                </a:solidFill>
              </a:rPr>
              <a:t>Andréa M. Maechler</a:t>
            </a:r>
            <a:endParaRPr lang="de-CH" b="1" dirty="0">
              <a:solidFill>
                <a:schemeClr val="bg1"/>
              </a:solidFill>
            </a:endParaRPr>
          </a:p>
          <a:p>
            <a:r>
              <a:rPr lang="de-CH" dirty="0" smtClean="0">
                <a:solidFill>
                  <a:schemeClr val="bg1"/>
                </a:solidFill>
              </a:rPr>
              <a:t>Member of the </a:t>
            </a:r>
            <a:r>
              <a:rPr lang="de-CH" dirty="0" err="1" smtClean="0">
                <a:solidFill>
                  <a:schemeClr val="bg1"/>
                </a:solidFill>
              </a:rPr>
              <a:t>Governing</a:t>
            </a:r>
            <a:r>
              <a:rPr lang="de-CH" dirty="0" smtClean="0">
                <a:solidFill>
                  <a:schemeClr val="bg1"/>
                </a:solidFill>
              </a:rPr>
              <a:t> </a:t>
            </a:r>
            <a:r>
              <a:rPr lang="de-CH" dirty="0">
                <a:solidFill>
                  <a:schemeClr val="bg1"/>
                </a:solidFill>
              </a:rPr>
              <a:t>Board of the Swiss National Bank</a:t>
            </a:r>
          </a:p>
          <a:p>
            <a:endParaRPr lang="de-CH" dirty="0">
              <a:solidFill>
                <a:schemeClr val="bg1"/>
              </a:solidFill>
            </a:endParaRPr>
          </a:p>
          <a:p>
            <a:r>
              <a:rPr lang="de-CH" dirty="0" smtClean="0">
                <a:solidFill>
                  <a:schemeClr val="bg1"/>
                </a:solidFill>
              </a:rPr>
              <a:t>ICMB: International Center </a:t>
            </a:r>
            <a:r>
              <a:rPr lang="de-CH" dirty="0" err="1" smtClean="0">
                <a:solidFill>
                  <a:schemeClr val="bg1"/>
                </a:solidFill>
              </a:rPr>
              <a:t>for</a:t>
            </a:r>
            <a:r>
              <a:rPr lang="de-CH" dirty="0" smtClean="0">
                <a:solidFill>
                  <a:schemeClr val="bg1"/>
                </a:solidFill>
              </a:rPr>
              <a:t> </a:t>
            </a:r>
            <a:r>
              <a:rPr lang="de-CH" dirty="0" err="1" smtClean="0">
                <a:solidFill>
                  <a:schemeClr val="bg1"/>
                </a:solidFill>
              </a:rPr>
              <a:t>Monetary</a:t>
            </a:r>
            <a:r>
              <a:rPr lang="de-CH" dirty="0" smtClean="0">
                <a:solidFill>
                  <a:schemeClr val="bg1"/>
                </a:solidFill>
              </a:rPr>
              <a:t> </a:t>
            </a:r>
            <a:r>
              <a:rPr lang="de-CH" dirty="0" err="1" smtClean="0">
                <a:solidFill>
                  <a:schemeClr val="bg1"/>
                </a:solidFill>
              </a:rPr>
              <a:t>and</a:t>
            </a:r>
            <a:r>
              <a:rPr lang="de-CH" dirty="0" smtClean="0">
                <a:solidFill>
                  <a:schemeClr val="bg1"/>
                </a:solidFill>
              </a:rPr>
              <a:t> Banking Studies</a:t>
            </a:r>
            <a:endParaRPr lang="de-CH" dirty="0">
              <a:solidFill>
                <a:schemeClr val="bg1"/>
              </a:solidFill>
            </a:endParaRPr>
          </a:p>
          <a:p>
            <a:r>
              <a:rPr lang="de-CH" dirty="0" err="1" smtClean="0">
                <a:solidFill>
                  <a:schemeClr val="bg1"/>
                </a:solidFill>
              </a:rPr>
              <a:t>Geneva</a:t>
            </a:r>
            <a:r>
              <a:rPr lang="de-CH" dirty="0" smtClean="0">
                <a:solidFill>
                  <a:schemeClr val="bg1"/>
                </a:solidFill>
              </a:rPr>
              <a:t>, 28 March 2017</a:t>
            </a:r>
            <a:endParaRPr lang="de-CH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7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Expansionary</a:t>
            </a:r>
            <a:r>
              <a:rPr lang="fr-CH" dirty="0" smtClean="0"/>
              <a:t> </a:t>
            </a:r>
            <a:r>
              <a:rPr lang="fr-CH" dirty="0" err="1" smtClean="0"/>
              <a:t>monetary</a:t>
            </a:r>
            <a:r>
              <a:rPr lang="fr-CH" dirty="0" smtClean="0"/>
              <a:t> </a:t>
            </a:r>
            <a:r>
              <a:rPr lang="fr-CH" dirty="0" err="1" smtClean="0"/>
              <a:t>policy</a:t>
            </a:r>
            <a:r>
              <a:rPr lang="fr-CH" dirty="0" smtClean="0"/>
              <a:t> </a:t>
            </a:r>
            <a:r>
              <a:rPr lang="fr-CH" dirty="0" err="1" smtClean="0"/>
              <a:t>needed</a:t>
            </a:r>
            <a:r>
              <a:rPr lang="fr-CH" dirty="0" smtClean="0"/>
              <a:t> to </a:t>
            </a:r>
            <a:r>
              <a:rPr lang="fr-CH" dirty="0" err="1" smtClean="0"/>
              <a:t>ensure</a:t>
            </a:r>
            <a:r>
              <a:rPr lang="fr-CH" dirty="0" smtClean="0"/>
              <a:t> </a:t>
            </a:r>
            <a:r>
              <a:rPr lang="fr-CH" dirty="0" err="1" smtClean="0"/>
              <a:t>price</a:t>
            </a:r>
            <a:r>
              <a:rPr lang="fr-CH" dirty="0" smtClean="0"/>
              <a:t> </a:t>
            </a:r>
            <a:r>
              <a:rPr lang="fr-CH" dirty="0" err="1" smtClean="0"/>
              <a:t>stability</a:t>
            </a:r>
            <a:r>
              <a:rPr lang="fr-CH" dirty="0" smtClean="0"/>
              <a:t> 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9</a:t>
            </a:fld>
            <a:endParaRPr lang="de-CH" noProof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0" y="1589088"/>
            <a:ext cx="8079617" cy="4621211"/>
          </a:xfrm>
        </p:spPr>
      </p:pic>
      <p:sp>
        <p:nvSpPr>
          <p:cNvPr id="11" name="Text Placeholder 7"/>
          <p:cNvSpPr txBox="1">
            <a:spLocks/>
          </p:cNvSpPr>
          <p:nvPr/>
        </p:nvSpPr>
        <p:spPr>
          <a:xfrm>
            <a:off x="8687267" y="2994660"/>
            <a:ext cx="293850" cy="3216433"/>
          </a:xfrm>
          <a:prstGeom prst="rect">
            <a:avLst/>
          </a:prstGeom>
        </p:spPr>
        <p:txBody>
          <a:bodyPr vert="vert270"/>
          <a:lstStyle>
            <a:lvl1pPr marL="2159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4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800" dirty="0" err="1" smtClean="0"/>
              <a:t>Sources</a:t>
            </a:r>
            <a:r>
              <a:rPr lang="de-CH" sz="800" dirty="0" smtClean="0"/>
              <a:t>: BFS, SNB</a:t>
            </a:r>
            <a:endParaRPr lang="de-CH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70168" y="4797152"/>
            <a:ext cx="75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–1,1%</a:t>
            </a:r>
            <a:endParaRPr lang="de-CH" sz="1400" b="1" noProof="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66553" y="4797151"/>
            <a:ext cx="75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–0,4%</a:t>
            </a:r>
            <a:endParaRPr lang="de-CH" sz="1400" b="1" noProof="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097581" y="4781880"/>
            <a:ext cx="75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+0,3%</a:t>
            </a:r>
            <a:endParaRPr lang="de-CH" sz="1400" b="1" noProof="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93966" y="4781879"/>
            <a:ext cx="75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+0,4%</a:t>
            </a:r>
            <a:endParaRPr lang="de-CH" sz="1400" b="1" noProof="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689307" y="4797150"/>
            <a:ext cx="75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+1,1%</a:t>
            </a:r>
            <a:endParaRPr lang="de-CH" sz="1400" b="1" noProof="0" dirty="0" smtClean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940152" y="3573016"/>
            <a:ext cx="159179" cy="396000"/>
          </a:xfrm>
          <a:prstGeom prst="line">
            <a:avLst/>
          </a:prstGeom>
          <a:ln w="2667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Swiss </a:t>
            </a:r>
            <a:r>
              <a:rPr lang="de-CH" dirty="0" err="1" smtClean="0"/>
              <a:t>franc</a:t>
            </a:r>
            <a:r>
              <a:rPr lang="de-CH" dirty="0" smtClean="0"/>
              <a:t> </a:t>
            </a:r>
            <a:r>
              <a:rPr lang="de-CH" dirty="0" err="1" smtClean="0"/>
              <a:t>has</a:t>
            </a:r>
            <a:r>
              <a:rPr lang="de-CH" dirty="0" smtClean="0"/>
              <a:t> </a:t>
            </a:r>
            <a:r>
              <a:rPr lang="de-CH" dirty="0" err="1" smtClean="0"/>
              <a:t>been</a:t>
            </a:r>
            <a:r>
              <a:rPr lang="de-CH" dirty="0" smtClean="0"/>
              <a:t> </a:t>
            </a:r>
            <a:r>
              <a:rPr lang="de-CH" dirty="0" err="1" smtClean="0"/>
              <a:t>relatively</a:t>
            </a:r>
            <a:r>
              <a:rPr lang="de-CH" dirty="0" smtClean="0"/>
              <a:t> </a:t>
            </a:r>
            <a:r>
              <a:rPr lang="de-CH" dirty="0" err="1"/>
              <a:t>stable</a:t>
            </a:r>
            <a:r>
              <a:rPr lang="de-CH" dirty="0"/>
              <a:t>, but </a:t>
            </a:r>
            <a:r>
              <a:rPr lang="de-CH" dirty="0" err="1" smtClean="0"/>
              <a:t>remains</a:t>
            </a:r>
            <a:r>
              <a:rPr lang="de-CH" dirty="0" smtClean="0"/>
              <a:t> </a:t>
            </a:r>
            <a:r>
              <a:rPr lang="de-CH" dirty="0" err="1"/>
              <a:t>significantly</a:t>
            </a:r>
            <a:r>
              <a:rPr lang="de-CH" dirty="0"/>
              <a:t> </a:t>
            </a:r>
            <a:r>
              <a:rPr lang="de-CH" dirty="0" err="1"/>
              <a:t>overvalued</a:t>
            </a:r>
            <a:r>
              <a:rPr lang="de-CH" dirty="0"/>
              <a:t>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3" y="1589088"/>
            <a:ext cx="3826003" cy="462121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71" y="1589088"/>
            <a:ext cx="3823746" cy="462121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10</a:t>
            </a:fld>
            <a:endParaRPr lang="de-CH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 err="1" smtClean="0"/>
              <a:t>Sources</a:t>
            </a:r>
            <a:r>
              <a:rPr lang="de-CH" dirty="0" smtClean="0"/>
              <a:t>: Bloomberg, BIS, SNB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699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24000"/>
            <a:ext cx="8568496" cy="1052784"/>
          </a:xfrm>
        </p:spPr>
        <p:txBody>
          <a:bodyPr/>
          <a:lstStyle/>
          <a:p>
            <a:r>
              <a:rPr lang="fr-CH" sz="2630" b="1" dirty="0" err="1" smtClean="0">
                <a:solidFill>
                  <a:srgbClr val="0070C0"/>
                </a:solidFill>
              </a:rPr>
              <a:t>Two</a:t>
            </a:r>
            <a:r>
              <a:rPr lang="fr-CH" sz="2630" b="1" dirty="0" smtClean="0">
                <a:solidFill>
                  <a:srgbClr val="0070C0"/>
                </a:solidFill>
              </a:rPr>
              <a:t> instruments </a:t>
            </a:r>
            <a:r>
              <a:rPr lang="fr-CH" sz="2630" dirty="0" smtClean="0"/>
              <a:t>to </a:t>
            </a:r>
            <a:r>
              <a:rPr lang="fr-CH" sz="2630" dirty="0" err="1" smtClean="0"/>
              <a:t>reduce</a:t>
            </a:r>
            <a:r>
              <a:rPr lang="fr-CH" sz="2630" dirty="0" smtClean="0"/>
              <a:t> </a:t>
            </a:r>
            <a:r>
              <a:rPr lang="fr-CH" sz="2630" dirty="0" err="1" smtClean="0"/>
              <a:t>attractiveness</a:t>
            </a:r>
            <a:r>
              <a:rPr lang="fr-CH" sz="2630" dirty="0" smtClean="0"/>
              <a:t> of </a:t>
            </a:r>
            <a:r>
              <a:rPr lang="fr-CH" sz="2630" dirty="0" err="1" smtClean="0"/>
              <a:t>Swiss</a:t>
            </a:r>
            <a:r>
              <a:rPr lang="fr-CH" sz="2630" dirty="0" smtClean="0"/>
              <a:t> franc: </a:t>
            </a:r>
            <a:r>
              <a:rPr lang="de-CH" sz="2630" dirty="0" smtClean="0"/>
              <a:t>Negative </a:t>
            </a:r>
            <a:r>
              <a:rPr lang="de-CH" sz="2630" dirty="0" err="1" smtClean="0"/>
              <a:t>interest</a:t>
            </a:r>
            <a:r>
              <a:rPr lang="de-CH" sz="2630" dirty="0" smtClean="0"/>
              <a:t> rate </a:t>
            </a:r>
            <a:r>
              <a:rPr lang="de-CH" sz="2630" dirty="0" err="1" smtClean="0"/>
              <a:t>and</a:t>
            </a:r>
            <a:r>
              <a:rPr lang="de-CH" sz="2630" dirty="0" smtClean="0"/>
              <a:t> FX </a:t>
            </a:r>
            <a:r>
              <a:rPr lang="de-CH" sz="2630" dirty="0" err="1" smtClean="0"/>
              <a:t>interventions</a:t>
            </a:r>
            <a:r>
              <a:rPr lang="de-CH" sz="2630" dirty="0" smtClean="0"/>
              <a:t> </a:t>
            </a:r>
            <a:r>
              <a:rPr lang="de-CH" sz="2630" dirty="0" err="1" smtClean="0"/>
              <a:t>as</a:t>
            </a:r>
            <a:r>
              <a:rPr lang="de-CH" sz="2630" dirty="0" smtClean="0"/>
              <a:t> </a:t>
            </a:r>
            <a:r>
              <a:rPr lang="de-CH" sz="2630" dirty="0" err="1" smtClean="0"/>
              <a:t>needed</a:t>
            </a:r>
            <a:endParaRPr lang="de-CH" sz="263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96" y="1589088"/>
            <a:ext cx="3821894" cy="462121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11</a:t>
            </a:fld>
            <a:endParaRPr lang="de-CH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 smtClean="0"/>
              <a:t>Sources: Bloomberg, SNB</a:t>
            </a:r>
            <a:endParaRPr lang="de-C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3" y="1589088"/>
            <a:ext cx="3826003" cy="4621212"/>
          </a:xfrm>
        </p:spPr>
      </p:pic>
    </p:spTree>
    <p:extLst>
      <p:ext uri="{BB962C8B-B14F-4D97-AF65-F5344CB8AC3E}">
        <p14:creationId xmlns:p14="http://schemas.microsoft.com/office/powerpoint/2010/main" val="106370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>
                <a:solidFill>
                  <a:srgbClr val="0070C0"/>
                </a:solidFill>
              </a:rPr>
              <a:t>Negative </a:t>
            </a:r>
            <a:r>
              <a:rPr lang="de-CH" b="1" dirty="0" err="1" smtClean="0">
                <a:solidFill>
                  <a:srgbClr val="0070C0"/>
                </a:solidFill>
              </a:rPr>
              <a:t>interest</a:t>
            </a:r>
            <a:r>
              <a:rPr lang="de-CH" b="1" dirty="0" smtClean="0">
                <a:solidFill>
                  <a:srgbClr val="0070C0"/>
                </a:solidFill>
              </a:rPr>
              <a:t> rate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necessary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re-establish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interest</a:t>
            </a:r>
            <a:r>
              <a:rPr lang="de-CH" dirty="0" smtClean="0"/>
              <a:t> rate differential </a:t>
            </a:r>
            <a:r>
              <a:rPr lang="de-CH" dirty="0" err="1" smtClean="0"/>
              <a:t>against</a:t>
            </a:r>
            <a:r>
              <a:rPr lang="de-CH" dirty="0" smtClean="0"/>
              <a:t> </a:t>
            </a:r>
            <a:r>
              <a:rPr lang="de-CH" dirty="0" err="1" smtClean="0"/>
              <a:t>other</a:t>
            </a:r>
            <a:r>
              <a:rPr lang="de-CH" dirty="0" smtClean="0"/>
              <a:t> </a:t>
            </a:r>
            <a:r>
              <a:rPr lang="de-CH" dirty="0" err="1" smtClean="0"/>
              <a:t>currencies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12</a:t>
            </a:fld>
            <a:endParaRPr lang="de-CH" noProof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9" y="1589088"/>
            <a:ext cx="8079619" cy="4621211"/>
          </a:xfrm>
        </p:spPr>
      </p:pic>
      <p:sp>
        <p:nvSpPr>
          <p:cNvPr id="8" name="Text Placeholder 7"/>
          <p:cNvSpPr txBox="1">
            <a:spLocks/>
          </p:cNvSpPr>
          <p:nvPr/>
        </p:nvSpPr>
        <p:spPr>
          <a:xfrm>
            <a:off x="8687267" y="2994660"/>
            <a:ext cx="293850" cy="3216433"/>
          </a:xfrm>
          <a:prstGeom prst="rect">
            <a:avLst/>
          </a:prstGeom>
        </p:spPr>
        <p:txBody>
          <a:bodyPr vert="vert270"/>
          <a:lstStyle>
            <a:lvl1pPr marL="2159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4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800" dirty="0" err="1" smtClean="0"/>
              <a:t>Sources</a:t>
            </a:r>
            <a:r>
              <a:rPr lang="de-CH" sz="800" dirty="0" smtClean="0"/>
              <a:t>: Bloomberg, SNB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48516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Safe </a:t>
            </a:r>
            <a:r>
              <a:rPr lang="de-CH" b="1" dirty="0" err="1">
                <a:solidFill>
                  <a:srgbClr val="0070C0"/>
                </a:solidFill>
              </a:rPr>
              <a:t>haven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properties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of</a:t>
            </a:r>
            <a:r>
              <a:rPr lang="de-CH" b="1" dirty="0">
                <a:solidFill>
                  <a:srgbClr val="0070C0"/>
                </a:solidFill>
              </a:rPr>
              <a:t> Swiss </a:t>
            </a:r>
            <a:r>
              <a:rPr lang="de-CH" b="1" dirty="0" err="1">
                <a:solidFill>
                  <a:srgbClr val="0070C0"/>
                </a:solidFill>
              </a:rPr>
              <a:t>franc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dirty="0" err="1"/>
              <a:t>remain</a:t>
            </a:r>
            <a:r>
              <a:rPr lang="de-CH" dirty="0"/>
              <a:t> high </a:t>
            </a:r>
            <a:r>
              <a:rPr lang="de-CH" dirty="0" err="1"/>
              <a:t>against</a:t>
            </a:r>
            <a:r>
              <a:rPr lang="de-CH" dirty="0"/>
              <a:t> </a:t>
            </a:r>
            <a:r>
              <a:rPr lang="de-CH" dirty="0" err="1"/>
              <a:t>backdrop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political</a:t>
            </a:r>
            <a:r>
              <a:rPr lang="de-CH" dirty="0"/>
              <a:t> </a:t>
            </a:r>
            <a:r>
              <a:rPr lang="de-CH" dirty="0" err="1"/>
              <a:t>uncertainty</a:t>
            </a:r>
            <a:endParaRPr lang="de-CH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5" y="1589088"/>
            <a:ext cx="8072807" cy="46212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13</a:t>
            </a:fld>
            <a:endParaRPr lang="de-CH" noProof="0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8687267" y="2994660"/>
            <a:ext cx="293850" cy="3216433"/>
          </a:xfrm>
          <a:prstGeom prst="rect">
            <a:avLst/>
          </a:prstGeom>
        </p:spPr>
        <p:txBody>
          <a:bodyPr vert="vert270"/>
          <a:lstStyle>
            <a:lvl1pPr marL="2159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4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800" dirty="0" err="1" smtClean="0"/>
              <a:t>Sources</a:t>
            </a:r>
            <a:r>
              <a:rPr lang="de-CH" sz="800" dirty="0" smtClean="0"/>
              <a:t>: Baker, Bloom &amp; Davis, Bloomberg, SNB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25928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 smtClean="0"/>
              <a:t>SNB as a large </a:t>
            </a:r>
            <a:r>
              <a:rPr lang="fr-CH" dirty="0" err="1" smtClean="0"/>
              <a:t>investor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8336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24000"/>
            <a:ext cx="8424480" cy="1052784"/>
          </a:xfrm>
        </p:spPr>
        <p:txBody>
          <a:bodyPr/>
          <a:lstStyle/>
          <a:p>
            <a:r>
              <a:rPr lang="de-CH" b="1" dirty="0" smtClean="0">
                <a:solidFill>
                  <a:srgbClr val="0070C0"/>
                </a:solidFill>
              </a:rPr>
              <a:t>FX </a:t>
            </a:r>
            <a:r>
              <a:rPr lang="de-CH" b="1" dirty="0" err="1" smtClean="0">
                <a:solidFill>
                  <a:srgbClr val="0070C0"/>
                </a:solidFill>
              </a:rPr>
              <a:t>risks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/>
              <a:t>dominate</a:t>
            </a:r>
            <a:r>
              <a:rPr lang="de-CH" dirty="0" smtClean="0"/>
              <a:t> total </a:t>
            </a: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drive</a:t>
            </a:r>
            <a:r>
              <a:rPr lang="de-CH" dirty="0" smtClean="0"/>
              <a:t> </a:t>
            </a:r>
            <a:r>
              <a:rPr lang="de-CH" dirty="0" err="1" smtClean="0"/>
              <a:t>annual</a:t>
            </a:r>
            <a:r>
              <a:rPr lang="de-CH" dirty="0" smtClean="0"/>
              <a:t> </a:t>
            </a:r>
            <a:r>
              <a:rPr lang="de-CH" dirty="0" err="1" smtClean="0"/>
              <a:t>results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15</a:t>
            </a:fld>
            <a:endParaRPr lang="de-CH" noProof="0" dirty="0"/>
          </a:p>
        </p:txBody>
      </p:sp>
      <p:pic>
        <p:nvPicPr>
          <p:cNvPr id="9" name="Content Placeholder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2" y="1589088"/>
            <a:ext cx="3826002" cy="4621210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96" y="1589088"/>
            <a:ext cx="3821895" cy="462121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CH" dirty="0" smtClean="0"/>
              <a:t>Source: SNB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4271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 smtClean="0">
                <a:solidFill>
                  <a:srgbClr val="0070C0"/>
                </a:solidFill>
              </a:rPr>
              <a:t>Broad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diversification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/>
              <a:t>across</a:t>
            </a:r>
            <a:r>
              <a:rPr lang="de-CH" dirty="0" smtClean="0"/>
              <a:t> </a:t>
            </a:r>
            <a:r>
              <a:rPr lang="de-CH" dirty="0" err="1" smtClean="0"/>
              <a:t>asset</a:t>
            </a:r>
            <a:r>
              <a:rPr lang="de-CH" dirty="0" smtClean="0"/>
              <a:t> </a:t>
            </a:r>
            <a:r>
              <a:rPr lang="de-CH" dirty="0" err="1" smtClean="0"/>
              <a:t>classes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currencies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SNB's</a:t>
            </a:r>
            <a:r>
              <a:rPr lang="de-CH" dirty="0" smtClean="0"/>
              <a:t> </a:t>
            </a:r>
            <a:r>
              <a:rPr lang="de-CH" dirty="0" err="1" smtClean="0"/>
              <a:t>best</a:t>
            </a:r>
            <a:r>
              <a:rPr lang="de-CH" dirty="0" smtClean="0"/>
              <a:t> </a:t>
            </a: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management</a:t>
            </a:r>
            <a:r>
              <a:rPr lang="de-CH" dirty="0" smtClean="0"/>
              <a:t> </a:t>
            </a:r>
            <a:r>
              <a:rPr lang="de-CH" dirty="0" err="1" smtClean="0"/>
              <a:t>tool</a:t>
            </a:r>
            <a:endParaRPr lang="de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16</a:t>
            </a:fld>
            <a:endParaRPr lang="de-CH" noProof="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CH" dirty="0" smtClean="0"/>
              <a:t>Source: SNB</a:t>
            </a:r>
            <a:endParaRPr lang="fr-CH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9" y="1589088"/>
            <a:ext cx="3386232" cy="4621212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49" y="1589088"/>
            <a:ext cx="3187833" cy="4788000"/>
          </a:xfrm>
        </p:spPr>
      </p:pic>
    </p:spTree>
    <p:extLst>
      <p:ext uri="{BB962C8B-B14F-4D97-AF65-F5344CB8AC3E}">
        <p14:creationId xmlns:p14="http://schemas.microsoft.com/office/powerpoint/2010/main" val="423608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 smtClean="0">
                <a:solidFill>
                  <a:srgbClr val="0070C0"/>
                </a:solidFill>
              </a:rPr>
              <a:t>Equities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/>
              <a:t>expanded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EM, </a:t>
            </a:r>
            <a:r>
              <a:rPr lang="de-CH" dirty="0" err="1" smtClean="0"/>
              <a:t>small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mid-caps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17</a:t>
            </a:fld>
            <a:endParaRPr lang="de-CH" noProof="0" dirty="0"/>
          </a:p>
        </p:txBody>
      </p:sp>
      <p:sp>
        <p:nvSpPr>
          <p:cNvPr id="555" name="TextBox 554"/>
          <p:cNvSpPr txBox="1"/>
          <p:nvPr/>
        </p:nvSpPr>
        <p:spPr>
          <a:xfrm>
            <a:off x="417025" y="1488996"/>
            <a:ext cx="1679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/>
              <a:t>2005 </a:t>
            </a:r>
            <a:r>
              <a:rPr lang="de-CH" sz="1600" b="1" dirty="0" smtClean="0"/>
              <a:t>– 2012 </a:t>
            </a:r>
            <a:endParaRPr lang="de-CH" sz="1600" b="1" dirty="0"/>
          </a:p>
        </p:txBody>
      </p:sp>
      <p:sp>
        <p:nvSpPr>
          <p:cNvPr id="556" name="TextBox 555"/>
          <p:cNvSpPr txBox="1"/>
          <p:nvPr/>
        </p:nvSpPr>
        <p:spPr>
          <a:xfrm>
            <a:off x="431928" y="1822166"/>
            <a:ext cx="15929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2013</a:t>
            </a:r>
            <a:endParaRPr lang="de-CH" sz="1600" b="1" dirty="0"/>
          </a:p>
        </p:txBody>
      </p:sp>
      <p:sp>
        <p:nvSpPr>
          <p:cNvPr id="557" name="TextBox 556"/>
          <p:cNvSpPr txBox="1"/>
          <p:nvPr/>
        </p:nvSpPr>
        <p:spPr>
          <a:xfrm>
            <a:off x="427238" y="2137245"/>
            <a:ext cx="15929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2015</a:t>
            </a:r>
            <a:endParaRPr lang="de-CH" sz="1600" b="1" dirty="0"/>
          </a:p>
        </p:txBody>
      </p:sp>
      <p:sp>
        <p:nvSpPr>
          <p:cNvPr id="558" name="TextBox 557"/>
          <p:cNvSpPr txBox="1"/>
          <p:nvPr/>
        </p:nvSpPr>
        <p:spPr>
          <a:xfrm>
            <a:off x="1695858" y="1466551"/>
            <a:ext cx="2339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err="1" smtClean="0">
                <a:solidFill>
                  <a:schemeClr val="accent1">
                    <a:lumMod val="75000"/>
                  </a:schemeClr>
                </a:solidFill>
              </a:rPr>
              <a:t>approx</a:t>
            </a:r>
            <a:r>
              <a:rPr lang="de-CH" sz="16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de-CH" sz="1600" b="1" dirty="0">
                <a:solidFill>
                  <a:schemeClr val="accent1">
                    <a:lumMod val="75000"/>
                  </a:schemeClr>
                </a:solidFill>
              </a:rPr>
              <a:t>1’500 </a:t>
            </a:r>
            <a:r>
              <a:rPr lang="de-CH" sz="1600" b="1" dirty="0" err="1" smtClean="0">
                <a:solidFill>
                  <a:schemeClr val="accent1">
                    <a:lumMod val="75000"/>
                  </a:schemeClr>
                </a:solidFill>
              </a:rPr>
              <a:t>shares</a:t>
            </a:r>
            <a:endParaRPr lang="de-CH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9" name="TextBox 558"/>
          <p:cNvSpPr txBox="1"/>
          <p:nvPr/>
        </p:nvSpPr>
        <p:spPr>
          <a:xfrm>
            <a:off x="1695859" y="1822165"/>
            <a:ext cx="23398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600" b="1" dirty="0" err="1" smtClean="0">
                <a:solidFill>
                  <a:schemeClr val="accent6">
                    <a:lumMod val="50000"/>
                  </a:schemeClr>
                </a:solidFill>
              </a:rPr>
              <a:t>approx</a:t>
            </a:r>
            <a:r>
              <a:rPr lang="de-CH" sz="1600" b="1" dirty="0" smtClean="0">
                <a:solidFill>
                  <a:schemeClr val="accent6">
                    <a:lumMod val="50000"/>
                  </a:schemeClr>
                </a:solidFill>
              </a:rPr>
              <a:t>. 5’700 </a:t>
            </a:r>
            <a:r>
              <a:rPr lang="de-CH" sz="1600" b="1" dirty="0" err="1" smtClean="0">
                <a:solidFill>
                  <a:schemeClr val="accent6">
                    <a:lumMod val="50000"/>
                  </a:schemeClr>
                </a:solidFill>
              </a:rPr>
              <a:t>shares</a:t>
            </a:r>
            <a:endParaRPr lang="de-CH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0" name="TextBox 559"/>
          <p:cNvSpPr txBox="1"/>
          <p:nvPr/>
        </p:nvSpPr>
        <p:spPr>
          <a:xfrm>
            <a:off x="1706228" y="2160509"/>
            <a:ext cx="2305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approx</a:t>
            </a:r>
            <a:r>
              <a:rPr lang="de-CH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6’700 </a:t>
            </a:r>
            <a:r>
              <a:rPr lang="de-CH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shares</a:t>
            </a:r>
            <a:endParaRPr lang="de-CH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58" name="TextBox 1657"/>
          <p:cNvSpPr txBox="1"/>
          <p:nvPr/>
        </p:nvSpPr>
        <p:spPr>
          <a:xfrm>
            <a:off x="4071071" y="1712267"/>
            <a:ext cx="45855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/>
              <a:t>Equity </a:t>
            </a:r>
            <a:r>
              <a:rPr lang="de-CH" sz="1600" b="1" dirty="0" err="1" smtClean="0"/>
              <a:t>portfolio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currently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covers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about</a:t>
            </a:r>
            <a:r>
              <a:rPr lang="de-CH" sz="1600" b="1" dirty="0" smtClean="0"/>
              <a:t> 97% </a:t>
            </a:r>
          </a:p>
          <a:p>
            <a:pPr algn="ctr"/>
            <a:r>
              <a:rPr lang="de-CH" sz="1600" b="1" dirty="0" smtClean="0"/>
              <a:t>of global </a:t>
            </a:r>
            <a:r>
              <a:rPr lang="de-CH" sz="1600" b="1" dirty="0" err="1" smtClean="0"/>
              <a:t>equity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market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capitalisation</a:t>
            </a:r>
            <a:endParaRPr lang="de-CH" sz="1600" b="1" dirty="0"/>
          </a:p>
        </p:txBody>
      </p:sp>
      <p:sp>
        <p:nvSpPr>
          <p:cNvPr id="1659" name="Text Placeholder 5"/>
          <p:cNvSpPr txBox="1">
            <a:spLocks/>
          </p:cNvSpPr>
          <p:nvPr/>
        </p:nvSpPr>
        <p:spPr>
          <a:xfrm>
            <a:off x="8676634" y="2994660"/>
            <a:ext cx="293850" cy="3216433"/>
          </a:xfrm>
          <a:prstGeom prst="rect">
            <a:avLst/>
          </a:prstGeom>
        </p:spPr>
        <p:txBody>
          <a:bodyPr vert="vert270"/>
          <a:lstStyle>
            <a:lvl1pPr marL="2159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4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800" dirty="0" smtClean="0"/>
              <a:t>Source: SNB</a:t>
            </a:r>
            <a:endParaRPr lang="fr-CH" sz="800" dirty="0"/>
          </a:p>
        </p:txBody>
      </p:sp>
      <p:grpSp>
        <p:nvGrpSpPr>
          <p:cNvPr id="2211" name="Group 2210"/>
          <p:cNvGrpSpPr/>
          <p:nvPr/>
        </p:nvGrpSpPr>
        <p:grpSpPr>
          <a:xfrm>
            <a:off x="611560" y="2780928"/>
            <a:ext cx="7945200" cy="3254400"/>
            <a:chOff x="1171673" y="2345630"/>
            <a:chExt cx="7076977" cy="4055169"/>
          </a:xfrm>
        </p:grpSpPr>
        <p:sp>
          <p:nvSpPr>
            <p:cNvPr id="2212" name="Freeform 4"/>
            <p:cNvSpPr>
              <a:spLocks/>
            </p:cNvSpPr>
            <p:nvPr>
              <p:custDataLst>
                <p:tags r:id="rId764"/>
              </p:custDataLst>
            </p:nvPr>
          </p:nvSpPr>
          <p:spPr bwMode="auto">
            <a:xfrm>
              <a:off x="2909090" y="6340364"/>
              <a:ext cx="31453" cy="54391"/>
            </a:xfrm>
            <a:custGeom>
              <a:avLst/>
              <a:gdLst>
                <a:gd name="T0" fmla="*/ 0 w 73"/>
                <a:gd name="T1" fmla="*/ 0 h 20"/>
                <a:gd name="T2" fmla="*/ 2147483647 w 73"/>
                <a:gd name="T3" fmla="*/ 2147483647 h 20"/>
                <a:gd name="T4" fmla="*/ 2147483647 w 73"/>
                <a:gd name="T5" fmla="*/ 2147483647 h 20"/>
                <a:gd name="T6" fmla="*/ 2147483647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13" name="Freeform 5"/>
            <p:cNvSpPr>
              <a:spLocks/>
            </p:cNvSpPr>
            <p:nvPr>
              <p:custDataLst>
                <p:tags r:id="rId765"/>
              </p:custDataLst>
            </p:nvPr>
          </p:nvSpPr>
          <p:spPr bwMode="auto">
            <a:xfrm>
              <a:off x="1171673" y="2629673"/>
              <a:ext cx="739900" cy="424554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2147483647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2147483647 h 850"/>
                <a:gd name="T92" fmla="*/ 2147483647 w 1808"/>
                <a:gd name="T93" fmla="*/ 2147483647 h 850"/>
                <a:gd name="T94" fmla="*/ 2147483647 w 1808"/>
                <a:gd name="T95" fmla="*/ 2147483647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14" name="Freeform 6"/>
            <p:cNvSpPr>
              <a:spLocks/>
            </p:cNvSpPr>
            <p:nvPr>
              <p:custDataLst>
                <p:tags r:id="rId766"/>
              </p:custDataLst>
            </p:nvPr>
          </p:nvSpPr>
          <p:spPr bwMode="auto">
            <a:xfrm>
              <a:off x="1606027" y="3215890"/>
              <a:ext cx="1303063" cy="732771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15" name="Freeform 7"/>
            <p:cNvSpPr>
              <a:spLocks/>
            </p:cNvSpPr>
            <p:nvPr>
              <p:custDataLst>
                <p:tags r:id="rId767"/>
              </p:custDataLst>
            </p:nvPr>
          </p:nvSpPr>
          <p:spPr bwMode="auto">
            <a:xfrm>
              <a:off x="2392358" y="4692008"/>
              <a:ext cx="320523" cy="562043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147483647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2147483647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216" name="Freeform 8"/>
            <p:cNvSpPr>
              <a:spLocks/>
            </p:cNvSpPr>
            <p:nvPr>
              <p:custDataLst>
                <p:tags r:id="rId768"/>
              </p:custDataLst>
            </p:nvPr>
          </p:nvSpPr>
          <p:spPr bwMode="auto">
            <a:xfrm>
              <a:off x="2675437" y="5228366"/>
              <a:ext cx="247132" cy="1075738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217" name="Freeform 9"/>
            <p:cNvSpPr>
              <a:spLocks/>
            </p:cNvSpPr>
            <p:nvPr>
              <p:custDataLst>
                <p:tags r:id="rId769"/>
              </p:custDataLst>
            </p:nvPr>
          </p:nvSpPr>
          <p:spPr bwMode="auto">
            <a:xfrm>
              <a:off x="2585571" y="4545453"/>
              <a:ext cx="912143" cy="1145238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18" name="Freeform 10"/>
            <p:cNvSpPr>
              <a:spLocks/>
            </p:cNvSpPr>
            <p:nvPr>
              <p:custDataLst>
                <p:tags r:id="rId770"/>
              </p:custDataLst>
            </p:nvPr>
          </p:nvSpPr>
          <p:spPr bwMode="auto">
            <a:xfrm>
              <a:off x="4579106" y="3542237"/>
              <a:ext cx="65902" cy="46837"/>
            </a:xfrm>
            <a:custGeom>
              <a:avLst/>
              <a:gdLst>
                <a:gd name="T0" fmla="*/ 2147483647 w 161"/>
                <a:gd name="T1" fmla="*/ 0 h 93"/>
                <a:gd name="T2" fmla="*/ 2147483647 w 161"/>
                <a:gd name="T3" fmla="*/ 2147483647 h 93"/>
                <a:gd name="T4" fmla="*/ 2147483647 w 161"/>
                <a:gd name="T5" fmla="*/ 2147483647 h 93"/>
                <a:gd name="T6" fmla="*/ 2147483647 w 161"/>
                <a:gd name="T7" fmla="*/ 2147483647 h 93"/>
                <a:gd name="T8" fmla="*/ 2147483647 w 161"/>
                <a:gd name="T9" fmla="*/ 2147483647 h 93"/>
                <a:gd name="T10" fmla="*/ 2147483647 w 161"/>
                <a:gd name="T11" fmla="*/ 2147483647 h 93"/>
                <a:gd name="T12" fmla="*/ 2147483647 w 161"/>
                <a:gd name="T13" fmla="*/ 2147483647 h 93"/>
                <a:gd name="T14" fmla="*/ 2147483647 w 161"/>
                <a:gd name="T15" fmla="*/ 0 h 93"/>
                <a:gd name="T16" fmla="*/ 2147483647 w 161"/>
                <a:gd name="T17" fmla="*/ 0 h 93"/>
                <a:gd name="T18" fmla="*/ 2147483647 w 161"/>
                <a:gd name="T19" fmla="*/ 0 h 93"/>
                <a:gd name="T20" fmla="*/ 2147483647 w 161"/>
                <a:gd name="T21" fmla="*/ 2147483647 h 93"/>
                <a:gd name="T22" fmla="*/ 2147483647 w 161"/>
                <a:gd name="T23" fmla="*/ 2147483647 h 93"/>
                <a:gd name="T24" fmla="*/ 2147483647 w 161"/>
                <a:gd name="T25" fmla="*/ 2147483647 h 93"/>
                <a:gd name="T26" fmla="*/ 2147483647 w 161"/>
                <a:gd name="T27" fmla="*/ 2147483647 h 93"/>
                <a:gd name="T28" fmla="*/ 2147483647 w 161"/>
                <a:gd name="T29" fmla="*/ 2147483647 h 93"/>
                <a:gd name="T30" fmla="*/ 2147483647 w 161"/>
                <a:gd name="T31" fmla="*/ 2147483647 h 93"/>
                <a:gd name="T32" fmla="*/ 2147483647 w 161"/>
                <a:gd name="T33" fmla="*/ 2147483647 h 93"/>
                <a:gd name="T34" fmla="*/ 2147483647 w 161"/>
                <a:gd name="T35" fmla="*/ 2147483647 h 93"/>
                <a:gd name="T36" fmla="*/ 2147483647 w 161"/>
                <a:gd name="T37" fmla="*/ 2147483647 h 93"/>
                <a:gd name="T38" fmla="*/ 2147483647 w 161"/>
                <a:gd name="T39" fmla="*/ 2147483647 h 93"/>
                <a:gd name="T40" fmla="*/ 2147483647 w 161"/>
                <a:gd name="T41" fmla="*/ 2147483647 h 93"/>
                <a:gd name="T42" fmla="*/ 2147483647 w 161"/>
                <a:gd name="T43" fmla="*/ 2147483647 h 93"/>
                <a:gd name="T44" fmla="*/ 2147483647 w 161"/>
                <a:gd name="T45" fmla="*/ 2147483647 h 93"/>
                <a:gd name="T46" fmla="*/ 2147483647 w 161"/>
                <a:gd name="T47" fmla="*/ 2147483647 h 93"/>
                <a:gd name="T48" fmla="*/ 2147483647 w 161"/>
                <a:gd name="T49" fmla="*/ 2147483647 h 93"/>
                <a:gd name="T50" fmla="*/ 2147483647 w 161"/>
                <a:gd name="T51" fmla="*/ 2147483647 h 93"/>
                <a:gd name="T52" fmla="*/ 2147483647 w 161"/>
                <a:gd name="T53" fmla="*/ 2147483647 h 93"/>
                <a:gd name="T54" fmla="*/ 2147483647 w 161"/>
                <a:gd name="T55" fmla="*/ 2147483647 h 93"/>
                <a:gd name="T56" fmla="*/ 2147483647 w 161"/>
                <a:gd name="T57" fmla="*/ 2147483647 h 93"/>
                <a:gd name="T58" fmla="*/ 2147483647 w 161"/>
                <a:gd name="T59" fmla="*/ 2147483647 h 93"/>
                <a:gd name="T60" fmla="*/ 2147483647 w 161"/>
                <a:gd name="T61" fmla="*/ 2147483647 h 93"/>
                <a:gd name="T62" fmla="*/ 2147483647 w 161"/>
                <a:gd name="T63" fmla="*/ 2147483647 h 93"/>
                <a:gd name="T64" fmla="*/ 2147483647 w 161"/>
                <a:gd name="T65" fmla="*/ 2147483647 h 93"/>
                <a:gd name="T66" fmla="*/ 2147483647 w 161"/>
                <a:gd name="T67" fmla="*/ 2147483647 h 93"/>
                <a:gd name="T68" fmla="*/ 2147483647 w 161"/>
                <a:gd name="T69" fmla="*/ 2147483647 h 93"/>
                <a:gd name="T70" fmla="*/ 2147483647 w 161"/>
                <a:gd name="T71" fmla="*/ 2147483647 h 93"/>
                <a:gd name="T72" fmla="*/ 0 w 161"/>
                <a:gd name="T73" fmla="*/ 0 h 93"/>
                <a:gd name="T74" fmla="*/ 2147483647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19" name="Freeform 11"/>
            <p:cNvSpPr>
              <a:spLocks/>
            </p:cNvSpPr>
            <p:nvPr>
              <p:custDataLst>
                <p:tags r:id="rId771"/>
              </p:custDataLst>
            </p:nvPr>
          </p:nvSpPr>
          <p:spPr bwMode="auto">
            <a:xfrm>
              <a:off x="4105810" y="3422879"/>
              <a:ext cx="77884" cy="152597"/>
            </a:xfrm>
            <a:custGeom>
              <a:avLst/>
              <a:gdLst>
                <a:gd name="T0" fmla="*/ 2147483647 w 192"/>
                <a:gd name="T1" fmla="*/ 2147483647 h 307"/>
                <a:gd name="T2" fmla="*/ 2147483647 w 192"/>
                <a:gd name="T3" fmla="*/ 0 h 307"/>
                <a:gd name="T4" fmla="*/ 2147483647 w 192"/>
                <a:gd name="T5" fmla="*/ 2147483647 h 307"/>
                <a:gd name="T6" fmla="*/ 2147483647 w 192"/>
                <a:gd name="T7" fmla="*/ 2147483647 h 307"/>
                <a:gd name="T8" fmla="*/ 2147483647 w 192"/>
                <a:gd name="T9" fmla="*/ 2147483647 h 307"/>
                <a:gd name="T10" fmla="*/ 2147483647 w 192"/>
                <a:gd name="T11" fmla="*/ 2147483647 h 307"/>
                <a:gd name="T12" fmla="*/ 2147483647 w 192"/>
                <a:gd name="T13" fmla="*/ 2147483647 h 307"/>
                <a:gd name="T14" fmla="*/ 2147483647 w 192"/>
                <a:gd name="T15" fmla="*/ 2147483647 h 307"/>
                <a:gd name="T16" fmla="*/ 2147483647 w 192"/>
                <a:gd name="T17" fmla="*/ 2147483647 h 307"/>
                <a:gd name="T18" fmla="*/ 2147483647 w 192"/>
                <a:gd name="T19" fmla="*/ 2147483647 h 307"/>
                <a:gd name="T20" fmla="*/ 2147483647 w 192"/>
                <a:gd name="T21" fmla="*/ 2147483647 h 307"/>
                <a:gd name="T22" fmla="*/ 2147483647 w 192"/>
                <a:gd name="T23" fmla="*/ 2147483647 h 307"/>
                <a:gd name="T24" fmla="*/ 2147483647 w 192"/>
                <a:gd name="T25" fmla="*/ 2147483647 h 307"/>
                <a:gd name="T26" fmla="*/ 2147483647 w 192"/>
                <a:gd name="T27" fmla="*/ 2147483647 h 307"/>
                <a:gd name="T28" fmla="*/ 2147483647 w 192"/>
                <a:gd name="T29" fmla="*/ 2147483647 h 307"/>
                <a:gd name="T30" fmla="*/ 2147483647 w 192"/>
                <a:gd name="T31" fmla="*/ 2147483647 h 307"/>
                <a:gd name="T32" fmla="*/ 2147483647 w 192"/>
                <a:gd name="T33" fmla="*/ 2147483647 h 307"/>
                <a:gd name="T34" fmla="*/ 2147483647 w 192"/>
                <a:gd name="T35" fmla="*/ 2147483647 h 307"/>
                <a:gd name="T36" fmla="*/ 2147483647 w 192"/>
                <a:gd name="T37" fmla="*/ 2147483647 h 307"/>
                <a:gd name="T38" fmla="*/ 2147483647 w 192"/>
                <a:gd name="T39" fmla="*/ 2147483647 h 307"/>
                <a:gd name="T40" fmla="*/ 2147483647 w 192"/>
                <a:gd name="T41" fmla="*/ 2147483647 h 307"/>
                <a:gd name="T42" fmla="*/ 2147483647 w 192"/>
                <a:gd name="T43" fmla="*/ 2147483647 h 307"/>
                <a:gd name="T44" fmla="*/ 2147483647 w 192"/>
                <a:gd name="T45" fmla="*/ 2147483647 h 307"/>
                <a:gd name="T46" fmla="*/ 0 w 192"/>
                <a:gd name="T47" fmla="*/ 2147483647 h 307"/>
                <a:gd name="T48" fmla="*/ 0 w 192"/>
                <a:gd name="T49" fmla="*/ 2147483647 h 307"/>
                <a:gd name="T50" fmla="*/ 2147483647 w 192"/>
                <a:gd name="T51" fmla="*/ 2147483647 h 307"/>
                <a:gd name="T52" fmla="*/ 2147483647 w 192"/>
                <a:gd name="T53" fmla="*/ 2147483647 h 307"/>
                <a:gd name="T54" fmla="*/ 2147483647 w 192"/>
                <a:gd name="T55" fmla="*/ 2147483647 h 307"/>
                <a:gd name="T56" fmla="*/ 2147483647 w 192"/>
                <a:gd name="T57" fmla="*/ 2147483647 h 307"/>
                <a:gd name="T58" fmla="*/ 2147483647 w 192"/>
                <a:gd name="T59" fmla="*/ 2147483647 h 307"/>
                <a:gd name="T60" fmla="*/ 2147483647 w 192"/>
                <a:gd name="T61" fmla="*/ 2147483647 h 307"/>
                <a:gd name="T62" fmla="*/ 2147483647 w 192"/>
                <a:gd name="T63" fmla="*/ 2147483647 h 307"/>
                <a:gd name="T64" fmla="*/ 2147483647 w 192"/>
                <a:gd name="T65" fmla="*/ 2147483647 h 307"/>
                <a:gd name="T66" fmla="*/ 2147483647 w 192"/>
                <a:gd name="T67" fmla="*/ 2147483647 h 307"/>
                <a:gd name="T68" fmla="*/ 2147483647 w 192"/>
                <a:gd name="T69" fmla="*/ 214748364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220" name="Freeform 12"/>
            <p:cNvSpPr>
              <a:spLocks/>
            </p:cNvSpPr>
            <p:nvPr>
              <p:custDataLst>
                <p:tags r:id="rId772"/>
              </p:custDataLst>
            </p:nvPr>
          </p:nvSpPr>
          <p:spPr bwMode="auto">
            <a:xfrm>
              <a:off x="4182197" y="2933358"/>
              <a:ext cx="161759" cy="256848"/>
            </a:xfrm>
            <a:custGeom>
              <a:avLst/>
              <a:gdLst>
                <a:gd name="T0" fmla="*/ 2147483647 w 398"/>
                <a:gd name="T1" fmla="*/ 2147483647 h 518"/>
                <a:gd name="T2" fmla="*/ 2147483647 w 398"/>
                <a:gd name="T3" fmla="*/ 2147483647 h 518"/>
                <a:gd name="T4" fmla="*/ 2147483647 w 398"/>
                <a:gd name="T5" fmla="*/ 2147483647 h 518"/>
                <a:gd name="T6" fmla="*/ 2147483647 w 398"/>
                <a:gd name="T7" fmla="*/ 2147483647 h 518"/>
                <a:gd name="T8" fmla="*/ 2147483647 w 398"/>
                <a:gd name="T9" fmla="*/ 2147483647 h 518"/>
                <a:gd name="T10" fmla="*/ 2147483647 w 398"/>
                <a:gd name="T11" fmla="*/ 2147483647 h 518"/>
                <a:gd name="T12" fmla="*/ 2147483647 w 398"/>
                <a:gd name="T13" fmla="*/ 2147483647 h 518"/>
                <a:gd name="T14" fmla="*/ 2147483647 w 398"/>
                <a:gd name="T15" fmla="*/ 2147483647 h 518"/>
                <a:gd name="T16" fmla="*/ 2147483647 w 398"/>
                <a:gd name="T17" fmla="*/ 2147483647 h 518"/>
                <a:gd name="T18" fmla="*/ 2147483647 w 398"/>
                <a:gd name="T19" fmla="*/ 2147483647 h 518"/>
                <a:gd name="T20" fmla="*/ 2147483647 w 398"/>
                <a:gd name="T21" fmla="*/ 2147483647 h 518"/>
                <a:gd name="T22" fmla="*/ 2147483647 w 398"/>
                <a:gd name="T23" fmla="*/ 2147483647 h 518"/>
                <a:gd name="T24" fmla="*/ 2147483647 w 398"/>
                <a:gd name="T25" fmla="*/ 2147483647 h 518"/>
                <a:gd name="T26" fmla="*/ 2147483647 w 398"/>
                <a:gd name="T27" fmla="*/ 2147483647 h 518"/>
                <a:gd name="T28" fmla="*/ 2147483647 w 398"/>
                <a:gd name="T29" fmla="*/ 2147483647 h 518"/>
                <a:gd name="T30" fmla="*/ 2147483647 w 398"/>
                <a:gd name="T31" fmla="*/ 2147483647 h 518"/>
                <a:gd name="T32" fmla="*/ 2147483647 w 398"/>
                <a:gd name="T33" fmla="*/ 2147483647 h 518"/>
                <a:gd name="T34" fmla="*/ 2147483647 w 398"/>
                <a:gd name="T35" fmla="*/ 2147483647 h 518"/>
                <a:gd name="T36" fmla="*/ 2147483647 w 398"/>
                <a:gd name="T37" fmla="*/ 2147483647 h 518"/>
                <a:gd name="T38" fmla="*/ 2147483647 w 398"/>
                <a:gd name="T39" fmla="*/ 2147483647 h 518"/>
                <a:gd name="T40" fmla="*/ 2147483647 w 398"/>
                <a:gd name="T41" fmla="*/ 2147483647 h 518"/>
                <a:gd name="T42" fmla="*/ 2147483647 w 398"/>
                <a:gd name="T43" fmla="*/ 2147483647 h 518"/>
                <a:gd name="T44" fmla="*/ 2147483647 w 398"/>
                <a:gd name="T45" fmla="*/ 2147483647 h 518"/>
                <a:gd name="T46" fmla="*/ 2147483647 w 398"/>
                <a:gd name="T47" fmla="*/ 2147483647 h 518"/>
                <a:gd name="T48" fmla="*/ 2147483647 w 398"/>
                <a:gd name="T49" fmla="*/ 2147483647 h 518"/>
                <a:gd name="T50" fmla="*/ 2147483647 w 398"/>
                <a:gd name="T51" fmla="*/ 2147483647 h 518"/>
                <a:gd name="T52" fmla="*/ 2147483647 w 398"/>
                <a:gd name="T53" fmla="*/ 2147483647 h 518"/>
                <a:gd name="T54" fmla="*/ 2147483647 w 398"/>
                <a:gd name="T55" fmla="*/ 2147483647 h 518"/>
                <a:gd name="T56" fmla="*/ 2147483647 w 398"/>
                <a:gd name="T57" fmla="*/ 2147483647 h 518"/>
                <a:gd name="T58" fmla="*/ 2147483647 w 398"/>
                <a:gd name="T59" fmla="*/ 2147483647 h 518"/>
                <a:gd name="T60" fmla="*/ 2147483647 w 398"/>
                <a:gd name="T61" fmla="*/ 2147483647 h 518"/>
                <a:gd name="T62" fmla="*/ 2147483647 w 398"/>
                <a:gd name="T63" fmla="*/ 2147483647 h 518"/>
                <a:gd name="T64" fmla="*/ 2147483647 w 398"/>
                <a:gd name="T65" fmla="*/ 2147483647 h 518"/>
                <a:gd name="T66" fmla="*/ 2147483647 w 398"/>
                <a:gd name="T67" fmla="*/ 2147483647 h 518"/>
                <a:gd name="T68" fmla="*/ 2147483647 w 398"/>
                <a:gd name="T69" fmla="*/ 2147483647 h 518"/>
                <a:gd name="T70" fmla="*/ 2147483647 w 398"/>
                <a:gd name="T71" fmla="*/ 2147483647 h 518"/>
                <a:gd name="T72" fmla="*/ 2147483647 w 398"/>
                <a:gd name="T73" fmla="*/ 2147483647 h 518"/>
                <a:gd name="T74" fmla="*/ 2147483647 w 398"/>
                <a:gd name="T75" fmla="*/ 2147483647 h 518"/>
                <a:gd name="T76" fmla="*/ 2147483647 w 398"/>
                <a:gd name="T77" fmla="*/ 2147483647 h 518"/>
                <a:gd name="T78" fmla="*/ 2147483647 w 398"/>
                <a:gd name="T79" fmla="*/ 2147483647 h 518"/>
                <a:gd name="T80" fmla="*/ 2147483647 w 398"/>
                <a:gd name="T81" fmla="*/ 2147483647 h 518"/>
                <a:gd name="T82" fmla="*/ 2147483647 w 398"/>
                <a:gd name="T83" fmla="*/ 2147483647 h 518"/>
                <a:gd name="T84" fmla="*/ 2147483647 w 398"/>
                <a:gd name="T85" fmla="*/ 2147483647 h 518"/>
                <a:gd name="T86" fmla="*/ 2147483647 w 398"/>
                <a:gd name="T87" fmla="*/ 2147483647 h 518"/>
                <a:gd name="T88" fmla="*/ 2147483647 w 398"/>
                <a:gd name="T89" fmla="*/ 2147483647 h 518"/>
                <a:gd name="T90" fmla="*/ 2147483647 w 398"/>
                <a:gd name="T91" fmla="*/ 2147483647 h 518"/>
                <a:gd name="T92" fmla="*/ 2147483647 w 398"/>
                <a:gd name="T93" fmla="*/ 2147483647 h 518"/>
                <a:gd name="T94" fmla="*/ 2147483647 w 398"/>
                <a:gd name="T95" fmla="*/ 2147483647 h 518"/>
                <a:gd name="T96" fmla="*/ 2147483647 w 398"/>
                <a:gd name="T97" fmla="*/ 2147483647 h 518"/>
                <a:gd name="T98" fmla="*/ 2147483647 w 398"/>
                <a:gd name="T99" fmla="*/ 2147483647 h 518"/>
                <a:gd name="T100" fmla="*/ 2147483647 w 398"/>
                <a:gd name="T101" fmla="*/ 2147483647 h 518"/>
                <a:gd name="T102" fmla="*/ 2147483647 w 398"/>
                <a:gd name="T103" fmla="*/ 2147483647 h 518"/>
                <a:gd name="T104" fmla="*/ 2147483647 w 398"/>
                <a:gd name="T105" fmla="*/ 2147483647 h 518"/>
                <a:gd name="T106" fmla="*/ 2147483647 w 398"/>
                <a:gd name="T107" fmla="*/ 2147483647 h 518"/>
                <a:gd name="T108" fmla="*/ 2147483647 w 398"/>
                <a:gd name="T109" fmla="*/ 2147483647 h 518"/>
                <a:gd name="T110" fmla="*/ 2147483647 w 398"/>
                <a:gd name="T111" fmla="*/ 2147483647 h 518"/>
                <a:gd name="T112" fmla="*/ 2147483647 w 398"/>
                <a:gd name="T113" fmla="*/ 2147483647 h 518"/>
                <a:gd name="T114" fmla="*/ 2147483647 w 398"/>
                <a:gd name="T115" fmla="*/ 2147483647 h 518"/>
                <a:gd name="T116" fmla="*/ 2147483647 w 398"/>
                <a:gd name="T117" fmla="*/ 2147483647 h 518"/>
                <a:gd name="T118" fmla="*/ 2147483647 w 398"/>
                <a:gd name="T119" fmla="*/ 2147483647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21" name="Freeform 13"/>
            <p:cNvSpPr>
              <a:spLocks/>
            </p:cNvSpPr>
            <p:nvPr>
              <p:custDataLst>
                <p:tags r:id="rId773"/>
              </p:custDataLst>
            </p:nvPr>
          </p:nvSpPr>
          <p:spPr bwMode="auto">
            <a:xfrm>
              <a:off x="4520693" y="3221933"/>
              <a:ext cx="160261" cy="72522"/>
            </a:xfrm>
            <a:custGeom>
              <a:avLst/>
              <a:gdLst>
                <a:gd name="T0" fmla="*/ 2147483647 w 382"/>
                <a:gd name="T1" fmla="*/ 2147483647 h 148"/>
                <a:gd name="T2" fmla="*/ 2147483647 w 382"/>
                <a:gd name="T3" fmla="*/ 2147483647 h 148"/>
                <a:gd name="T4" fmla="*/ 2147483647 w 382"/>
                <a:gd name="T5" fmla="*/ 2147483647 h 148"/>
                <a:gd name="T6" fmla="*/ 2147483647 w 382"/>
                <a:gd name="T7" fmla="*/ 2147483647 h 148"/>
                <a:gd name="T8" fmla="*/ 2147483647 w 382"/>
                <a:gd name="T9" fmla="*/ 2147483647 h 148"/>
                <a:gd name="T10" fmla="*/ 2147483647 w 382"/>
                <a:gd name="T11" fmla="*/ 2147483647 h 148"/>
                <a:gd name="T12" fmla="*/ 2147483647 w 382"/>
                <a:gd name="T13" fmla="*/ 2147483647 h 148"/>
                <a:gd name="T14" fmla="*/ 2147483647 w 382"/>
                <a:gd name="T15" fmla="*/ 2147483647 h 148"/>
                <a:gd name="T16" fmla="*/ 2147483647 w 382"/>
                <a:gd name="T17" fmla="*/ 2147483647 h 148"/>
                <a:gd name="T18" fmla="*/ 2147483647 w 382"/>
                <a:gd name="T19" fmla="*/ 2147483647 h 148"/>
                <a:gd name="T20" fmla="*/ 2147483647 w 382"/>
                <a:gd name="T21" fmla="*/ 2147483647 h 148"/>
                <a:gd name="T22" fmla="*/ 0 w 382"/>
                <a:gd name="T23" fmla="*/ 2147483647 h 148"/>
                <a:gd name="T24" fmla="*/ 2147483647 w 382"/>
                <a:gd name="T25" fmla="*/ 2147483647 h 148"/>
                <a:gd name="T26" fmla="*/ 2147483647 w 382"/>
                <a:gd name="T27" fmla="*/ 2147483647 h 148"/>
                <a:gd name="T28" fmla="*/ 2147483647 w 382"/>
                <a:gd name="T29" fmla="*/ 2147483647 h 148"/>
                <a:gd name="T30" fmla="*/ 2147483647 w 382"/>
                <a:gd name="T31" fmla="*/ 2147483647 h 148"/>
                <a:gd name="T32" fmla="*/ 2147483647 w 382"/>
                <a:gd name="T33" fmla="*/ 2147483647 h 148"/>
                <a:gd name="T34" fmla="*/ 2147483647 w 382"/>
                <a:gd name="T35" fmla="*/ 2147483647 h 148"/>
                <a:gd name="T36" fmla="*/ 2147483647 w 382"/>
                <a:gd name="T37" fmla="*/ 2147483647 h 148"/>
                <a:gd name="T38" fmla="*/ 2147483647 w 382"/>
                <a:gd name="T39" fmla="*/ 2147483647 h 148"/>
                <a:gd name="T40" fmla="*/ 2147483647 w 382"/>
                <a:gd name="T41" fmla="*/ 2147483647 h 148"/>
                <a:gd name="T42" fmla="*/ 2147483647 w 382"/>
                <a:gd name="T43" fmla="*/ 2147483647 h 148"/>
                <a:gd name="T44" fmla="*/ 2147483647 w 382"/>
                <a:gd name="T45" fmla="*/ 2147483647 h 148"/>
                <a:gd name="T46" fmla="*/ 2147483647 w 382"/>
                <a:gd name="T47" fmla="*/ 2147483647 h 148"/>
                <a:gd name="T48" fmla="*/ 2147483647 w 382"/>
                <a:gd name="T49" fmla="*/ 2147483647 h 148"/>
                <a:gd name="T50" fmla="*/ 2147483647 w 382"/>
                <a:gd name="T51" fmla="*/ 2147483647 h 148"/>
                <a:gd name="T52" fmla="*/ 2147483647 w 382"/>
                <a:gd name="T53" fmla="*/ 2147483647 h 148"/>
                <a:gd name="T54" fmla="*/ 2147483647 w 382"/>
                <a:gd name="T55" fmla="*/ 2147483647 h 148"/>
                <a:gd name="T56" fmla="*/ 2147483647 w 382"/>
                <a:gd name="T57" fmla="*/ 2147483647 h 148"/>
                <a:gd name="T58" fmla="*/ 2147483647 w 382"/>
                <a:gd name="T59" fmla="*/ 2147483647 h 148"/>
                <a:gd name="T60" fmla="*/ 2147483647 w 382"/>
                <a:gd name="T61" fmla="*/ 2147483647 h 148"/>
                <a:gd name="T62" fmla="*/ 2147483647 w 382"/>
                <a:gd name="T63" fmla="*/ 2147483647 h 148"/>
                <a:gd name="T64" fmla="*/ 2147483647 w 382"/>
                <a:gd name="T65" fmla="*/ 2147483647 h 148"/>
                <a:gd name="T66" fmla="*/ 2147483647 w 382"/>
                <a:gd name="T67" fmla="*/ 2147483647 h 148"/>
                <a:gd name="T68" fmla="*/ 2147483647 w 382"/>
                <a:gd name="T69" fmla="*/ 2147483647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de-CH"/>
            </a:p>
          </p:txBody>
        </p:sp>
        <p:sp>
          <p:nvSpPr>
            <p:cNvPr id="2222" name="Freeform 14"/>
            <p:cNvSpPr>
              <a:spLocks/>
            </p:cNvSpPr>
            <p:nvPr>
              <p:custDataLst>
                <p:tags r:id="rId774"/>
              </p:custDataLst>
            </p:nvPr>
          </p:nvSpPr>
          <p:spPr bwMode="auto">
            <a:xfrm>
              <a:off x="5928600" y="3078401"/>
              <a:ext cx="1208702" cy="988107"/>
            </a:xfrm>
            <a:custGeom>
              <a:avLst/>
              <a:gdLst>
                <a:gd name="T0" fmla="*/ 2147483647 w 2936"/>
                <a:gd name="T1" fmla="*/ 2147483647 h 1983"/>
                <a:gd name="T2" fmla="*/ 2147483647 w 2936"/>
                <a:gd name="T3" fmla="*/ 2147483647 h 1983"/>
                <a:gd name="T4" fmla="*/ 2147483647 w 2936"/>
                <a:gd name="T5" fmla="*/ 2147483647 h 1983"/>
                <a:gd name="T6" fmla="*/ 2147483647 w 2936"/>
                <a:gd name="T7" fmla="*/ 2147483647 h 1983"/>
                <a:gd name="T8" fmla="*/ 2147483647 w 2936"/>
                <a:gd name="T9" fmla="*/ 2147483647 h 1983"/>
                <a:gd name="T10" fmla="*/ 2147483647 w 2936"/>
                <a:gd name="T11" fmla="*/ 2147483647 h 1983"/>
                <a:gd name="T12" fmla="*/ 2147483647 w 2936"/>
                <a:gd name="T13" fmla="*/ 2147483647 h 1983"/>
                <a:gd name="T14" fmla="*/ 2147483647 w 2936"/>
                <a:gd name="T15" fmla="*/ 2147483647 h 1983"/>
                <a:gd name="T16" fmla="*/ 2147483647 w 2936"/>
                <a:gd name="T17" fmla="*/ 2147483647 h 1983"/>
                <a:gd name="T18" fmla="*/ 2147483647 w 2936"/>
                <a:gd name="T19" fmla="*/ 2147483647 h 1983"/>
                <a:gd name="T20" fmla="*/ 2147483647 w 2936"/>
                <a:gd name="T21" fmla="*/ 2147483647 h 1983"/>
                <a:gd name="T22" fmla="*/ 2147483647 w 2936"/>
                <a:gd name="T23" fmla="*/ 2147483647 h 1983"/>
                <a:gd name="T24" fmla="*/ 2147483647 w 2936"/>
                <a:gd name="T25" fmla="*/ 2147483647 h 1983"/>
                <a:gd name="T26" fmla="*/ 2147483647 w 2936"/>
                <a:gd name="T27" fmla="*/ 2147483647 h 1983"/>
                <a:gd name="T28" fmla="*/ 2147483647 w 2936"/>
                <a:gd name="T29" fmla="*/ 2147483647 h 1983"/>
                <a:gd name="T30" fmla="*/ 2147483647 w 2936"/>
                <a:gd name="T31" fmla="*/ 2147483647 h 1983"/>
                <a:gd name="T32" fmla="*/ 2147483647 w 2936"/>
                <a:gd name="T33" fmla="*/ 2147483647 h 1983"/>
                <a:gd name="T34" fmla="*/ 2147483647 w 2936"/>
                <a:gd name="T35" fmla="*/ 2147483647 h 1983"/>
                <a:gd name="T36" fmla="*/ 2147483647 w 2936"/>
                <a:gd name="T37" fmla="*/ 2147483647 h 1983"/>
                <a:gd name="T38" fmla="*/ 2147483647 w 2936"/>
                <a:gd name="T39" fmla="*/ 2147483647 h 1983"/>
                <a:gd name="T40" fmla="*/ 2147483647 w 2936"/>
                <a:gd name="T41" fmla="*/ 2147483647 h 1983"/>
                <a:gd name="T42" fmla="*/ 2147483647 w 2936"/>
                <a:gd name="T43" fmla="*/ 2147483647 h 1983"/>
                <a:gd name="T44" fmla="*/ 2147483647 w 2936"/>
                <a:gd name="T45" fmla="*/ 2147483647 h 1983"/>
                <a:gd name="T46" fmla="*/ 2147483647 w 2936"/>
                <a:gd name="T47" fmla="*/ 2147483647 h 1983"/>
                <a:gd name="T48" fmla="*/ 2147483647 w 2936"/>
                <a:gd name="T49" fmla="*/ 2147483647 h 1983"/>
                <a:gd name="T50" fmla="*/ 2147483647 w 2936"/>
                <a:gd name="T51" fmla="*/ 2147483647 h 1983"/>
                <a:gd name="T52" fmla="*/ 2147483647 w 2936"/>
                <a:gd name="T53" fmla="*/ 2147483647 h 1983"/>
                <a:gd name="T54" fmla="*/ 2147483647 w 2936"/>
                <a:gd name="T55" fmla="*/ 2147483647 h 1983"/>
                <a:gd name="T56" fmla="*/ 2147483647 w 2936"/>
                <a:gd name="T57" fmla="*/ 2147483647 h 1983"/>
                <a:gd name="T58" fmla="*/ 2147483647 w 2936"/>
                <a:gd name="T59" fmla="*/ 2147483647 h 1983"/>
                <a:gd name="T60" fmla="*/ 2147483647 w 2936"/>
                <a:gd name="T61" fmla="*/ 2147483647 h 1983"/>
                <a:gd name="T62" fmla="*/ 2147483647 w 2936"/>
                <a:gd name="T63" fmla="*/ 2147483647 h 1983"/>
                <a:gd name="T64" fmla="*/ 2147483647 w 2936"/>
                <a:gd name="T65" fmla="*/ 2147483647 h 1983"/>
                <a:gd name="T66" fmla="*/ 2147483647 w 2936"/>
                <a:gd name="T67" fmla="*/ 2147483647 h 1983"/>
                <a:gd name="T68" fmla="*/ 2147483647 w 2936"/>
                <a:gd name="T69" fmla="*/ 2147483647 h 1983"/>
                <a:gd name="T70" fmla="*/ 2147483647 w 2936"/>
                <a:gd name="T71" fmla="*/ 2147483647 h 1983"/>
                <a:gd name="T72" fmla="*/ 2147483647 w 2936"/>
                <a:gd name="T73" fmla="*/ 2147483647 h 1983"/>
                <a:gd name="T74" fmla="*/ 2147483647 w 2936"/>
                <a:gd name="T75" fmla="*/ 2147483647 h 1983"/>
                <a:gd name="T76" fmla="*/ 2147483647 w 2936"/>
                <a:gd name="T77" fmla="*/ 2147483647 h 1983"/>
                <a:gd name="T78" fmla="*/ 2147483647 w 2936"/>
                <a:gd name="T79" fmla="*/ 2147483647 h 1983"/>
                <a:gd name="T80" fmla="*/ 2147483647 w 2936"/>
                <a:gd name="T81" fmla="*/ 2147483647 h 1983"/>
                <a:gd name="T82" fmla="*/ 2147483647 w 2936"/>
                <a:gd name="T83" fmla="*/ 2147483647 h 1983"/>
                <a:gd name="T84" fmla="*/ 2147483647 w 2936"/>
                <a:gd name="T85" fmla="*/ 2147483647 h 1983"/>
                <a:gd name="T86" fmla="*/ 2147483647 w 2936"/>
                <a:gd name="T87" fmla="*/ 2147483647 h 1983"/>
                <a:gd name="T88" fmla="*/ 2147483647 w 2936"/>
                <a:gd name="T89" fmla="*/ 2147483647 h 1983"/>
                <a:gd name="T90" fmla="*/ 2147483647 w 2936"/>
                <a:gd name="T91" fmla="*/ 2147483647 h 1983"/>
                <a:gd name="T92" fmla="*/ 2147483647 w 2936"/>
                <a:gd name="T93" fmla="*/ 2147483647 h 1983"/>
                <a:gd name="T94" fmla="*/ 2147483647 w 2936"/>
                <a:gd name="T95" fmla="*/ 2147483647 h 1983"/>
                <a:gd name="T96" fmla="*/ 2147483647 w 2936"/>
                <a:gd name="T97" fmla="*/ 2147483647 h 1983"/>
                <a:gd name="T98" fmla="*/ 2147483647 w 2936"/>
                <a:gd name="T99" fmla="*/ 2147483647 h 1983"/>
                <a:gd name="T100" fmla="*/ 2147483647 w 2936"/>
                <a:gd name="T101" fmla="*/ 2147483647 h 1983"/>
                <a:gd name="T102" fmla="*/ 2147483647 w 2936"/>
                <a:gd name="T103" fmla="*/ 2147483647 h 1983"/>
                <a:gd name="T104" fmla="*/ 2147483647 w 2936"/>
                <a:gd name="T105" fmla="*/ 2147483647 h 1983"/>
                <a:gd name="T106" fmla="*/ 2147483647 w 2936"/>
                <a:gd name="T107" fmla="*/ 2147483647 h 1983"/>
                <a:gd name="T108" fmla="*/ 2147483647 w 2936"/>
                <a:gd name="T109" fmla="*/ 2147483647 h 1983"/>
                <a:gd name="T110" fmla="*/ 2147483647 w 2936"/>
                <a:gd name="T111" fmla="*/ 2147483647 h 1983"/>
                <a:gd name="T112" fmla="*/ 2147483647 w 2936"/>
                <a:gd name="T113" fmla="*/ 2147483647 h 1983"/>
                <a:gd name="T114" fmla="*/ 2147483647 w 2936"/>
                <a:gd name="T115" fmla="*/ 2147483647 h 1983"/>
                <a:gd name="T116" fmla="*/ 2147483647 w 2936"/>
                <a:gd name="T117" fmla="*/ 2147483647 h 1983"/>
                <a:gd name="T118" fmla="*/ 2147483647 w 2936"/>
                <a:gd name="T119" fmla="*/ 2147483647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23" name="Freeform 15"/>
            <p:cNvSpPr>
              <a:spLocks/>
            </p:cNvSpPr>
            <p:nvPr>
              <p:custDataLst>
                <p:tags r:id="rId775"/>
              </p:custDataLst>
            </p:nvPr>
          </p:nvSpPr>
          <p:spPr bwMode="auto">
            <a:xfrm>
              <a:off x="4694435" y="2641760"/>
              <a:ext cx="208190" cy="259869"/>
            </a:xfrm>
            <a:custGeom>
              <a:avLst/>
              <a:gdLst>
                <a:gd name="T0" fmla="*/ 2147483647 w 504"/>
                <a:gd name="T1" fmla="*/ 2147483647 h 524"/>
                <a:gd name="T2" fmla="*/ 2147483647 w 504"/>
                <a:gd name="T3" fmla="*/ 2147483647 h 524"/>
                <a:gd name="T4" fmla="*/ 2147483647 w 504"/>
                <a:gd name="T5" fmla="*/ 2147483647 h 524"/>
                <a:gd name="T6" fmla="*/ 2147483647 w 504"/>
                <a:gd name="T7" fmla="*/ 2147483647 h 524"/>
                <a:gd name="T8" fmla="*/ 2147483647 w 504"/>
                <a:gd name="T9" fmla="*/ 2147483647 h 524"/>
                <a:gd name="T10" fmla="*/ 2147483647 w 504"/>
                <a:gd name="T11" fmla="*/ 2147483647 h 524"/>
                <a:gd name="T12" fmla="*/ 2147483647 w 504"/>
                <a:gd name="T13" fmla="*/ 2147483647 h 524"/>
                <a:gd name="T14" fmla="*/ 2147483647 w 504"/>
                <a:gd name="T15" fmla="*/ 2147483647 h 524"/>
                <a:gd name="T16" fmla="*/ 2147483647 w 504"/>
                <a:gd name="T17" fmla="*/ 2147483647 h 524"/>
                <a:gd name="T18" fmla="*/ 2147483647 w 504"/>
                <a:gd name="T19" fmla="*/ 2147483647 h 524"/>
                <a:gd name="T20" fmla="*/ 2147483647 w 504"/>
                <a:gd name="T21" fmla="*/ 2147483647 h 524"/>
                <a:gd name="T22" fmla="*/ 2147483647 w 504"/>
                <a:gd name="T23" fmla="*/ 2147483647 h 524"/>
                <a:gd name="T24" fmla="*/ 2147483647 w 504"/>
                <a:gd name="T25" fmla="*/ 2147483647 h 524"/>
                <a:gd name="T26" fmla="*/ 2147483647 w 504"/>
                <a:gd name="T27" fmla="*/ 2147483647 h 524"/>
                <a:gd name="T28" fmla="*/ 2147483647 w 504"/>
                <a:gd name="T29" fmla="*/ 2147483647 h 524"/>
                <a:gd name="T30" fmla="*/ 2147483647 w 504"/>
                <a:gd name="T31" fmla="*/ 2147483647 h 524"/>
                <a:gd name="T32" fmla="*/ 2147483647 w 504"/>
                <a:gd name="T33" fmla="*/ 2147483647 h 524"/>
                <a:gd name="T34" fmla="*/ 2147483647 w 504"/>
                <a:gd name="T35" fmla="*/ 2147483647 h 524"/>
                <a:gd name="T36" fmla="*/ 2147483647 w 504"/>
                <a:gd name="T37" fmla="*/ 2147483647 h 524"/>
                <a:gd name="T38" fmla="*/ 2147483647 w 504"/>
                <a:gd name="T39" fmla="*/ 2147483647 h 524"/>
                <a:gd name="T40" fmla="*/ 2147483647 w 504"/>
                <a:gd name="T41" fmla="*/ 2147483647 h 524"/>
                <a:gd name="T42" fmla="*/ 2147483647 w 504"/>
                <a:gd name="T43" fmla="*/ 2147483647 h 524"/>
                <a:gd name="T44" fmla="*/ 2147483647 w 504"/>
                <a:gd name="T45" fmla="*/ 2147483647 h 524"/>
                <a:gd name="T46" fmla="*/ 2147483647 w 504"/>
                <a:gd name="T47" fmla="*/ 2147483647 h 524"/>
                <a:gd name="T48" fmla="*/ 2147483647 w 504"/>
                <a:gd name="T49" fmla="*/ 2147483647 h 524"/>
                <a:gd name="T50" fmla="*/ 2147483647 w 504"/>
                <a:gd name="T51" fmla="*/ 2147483647 h 524"/>
                <a:gd name="T52" fmla="*/ 2147483647 w 504"/>
                <a:gd name="T53" fmla="*/ 2147483647 h 524"/>
                <a:gd name="T54" fmla="*/ 2147483647 w 504"/>
                <a:gd name="T55" fmla="*/ 2147483647 h 524"/>
                <a:gd name="T56" fmla="*/ 2147483647 w 504"/>
                <a:gd name="T57" fmla="*/ 2147483647 h 524"/>
                <a:gd name="T58" fmla="*/ 2147483647 w 504"/>
                <a:gd name="T59" fmla="*/ 2147483647 h 524"/>
                <a:gd name="T60" fmla="*/ 2147483647 w 504"/>
                <a:gd name="T61" fmla="*/ 2147483647 h 524"/>
                <a:gd name="T62" fmla="*/ 2147483647 w 504"/>
                <a:gd name="T63" fmla="*/ 2147483647 h 524"/>
                <a:gd name="T64" fmla="*/ 2147483647 w 504"/>
                <a:gd name="T65" fmla="*/ 2147483647 h 524"/>
                <a:gd name="T66" fmla="*/ 2147483647 w 504"/>
                <a:gd name="T67" fmla="*/ 2147483647 h 524"/>
                <a:gd name="T68" fmla="*/ 2147483647 w 504"/>
                <a:gd name="T69" fmla="*/ 2147483647 h 524"/>
                <a:gd name="T70" fmla="*/ 2147483647 w 504"/>
                <a:gd name="T71" fmla="*/ 2147483647 h 524"/>
                <a:gd name="T72" fmla="*/ 2147483647 w 504"/>
                <a:gd name="T73" fmla="*/ 2147483647 h 524"/>
                <a:gd name="T74" fmla="*/ 2147483647 w 504"/>
                <a:gd name="T75" fmla="*/ 0 h 524"/>
                <a:gd name="T76" fmla="*/ 2147483647 w 504"/>
                <a:gd name="T77" fmla="*/ 0 h 524"/>
                <a:gd name="T78" fmla="*/ 2147483647 w 504"/>
                <a:gd name="T79" fmla="*/ 2147483647 h 524"/>
                <a:gd name="T80" fmla="*/ 2147483647 w 504"/>
                <a:gd name="T81" fmla="*/ 2147483647 h 524"/>
                <a:gd name="T82" fmla="*/ 2147483647 w 504"/>
                <a:gd name="T83" fmla="*/ 2147483647 h 524"/>
                <a:gd name="T84" fmla="*/ 2147483647 w 504"/>
                <a:gd name="T85" fmla="*/ 2147483647 h 524"/>
                <a:gd name="T86" fmla="*/ 2147483647 w 504"/>
                <a:gd name="T87" fmla="*/ 2147483647 h 524"/>
                <a:gd name="T88" fmla="*/ 2147483647 w 504"/>
                <a:gd name="T89" fmla="*/ 2147483647 h 524"/>
                <a:gd name="T90" fmla="*/ 2147483647 w 504"/>
                <a:gd name="T91" fmla="*/ 2147483647 h 524"/>
                <a:gd name="T92" fmla="*/ 2147483647 w 504"/>
                <a:gd name="T93" fmla="*/ 2147483647 h 524"/>
                <a:gd name="T94" fmla="*/ 2147483647 w 504"/>
                <a:gd name="T95" fmla="*/ 2147483647 h 524"/>
                <a:gd name="T96" fmla="*/ 2147483647 w 504"/>
                <a:gd name="T97" fmla="*/ 2147483647 h 524"/>
                <a:gd name="T98" fmla="*/ 2147483647 w 504"/>
                <a:gd name="T99" fmla="*/ 2147483647 h 524"/>
                <a:gd name="T100" fmla="*/ 2147483647 w 504"/>
                <a:gd name="T101" fmla="*/ 2147483647 h 524"/>
                <a:gd name="T102" fmla="*/ 2147483647 w 504"/>
                <a:gd name="T103" fmla="*/ 2147483647 h 524"/>
                <a:gd name="T104" fmla="*/ 2147483647 w 504"/>
                <a:gd name="T105" fmla="*/ 2147483647 h 524"/>
                <a:gd name="T106" fmla="*/ 2147483647 w 504"/>
                <a:gd name="T107" fmla="*/ 2147483647 h 524"/>
                <a:gd name="T108" fmla="*/ 2147483647 w 504"/>
                <a:gd name="T109" fmla="*/ 2147483647 h 524"/>
                <a:gd name="T110" fmla="*/ 2147483647 w 504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224" name="Freeform 16"/>
            <p:cNvSpPr>
              <a:spLocks/>
            </p:cNvSpPr>
            <p:nvPr>
              <p:custDataLst>
                <p:tags r:id="rId776"/>
              </p:custDataLst>
            </p:nvPr>
          </p:nvSpPr>
          <p:spPr bwMode="auto">
            <a:xfrm>
              <a:off x="4445805" y="3039119"/>
              <a:ext cx="172243" cy="226630"/>
            </a:xfrm>
            <a:custGeom>
              <a:avLst/>
              <a:gdLst>
                <a:gd name="T0" fmla="*/ 2147483647 w 438"/>
                <a:gd name="T1" fmla="*/ 2147483647 h 451"/>
                <a:gd name="T2" fmla="*/ 2147483647 w 438"/>
                <a:gd name="T3" fmla="*/ 2147483647 h 451"/>
                <a:gd name="T4" fmla="*/ 2147483647 w 438"/>
                <a:gd name="T5" fmla="*/ 2147483647 h 451"/>
                <a:gd name="T6" fmla="*/ 2147483647 w 438"/>
                <a:gd name="T7" fmla="*/ 2147483647 h 451"/>
                <a:gd name="T8" fmla="*/ 2147483647 w 438"/>
                <a:gd name="T9" fmla="*/ 2147483647 h 451"/>
                <a:gd name="T10" fmla="*/ 2147483647 w 438"/>
                <a:gd name="T11" fmla="*/ 2147483647 h 451"/>
                <a:gd name="T12" fmla="*/ 2147483647 w 438"/>
                <a:gd name="T13" fmla="*/ 2147483647 h 451"/>
                <a:gd name="T14" fmla="*/ 2147483647 w 438"/>
                <a:gd name="T15" fmla="*/ 2147483647 h 451"/>
                <a:gd name="T16" fmla="*/ 2147483647 w 438"/>
                <a:gd name="T17" fmla="*/ 2147483647 h 451"/>
                <a:gd name="T18" fmla="*/ 2147483647 w 438"/>
                <a:gd name="T19" fmla="*/ 2147483647 h 451"/>
                <a:gd name="T20" fmla="*/ 2147483647 w 438"/>
                <a:gd name="T21" fmla="*/ 2147483647 h 451"/>
                <a:gd name="T22" fmla="*/ 2147483647 w 438"/>
                <a:gd name="T23" fmla="*/ 2147483647 h 451"/>
                <a:gd name="T24" fmla="*/ 2147483647 w 438"/>
                <a:gd name="T25" fmla="*/ 2147483647 h 451"/>
                <a:gd name="T26" fmla="*/ 2147483647 w 438"/>
                <a:gd name="T27" fmla="*/ 0 h 451"/>
                <a:gd name="T28" fmla="*/ 2147483647 w 438"/>
                <a:gd name="T29" fmla="*/ 2147483647 h 451"/>
                <a:gd name="T30" fmla="*/ 2147483647 w 438"/>
                <a:gd name="T31" fmla="*/ 2147483647 h 451"/>
                <a:gd name="T32" fmla="*/ 2147483647 w 438"/>
                <a:gd name="T33" fmla="*/ 2147483647 h 451"/>
                <a:gd name="T34" fmla="*/ 2147483647 w 438"/>
                <a:gd name="T35" fmla="*/ 2147483647 h 451"/>
                <a:gd name="T36" fmla="*/ 2147483647 w 438"/>
                <a:gd name="T37" fmla="*/ 2147483647 h 451"/>
                <a:gd name="T38" fmla="*/ 2147483647 w 438"/>
                <a:gd name="T39" fmla="*/ 2147483647 h 451"/>
                <a:gd name="T40" fmla="*/ 2147483647 w 438"/>
                <a:gd name="T41" fmla="*/ 2147483647 h 451"/>
                <a:gd name="T42" fmla="*/ 2147483647 w 438"/>
                <a:gd name="T43" fmla="*/ 2147483647 h 451"/>
                <a:gd name="T44" fmla="*/ 2147483647 w 438"/>
                <a:gd name="T45" fmla="*/ 2147483647 h 451"/>
                <a:gd name="T46" fmla="*/ 2147483647 w 438"/>
                <a:gd name="T47" fmla="*/ 2147483647 h 451"/>
                <a:gd name="T48" fmla="*/ 2147483647 w 438"/>
                <a:gd name="T49" fmla="*/ 2147483647 h 451"/>
                <a:gd name="T50" fmla="*/ 2147483647 w 438"/>
                <a:gd name="T51" fmla="*/ 2147483647 h 451"/>
                <a:gd name="T52" fmla="*/ 2147483647 w 438"/>
                <a:gd name="T53" fmla="*/ 2147483647 h 451"/>
                <a:gd name="T54" fmla="*/ 2147483647 w 438"/>
                <a:gd name="T55" fmla="*/ 2147483647 h 451"/>
                <a:gd name="T56" fmla="*/ 2147483647 w 438"/>
                <a:gd name="T57" fmla="*/ 2147483647 h 451"/>
                <a:gd name="T58" fmla="*/ 2147483647 w 438"/>
                <a:gd name="T59" fmla="*/ 2147483647 h 451"/>
                <a:gd name="T60" fmla="*/ 2147483647 w 438"/>
                <a:gd name="T61" fmla="*/ 2147483647 h 451"/>
                <a:gd name="T62" fmla="*/ 2147483647 w 438"/>
                <a:gd name="T63" fmla="*/ 2147483647 h 451"/>
                <a:gd name="T64" fmla="*/ 2147483647 w 438"/>
                <a:gd name="T65" fmla="*/ 2147483647 h 451"/>
                <a:gd name="T66" fmla="*/ 2147483647 w 438"/>
                <a:gd name="T67" fmla="*/ 2147483647 h 451"/>
                <a:gd name="T68" fmla="*/ 2147483647 w 438"/>
                <a:gd name="T69" fmla="*/ 2147483647 h 451"/>
                <a:gd name="T70" fmla="*/ 2147483647 w 438"/>
                <a:gd name="T71" fmla="*/ 2147483647 h 451"/>
                <a:gd name="T72" fmla="*/ 2147483647 w 438"/>
                <a:gd name="T73" fmla="*/ 2147483647 h 451"/>
                <a:gd name="T74" fmla="*/ 2147483647 w 438"/>
                <a:gd name="T75" fmla="*/ 2147483647 h 451"/>
                <a:gd name="T76" fmla="*/ 2147483647 w 438"/>
                <a:gd name="T77" fmla="*/ 2147483647 h 451"/>
                <a:gd name="T78" fmla="*/ 2147483647 w 438"/>
                <a:gd name="T79" fmla="*/ 2147483647 h 451"/>
                <a:gd name="T80" fmla="*/ 2147483647 w 438"/>
                <a:gd name="T81" fmla="*/ 2147483647 h 451"/>
                <a:gd name="T82" fmla="*/ 2147483647 w 438"/>
                <a:gd name="T83" fmla="*/ 2147483647 h 451"/>
                <a:gd name="T84" fmla="*/ 2147483647 w 438"/>
                <a:gd name="T85" fmla="*/ 2147483647 h 451"/>
                <a:gd name="T86" fmla="*/ 2147483647 w 438"/>
                <a:gd name="T87" fmla="*/ 2147483647 h 451"/>
                <a:gd name="T88" fmla="*/ 2147483647 w 438"/>
                <a:gd name="T89" fmla="*/ 2147483647 h 451"/>
                <a:gd name="T90" fmla="*/ 2147483647 w 438"/>
                <a:gd name="T91" fmla="*/ 2147483647 h 451"/>
                <a:gd name="T92" fmla="*/ 2147483647 w 438"/>
                <a:gd name="T93" fmla="*/ 2147483647 h 451"/>
                <a:gd name="T94" fmla="*/ 2147483647 w 438"/>
                <a:gd name="T95" fmla="*/ 2147483647 h 451"/>
                <a:gd name="T96" fmla="*/ 2147483647 w 438"/>
                <a:gd name="T97" fmla="*/ 2147483647 h 451"/>
                <a:gd name="T98" fmla="*/ 2147483647 w 438"/>
                <a:gd name="T99" fmla="*/ 2147483647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25" name="Freeform 17"/>
            <p:cNvSpPr>
              <a:spLocks/>
            </p:cNvSpPr>
            <p:nvPr>
              <p:custDataLst>
                <p:tags r:id="rId777"/>
              </p:custDataLst>
            </p:nvPr>
          </p:nvSpPr>
          <p:spPr bwMode="auto">
            <a:xfrm>
              <a:off x="4469769" y="3283879"/>
              <a:ext cx="236648" cy="261380"/>
            </a:xfrm>
            <a:custGeom>
              <a:avLst/>
              <a:gdLst>
                <a:gd name="T0" fmla="*/ 2147483647 w 578"/>
                <a:gd name="T1" fmla="*/ 2147483647 h 524"/>
                <a:gd name="T2" fmla="*/ 2147483647 w 578"/>
                <a:gd name="T3" fmla="*/ 2147483647 h 524"/>
                <a:gd name="T4" fmla="*/ 2147483647 w 578"/>
                <a:gd name="T5" fmla="*/ 2147483647 h 524"/>
                <a:gd name="T6" fmla="*/ 2147483647 w 578"/>
                <a:gd name="T7" fmla="*/ 2147483647 h 524"/>
                <a:gd name="T8" fmla="*/ 2147483647 w 578"/>
                <a:gd name="T9" fmla="*/ 2147483647 h 524"/>
                <a:gd name="T10" fmla="*/ 2147483647 w 578"/>
                <a:gd name="T11" fmla="*/ 2147483647 h 524"/>
                <a:gd name="T12" fmla="*/ 2147483647 w 578"/>
                <a:gd name="T13" fmla="*/ 2147483647 h 524"/>
                <a:gd name="T14" fmla="*/ 2147483647 w 578"/>
                <a:gd name="T15" fmla="*/ 2147483647 h 524"/>
                <a:gd name="T16" fmla="*/ 2147483647 w 578"/>
                <a:gd name="T17" fmla="*/ 2147483647 h 524"/>
                <a:gd name="T18" fmla="*/ 2147483647 w 578"/>
                <a:gd name="T19" fmla="*/ 2147483647 h 524"/>
                <a:gd name="T20" fmla="*/ 2147483647 w 578"/>
                <a:gd name="T21" fmla="*/ 2147483647 h 524"/>
                <a:gd name="T22" fmla="*/ 2147483647 w 578"/>
                <a:gd name="T23" fmla="*/ 2147483647 h 524"/>
                <a:gd name="T24" fmla="*/ 2147483647 w 578"/>
                <a:gd name="T25" fmla="*/ 2147483647 h 524"/>
                <a:gd name="T26" fmla="*/ 2147483647 w 578"/>
                <a:gd name="T27" fmla="*/ 2147483647 h 524"/>
                <a:gd name="T28" fmla="*/ 2147483647 w 578"/>
                <a:gd name="T29" fmla="*/ 2147483647 h 524"/>
                <a:gd name="T30" fmla="*/ 2147483647 w 578"/>
                <a:gd name="T31" fmla="*/ 2147483647 h 524"/>
                <a:gd name="T32" fmla="*/ 2147483647 w 578"/>
                <a:gd name="T33" fmla="*/ 2147483647 h 524"/>
                <a:gd name="T34" fmla="*/ 2147483647 w 578"/>
                <a:gd name="T35" fmla="*/ 2147483647 h 524"/>
                <a:gd name="T36" fmla="*/ 2147483647 w 578"/>
                <a:gd name="T37" fmla="*/ 2147483647 h 524"/>
                <a:gd name="T38" fmla="*/ 2147483647 w 578"/>
                <a:gd name="T39" fmla="*/ 2147483647 h 524"/>
                <a:gd name="T40" fmla="*/ 2147483647 w 578"/>
                <a:gd name="T41" fmla="*/ 2147483647 h 524"/>
                <a:gd name="T42" fmla="*/ 2147483647 w 578"/>
                <a:gd name="T43" fmla="*/ 2147483647 h 524"/>
                <a:gd name="T44" fmla="*/ 2147483647 w 578"/>
                <a:gd name="T45" fmla="*/ 2147483647 h 524"/>
                <a:gd name="T46" fmla="*/ 2147483647 w 578"/>
                <a:gd name="T47" fmla="*/ 2147483647 h 524"/>
                <a:gd name="T48" fmla="*/ 2147483647 w 578"/>
                <a:gd name="T49" fmla="*/ 2147483647 h 524"/>
                <a:gd name="T50" fmla="*/ 2147483647 w 578"/>
                <a:gd name="T51" fmla="*/ 2147483647 h 524"/>
                <a:gd name="T52" fmla="*/ 2147483647 w 578"/>
                <a:gd name="T53" fmla="*/ 2147483647 h 524"/>
                <a:gd name="T54" fmla="*/ 2147483647 w 578"/>
                <a:gd name="T55" fmla="*/ 2147483647 h 524"/>
                <a:gd name="T56" fmla="*/ 2147483647 w 578"/>
                <a:gd name="T57" fmla="*/ 2147483647 h 524"/>
                <a:gd name="T58" fmla="*/ 2147483647 w 578"/>
                <a:gd name="T59" fmla="*/ 2147483647 h 524"/>
                <a:gd name="T60" fmla="*/ 2147483647 w 578"/>
                <a:gd name="T61" fmla="*/ 2147483647 h 524"/>
                <a:gd name="T62" fmla="*/ 2147483647 w 578"/>
                <a:gd name="T63" fmla="*/ 2147483647 h 524"/>
                <a:gd name="T64" fmla="*/ 2147483647 w 578"/>
                <a:gd name="T65" fmla="*/ 2147483647 h 524"/>
                <a:gd name="T66" fmla="*/ 2147483647 w 578"/>
                <a:gd name="T67" fmla="*/ 2147483647 h 524"/>
                <a:gd name="T68" fmla="*/ 2147483647 w 578"/>
                <a:gd name="T69" fmla="*/ 2147483647 h 524"/>
                <a:gd name="T70" fmla="*/ 2147483647 w 578"/>
                <a:gd name="T71" fmla="*/ 2147483647 h 524"/>
                <a:gd name="T72" fmla="*/ 2147483647 w 578"/>
                <a:gd name="T73" fmla="*/ 2147483647 h 524"/>
                <a:gd name="T74" fmla="*/ 2147483647 w 578"/>
                <a:gd name="T75" fmla="*/ 2147483647 h 524"/>
                <a:gd name="T76" fmla="*/ 2147483647 w 578"/>
                <a:gd name="T77" fmla="*/ 2147483647 h 524"/>
                <a:gd name="T78" fmla="*/ 2147483647 w 578"/>
                <a:gd name="T79" fmla="*/ 2147483647 h 524"/>
                <a:gd name="T80" fmla="*/ 2147483647 w 578"/>
                <a:gd name="T81" fmla="*/ 2147483647 h 524"/>
                <a:gd name="T82" fmla="*/ 2147483647 w 578"/>
                <a:gd name="T83" fmla="*/ 2147483647 h 524"/>
                <a:gd name="T84" fmla="*/ 2147483647 w 578"/>
                <a:gd name="T85" fmla="*/ 2147483647 h 524"/>
                <a:gd name="T86" fmla="*/ 2147483647 w 578"/>
                <a:gd name="T87" fmla="*/ 2147483647 h 524"/>
                <a:gd name="T88" fmla="*/ 2147483647 w 578"/>
                <a:gd name="T89" fmla="*/ 2147483647 h 524"/>
                <a:gd name="T90" fmla="*/ 2147483647 w 578"/>
                <a:gd name="T91" fmla="*/ 2147483647 h 524"/>
                <a:gd name="T92" fmla="*/ 2147483647 w 578"/>
                <a:gd name="T93" fmla="*/ 2147483647 h 524"/>
                <a:gd name="T94" fmla="*/ 2147483647 w 578"/>
                <a:gd name="T95" fmla="*/ 2147483647 h 524"/>
                <a:gd name="T96" fmla="*/ 2147483647 w 578"/>
                <a:gd name="T97" fmla="*/ 0 h 524"/>
                <a:gd name="T98" fmla="*/ 2147483647 w 578"/>
                <a:gd name="T99" fmla="*/ 2147483647 h 524"/>
                <a:gd name="T100" fmla="*/ 2147483647 w 578"/>
                <a:gd name="T101" fmla="*/ 2147483647 h 524"/>
                <a:gd name="T102" fmla="*/ 2147483647 w 578"/>
                <a:gd name="T103" fmla="*/ 2147483647 h 524"/>
                <a:gd name="T104" fmla="*/ 2147483647 w 578"/>
                <a:gd name="T105" fmla="*/ 2147483647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26" name="Freeform 18"/>
            <p:cNvSpPr>
              <a:spLocks/>
            </p:cNvSpPr>
            <p:nvPr>
              <p:custDataLst>
                <p:tags r:id="rId778"/>
              </p:custDataLst>
            </p:nvPr>
          </p:nvSpPr>
          <p:spPr bwMode="auto">
            <a:xfrm>
              <a:off x="4486244" y="3444031"/>
              <a:ext cx="31454" cy="78565"/>
            </a:xfrm>
            <a:custGeom>
              <a:avLst/>
              <a:gdLst>
                <a:gd name="T0" fmla="*/ 0 w 79"/>
                <a:gd name="T1" fmla="*/ 2147483647 h 160"/>
                <a:gd name="T2" fmla="*/ 2147483647 w 79"/>
                <a:gd name="T3" fmla="*/ 2147483647 h 160"/>
                <a:gd name="T4" fmla="*/ 2147483647 w 79"/>
                <a:gd name="T5" fmla="*/ 2147483647 h 160"/>
                <a:gd name="T6" fmla="*/ 2147483647 w 79"/>
                <a:gd name="T7" fmla="*/ 2147483647 h 160"/>
                <a:gd name="T8" fmla="*/ 2147483647 w 79"/>
                <a:gd name="T9" fmla="*/ 2147483647 h 160"/>
                <a:gd name="T10" fmla="*/ 2147483647 w 79"/>
                <a:gd name="T11" fmla="*/ 2147483647 h 160"/>
                <a:gd name="T12" fmla="*/ 2147483647 w 79"/>
                <a:gd name="T13" fmla="*/ 2147483647 h 160"/>
                <a:gd name="T14" fmla="*/ 2147483647 w 79"/>
                <a:gd name="T15" fmla="*/ 2147483647 h 160"/>
                <a:gd name="T16" fmla="*/ 2147483647 w 79"/>
                <a:gd name="T17" fmla="*/ 2147483647 h 160"/>
                <a:gd name="T18" fmla="*/ 2147483647 w 79"/>
                <a:gd name="T19" fmla="*/ 2147483647 h 160"/>
                <a:gd name="T20" fmla="*/ 2147483647 w 79"/>
                <a:gd name="T21" fmla="*/ 0 h 160"/>
                <a:gd name="T22" fmla="*/ 2147483647 w 79"/>
                <a:gd name="T23" fmla="*/ 2147483647 h 160"/>
                <a:gd name="T24" fmla="*/ 2147483647 w 79"/>
                <a:gd name="T25" fmla="*/ 2147483647 h 160"/>
                <a:gd name="T26" fmla="*/ 2147483647 w 79"/>
                <a:gd name="T27" fmla="*/ 2147483647 h 160"/>
                <a:gd name="T28" fmla="*/ 2147483647 w 79"/>
                <a:gd name="T29" fmla="*/ 2147483647 h 160"/>
                <a:gd name="T30" fmla="*/ 2147483647 w 79"/>
                <a:gd name="T31" fmla="*/ 2147483647 h 160"/>
                <a:gd name="T32" fmla="*/ 2147483647 w 79"/>
                <a:gd name="T33" fmla="*/ 2147483647 h 160"/>
                <a:gd name="T34" fmla="*/ 2147483647 w 79"/>
                <a:gd name="T35" fmla="*/ 2147483647 h 160"/>
                <a:gd name="T36" fmla="*/ 2147483647 w 79"/>
                <a:gd name="T37" fmla="*/ 2147483647 h 160"/>
                <a:gd name="T38" fmla="*/ 2147483647 w 79"/>
                <a:gd name="T39" fmla="*/ 2147483647 h 160"/>
                <a:gd name="T40" fmla="*/ 2147483647 w 79"/>
                <a:gd name="T41" fmla="*/ 2147483647 h 160"/>
                <a:gd name="T42" fmla="*/ 2147483647 w 79"/>
                <a:gd name="T43" fmla="*/ 2147483647 h 160"/>
                <a:gd name="T44" fmla="*/ 2147483647 w 79"/>
                <a:gd name="T45" fmla="*/ 2147483647 h 160"/>
                <a:gd name="T46" fmla="*/ 2147483647 w 79"/>
                <a:gd name="T47" fmla="*/ 2147483647 h 160"/>
                <a:gd name="T48" fmla="*/ 2147483647 w 79"/>
                <a:gd name="T49" fmla="*/ 2147483647 h 160"/>
                <a:gd name="T50" fmla="*/ 2147483647 w 79"/>
                <a:gd name="T51" fmla="*/ 2147483647 h 160"/>
                <a:gd name="T52" fmla="*/ 2147483647 w 79"/>
                <a:gd name="T53" fmla="*/ 2147483647 h 160"/>
                <a:gd name="T54" fmla="*/ 2147483647 w 79"/>
                <a:gd name="T55" fmla="*/ 2147483647 h 160"/>
                <a:gd name="T56" fmla="*/ 2147483647 w 79"/>
                <a:gd name="T57" fmla="*/ 2147483647 h 160"/>
                <a:gd name="T58" fmla="*/ 2147483647 w 79"/>
                <a:gd name="T59" fmla="*/ 2147483647 h 160"/>
                <a:gd name="T60" fmla="*/ 2147483647 w 79"/>
                <a:gd name="T61" fmla="*/ 2147483647 h 160"/>
                <a:gd name="T62" fmla="*/ 2147483647 w 79"/>
                <a:gd name="T63" fmla="*/ 2147483647 h 160"/>
                <a:gd name="T64" fmla="*/ 2147483647 w 79"/>
                <a:gd name="T65" fmla="*/ 2147483647 h 160"/>
                <a:gd name="T66" fmla="*/ 2147483647 w 79"/>
                <a:gd name="T67" fmla="*/ 2147483647 h 160"/>
                <a:gd name="T68" fmla="*/ 2147483647 w 79"/>
                <a:gd name="T69" fmla="*/ 2147483647 h 160"/>
                <a:gd name="T70" fmla="*/ 2147483647 w 79"/>
                <a:gd name="T71" fmla="*/ 2147483647 h 160"/>
                <a:gd name="T72" fmla="*/ 2147483647 w 79"/>
                <a:gd name="T73" fmla="*/ 2147483647 h 160"/>
                <a:gd name="T74" fmla="*/ 2147483647 w 79"/>
                <a:gd name="T75" fmla="*/ 2147483647 h 160"/>
                <a:gd name="T76" fmla="*/ 0 w 79"/>
                <a:gd name="T77" fmla="*/ 2147483647 h 160"/>
                <a:gd name="T78" fmla="*/ 0 w 79"/>
                <a:gd name="T79" fmla="*/ 214748364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227" name="Group 19"/>
            <p:cNvGrpSpPr>
              <a:grpSpLocks/>
            </p:cNvGrpSpPr>
            <p:nvPr>
              <p:custDataLst>
                <p:tags r:id="rId779"/>
              </p:custDataLst>
            </p:nvPr>
          </p:nvGrpSpPr>
          <p:grpSpPr bwMode="auto">
            <a:xfrm>
              <a:off x="6674491" y="4453291"/>
              <a:ext cx="446336" cy="202456"/>
              <a:chOff x="4488" y="2394"/>
              <a:chExt cx="358" cy="124"/>
            </a:xfrm>
          </p:grpSpPr>
          <p:sp>
            <p:nvSpPr>
              <p:cNvPr id="2757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5 w 512"/>
                  <a:gd name="T1" fmla="*/ 2 h 408"/>
                  <a:gd name="T2" fmla="*/ 5 w 512"/>
                  <a:gd name="T3" fmla="*/ 2 h 408"/>
                  <a:gd name="T4" fmla="*/ 5 w 512"/>
                  <a:gd name="T5" fmla="*/ 2 h 408"/>
                  <a:gd name="T6" fmla="*/ 4 w 512"/>
                  <a:gd name="T7" fmla="*/ 2 h 408"/>
                  <a:gd name="T8" fmla="*/ 4 w 512"/>
                  <a:gd name="T9" fmla="*/ 2 h 408"/>
                  <a:gd name="T10" fmla="*/ 4 w 512"/>
                  <a:gd name="T11" fmla="*/ 3 h 408"/>
                  <a:gd name="T12" fmla="*/ 4 w 512"/>
                  <a:gd name="T13" fmla="*/ 3 h 408"/>
                  <a:gd name="T14" fmla="*/ 4 w 512"/>
                  <a:gd name="T15" fmla="*/ 3 h 408"/>
                  <a:gd name="T16" fmla="*/ 3 w 512"/>
                  <a:gd name="T17" fmla="*/ 3 h 408"/>
                  <a:gd name="T18" fmla="*/ 3 w 512"/>
                  <a:gd name="T19" fmla="*/ 3 h 408"/>
                  <a:gd name="T20" fmla="*/ 3 w 512"/>
                  <a:gd name="T21" fmla="*/ 3 h 408"/>
                  <a:gd name="T22" fmla="*/ 3 w 512"/>
                  <a:gd name="T23" fmla="*/ 3 h 408"/>
                  <a:gd name="T24" fmla="*/ 2 w 512"/>
                  <a:gd name="T25" fmla="*/ 3 h 408"/>
                  <a:gd name="T26" fmla="*/ 2 w 512"/>
                  <a:gd name="T27" fmla="*/ 3 h 408"/>
                  <a:gd name="T28" fmla="*/ 2 w 512"/>
                  <a:gd name="T29" fmla="*/ 3 h 408"/>
                  <a:gd name="T30" fmla="*/ 1 w 512"/>
                  <a:gd name="T31" fmla="*/ 3 h 408"/>
                  <a:gd name="T32" fmla="*/ 1 w 512"/>
                  <a:gd name="T33" fmla="*/ 4 h 408"/>
                  <a:gd name="T34" fmla="*/ 1 w 512"/>
                  <a:gd name="T35" fmla="*/ 3 h 408"/>
                  <a:gd name="T36" fmla="*/ 0 w 512"/>
                  <a:gd name="T37" fmla="*/ 3 h 408"/>
                  <a:gd name="T38" fmla="*/ 0 w 512"/>
                  <a:gd name="T39" fmla="*/ 3 h 408"/>
                  <a:gd name="T40" fmla="*/ 0 w 512"/>
                  <a:gd name="T41" fmla="*/ 3 h 408"/>
                  <a:gd name="T42" fmla="*/ 0 w 512"/>
                  <a:gd name="T43" fmla="*/ 3 h 408"/>
                  <a:gd name="T44" fmla="*/ 1 w 512"/>
                  <a:gd name="T45" fmla="*/ 3 h 408"/>
                  <a:gd name="T46" fmla="*/ 1 w 512"/>
                  <a:gd name="T47" fmla="*/ 3 h 408"/>
                  <a:gd name="T48" fmla="*/ 1 w 512"/>
                  <a:gd name="T49" fmla="*/ 3 h 408"/>
                  <a:gd name="T50" fmla="*/ 1 w 512"/>
                  <a:gd name="T51" fmla="*/ 2 h 408"/>
                  <a:gd name="T52" fmla="*/ 1 w 512"/>
                  <a:gd name="T53" fmla="*/ 2 h 408"/>
                  <a:gd name="T54" fmla="*/ 1 w 512"/>
                  <a:gd name="T55" fmla="*/ 2 h 408"/>
                  <a:gd name="T56" fmla="*/ 2 w 512"/>
                  <a:gd name="T57" fmla="*/ 2 h 408"/>
                  <a:gd name="T58" fmla="*/ 2 w 512"/>
                  <a:gd name="T59" fmla="*/ 2 h 408"/>
                  <a:gd name="T60" fmla="*/ 2 w 512"/>
                  <a:gd name="T61" fmla="*/ 2 h 408"/>
                  <a:gd name="T62" fmla="*/ 3 w 512"/>
                  <a:gd name="T63" fmla="*/ 2 h 408"/>
                  <a:gd name="T64" fmla="*/ 3 w 512"/>
                  <a:gd name="T65" fmla="*/ 2 h 408"/>
                  <a:gd name="T66" fmla="*/ 3 w 512"/>
                  <a:gd name="T67" fmla="*/ 2 h 408"/>
                  <a:gd name="T68" fmla="*/ 3 w 512"/>
                  <a:gd name="T69" fmla="*/ 1 h 408"/>
                  <a:gd name="T70" fmla="*/ 3 w 512"/>
                  <a:gd name="T71" fmla="*/ 1 h 408"/>
                  <a:gd name="T72" fmla="*/ 3 w 512"/>
                  <a:gd name="T73" fmla="*/ 1 h 408"/>
                  <a:gd name="T74" fmla="*/ 3 w 512"/>
                  <a:gd name="T75" fmla="*/ 1 h 408"/>
                  <a:gd name="T76" fmla="*/ 3 w 512"/>
                  <a:gd name="T77" fmla="*/ 2 h 408"/>
                  <a:gd name="T78" fmla="*/ 3 w 512"/>
                  <a:gd name="T79" fmla="*/ 2 h 408"/>
                  <a:gd name="T80" fmla="*/ 3 w 512"/>
                  <a:gd name="T81" fmla="*/ 2 h 408"/>
                  <a:gd name="T82" fmla="*/ 4 w 512"/>
                  <a:gd name="T83" fmla="*/ 2 h 408"/>
                  <a:gd name="T84" fmla="*/ 4 w 512"/>
                  <a:gd name="T85" fmla="*/ 2 h 408"/>
                  <a:gd name="T86" fmla="*/ 4 w 512"/>
                  <a:gd name="T87" fmla="*/ 2 h 408"/>
                  <a:gd name="T88" fmla="*/ 4 w 512"/>
                  <a:gd name="T89" fmla="*/ 2 h 408"/>
                  <a:gd name="T90" fmla="*/ 4 w 512"/>
                  <a:gd name="T91" fmla="*/ 1 h 408"/>
                  <a:gd name="T92" fmla="*/ 4 w 512"/>
                  <a:gd name="T93" fmla="*/ 1 h 408"/>
                  <a:gd name="T94" fmla="*/ 4 w 512"/>
                  <a:gd name="T95" fmla="*/ 1 h 408"/>
                  <a:gd name="T96" fmla="*/ 5 w 512"/>
                  <a:gd name="T97" fmla="*/ 0 h 408"/>
                  <a:gd name="T98" fmla="*/ 5 w 512"/>
                  <a:gd name="T99" fmla="*/ 0 h 408"/>
                  <a:gd name="T100" fmla="*/ 5 w 512"/>
                  <a:gd name="T101" fmla="*/ 0 h 408"/>
                  <a:gd name="T102" fmla="*/ 5 w 512"/>
                  <a:gd name="T103" fmla="*/ 1 h 408"/>
                  <a:gd name="T104" fmla="*/ 5 w 512"/>
                  <a:gd name="T105" fmla="*/ 1 h 408"/>
                  <a:gd name="T106" fmla="*/ 6 w 512"/>
                  <a:gd name="T107" fmla="*/ 1 h 408"/>
                  <a:gd name="T108" fmla="*/ 6 w 512"/>
                  <a:gd name="T109" fmla="*/ 1 h 408"/>
                  <a:gd name="T110" fmla="*/ 6 w 512"/>
                  <a:gd name="T111" fmla="*/ 1 h 408"/>
                  <a:gd name="T112" fmla="*/ 6 w 512"/>
                  <a:gd name="T113" fmla="*/ 1 h 408"/>
                  <a:gd name="T114" fmla="*/ 6 w 512"/>
                  <a:gd name="T115" fmla="*/ 2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58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2 w 232"/>
                  <a:gd name="T1" fmla="*/ 0 h 289"/>
                  <a:gd name="T2" fmla="*/ 2 w 232"/>
                  <a:gd name="T3" fmla="*/ 1 h 289"/>
                  <a:gd name="T4" fmla="*/ 2 w 232"/>
                  <a:gd name="T5" fmla="*/ 1 h 289"/>
                  <a:gd name="T6" fmla="*/ 2 w 232"/>
                  <a:gd name="T7" fmla="*/ 1 h 289"/>
                  <a:gd name="T8" fmla="*/ 2 w 232"/>
                  <a:gd name="T9" fmla="*/ 2 h 289"/>
                  <a:gd name="T10" fmla="*/ 2 w 232"/>
                  <a:gd name="T11" fmla="*/ 2 h 289"/>
                  <a:gd name="T12" fmla="*/ 2 w 232"/>
                  <a:gd name="T13" fmla="*/ 2 h 289"/>
                  <a:gd name="T14" fmla="*/ 2 w 232"/>
                  <a:gd name="T15" fmla="*/ 2 h 289"/>
                  <a:gd name="T16" fmla="*/ 3 w 232"/>
                  <a:gd name="T17" fmla="*/ 2 h 289"/>
                  <a:gd name="T18" fmla="*/ 3 w 232"/>
                  <a:gd name="T19" fmla="*/ 2 h 289"/>
                  <a:gd name="T20" fmla="*/ 2 w 232"/>
                  <a:gd name="T21" fmla="*/ 2 h 289"/>
                  <a:gd name="T22" fmla="*/ 2 w 232"/>
                  <a:gd name="T23" fmla="*/ 2 h 289"/>
                  <a:gd name="T24" fmla="*/ 1 w 232"/>
                  <a:gd name="T25" fmla="*/ 2 h 289"/>
                  <a:gd name="T26" fmla="*/ 1 w 232"/>
                  <a:gd name="T27" fmla="*/ 2 h 289"/>
                  <a:gd name="T28" fmla="*/ 1 w 232"/>
                  <a:gd name="T29" fmla="*/ 2 h 289"/>
                  <a:gd name="T30" fmla="*/ 0 w 232"/>
                  <a:gd name="T31" fmla="*/ 1 h 289"/>
                  <a:gd name="T32" fmla="*/ 0 w 232"/>
                  <a:gd name="T33" fmla="*/ 1 h 289"/>
                  <a:gd name="T34" fmla="*/ 0 w 232"/>
                  <a:gd name="T35" fmla="*/ 1 h 289"/>
                  <a:gd name="T36" fmla="*/ 0 w 232"/>
                  <a:gd name="T37" fmla="*/ 1 h 289"/>
                  <a:gd name="T38" fmla="*/ 0 w 232"/>
                  <a:gd name="T39" fmla="*/ 1 h 289"/>
                  <a:gd name="T40" fmla="*/ 0 w 232"/>
                  <a:gd name="T41" fmla="*/ 1 h 289"/>
                  <a:gd name="T42" fmla="*/ 0 w 232"/>
                  <a:gd name="T43" fmla="*/ 1 h 289"/>
                  <a:gd name="T44" fmla="*/ 0 w 232"/>
                  <a:gd name="T45" fmla="*/ 1 h 289"/>
                  <a:gd name="T46" fmla="*/ 0 w 232"/>
                  <a:gd name="T47" fmla="*/ 0 h 289"/>
                  <a:gd name="T48" fmla="*/ 0 w 232"/>
                  <a:gd name="T49" fmla="*/ 0 h 289"/>
                  <a:gd name="T50" fmla="*/ 0 w 232"/>
                  <a:gd name="T51" fmla="*/ 0 h 289"/>
                  <a:gd name="T52" fmla="*/ 1 w 232"/>
                  <a:gd name="T53" fmla="*/ 0 h 289"/>
                  <a:gd name="T54" fmla="*/ 1 w 232"/>
                  <a:gd name="T55" fmla="*/ 0 h 289"/>
                  <a:gd name="T56" fmla="*/ 1 w 232"/>
                  <a:gd name="T57" fmla="*/ 0 h 289"/>
                  <a:gd name="T58" fmla="*/ 1 w 232"/>
                  <a:gd name="T59" fmla="*/ 0 h 289"/>
                  <a:gd name="T60" fmla="*/ 1 w 232"/>
                  <a:gd name="T61" fmla="*/ 0 h 289"/>
                  <a:gd name="T62" fmla="*/ 1 w 232"/>
                  <a:gd name="T63" fmla="*/ 0 h 289"/>
                  <a:gd name="T64" fmla="*/ 1 w 232"/>
                  <a:gd name="T65" fmla="*/ 0 h 289"/>
                  <a:gd name="T66" fmla="*/ 2 w 232"/>
                  <a:gd name="T67" fmla="*/ 0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228" name="Freeform 22"/>
            <p:cNvSpPr>
              <a:spLocks/>
            </p:cNvSpPr>
            <p:nvPr>
              <p:custDataLst>
                <p:tags r:id="rId780"/>
              </p:custDataLst>
            </p:nvPr>
          </p:nvSpPr>
          <p:spPr bwMode="auto">
            <a:xfrm>
              <a:off x="4808266" y="2431750"/>
              <a:ext cx="2892199" cy="1022857"/>
            </a:xfrm>
            <a:custGeom>
              <a:avLst/>
              <a:gdLst>
                <a:gd name="T0" fmla="*/ 2147483647 w 7049"/>
                <a:gd name="T1" fmla="*/ 2147483647 h 2048"/>
                <a:gd name="T2" fmla="*/ 2147483647 w 7049"/>
                <a:gd name="T3" fmla="*/ 2147483647 h 2048"/>
                <a:gd name="T4" fmla="*/ 2147483647 w 7049"/>
                <a:gd name="T5" fmla="*/ 2147483647 h 2048"/>
                <a:gd name="T6" fmla="*/ 2147483647 w 7049"/>
                <a:gd name="T7" fmla="*/ 2147483647 h 2048"/>
                <a:gd name="T8" fmla="*/ 2147483647 w 7049"/>
                <a:gd name="T9" fmla="*/ 2147483647 h 2048"/>
                <a:gd name="T10" fmla="*/ 2147483647 w 7049"/>
                <a:gd name="T11" fmla="*/ 2147483647 h 2048"/>
                <a:gd name="T12" fmla="*/ 2147483647 w 7049"/>
                <a:gd name="T13" fmla="*/ 2147483647 h 2048"/>
                <a:gd name="T14" fmla="*/ 2147483647 w 7049"/>
                <a:gd name="T15" fmla="*/ 2147483647 h 2048"/>
                <a:gd name="T16" fmla="*/ 2147483647 w 7049"/>
                <a:gd name="T17" fmla="*/ 2147483647 h 2048"/>
                <a:gd name="T18" fmla="*/ 2147483647 w 7049"/>
                <a:gd name="T19" fmla="*/ 2147483647 h 2048"/>
                <a:gd name="T20" fmla="*/ 2147483647 w 7049"/>
                <a:gd name="T21" fmla="*/ 2147483647 h 2048"/>
                <a:gd name="T22" fmla="*/ 2147483647 w 7049"/>
                <a:gd name="T23" fmla="*/ 2147483647 h 2048"/>
                <a:gd name="T24" fmla="*/ 2147483647 w 7049"/>
                <a:gd name="T25" fmla="*/ 2147483647 h 2048"/>
                <a:gd name="T26" fmla="*/ 2147483647 w 7049"/>
                <a:gd name="T27" fmla="*/ 2147483647 h 2048"/>
                <a:gd name="T28" fmla="*/ 2147483647 w 7049"/>
                <a:gd name="T29" fmla="*/ 2147483647 h 2048"/>
                <a:gd name="T30" fmla="*/ 2147483647 w 7049"/>
                <a:gd name="T31" fmla="*/ 2147483647 h 2048"/>
                <a:gd name="T32" fmla="*/ 2147483647 w 7049"/>
                <a:gd name="T33" fmla="*/ 2147483647 h 2048"/>
                <a:gd name="T34" fmla="*/ 2147483647 w 7049"/>
                <a:gd name="T35" fmla="*/ 2147483647 h 2048"/>
                <a:gd name="T36" fmla="*/ 2147483647 w 7049"/>
                <a:gd name="T37" fmla="*/ 2147483647 h 2048"/>
                <a:gd name="T38" fmla="*/ 2147483647 w 7049"/>
                <a:gd name="T39" fmla="*/ 2147483647 h 2048"/>
                <a:gd name="T40" fmla="*/ 2147483647 w 7049"/>
                <a:gd name="T41" fmla="*/ 2147483647 h 2048"/>
                <a:gd name="T42" fmla="*/ 2147483647 w 7049"/>
                <a:gd name="T43" fmla="*/ 2147483647 h 2048"/>
                <a:gd name="T44" fmla="*/ 2147483647 w 7049"/>
                <a:gd name="T45" fmla="*/ 2147483647 h 2048"/>
                <a:gd name="T46" fmla="*/ 2147483647 w 7049"/>
                <a:gd name="T47" fmla="*/ 2147483647 h 2048"/>
                <a:gd name="T48" fmla="*/ 2147483647 w 7049"/>
                <a:gd name="T49" fmla="*/ 2147483647 h 2048"/>
                <a:gd name="T50" fmla="*/ 2147483647 w 7049"/>
                <a:gd name="T51" fmla="*/ 2147483647 h 2048"/>
                <a:gd name="T52" fmla="*/ 2147483647 w 7049"/>
                <a:gd name="T53" fmla="*/ 2147483647 h 2048"/>
                <a:gd name="T54" fmla="*/ 2147483647 w 7049"/>
                <a:gd name="T55" fmla="*/ 2147483647 h 2048"/>
                <a:gd name="T56" fmla="*/ 2147483647 w 7049"/>
                <a:gd name="T57" fmla="*/ 2147483647 h 2048"/>
                <a:gd name="T58" fmla="*/ 2147483647 w 7049"/>
                <a:gd name="T59" fmla="*/ 2147483647 h 2048"/>
                <a:gd name="T60" fmla="*/ 2147483647 w 7049"/>
                <a:gd name="T61" fmla="*/ 2147483647 h 2048"/>
                <a:gd name="T62" fmla="*/ 2147483647 w 7049"/>
                <a:gd name="T63" fmla="*/ 2147483647 h 2048"/>
                <a:gd name="T64" fmla="*/ 2147483647 w 7049"/>
                <a:gd name="T65" fmla="*/ 2147483647 h 2048"/>
                <a:gd name="T66" fmla="*/ 2147483647 w 7049"/>
                <a:gd name="T67" fmla="*/ 2147483647 h 2048"/>
                <a:gd name="T68" fmla="*/ 2147483647 w 7049"/>
                <a:gd name="T69" fmla="*/ 2147483647 h 2048"/>
                <a:gd name="T70" fmla="*/ 2147483647 w 7049"/>
                <a:gd name="T71" fmla="*/ 2147483647 h 2048"/>
                <a:gd name="T72" fmla="*/ 2147483647 w 7049"/>
                <a:gd name="T73" fmla="*/ 2147483647 h 2048"/>
                <a:gd name="T74" fmla="*/ 2147483647 w 7049"/>
                <a:gd name="T75" fmla="*/ 2147483647 h 2048"/>
                <a:gd name="T76" fmla="*/ 2147483647 w 7049"/>
                <a:gd name="T77" fmla="*/ 2147483647 h 2048"/>
                <a:gd name="T78" fmla="*/ 2147483647 w 7049"/>
                <a:gd name="T79" fmla="*/ 2147483647 h 2048"/>
                <a:gd name="T80" fmla="*/ 2147483647 w 7049"/>
                <a:gd name="T81" fmla="*/ 2147483647 h 2048"/>
                <a:gd name="T82" fmla="*/ 2147483647 w 7049"/>
                <a:gd name="T83" fmla="*/ 2147483647 h 2048"/>
                <a:gd name="T84" fmla="*/ 2147483647 w 7049"/>
                <a:gd name="T85" fmla="*/ 2147483647 h 2048"/>
                <a:gd name="T86" fmla="*/ 2147483647 w 7049"/>
                <a:gd name="T87" fmla="*/ 2147483647 h 2048"/>
                <a:gd name="T88" fmla="*/ 2147483647 w 7049"/>
                <a:gd name="T89" fmla="*/ 2147483647 h 2048"/>
                <a:gd name="T90" fmla="*/ 2147483647 w 7049"/>
                <a:gd name="T91" fmla="*/ 2147483647 h 2048"/>
                <a:gd name="T92" fmla="*/ 2147483647 w 7049"/>
                <a:gd name="T93" fmla="*/ 2147483647 h 2048"/>
                <a:gd name="T94" fmla="*/ 2147483647 w 7049"/>
                <a:gd name="T95" fmla="*/ 2147483647 h 2048"/>
                <a:gd name="T96" fmla="*/ 2147483647 w 7049"/>
                <a:gd name="T97" fmla="*/ 2147483647 h 2048"/>
                <a:gd name="T98" fmla="*/ 2147483647 w 7049"/>
                <a:gd name="T99" fmla="*/ 2147483647 h 2048"/>
                <a:gd name="T100" fmla="*/ 2147483647 w 7049"/>
                <a:gd name="T101" fmla="*/ 2147483647 h 2048"/>
                <a:gd name="T102" fmla="*/ 2147483647 w 7049"/>
                <a:gd name="T103" fmla="*/ 2147483647 h 2048"/>
                <a:gd name="T104" fmla="*/ 2147483647 w 7049"/>
                <a:gd name="T105" fmla="*/ 2147483647 h 2048"/>
                <a:gd name="T106" fmla="*/ 2147483647 w 7049"/>
                <a:gd name="T107" fmla="*/ 2147483647 h 2048"/>
                <a:gd name="T108" fmla="*/ 2147483647 w 7049"/>
                <a:gd name="T109" fmla="*/ 2147483647 h 2048"/>
                <a:gd name="T110" fmla="*/ 2147483647 w 7049"/>
                <a:gd name="T111" fmla="*/ 2147483647 h 2048"/>
                <a:gd name="T112" fmla="*/ 2147483647 w 7049"/>
                <a:gd name="T113" fmla="*/ 2147483647 h 2048"/>
                <a:gd name="T114" fmla="*/ 2147483647 w 7049"/>
                <a:gd name="T115" fmla="*/ 2147483647 h 2048"/>
                <a:gd name="T116" fmla="*/ 2147483647 w 7049"/>
                <a:gd name="T117" fmla="*/ 2147483647 h 2048"/>
                <a:gd name="T118" fmla="*/ 2147483647 w 7049"/>
                <a:gd name="T119" fmla="*/ 2147483647 h 2048"/>
                <a:gd name="T120" fmla="*/ 2147483647 w 7049"/>
                <a:gd name="T121" fmla="*/ 2147483647 h 2048"/>
                <a:gd name="T122" fmla="*/ 2147483647 w 7049"/>
                <a:gd name="T123" fmla="*/ 2147483647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29" name="Freeform 23"/>
            <p:cNvSpPr>
              <a:spLocks/>
            </p:cNvSpPr>
            <p:nvPr>
              <p:custDataLst>
                <p:tags r:id="rId781"/>
              </p:custDataLst>
            </p:nvPr>
          </p:nvSpPr>
          <p:spPr bwMode="auto">
            <a:xfrm>
              <a:off x="4113299" y="3371510"/>
              <a:ext cx="265105" cy="235695"/>
            </a:xfrm>
            <a:custGeom>
              <a:avLst/>
              <a:gdLst>
                <a:gd name="T0" fmla="*/ 2147483647 w 647"/>
                <a:gd name="T1" fmla="*/ 2147483647 h 470"/>
                <a:gd name="T2" fmla="*/ 2147483647 w 647"/>
                <a:gd name="T3" fmla="*/ 2147483647 h 470"/>
                <a:gd name="T4" fmla="*/ 2147483647 w 647"/>
                <a:gd name="T5" fmla="*/ 2147483647 h 470"/>
                <a:gd name="T6" fmla="*/ 2147483647 w 647"/>
                <a:gd name="T7" fmla="*/ 2147483647 h 470"/>
                <a:gd name="T8" fmla="*/ 2147483647 w 647"/>
                <a:gd name="T9" fmla="*/ 2147483647 h 470"/>
                <a:gd name="T10" fmla="*/ 2147483647 w 647"/>
                <a:gd name="T11" fmla="*/ 2147483647 h 470"/>
                <a:gd name="T12" fmla="*/ 2147483647 w 647"/>
                <a:gd name="T13" fmla="*/ 2147483647 h 470"/>
                <a:gd name="T14" fmla="*/ 2147483647 w 647"/>
                <a:gd name="T15" fmla="*/ 2147483647 h 470"/>
                <a:gd name="T16" fmla="*/ 2147483647 w 647"/>
                <a:gd name="T17" fmla="*/ 2147483647 h 470"/>
                <a:gd name="T18" fmla="*/ 2147483647 w 647"/>
                <a:gd name="T19" fmla="*/ 2147483647 h 470"/>
                <a:gd name="T20" fmla="*/ 2147483647 w 647"/>
                <a:gd name="T21" fmla="*/ 2147483647 h 470"/>
                <a:gd name="T22" fmla="*/ 2147483647 w 647"/>
                <a:gd name="T23" fmla="*/ 2147483647 h 470"/>
                <a:gd name="T24" fmla="*/ 2147483647 w 647"/>
                <a:gd name="T25" fmla="*/ 2147483647 h 470"/>
                <a:gd name="T26" fmla="*/ 2147483647 w 647"/>
                <a:gd name="T27" fmla="*/ 2147483647 h 470"/>
                <a:gd name="T28" fmla="*/ 2147483647 w 647"/>
                <a:gd name="T29" fmla="*/ 2147483647 h 470"/>
                <a:gd name="T30" fmla="*/ 2147483647 w 647"/>
                <a:gd name="T31" fmla="*/ 2147483647 h 470"/>
                <a:gd name="T32" fmla="*/ 2147483647 w 647"/>
                <a:gd name="T33" fmla="*/ 2147483647 h 470"/>
                <a:gd name="T34" fmla="*/ 2147483647 w 647"/>
                <a:gd name="T35" fmla="*/ 2147483647 h 470"/>
                <a:gd name="T36" fmla="*/ 2147483647 w 647"/>
                <a:gd name="T37" fmla="*/ 2147483647 h 470"/>
                <a:gd name="T38" fmla="*/ 2147483647 w 647"/>
                <a:gd name="T39" fmla="*/ 2147483647 h 470"/>
                <a:gd name="T40" fmla="*/ 2147483647 w 647"/>
                <a:gd name="T41" fmla="*/ 2147483647 h 470"/>
                <a:gd name="T42" fmla="*/ 2147483647 w 647"/>
                <a:gd name="T43" fmla="*/ 2147483647 h 470"/>
                <a:gd name="T44" fmla="*/ 2147483647 w 647"/>
                <a:gd name="T45" fmla="*/ 2147483647 h 470"/>
                <a:gd name="T46" fmla="*/ 2147483647 w 647"/>
                <a:gd name="T47" fmla="*/ 2147483647 h 470"/>
                <a:gd name="T48" fmla="*/ 2147483647 w 647"/>
                <a:gd name="T49" fmla="*/ 2147483647 h 470"/>
                <a:gd name="T50" fmla="*/ 2147483647 w 647"/>
                <a:gd name="T51" fmla="*/ 2147483647 h 470"/>
                <a:gd name="T52" fmla="*/ 2147483647 w 647"/>
                <a:gd name="T53" fmla="*/ 2147483647 h 470"/>
                <a:gd name="T54" fmla="*/ 2147483647 w 647"/>
                <a:gd name="T55" fmla="*/ 2147483647 h 470"/>
                <a:gd name="T56" fmla="*/ 2147483647 w 647"/>
                <a:gd name="T57" fmla="*/ 2147483647 h 470"/>
                <a:gd name="T58" fmla="*/ 2147483647 w 647"/>
                <a:gd name="T59" fmla="*/ 2147483647 h 470"/>
                <a:gd name="T60" fmla="*/ 2147483647 w 647"/>
                <a:gd name="T61" fmla="*/ 2147483647 h 470"/>
                <a:gd name="T62" fmla="*/ 2147483647 w 647"/>
                <a:gd name="T63" fmla="*/ 2147483647 h 470"/>
                <a:gd name="T64" fmla="*/ 2147483647 w 647"/>
                <a:gd name="T65" fmla="*/ 2147483647 h 470"/>
                <a:gd name="T66" fmla="*/ 2147483647 w 647"/>
                <a:gd name="T67" fmla="*/ 2147483647 h 470"/>
                <a:gd name="T68" fmla="*/ 2147483647 w 647"/>
                <a:gd name="T69" fmla="*/ 2147483647 h 470"/>
                <a:gd name="T70" fmla="*/ 2147483647 w 647"/>
                <a:gd name="T71" fmla="*/ 2147483647 h 470"/>
                <a:gd name="T72" fmla="*/ 2147483647 w 647"/>
                <a:gd name="T73" fmla="*/ 2147483647 h 470"/>
                <a:gd name="T74" fmla="*/ 2147483647 w 647"/>
                <a:gd name="T75" fmla="*/ 2147483647 h 470"/>
                <a:gd name="T76" fmla="*/ 2147483647 w 647"/>
                <a:gd name="T77" fmla="*/ 2147483647 h 470"/>
                <a:gd name="T78" fmla="*/ 2147483647 w 647"/>
                <a:gd name="T79" fmla="*/ 2147483647 h 470"/>
                <a:gd name="T80" fmla="*/ 2147483647 w 647"/>
                <a:gd name="T81" fmla="*/ 2147483647 h 470"/>
                <a:gd name="T82" fmla="*/ 2147483647 w 647"/>
                <a:gd name="T83" fmla="*/ 2147483647 h 470"/>
                <a:gd name="T84" fmla="*/ 2147483647 w 647"/>
                <a:gd name="T85" fmla="*/ 2147483647 h 470"/>
                <a:gd name="T86" fmla="*/ 2147483647 w 647"/>
                <a:gd name="T87" fmla="*/ 2147483647 h 470"/>
                <a:gd name="T88" fmla="*/ 2147483647 w 647"/>
                <a:gd name="T89" fmla="*/ 2147483647 h 470"/>
                <a:gd name="T90" fmla="*/ 2147483647 w 647"/>
                <a:gd name="T91" fmla="*/ 2147483647 h 470"/>
                <a:gd name="T92" fmla="*/ 0 w 647"/>
                <a:gd name="T93" fmla="*/ 2147483647 h 470"/>
                <a:gd name="T94" fmla="*/ 2147483647 w 647"/>
                <a:gd name="T95" fmla="*/ 2147483647 h 470"/>
                <a:gd name="T96" fmla="*/ 2147483647 w 647"/>
                <a:gd name="T97" fmla="*/ 2147483647 h 470"/>
                <a:gd name="T98" fmla="*/ 2147483647 w 647"/>
                <a:gd name="T99" fmla="*/ 2147483647 h 470"/>
                <a:gd name="T100" fmla="*/ 2147483647 w 647"/>
                <a:gd name="T101" fmla="*/ 0 h 470"/>
                <a:gd name="T102" fmla="*/ 2147483647 w 647"/>
                <a:gd name="T103" fmla="*/ 2147483647 h 470"/>
                <a:gd name="T104" fmla="*/ 2147483647 w 647"/>
                <a:gd name="T105" fmla="*/ 2147483647 h 470"/>
                <a:gd name="T106" fmla="*/ 2147483647 w 647"/>
                <a:gd name="T107" fmla="*/ 2147483647 h 470"/>
                <a:gd name="T108" fmla="*/ 2147483647 w 647"/>
                <a:gd name="T109" fmla="*/ 2147483647 h 470"/>
                <a:gd name="T110" fmla="*/ 2147483647 w 647"/>
                <a:gd name="T111" fmla="*/ 2147483647 h 470"/>
                <a:gd name="T112" fmla="*/ 2147483647 w 647"/>
                <a:gd name="T113" fmla="*/ 2147483647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30" name="Freeform 24"/>
            <p:cNvSpPr>
              <a:spLocks/>
            </p:cNvSpPr>
            <p:nvPr>
              <p:custDataLst>
                <p:tags r:id="rId782"/>
              </p:custDataLst>
            </p:nvPr>
          </p:nvSpPr>
          <p:spPr bwMode="auto">
            <a:xfrm>
              <a:off x="6596607" y="4074063"/>
              <a:ext cx="196208" cy="433620"/>
            </a:xfrm>
            <a:custGeom>
              <a:avLst/>
              <a:gdLst>
                <a:gd name="T0" fmla="*/ 2147483647 w 479"/>
                <a:gd name="T1" fmla="*/ 2147483647 h 868"/>
                <a:gd name="T2" fmla="*/ 2147483647 w 479"/>
                <a:gd name="T3" fmla="*/ 2147483647 h 868"/>
                <a:gd name="T4" fmla="*/ 2147483647 w 479"/>
                <a:gd name="T5" fmla="*/ 2147483647 h 868"/>
                <a:gd name="T6" fmla="*/ 2147483647 w 479"/>
                <a:gd name="T7" fmla="*/ 2147483647 h 868"/>
                <a:gd name="T8" fmla="*/ 2147483647 w 479"/>
                <a:gd name="T9" fmla="*/ 2147483647 h 868"/>
                <a:gd name="T10" fmla="*/ 2147483647 w 479"/>
                <a:gd name="T11" fmla="*/ 2147483647 h 868"/>
                <a:gd name="T12" fmla="*/ 2147483647 w 479"/>
                <a:gd name="T13" fmla="*/ 2147483647 h 868"/>
                <a:gd name="T14" fmla="*/ 2147483647 w 479"/>
                <a:gd name="T15" fmla="*/ 2147483647 h 868"/>
                <a:gd name="T16" fmla="*/ 2147483647 w 479"/>
                <a:gd name="T17" fmla="*/ 2147483647 h 868"/>
                <a:gd name="T18" fmla="*/ 2147483647 w 479"/>
                <a:gd name="T19" fmla="*/ 2147483647 h 868"/>
                <a:gd name="T20" fmla="*/ 2147483647 w 479"/>
                <a:gd name="T21" fmla="*/ 2147483647 h 868"/>
                <a:gd name="T22" fmla="*/ 2147483647 w 479"/>
                <a:gd name="T23" fmla="*/ 2147483647 h 868"/>
                <a:gd name="T24" fmla="*/ 2147483647 w 479"/>
                <a:gd name="T25" fmla="*/ 2147483647 h 868"/>
                <a:gd name="T26" fmla="*/ 2147483647 w 479"/>
                <a:gd name="T27" fmla="*/ 2147483647 h 868"/>
                <a:gd name="T28" fmla="*/ 2147483647 w 479"/>
                <a:gd name="T29" fmla="*/ 2147483647 h 868"/>
                <a:gd name="T30" fmla="*/ 2147483647 w 479"/>
                <a:gd name="T31" fmla="*/ 2147483647 h 868"/>
                <a:gd name="T32" fmla="*/ 2147483647 w 479"/>
                <a:gd name="T33" fmla="*/ 2147483647 h 868"/>
                <a:gd name="T34" fmla="*/ 2147483647 w 479"/>
                <a:gd name="T35" fmla="*/ 2147483647 h 868"/>
                <a:gd name="T36" fmla="*/ 2147483647 w 479"/>
                <a:gd name="T37" fmla="*/ 2147483647 h 868"/>
                <a:gd name="T38" fmla="*/ 2147483647 w 479"/>
                <a:gd name="T39" fmla="*/ 2147483647 h 868"/>
                <a:gd name="T40" fmla="*/ 2147483647 w 479"/>
                <a:gd name="T41" fmla="*/ 2147483647 h 868"/>
                <a:gd name="T42" fmla="*/ 2147483647 w 479"/>
                <a:gd name="T43" fmla="*/ 2147483647 h 868"/>
                <a:gd name="T44" fmla="*/ 2147483647 w 479"/>
                <a:gd name="T45" fmla="*/ 2147483647 h 868"/>
                <a:gd name="T46" fmla="*/ 2147483647 w 479"/>
                <a:gd name="T47" fmla="*/ 2147483647 h 868"/>
                <a:gd name="T48" fmla="*/ 2147483647 w 479"/>
                <a:gd name="T49" fmla="*/ 2147483647 h 868"/>
                <a:gd name="T50" fmla="*/ 2147483647 w 479"/>
                <a:gd name="T51" fmla="*/ 2147483647 h 868"/>
                <a:gd name="T52" fmla="*/ 2147483647 w 479"/>
                <a:gd name="T53" fmla="*/ 2147483647 h 868"/>
                <a:gd name="T54" fmla="*/ 2147483647 w 479"/>
                <a:gd name="T55" fmla="*/ 2147483647 h 868"/>
                <a:gd name="T56" fmla="*/ 2147483647 w 479"/>
                <a:gd name="T57" fmla="*/ 2147483647 h 868"/>
                <a:gd name="T58" fmla="*/ 2147483647 w 479"/>
                <a:gd name="T59" fmla="*/ 2147483647 h 868"/>
                <a:gd name="T60" fmla="*/ 2147483647 w 479"/>
                <a:gd name="T61" fmla="*/ 2147483647 h 868"/>
                <a:gd name="T62" fmla="*/ 2147483647 w 479"/>
                <a:gd name="T63" fmla="*/ 2147483647 h 868"/>
                <a:gd name="T64" fmla="*/ 2147483647 w 479"/>
                <a:gd name="T65" fmla="*/ 2147483647 h 868"/>
                <a:gd name="T66" fmla="*/ 2147483647 w 479"/>
                <a:gd name="T67" fmla="*/ 2147483647 h 868"/>
                <a:gd name="T68" fmla="*/ 2147483647 w 479"/>
                <a:gd name="T69" fmla="*/ 2147483647 h 868"/>
                <a:gd name="T70" fmla="*/ 2147483647 w 479"/>
                <a:gd name="T71" fmla="*/ 2147483647 h 868"/>
                <a:gd name="T72" fmla="*/ 2147483647 w 479"/>
                <a:gd name="T73" fmla="*/ 2147483647 h 868"/>
                <a:gd name="T74" fmla="*/ 2147483647 w 479"/>
                <a:gd name="T75" fmla="*/ 2147483647 h 868"/>
                <a:gd name="T76" fmla="*/ 2147483647 w 479"/>
                <a:gd name="T77" fmla="*/ 2147483647 h 868"/>
                <a:gd name="T78" fmla="*/ 2147483647 w 479"/>
                <a:gd name="T79" fmla="*/ 2147483647 h 868"/>
                <a:gd name="T80" fmla="*/ 2147483647 w 479"/>
                <a:gd name="T81" fmla="*/ 2147483647 h 868"/>
                <a:gd name="T82" fmla="*/ 2147483647 w 479"/>
                <a:gd name="T83" fmla="*/ 0 h 868"/>
                <a:gd name="T84" fmla="*/ 2147483647 w 479"/>
                <a:gd name="T85" fmla="*/ 2147483647 h 868"/>
                <a:gd name="T86" fmla="*/ 2147483647 w 479"/>
                <a:gd name="T87" fmla="*/ 2147483647 h 868"/>
                <a:gd name="T88" fmla="*/ 2147483647 w 479"/>
                <a:gd name="T89" fmla="*/ 2147483647 h 868"/>
                <a:gd name="T90" fmla="*/ 2147483647 w 479"/>
                <a:gd name="T91" fmla="*/ 2147483647 h 868"/>
                <a:gd name="T92" fmla="*/ 2147483647 w 479"/>
                <a:gd name="T93" fmla="*/ 2147483647 h 868"/>
                <a:gd name="T94" fmla="*/ 2147483647 w 479"/>
                <a:gd name="T95" fmla="*/ 2147483647 h 868"/>
                <a:gd name="T96" fmla="*/ 2147483647 w 479"/>
                <a:gd name="T97" fmla="*/ 2147483647 h 868"/>
                <a:gd name="T98" fmla="*/ 2147483647 w 479"/>
                <a:gd name="T99" fmla="*/ 2147483647 h 868"/>
                <a:gd name="T100" fmla="*/ 2147483647 w 479"/>
                <a:gd name="T101" fmla="*/ 2147483647 h 868"/>
                <a:gd name="T102" fmla="*/ 2147483647 w 479"/>
                <a:gd name="T103" fmla="*/ 2147483647 h 868"/>
                <a:gd name="T104" fmla="*/ 2147483647 w 479"/>
                <a:gd name="T105" fmla="*/ 2147483647 h 868"/>
                <a:gd name="T106" fmla="*/ 2147483647 w 479"/>
                <a:gd name="T107" fmla="*/ 2147483647 h 868"/>
                <a:gd name="T108" fmla="*/ 2147483647 w 479"/>
                <a:gd name="T109" fmla="*/ 2147483647 h 868"/>
                <a:gd name="T110" fmla="*/ 2147483647 w 479"/>
                <a:gd name="T111" fmla="*/ 2147483647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31" name="Freeform 25"/>
            <p:cNvSpPr>
              <a:spLocks/>
            </p:cNvSpPr>
            <p:nvPr>
              <p:custDataLst>
                <p:tags r:id="rId783"/>
              </p:custDataLst>
            </p:nvPr>
          </p:nvSpPr>
          <p:spPr bwMode="auto">
            <a:xfrm>
              <a:off x="2925565" y="6346408"/>
              <a:ext cx="22467" cy="54391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32" name="Line 26" descr="Horizontal dunkel"/>
            <p:cNvSpPr>
              <a:spLocks noChangeShapeType="1"/>
            </p:cNvSpPr>
            <p:nvPr>
              <p:custDataLst>
                <p:tags r:id="rId784"/>
              </p:custDataLst>
            </p:nvPr>
          </p:nvSpPr>
          <p:spPr bwMode="auto">
            <a:xfrm>
              <a:off x="1474223" y="3416836"/>
              <a:ext cx="2996" cy="906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233" name="Freeform 27"/>
            <p:cNvSpPr>
              <a:spLocks/>
            </p:cNvSpPr>
            <p:nvPr>
              <p:custDataLst>
                <p:tags r:id="rId785"/>
              </p:custDataLst>
            </p:nvPr>
          </p:nvSpPr>
          <p:spPr bwMode="auto">
            <a:xfrm>
              <a:off x="1477219" y="3413814"/>
              <a:ext cx="2996" cy="52880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2147483647 h 24"/>
                <a:gd name="T4" fmla="*/ 2147483647 w 6"/>
                <a:gd name="T5" fmla="*/ 2147483647 h 24"/>
                <a:gd name="T6" fmla="*/ 2147483647 w 6"/>
                <a:gd name="T7" fmla="*/ 2147483647 h 24"/>
                <a:gd name="T8" fmla="*/ 2147483647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34" name="Freeform 28"/>
            <p:cNvSpPr>
              <a:spLocks/>
            </p:cNvSpPr>
            <p:nvPr>
              <p:custDataLst>
                <p:tags r:id="rId786"/>
              </p:custDataLst>
            </p:nvPr>
          </p:nvSpPr>
          <p:spPr bwMode="auto">
            <a:xfrm>
              <a:off x="1454752" y="3465183"/>
              <a:ext cx="22467" cy="54391"/>
            </a:xfrm>
            <a:custGeom>
              <a:avLst/>
              <a:gdLst>
                <a:gd name="T0" fmla="*/ 0 w 47"/>
                <a:gd name="T1" fmla="*/ 2147483647 h 67"/>
                <a:gd name="T2" fmla="*/ 0 w 47"/>
                <a:gd name="T3" fmla="*/ 2147483647 h 67"/>
                <a:gd name="T4" fmla="*/ 2147483647 w 47"/>
                <a:gd name="T5" fmla="*/ 2147483647 h 67"/>
                <a:gd name="T6" fmla="*/ 2147483647 w 47"/>
                <a:gd name="T7" fmla="*/ 2147483647 h 67"/>
                <a:gd name="T8" fmla="*/ 2147483647 w 47"/>
                <a:gd name="T9" fmla="*/ 2147483647 h 67"/>
                <a:gd name="T10" fmla="*/ 2147483647 w 47"/>
                <a:gd name="T11" fmla="*/ 2147483647 h 67"/>
                <a:gd name="T12" fmla="*/ 2147483647 w 47"/>
                <a:gd name="T13" fmla="*/ 2147483647 h 67"/>
                <a:gd name="T14" fmla="*/ 2147483647 w 47"/>
                <a:gd name="T15" fmla="*/ 2147483647 h 67"/>
                <a:gd name="T16" fmla="*/ 2147483647 w 47"/>
                <a:gd name="T17" fmla="*/ 0 h 67"/>
                <a:gd name="T18" fmla="*/ 2147483647 w 47"/>
                <a:gd name="T19" fmla="*/ 2147483647 h 67"/>
                <a:gd name="T20" fmla="*/ 2147483647 w 47"/>
                <a:gd name="T21" fmla="*/ 2147483647 h 67"/>
                <a:gd name="T22" fmla="*/ 2147483647 w 47"/>
                <a:gd name="T23" fmla="*/ 2147483647 h 67"/>
                <a:gd name="T24" fmla="*/ 2147483647 w 47"/>
                <a:gd name="T25" fmla="*/ 2147483647 h 67"/>
                <a:gd name="T26" fmla="*/ 2147483647 w 47"/>
                <a:gd name="T27" fmla="*/ 2147483647 h 67"/>
                <a:gd name="T28" fmla="*/ 2147483647 w 47"/>
                <a:gd name="T29" fmla="*/ 2147483647 h 67"/>
                <a:gd name="T30" fmla="*/ 0 w 47"/>
                <a:gd name="T31" fmla="*/ 2147483647 h 67"/>
                <a:gd name="T32" fmla="*/ 0 w 47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35" name="Freeform 29"/>
            <p:cNvSpPr>
              <a:spLocks/>
            </p:cNvSpPr>
            <p:nvPr>
              <p:custDataLst>
                <p:tags r:id="rId787"/>
              </p:custDataLst>
            </p:nvPr>
          </p:nvSpPr>
          <p:spPr bwMode="auto">
            <a:xfrm>
              <a:off x="2705393" y="3460650"/>
              <a:ext cx="46430" cy="54391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2147483647 w 112"/>
                <a:gd name="T41" fmla="*/ 2147483647 h 36"/>
                <a:gd name="T42" fmla="*/ 2147483647 w 112"/>
                <a:gd name="T43" fmla="*/ 2147483647 h 36"/>
                <a:gd name="T44" fmla="*/ 2147483647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36" name="Freeform 30"/>
            <p:cNvSpPr>
              <a:spLocks/>
            </p:cNvSpPr>
            <p:nvPr>
              <p:custDataLst>
                <p:tags r:id="rId788"/>
              </p:custDataLst>
            </p:nvPr>
          </p:nvSpPr>
          <p:spPr bwMode="auto">
            <a:xfrm>
              <a:off x="5289051" y="3039119"/>
              <a:ext cx="825273" cy="430597"/>
            </a:xfrm>
            <a:custGeom>
              <a:avLst/>
              <a:gdLst>
                <a:gd name="T0" fmla="*/ 2147483647 w 2006"/>
                <a:gd name="T1" fmla="*/ 2147483647 h 863"/>
                <a:gd name="T2" fmla="*/ 2147483647 w 2006"/>
                <a:gd name="T3" fmla="*/ 2147483647 h 863"/>
                <a:gd name="T4" fmla="*/ 2147483647 w 2006"/>
                <a:gd name="T5" fmla="*/ 2147483647 h 863"/>
                <a:gd name="T6" fmla="*/ 2147483647 w 2006"/>
                <a:gd name="T7" fmla="*/ 2147483647 h 863"/>
                <a:gd name="T8" fmla="*/ 2147483647 w 2006"/>
                <a:gd name="T9" fmla="*/ 2147483647 h 863"/>
                <a:gd name="T10" fmla="*/ 2147483647 w 2006"/>
                <a:gd name="T11" fmla="*/ 2147483647 h 863"/>
                <a:gd name="T12" fmla="*/ 2147483647 w 2006"/>
                <a:gd name="T13" fmla="*/ 2147483647 h 863"/>
                <a:gd name="T14" fmla="*/ 2147483647 w 2006"/>
                <a:gd name="T15" fmla="*/ 2147483647 h 863"/>
                <a:gd name="T16" fmla="*/ 2147483647 w 2006"/>
                <a:gd name="T17" fmla="*/ 2147483647 h 863"/>
                <a:gd name="T18" fmla="*/ 2147483647 w 2006"/>
                <a:gd name="T19" fmla="*/ 2147483647 h 863"/>
                <a:gd name="T20" fmla="*/ 2147483647 w 2006"/>
                <a:gd name="T21" fmla="*/ 2147483647 h 863"/>
                <a:gd name="T22" fmla="*/ 2147483647 w 2006"/>
                <a:gd name="T23" fmla="*/ 2147483647 h 863"/>
                <a:gd name="T24" fmla="*/ 2147483647 w 2006"/>
                <a:gd name="T25" fmla="*/ 2147483647 h 863"/>
                <a:gd name="T26" fmla="*/ 2147483647 w 2006"/>
                <a:gd name="T27" fmla="*/ 2147483647 h 863"/>
                <a:gd name="T28" fmla="*/ 2147483647 w 2006"/>
                <a:gd name="T29" fmla="*/ 2147483647 h 863"/>
                <a:gd name="T30" fmla="*/ 2147483647 w 2006"/>
                <a:gd name="T31" fmla="*/ 2147483647 h 863"/>
                <a:gd name="T32" fmla="*/ 2147483647 w 2006"/>
                <a:gd name="T33" fmla="*/ 2147483647 h 863"/>
                <a:gd name="T34" fmla="*/ 2147483647 w 2006"/>
                <a:gd name="T35" fmla="*/ 2147483647 h 863"/>
                <a:gd name="T36" fmla="*/ 2147483647 w 2006"/>
                <a:gd name="T37" fmla="*/ 2147483647 h 863"/>
                <a:gd name="T38" fmla="*/ 2147483647 w 2006"/>
                <a:gd name="T39" fmla="*/ 2147483647 h 863"/>
                <a:gd name="T40" fmla="*/ 2147483647 w 2006"/>
                <a:gd name="T41" fmla="*/ 2147483647 h 863"/>
                <a:gd name="T42" fmla="*/ 2147483647 w 2006"/>
                <a:gd name="T43" fmla="*/ 2147483647 h 863"/>
                <a:gd name="T44" fmla="*/ 2147483647 w 2006"/>
                <a:gd name="T45" fmla="*/ 2147483647 h 863"/>
                <a:gd name="T46" fmla="*/ 2147483647 w 2006"/>
                <a:gd name="T47" fmla="*/ 2147483647 h 863"/>
                <a:gd name="T48" fmla="*/ 2147483647 w 2006"/>
                <a:gd name="T49" fmla="*/ 2147483647 h 863"/>
                <a:gd name="T50" fmla="*/ 2147483647 w 2006"/>
                <a:gd name="T51" fmla="*/ 2147483647 h 863"/>
                <a:gd name="T52" fmla="*/ 2147483647 w 2006"/>
                <a:gd name="T53" fmla="*/ 2147483647 h 863"/>
                <a:gd name="T54" fmla="*/ 2147483647 w 2006"/>
                <a:gd name="T55" fmla="*/ 2147483647 h 863"/>
                <a:gd name="T56" fmla="*/ 2147483647 w 2006"/>
                <a:gd name="T57" fmla="*/ 2147483647 h 863"/>
                <a:gd name="T58" fmla="*/ 2147483647 w 2006"/>
                <a:gd name="T59" fmla="*/ 2147483647 h 863"/>
                <a:gd name="T60" fmla="*/ 2147483647 w 2006"/>
                <a:gd name="T61" fmla="*/ 2147483647 h 863"/>
                <a:gd name="T62" fmla="*/ 2147483647 w 2006"/>
                <a:gd name="T63" fmla="*/ 2147483647 h 863"/>
                <a:gd name="T64" fmla="*/ 2147483647 w 2006"/>
                <a:gd name="T65" fmla="*/ 2147483647 h 863"/>
                <a:gd name="T66" fmla="*/ 2147483647 w 2006"/>
                <a:gd name="T67" fmla="*/ 2147483647 h 863"/>
                <a:gd name="T68" fmla="*/ 2147483647 w 2006"/>
                <a:gd name="T69" fmla="*/ 2147483647 h 863"/>
                <a:gd name="T70" fmla="*/ 2147483647 w 2006"/>
                <a:gd name="T71" fmla="*/ 2147483647 h 863"/>
                <a:gd name="T72" fmla="*/ 2147483647 w 2006"/>
                <a:gd name="T73" fmla="*/ 2147483647 h 863"/>
                <a:gd name="T74" fmla="*/ 2147483647 w 2006"/>
                <a:gd name="T75" fmla="*/ 2147483647 h 863"/>
                <a:gd name="T76" fmla="*/ 2147483647 w 2006"/>
                <a:gd name="T77" fmla="*/ 2147483647 h 863"/>
                <a:gd name="T78" fmla="*/ 2147483647 w 2006"/>
                <a:gd name="T79" fmla="*/ 2147483647 h 863"/>
                <a:gd name="T80" fmla="*/ 2147483647 w 2006"/>
                <a:gd name="T81" fmla="*/ 2147483647 h 863"/>
                <a:gd name="T82" fmla="*/ 2147483647 w 2006"/>
                <a:gd name="T83" fmla="*/ 2147483647 h 863"/>
                <a:gd name="T84" fmla="*/ 2147483647 w 2006"/>
                <a:gd name="T85" fmla="*/ 2147483647 h 863"/>
                <a:gd name="T86" fmla="*/ 2147483647 w 2006"/>
                <a:gd name="T87" fmla="*/ 2147483647 h 863"/>
                <a:gd name="T88" fmla="*/ 2147483647 w 2006"/>
                <a:gd name="T89" fmla="*/ 2147483647 h 863"/>
                <a:gd name="T90" fmla="*/ 2147483647 w 2006"/>
                <a:gd name="T91" fmla="*/ 2147483647 h 863"/>
                <a:gd name="T92" fmla="*/ 2147483647 w 2006"/>
                <a:gd name="T93" fmla="*/ 2147483647 h 863"/>
                <a:gd name="T94" fmla="*/ 2147483647 w 2006"/>
                <a:gd name="T95" fmla="*/ 2147483647 h 863"/>
                <a:gd name="T96" fmla="*/ 2147483647 w 2006"/>
                <a:gd name="T97" fmla="*/ 2147483647 h 863"/>
                <a:gd name="T98" fmla="*/ 2147483647 w 2006"/>
                <a:gd name="T99" fmla="*/ 2147483647 h 863"/>
                <a:gd name="T100" fmla="*/ 2147483647 w 2006"/>
                <a:gd name="T101" fmla="*/ 2147483647 h 863"/>
                <a:gd name="T102" fmla="*/ 2147483647 w 2006"/>
                <a:gd name="T103" fmla="*/ 2147483647 h 863"/>
                <a:gd name="T104" fmla="*/ 2147483647 w 2006"/>
                <a:gd name="T105" fmla="*/ 2147483647 h 863"/>
                <a:gd name="T106" fmla="*/ 2147483647 w 2006"/>
                <a:gd name="T107" fmla="*/ 2147483647 h 863"/>
                <a:gd name="T108" fmla="*/ 2147483647 w 2006"/>
                <a:gd name="T109" fmla="*/ 2147483647 h 863"/>
                <a:gd name="T110" fmla="*/ 2147483647 w 2006"/>
                <a:gd name="T111" fmla="*/ 2147483647 h 863"/>
                <a:gd name="T112" fmla="*/ 2147483647 w 2006"/>
                <a:gd name="T113" fmla="*/ 2147483647 h 863"/>
                <a:gd name="T114" fmla="*/ 2147483647 w 2006"/>
                <a:gd name="T115" fmla="*/ 2147483647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37" name="Freeform 31"/>
            <p:cNvSpPr>
              <a:spLocks/>
            </p:cNvSpPr>
            <p:nvPr>
              <p:custDataLst>
                <p:tags r:id="rId789"/>
              </p:custDataLst>
            </p:nvPr>
          </p:nvSpPr>
          <p:spPr bwMode="auto">
            <a:xfrm>
              <a:off x="5506228" y="3327694"/>
              <a:ext cx="386425" cy="237207"/>
            </a:xfrm>
            <a:custGeom>
              <a:avLst/>
              <a:gdLst>
                <a:gd name="T0" fmla="*/ 2147483647 w 950"/>
                <a:gd name="T1" fmla="*/ 2147483647 h 468"/>
                <a:gd name="T2" fmla="*/ 2147483647 w 950"/>
                <a:gd name="T3" fmla="*/ 2147483647 h 468"/>
                <a:gd name="T4" fmla="*/ 2147483647 w 950"/>
                <a:gd name="T5" fmla="*/ 2147483647 h 468"/>
                <a:gd name="T6" fmla="*/ 2147483647 w 950"/>
                <a:gd name="T7" fmla="*/ 2147483647 h 468"/>
                <a:gd name="T8" fmla="*/ 2147483647 w 950"/>
                <a:gd name="T9" fmla="*/ 2147483647 h 468"/>
                <a:gd name="T10" fmla="*/ 2147483647 w 950"/>
                <a:gd name="T11" fmla="*/ 2147483647 h 468"/>
                <a:gd name="T12" fmla="*/ 2147483647 w 950"/>
                <a:gd name="T13" fmla="*/ 2147483647 h 468"/>
                <a:gd name="T14" fmla="*/ 2147483647 w 950"/>
                <a:gd name="T15" fmla="*/ 2147483647 h 468"/>
                <a:gd name="T16" fmla="*/ 2147483647 w 950"/>
                <a:gd name="T17" fmla="*/ 2147483647 h 468"/>
                <a:gd name="T18" fmla="*/ 2147483647 w 950"/>
                <a:gd name="T19" fmla="*/ 2147483647 h 468"/>
                <a:gd name="T20" fmla="*/ 0 w 950"/>
                <a:gd name="T21" fmla="*/ 2147483647 h 468"/>
                <a:gd name="T22" fmla="*/ 2147483647 w 950"/>
                <a:gd name="T23" fmla="*/ 2147483647 h 468"/>
                <a:gd name="T24" fmla="*/ 2147483647 w 950"/>
                <a:gd name="T25" fmla="*/ 2147483647 h 468"/>
                <a:gd name="T26" fmla="*/ 2147483647 w 950"/>
                <a:gd name="T27" fmla="*/ 2147483647 h 468"/>
                <a:gd name="T28" fmla="*/ 2147483647 w 950"/>
                <a:gd name="T29" fmla="*/ 2147483647 h 468"/>
                <a:gd name="T30" fmla="*/ 2147483647 w 950"/>
                <a:gd name="T31" fmla="*/ 2147483647 h 468"/>
                <a:gd name="T32" fmla="*/ 2147483647 w 950"/>
                <a:gd name="T33" fmla="*/ 2147483647 h 468"/>
                <a:gd name="T34" fmla="*/ 2147483647 w 950"/>
                <a:gd name="T35" fmla="*/ 2147483647 h 468"/>
                <a:gd name="T36" fmla="*/ 2147483647 w 950"/>
                <a:gd name="T37" fmla="*/ 2147483647 h 468"/>
                <a:gd name="T38" fmla="*/ 2147483647 w 950"/>
                <a:gd name="T39" fmla="*/ 2147483647 h 468"/>
                <a:gd name="T40" fmla="*/ 2147483647 w 950"/>
                <a:gd name="T41" fmla="*/ 2147483647 h 468"/>
                <a:gd name="T42" fmla="*/ 2147483647 w 950"/>
                <a:gd name="T43" fmla="*/ 2147483647 h 468"/>
                <a:gd name="T44" fmla="*/ 2147483647 w 950"/>
                <a:gd name="T45" fmla="*/ 2147483647 h 468"/>
                <a:gd name="T46" fmla="*/ 2147483647 w 950"/>
                <a:gd name="T47" fmla="*/ 2147483647 h 468"/>
                <a:gd name="T48" fmla="*/ 2147483647 w 950"/>
                <a:gd name="T49" fmla="*/ 2147483647 h 468"/>
                <a:gd name="T50" fmla="*/ 2147483647 w 950"/>
                <a:gd name="T51" fmla="*/ 2147483647 h 468"/>
                <a:gd name="T52" fmla="*/ 2147483647 w 950"/>
                <a:gd name="T53" fmla="*/ 2147483647 h 468"/>
                <a:gd name="T54" fmla="*/ 2147483647 w 950"/>
                <a:gd name="T55" fmla="*/ 2147483647 h 468"/>
                <a:gd name="T56" fmla="*/ 2147483647 w 950"/>
                <a:gd name="T57" fmla="*/ 2147483647 h 468"/>
                <a:gd name="T58" fmla="*/ 2147483647 w 950"/>
                <a:gd name="T59" fmla="*/ 2147483647 h 468"/>
                <a:gd name="T60" fmla="*/ 2147483647 w 950"/>
                <a:gd name="T61" fmla="*/ 2147483647 h 468"/>
                <a:gd name="T62" fmla="*/ 2147483647 w 950"/>
                <a:gd name="T63" fmla="*/ 2147483647 h 468"/>
                <a:gd name="T64" fmla="*/ 2147483647 w 950"/>
                <a:gd name="T65" fmla="*/ 2147483647 h 468"/>
                <a:gd name="T66" fmla="*/ 2147483647 w 950"/>
                <a:gd name="T67" fmla="*/ 2147483647 h 468"/>
                <a:gd name="T68" fmla="*/ 2147483647 w 950"/>
                <a:gd name="T69" fmla="*/ 2147483647 h 468"/>
                <a:gd name="T70" fmla="*/ 2147483647 w 950"/>
                <a:gd name="T71" fmla="*/ 2147483647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38" name="Freeform 32"/>
            <p:cNvSpPr>
              <a:spLocks/>
            </p:cNvSpPr>
            <p:nvPr>
              <p:custDataLst>
                <p:tags r:id="rId790"/>
              </p:custDataLst>
            </p:nvPr>
          </p:nvSpPr>
          <p:spPr bwMode="auto">
            <a:xfrm>
              <a:off x="4381400" y="4282562"/>
              <a:ext cx="280084" cy="274978"/>
            </a:xfrm>
            <a:custGeom>
              <a:avLst/>
              <a:gdLst>
                <a:gd name="T0" fmla="*/ 2147483647 w 671"/>
                <a:gd name="T1" fmla="*/ 2147483647 h 549"/>
                <a:gd name="T2" fmla="*/ 2147483647 w 671"/>
                <a:gd name="T3" fmla="*/ 2147483647 h 549"/>
                <a:gd name="T4" fmla="*/ 2147483647 w 671"/>
                <a:gd name="T5" fmla="*/ 2147483647 h 549"/>
                <a:gd name="T6" fmla="*/ 2147483647 w 671"/>
                <a:gd name="T7" fmla="*/ 2147483647 h 549"/>
                <a:gd name="T8" fmla="*/ 2147483647 w 671"/>
                <a:gd name="T9" fmla="*/ 2147483647 h 549"/>
                <a:gd name="T10" fmla="*/ 2147483647 w 671"/>
                <a:gd name="T11" fmla="*/ 2147483647 h 549"/>
                <a:gd name="T12" fmla="*/ 2147483647 w 671"/>
                <a:gd name="T13" fmla="*/ 2147483647 h 549"/>
                <a:gd name="T14" fmla="*/ 2147483647 w 671"/>
                <a:gd name="T15" fmla="*/ 2147483647 h 549"/>
                <a:gd name="T16" fmla="*/ 2147483647 w 671"/>
                <a:gd name="T17" fmla="*/ 2147483647 h 549"/>
                <a:gd name="T18" fmla="*/ 2147483647 w 671"/>
                <a:gd name="T19" fmla="*/ 2147483647 h 549"/>
                <a:gd name="T20" fmla="*/ 2147483647 w 671"/>
                <a:gd name="T21" fmla="*/ 2147483647 h 549"/>
                <a:gd name="T22" fmla="*/ 2147483647 w 671"/>
                <a:gd name="T23" fmla="*/ 2147483647 h 549"/>
                <a:gd name="T24" fmla="*/ 2147483647 w 671"/>
                <a:gd name="T25" fmla="*/ 0 h 549"/>
                <a:gd name="T26" fmla="*/ 2147483647 w 671"/>
                <a:gd name="T27" fmla="*/ 2147483647 h 549"/>
                <a:gd name="T28" fmla="*/ 2147483647 w 671"/>
                <a:gd name="T29" fmla="*/ 2147483647 h 549"/>
                <a:gd name="T30" fmla="*/ 2147483647 w 671"/>
                <a:gd name="T31" fmla="*/ 2147483647 h 549"/>
                <a:gd name="T32" fmla="*/ 2147483647 w 671"/>
                <a:gd name="T33" fmla="*/ 2147483647 h 549"/>
                <a:gd name="T34" fmla="*/ 2147483647 w 671"/>
                <a:gd name="T35" fmla="*/ 2147483647 h 549"/>
                <a:gd name="T36" fmla="*/ 2147483647 w 671"/>
                <a:gd name="T37" fmla="*/ 2147483647 h 549"/>
                <a:gd name="T38" fmla="*/ 2147483647 w 671"/>
                <a:gd name="T39" fmla="*/ 2147483647 h 549"/>
                <a:gd name="T40" fmla="*/ 2147483647 w 671"/>
                <a:gd name="T41" fmla="*/ 2147483647 h 549"/>
                <a:gd name="T42" fmla="*/ 2147483647 w 671"/>
                <a:gd name="T43" fmla="*/ 2147483647 h 549"/>
                <a:gd name="T44" fmla="*/ 2147483647 w 671"/>
                <a:gd name="T45" fmla="*/ 2147483647 h 549"/>
                <a:gd name="T46" fmla="*/ 2147483647 w 671"/>
                <a:gd name="T47" fmla="*/ 2147483647 h 549"/>
                <a:gd name="T48" fmla="*/ 2147483647 w 671"/>
                <a:gd name="T49" fmla="*/ 2147483647 h 549"/>
                <a:gd name="T50" fmla="*/ 2147483647 w 671"/>
                <a:gd name="T51" fmla="*/ 2147483647 h 549"/>
                <a:gd name="T52" fmla="*/ 2147483647 w 671"/>
                <a:gd name="T53" fmla="*/ 2147483647 h 549"/>
                <a:gd name="T54" fmla="*/ 2147483647 w 671"/>
                <a:gd name="T55" fmla="*/ 2147483647 h 549"/>
                <a:gd name="T56" fmla="*/ 2147483647 w 671"/>
                <a:gd name="T57" fmla="*/ 2147483647 h 549"/>
                <a:gd name="T58" fmla="*/ 2147483647 w 671"/>
                <a:gd name="T59" fmla="*/ 2147483647 h 549"/>
                <a:gd name="T60" fmla="*/ 2147483647 w 671"/>
                <a:gd name="T61" fmla="*/ 2147483647 h 549"/>
                <a:gd name="T62" fmla="*/ 2147483647 w 671"/>
                <a:gd name="T63" fmla="*/ 2147483647 h 549"/>
                <a:gd name="T64" fmla="*/ 2147483647 w 671"/>
                <a:gd name="T65" fmla="*/ 2147483647 h 549"/>
                <a:gd name="T66" fmla="*/ 2147483647 w 671"/>
                <a:gd name="T67" fmla="*/ 2147483647 h 549"/>
                <a:gd name="T68" fmla="*/ 2147483647 w 671"/>
                <a:gd name="T69" fmla="*/ 2147483647 h 549"/>
                <a:gd name="T70" fmla="*/ 2147483647 w 671"/>
                <a:gd name="T71" fmla="*/ 2147483647 h 549"/>
                <a:gd name="T72" fmla="*/ 2147483647 w 671"/>
                <a:gd name="T73" fmla="*/ 2147483647 h 549"/>
                <a:gd name="T74" fmla="*/ 2147483647 w 671"/>
                <a:gd name="T75" fmla="*/ 2147483647 h 549"/>
                <a:gd name="T76" fmla="*/ 2147483647 w 671"/>
                <a:gd name="T77" fmla="*/ 2147483647 h 549"/>
                <a:gd name="T78" fmla="*/ 2147483647 w 671"/>
                <a:gd name="T79" fmla="*/ 2147483647 h 549"/>
                <a:gd name="T80" fmla="*/ 2147483647 w 671"/>
                <a:gd name="T81" fmla="*/ 2147483647 h 549"/>
                <a:gd name="T82" fmla="*/ 2147483647 w 671"/>
                <a:gd name="T83" fmla="*/ 2147483647 h 549"/>
                <a:gd name="T84" fmla="*/ 2147483647 w 671"/>
                <a:gd name="T85" fmla="*/ 2147483647 h 549"/>
                <a:gd name="T86" fmla="*/ 2147483647 w 671"/>
                <a:gd name="T87" fmla="*/ 2147483647 h 549"/>
                <a:gd name="T88" fmla="*/ 2147483647 w 671"/>
                <a:gd name="T89" fmla="*/ 2147483647 h 549"/>
                <a:gd name="T90" fmla="*/ 2147483647 w 671"/>
                <a:gd name="T91" fmla="*/ 2147483647 h 549"/>
                <a:gd name="T92" fmla="*/ 2147483647 w 671"/>
                <a:gd name="T93" fmla="*/ 2147483647 h 549"/>
                <a:gd name="T94" fmla="*/ 2147483647 w 671"/>
                <a:gd name="T95" fmla="*/ 2147483647 h 549"/>
                <a:gd name="T96" fmla="*/ 2147483647 w 671"/>
                <a:gd name="T97" fmla="*/ 2147483647 h 549"/>
                <a:gd name="T98" fmla="*/ 2147483647 w 671"/>
                <a:gd name="T99" fmla="*/ 2147483647 h 549"/>
                <a:gd name="T100" fmla="*/ 2147483647 w 671"/>
                <a:gd name="T101" fmla="*/ 2147483647 h 549"/>
                <a:gd name="T102" fmla="*/ 2147483647 w 671"/>
                <a:gd name="T103" fmla="*/ 2147483647 h 549"/>
                <a:gd name="T104" fmla="*/ 2147483647 w 671"/>
                <a:gd name="T105" fmla="*/ 2147483647 h 549"/>
                <a:gd name="T106" fmla="*/ 2147483647 w 671"/>
                <a:gd name="T107" fmla="*/ 2147483647 h 549"/>
                <a:gd name="T108" fmla="*/ 2147483647 w 671"/>
                <a:gd name="T109" fmla="*/ 2147483647 h 549"/>
                <a:gd name="T110" fmla="*/ 2147483647 w 671"/>
                <a:gd name="T111" fmla="*/ 2147483647 h 549"/>
                <a:gd name="T112" fmla="*/ 2147483647 w 671"/>
                <a:gd name="T113" fmla="*/ 2147483647 h 549"/>
                <a:gd name="T114" fmla="*/ 2147483647 w 671"/>
                <a:gd name="T115" fmla="*/ 2147483647 h 549"/>
                <a:gd name="T116" fmla="*/ 2147483647 w 671"/>
                <a:gd name="T117" fmla="*/ 2147483647 h 549"/>
                <a:gd name="T118" fmla="*/ 2147483647 w 671"/>
                <a:gd name="T119" fmla="*/ 2147483647 h 549"/>
                <a:gd name="T120" fmla="*/ 2147483647 w 671"/>
                <a:gd name="T121" fmla="*/ 2147483647 h 549"/>
                <a:gd name="T122" fmla="*/ 0 w 671"/>
                <a:gd name="T123" fmla="*/ 2147483647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39" name="Freeform 33"/>
            <p:cNvSpPr>
              <a:spLocks/>
            </p:cNvSpPr>
            <p:nvPr>
              <p:custDataLst>
                <p:tags r:id="rId791"/>
              </p:custDataLst>
            </p:nvPr>
          </p:nvSpPr>
          <p:spPr bwMode="auto">
            <a:xfrm>
              <a:off x="5176718" y="4154139"/>
              <a:ext cx="143786" cy="161662"/>
            </a:xfrm>
            <a:custGeom>
              <a:avLst/>
              <a:gdLst>
                <a:gd name="T0" fmla="*/ 2147483647 w 358"/>
                <a:gd name="T1" fmla="*/ 2147483647 h 327"/>
                <a:gd name="T2" fmla="*/ 2147483647 w 358"/>
                <a:gd name="T3" fmla="*/ 2147483647 h 327"/>
                <a:gd name="T4" fmla="*/ 2147483647 w 358"/>
                <a:gd name="T5" fmla="*/ 2147483647 h 327"/>
                <a:gd name="T6" fmla="*/ 2147483647 w 358"/>
                <a:gd name="T7" fmla="*/ 2147483647 h 327"/>
                <a:gd name="T8" fmla="*/ 2147483647 w 358"/>
                <a:gd name="T9" fmla="*/ 2147483647 h 327"/>
                <a:gd name="T10" fmla="*/ 2147483647 w 358"/>
                <a:gd name="T11" fmla="*/ 2147483647 h 327"/>
                <a:gd name="T12" fmla="*/ 2147483647 w 358"/>
                <a:gd name="T13" fmla="*/ 2147483647 h 327"/>
                <a:gd name="T14" fmla="*/ 2147483647 w 358"/>
                <a:gd name="T15" fmla="*/ 2147483647 h 327"/>
                <a:gd name="T16" fmla="*/ 2147483647 w 358"/>
                <a:gd name="T17" fmla="*/ 2147483647 h 327"/>
                <a:gd name="T18" fmla="*/ 2147483647 w 358"/>
                <a:gd name="T19" fmla="*/ 2147483647 h 327"/>
                <a:gd name="T20" fmla="*/ 2147483647 w 358"/>
                <a:gd name="T21" fmla="*/ 2147483647 h 327"/>
                <a:gd name="T22" fmla="*/ 2147483647 w 358"/>
                <a:gd name="T23" fmla="*/ 2147483647 h 327"/>
                <a:gd name="T24" fmla="*/ 2147483647 w 358"/>
                <a:gd name="T25" fmla="*/ 2147483647 h 327"/>
                <a:gd name="T26" fmla="*/ 2147483647 w 358"/>
                <a:gd name="T27" fmla="*/ 2147483647 h 327"/>
                <a:gd name="T28" fmla="*/ 2147483647 w 358"/>
                <a:gd name="T29" fmla="*/ 2147483647 h 327"/>
                <a:gd name="T30" fmla="*/ 2147483647 w 358"/>
                <a:gd name="T31" fmla="*/ 2147483647 h 327"/>
                <a:gd name="T32" fmla="*/ 2147483647 w 358"/>
                <a:gd name="T33" fmla="*/ 2147483647 h 327"/>
                <a:gd name="T34" fmla="*/ 2147483647 w 358"/>
                <a:gd name="T35" fmla="*/ 2147483647 h 327"/>
                <a:gd name="T36" fmla="*/ 2147483647 w 358"/>
                <a:gd name="T37" fmla="*/ 2147483647 h 327"/>
                <a:gd name="T38" fmla="*/ 2147483647 w 358"/>
                <a:gd name="T39" fmla="*/ 2147483647 h 327"/>
                <a:gd name="T40" fmla="*/ 2147483647 w 358"/>
                <a:gd name="T41" fmla="*/ 2147483647 h 327"/>
                <a:gd name="T42" fmla="*/ 2147483647 w 358"/>
                <a:gd name="T43" fmla="*/ 2147483647 h 327"/>
                <a:gd name="T44" fmla="*/ 2147483647 w 358"/>
                <a:gd name="T45" fmla="*/ 2147483647 h 327"/>
                <a:gd name="T46" fmla="*/ 2147483647 w 358"/>
                <a:gd name="T47" fmla="*/ 2147483647 h 327"/>
                <a:gd name="T48" fmla="*/ 2147483647 w 358"/>
                <a:gd name="T49" fmla="*/ 2147483647 h 327"/>
                <a:gd name="T50" fmla="*/ 2147483647 w 358"/>
                <a:gd name="T51" fmla="*/ 2147483647 h 327"/>
                <a:gd name="T52" fmla="*/ 2147483647 w 358"/>
                <a:gd name="T53" fmla="*/ 0 h 327"/>
                <a:gd name="T54" fmla="*/ 2147483647 w 358"/>
                <a:gd name="T55" fmla="*/ 2147483647 h 327"/>
                <a:gd name="T56" fmla="*/ 2147483647 w 358"/>
                <a:gd name="T57" fmla="*/ 2147483647 h 327"/>
                <a:gd name="T58" fmla="*/ 2147483647 w 358"/>
                <a:gd name="T59" fmla="*/ 2147483647 h 327"/>
                <a:gd name="T60" fmla="*/ 2147483647 w 358"/>
                <a:gd name="T61" fmla="*/ 2147483647 h 327"/>
                <a:gd name="T62" fmla="*/ 2147483647 w 358"/>
                <a:gd name="T63" fmla="*/ 2147483647 h 327"/>
                <a:gd name="T64" fmla="*/ 2147483647 w 358"/>
                <a:gd name="T65" fmla="*/ 2147483647 h 327"/>
                <a:gd name="T66" fmla="*/ 2147483647 w 358"/>
                <a:gd name="T67" fmla="*/ 2147483647 h 327"/>
                <a:gd name="T68" fmla="*/ 2147483647 w 358"/>
                <a:gd name="T69" fmla="*/ 2147483647 h 327"/>
                <a:gd name="T70" fmla="*/ 2147483647 w 358"/>
                <a:gd name="T71" fmla="*/ 2147483647 h 327"/>
                <a:gd name="T72" fmla="*/ 2147483647 w 358"/>
                <a:gd name="T73" fmla="*/ 2147483647 h 327"/>
                <a:gd name="T74" fmla="*/ 2147483647 w 358"/>
                <a:gd name="T75" fmla="*/ 2147483647 h 327"/>
                <a:gd name="T76" fmla="*/ 0 w 358"/>
                <a:gd name="T77" fmla="*/ 2147483647 h 327"/>
                <a:gd name="T78" fmla="*/ 0 w 358"/>
                <a:gd name="T79" fmla="*/ 2147483647 h 327"/>
                <a:gd name="T80" fmla="*/ 2147483647 w 358"/>
                <a:gd name="T81" fmla="*/ 2147483647 h 327"/>
                <a:gd name="T82" fmla="*/ 2147483647 w 358"/>
                <a:gd name="T83" fmla="*/ 2147483647 h 327"/>
                <a:gd name="T84" fmla="*/ 2147483647 w 358"/>
                <a:gd name="T85" fmla="*/ 2147483647 h 327"/>
                <a:gd name="T86" fmla="*/ 2147483647 w 358"/>
                <a:gd name="T87" fmla="*/ 2147483647 h 327"/>
                <a:gd name="T88" fmla="*/ 2147483647 w 358"/>
                <a:gd name="T89" fmla="*/ 2147483647 h 327"/>
                <a:gd name="T90" fmla="*/ 2147483647 w 358"/>
                <a:gd name="T91" fmla="*/ 2147483647 h 327"/>
                <a:gd name="T92" fmla="*/ 2147483647 w 358"/>
                <a:gd name="T93" fmla="*/ 2147483647 h 327"/>
                <a:gd name="T94" fmla="*/ 2147483647 w 358"/>
                <a:gd name="T95" fmla="*/ 2147483647 h 327"/>
                <a:gd name="T96" fmla="*/ 2147483647 w 358"/>
                <a:gd name="T97" fmla="*/ 2147483647 h 327"/>
                <a:gd name="T98" fmla="*/ 2147483647 w 358"/>
                <a:gd name="T99" fmla="*/ 2147483647 h 327"/>
                <a:gd name="T100" fmla="*/ 2147483647 w 358"/>
                <a:gd name="T101" fmla="*/ 2147483647 h 327"/>
                <a:gd name="T102" fmla="*/ 2147483647 w 358"/>
                <a:gd name="T103" fmla="*/ 2147483647 h 327"/>
                <a:gd name="T104" fmla="*/ 2147483647 w 358"/>
                <a:gd name="T105" fmla="*/ 2147483647 h 327"/>
                <a:gd name="T106" fmla="*/ 2147483647 w 358"/>
                <a:gd name="T107" fmla="*/ 2147483647 h 327"/>
                <a:gd name="T108" fmla="*/ 2147483647 w 358"/>
                <a:gd name="T109" fmla="*/ 2147483647 h 327"/>
                <a:gd name="T110" fmla="*/ 2147483647 w 358"/>
                <a:gd name="T111" fmla="*/ 2147483647 h 327"/>
                <a:gd name="T112" fmla="*/ 2147483647 w 358"/>
                <a:gd name="T113" fmla="*/ 2147483647 h 327"/>
                <a:gd name="T114" fmla="*/ 2147483647 w 358"/>
                <a:gd name="T115" fmla="*/ 2147483647 h 327"/>
                <a:gd name="T116" fmla="*/ 2147483647 w 358"/>
                <a:gd name="T117" fmla="*/ 2147483647 h 327"/>
                <a:gd name="T118" fmla="*/ 2147483647 w 358"/>
                <a:gd name="T119" fmla="*/ 2147483647 h 327"/>
                <a:gd name="T120" fmla="*/ 2147483647 w 358"/>
                <a:gd name="T121" fmla="*/ 2147483647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40" name="Freeform 34"/>
            <p:cNvSpPr>
              <a:spLocks/>
            </p:cNvSpPr>
            <p:nvPr>
              <p:custDataLst>
                <p:tags r:id="rId792"/>
              </p:custDataLst>
            </p:nvPr>
          </p:nvSpPr>
          <p:spPr bwMode="auto">
            <a:xfrm>
              <a:off x="4668973" y="3206825"/>
              <a:ext cx="118325" cy="54391"/>
            </a:xfrm>
            <a:custGeom>
              <a:avLst/>
              <a:gdLst>
                <a:gd name="T0" fmla="*/ 2147483647 w 292"/>
                <a:gd name="T1" fmla="*/ 0 h 99"/>
                <a:gd name="T2" fmla="*/ 2147483647 w 292"/>
                <a:gd name="T3" fmla="*/ 0 h 99"/>
                <a:gd name="T4" fmla="*/ 2147483647 w 292"/>
                <a:gd name="T5" fmla="*/ 2147483647 h 99"/>
                <a:gd name="T6" fmla="*/ 2147483647 w 292"/>
                <a:gd name="T7" fmla="*/ 2147483647 h 99"/>
                <a:gd name="T8" fmla="*/ 2147483647 w 292"/>
                <a:gd name="T9" fmla="*/ 2147483647 h 99"/>
                <a:gd name="T10" fmla="*/ 2147483647 w 292"/>
                <a:gd name="T11" fmla="*/ 2147483647 h 99"/>
                <a:gd name="T12" fmla="*/ 2147483647 w 292"/>
                <a:gd name="T13" fmla="*/ 2147483647 h 99"/>
                <a:gd name="T14" fmla="*/ 2147483647 w 292"/>
                <a:gd name="T15" fmla="*/ 2147483647 h 99"/>
                <a:gd name="T16" fmla="*/ 2147483647 w 292"/>
                <a:gd name="T17" fmla="*/ 2147483647 h 99"/>
                <a:gd name="T18" fmla="*/ 2147483647 w 292"/>
                <a:gd name="T19" fmla="*/ 2147483647 h 99"/>
                <a:gd name="T20" fmla="*/ 2147483647 w 292"/>
                <a:gd name="T21" fmla="*/ 2147483647 h 99"/>
                <a:gd name="T22" fmla="*/ 2147483647 w 292"/>
                <a:gd name="T23" fmla="*/ 2147483647 h 99"/>
                <a:gd name="T24" fmla="*/ 2147483647 w 292"/>
                <a:gd name="T25" fmla="*/ 2147483647 h 99"/>
                <a:gd name="T26" fmla="*/ 2147483647 w 292"/>
                <a:gd name="T27" fmla="*/ 2147483647 h 99"/>
                <a:gd name="T28" fmla="*/ 2147483647 w 292"/>
                <a:gd name="T29" fmla="*/ 2147483647 h 99"/>
                <a:gd name="T30" fmla="*/ 2147483647 w 292"/>
                <a:gd name="T31" fmla="*/ 2147483647 h 99"/>
                <a:gd name="T32" fmla="*/ 2147483647 w 292"/>
                <a:gd name="T33" fmla="*/ 2147483647 h 99"/>
                <a:gd name="T34" fmla="*/ 2147483647 w 292"/>
                <a:gd name="T35" fmla="*/ 2147483647 h 99"/>
                <a:gd name="T36" fmla="*/ 0 w 292"/>
                <a:gd name="T37" fmla="*/ 2147483647 h 99"/>
                <a:gd name="T38" fmla="*/ 2147483647 w 292"/>
                <a:gd name="T39" fmla="*/ 2147483647 h 99"/>
                <a:gd name="T40" fmla="*/ 2147483647 w 292"/>
                <a:gd name="T41" fmla="*/ 2147483647 h 99"/>
                <a:gd name="T42" fmla="*/ 2147483647 w 292"/>
                <a:gd name="T43" fmla="*/ 2147483647 h 99"/>
                <a:gd name="T44" fmla="*/ 2147483647 w 292"/>
                <a:gd name="T45" fmla="*/ 2147483647 h 99"/>
                <a:gd name="T46" fmla="*/ 2147483647 w 292"/>
                <a:gd name="T47" fmla="*/ 2147483647 h 99"/>
                <a:gd name="T48" fmla="*/ 2147483647 w 292"/>
                <a:gd name="T49" fmla="*/ 2147483647 h 99"/>
                <a:gd name="T50" fmla="*/ 2147483647 w 292"/>
                <a:gd name="T51" fmla="*/ 2147483647 h 99"/>
                <a:gd name="T52" fmla="*/ 2147483647 w 292"/>
                <a:gd name="T53" fmla="*/ 2147483647 h 99"/>
                <a:gd name="T54" fmla="*/ 2147483647 w 292"/>
                <a:gd name="T55" fmla="*/ 2147483647 h 99"/>
                <a:gd name="T56" fmla="*/ 2147483647 w 292"/>
                <a:gd name="T57" fmla="*/ 2147483647 h 99"/>
                <a:gd name="T58" fmla="*/ 2147483647 w 292"/>
                <a:gd name="T59" fmla="*/ 2147483647 h 99"/>
                <a:gd name="T60" fmla="*/ 2147483647 w 292"/>
                <a:gd name="T61" fmla="*/ 2147483647 h 99"/>
                <a:gd name="T62" fmla="*/ 2147483647 w 292"/>
                <a:gd name="T63" fmla="*/ 214748364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241" name="Freeform 35"/>
            <p:cNvSpPr>
              <a:spLocks/>
            </p:cNvSpPr>
            <p:nvPr>
              <p:custDataLst>
                <p:tags r:id="rId793"/>
              </p:custDataLst>
            </p:nvPr>
          </p:nvSpPr>
          <p:spPr bwMode="auto">
            <a:xfrm>
              <a:off x="5483761" y="3892759"/>
              <a:ext cx="17973" cy="54391"/>
            </a:xfrm>
            <a:custGeom>
              <a:avLst/>
              <a:gdLst>
                <a:gd name="T0" fmla="*/ 2147483647 w 43"/>
                <a:gd name="T1" fmla="*/ 2147483647 h 93"/>
                <a:gd name="T2" fmla="*/ 2147483647 w 43"/>
                <a:gd name="T3" fmla="*/ 2147483647 h 93"/>
                <a:gd name="T4" fmla="*/ 2147483647 w 43"/>
                <a:gd name="T5" fmla="*/ 2147483647 h 93"/>
                <a:gd name="T6" fmla="*/ 2147483647 w 43"/>
                <a:gd name="T7" fmla="*/ 2147483647 h 93"/>
                <a:gd name="T8" fmla="*/ 2147483647 w 43"/>
                <a:gd name="T9" fmla="*/ 2147483647 h 93"/>
                <a:gd name="T10" fmla="*/ 2147483647 w 43"/>
                <a:gd name="T11" fmla="*/ 2147483647 h 93"/>
                <a:gd name="T12" fmla="*/ 2147483647 w 43"/>
                <a:gd name="T13" fmla="*/ 2147483647 h 93"/>
                <a:gd name="T14" fmla="*/ 2147483647 w 43"/>
                <a:gd name="T15" fmla="*/ 2147483647 h 93"/>
                <a:gd name="T16" fmla="*/ 2147483647 w 43"/>
                <a:gd name="T17" fmla="*/ 2147483647 h 93"/>
                <a:gd name="T18" fmla="*/ 2147483647 w 43"/>
                <a:gd name="T19" fmla="*/ 2147483647 h 93"/>
                <a:gd name="T20" fmla="*/ 2147483647 w 43"/>
                <a:gd name="T21" fmla="*/ 2147483647 h 93"/>
                <a:gd name="T22" fmla="*/ 2147483647 w 43"/>
                <a:gd name="T23" fmla="*/ 2147483647 h 93"/>
                <a:gd name="T24" fmla="*/ 2147483647 w 43"/>
                <a:gd name="T25" fmla="*/ 2147483647 h 93"/>
                <a:gd name="T26" fmla="*/ 2147483647 w 43"/>
                <a:gd name="T27" fmla="*/ 2147483647 h 93"/>
                <a:gd name="T28" fmla="*/ 0 w 43"/>
                <a:gd name="T29" fmla="*/ 2147483647 h 93"/>
                <a:gd name="T30" fmla="*/ 2147483647 w 43"/>
                <a:gd name="T31" fmla="*/ 2147483647 h 93"/>
                <a:gd name="T32" fmla="*/ 2147483647 w 43"/>
                <a:gd name="T33" fmla="*/ 2147483647 h 93"/>
                <a:gd name="T34" fmla="*/ 2147483647 w 43"/>
                <a:gd name="T35" fmla="*/ 2147483647 h 93"/>
                <a:gd name="T36" fmla="*/ 2147483647 w 43"/>
                <a:gd name="T37" fmla="*/ 2147483647 h 93"/>
                <a:gd name="T38" fmla="*/ 2147483647 w 43"/>
                <a:gd name="T39" fmla="*/ 2147483647 h 93"/>
                <a:gd name="T40" fmla="*/ 2147483647 w 43"/>
                <a:gd name="T41" fmla="*/ 2147483647 h 93"/>
                <a:gd name="T42" fmla="*/ 2147483647 w 43"/>
                <a:gd name="T43" fmla="*/ 2147483647 h 93"/>
                <a:gd name="T44" fmla="*/ 2147483647 w 43"/>
                <a:gd name="T45" fmla="*/ 2147483647 h 93"/>
                <a:gd name="T46" fmla="*/ 2147483647 w 43"/>
                <a:gd name="T47" fmla="*/ 2147483647 h 93"/>
                <a:gd name="T48" fmla="*/ 2147483647 w 43"/>
                <a:gd name="T49" fmla="*/ 2147483647 h 93"/>
                <a:gd name="T50" fmla="*/ 2147483647 w 43"/>
                <a:gd name="T51" fmla="*/ 2147483647 h 93"/>
                <a:gd name="T52" fmla="*/ 2147483647 w 43"/>
                <a:gd name="T53" fmla="*/ 2147483647 h 93"/>
                <a:gd name="T54" fmla="*/ 2147483647 w 43"/>
                <a:gd name="T55" fmla="*/ 0 h 93"/>
                <a:gd name="T56" fmla="*/ 2147483647 w 43"/>
                <a:gd name="T57" fmla="*/ 0 h 93"/>
                <a:gd name="T58" fmla="*/ 2147483647 w 43"/>
                <a:gd name="T59" fmla="*/ 2147483647 h 93"/>
                <a:gd name="T60" fmla="*/ 2147483647 w 43"/>
                <a:gd name="T61" fmla="*/ 2147483647 h 93"/>
                <a:gd name="T62" fmla="*/ 2147483647 w 43"/>
                <a:gd name="T63" fmla="*/ 2147483647 h 93"/>
                <a:gd name="T64" fmla="*/ 2147483647 w 43"/>
                <a:gd name="T65" fmla="*/ 2147483647 h 93"/>
                <a:gd name="T66" fmla="*/ 2147483647 w 43"/>
                <a:gd name="T67" fmla="*/ 2147483647 h 93"/>
                <a:gd name="T68" fmla="*/ 2147483647 w 43"/>
                <a:gd name="T69" fmla="*/ 2147483647 h 93"/>
                <a:gd name="T70" fmla="*/ 2147483647 w 43"/>
                <a:gd name="T71" fmla="*/ 2147483647 h 93"/>
                <a:gd name="T72" fmla="*/ 2147483647 w 43"/>
                <a:gd name="T73" fmla="*/ 2147483647 h 93"/>
                <a:gd name="T74" fmla="*/ 2147483647 w 43"/>
                <a:gd name="T75" fmla="*/ 2147483647 h 93"/>
                <a:gd name="T76" fmla="*/ 2147483647 w 43"/>
                <a:gd name="T77" fmla="*/ 2147483647 h 93"/>
                <a:gd name="T78" fmla="*/ 2147483647 w 43"/>
                <a:gd name="T79" fmla="*/ 2147483647 h 93"/>
                <a:gd name="T80" fmla="*/ 2147483647 w 43"/>
                <a:gd name="T81" fmla="*/ 2147483647 h 93"/>
                <a:gd name="T82" fmla="*/ 2147483647 w 43"/>
                <a:gd name="T83" fmla="*/ 2147483647 h 93"/>
                <a:gd name="T84" fmla="*/ 2147483647 w 43"/>
                <a:gd name="T85" fmla="*/ 2147483647 h 93"/>
                <a:gd name="T86" fmla="*/ 2147483647 w 43"/>
                <a:gd name="T87" fmla="*/ 2147483647 h 93"/>
                <a:gd name="T88" fmla="*/ 2147483647 w 43"/>
                <a:gd name="T89" fmla="*/ 2147483647 h 93"/>
                <a:gd name="T90" fmla="*/ 2147483647 w 43"/>
                <a:gd name="T91" fmla="*/ 2147483647 h 93"/>
                <a:gd name="T92" fmla="*/ 2147483647 w 43"/>
                <a:gd name="T93" fmla="*/ 2147483647 h 93"/>
                <a:gd name="T94" fmla="*/ 2147483647 w 43"/>
                <a:gd name="T95" fmla="*/ 2147483647 h 93"/>
                <a:gd name="T96" fmla="*/ 2147483647 w 43"/>
                <a:gd name="T97" fmla="*/ 2147483647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42" name="Freeform 36"/>
            <p:cNvSpPr>
              <a:spLocks/>
            </p:cNvSpPr>
            <p:nvPr>
              <p:custDataLst>
                <p:tags r:id="rId794"/>
              </p:custDataLst>
            </p:nvPr>
          </p:nvSpPr>
          <p:spPr bwMode="auto">
            <a:xfrm>
              <a:off x="5596094" y="3897292"/>
              <a:ext cx="13479" cy="54391"/>
            </a:xfrm>
            <a:custGeom>
              <a:avLst/>
              <a:gdLst>
                <a:gd name="T0" fmla="*/ 2147483647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0 w 40"/>
                <a:gd name="T13" fmla="*/ 2147483647 h 56"/>
                <a:gd name="T14" fmla="*/ 2147483647 w 40"/>
                <a:gd name="T15" fmla="*/ 2147483647 h 56"/>
                <a:gd name="T16" fmla="*/ 2147483647 w 40"/>
                <a:gd name="T17" fmla="*/ 0 h 56"/>
                <a:gd name="T18" fmla="*/ 2147483647 w 40"/>
                <a:gd name="T19" fmla="*/ 2147483647 h 56"/>
                <a:gd name="T20" fmla="*/ 2147483647 w 40"/>
                <a:gd name="T21" fmla="*/ 2147483647 h 56"/>
                <a:gd name="T22" fmla="*/ 2147483647 w 40"/>
                <a:gd name="T23" fmla="*/ 2147483647 h 56"/>
                <a:gd name="T24" fmla="*/ 2147483647 w 40"/>
                <a:gd name="T25" fmla="*/ 2147483647 h 56"/>
                <a:gd name="T26" fmla="*/ 2147483647 w 40"/>
                <a:gd name="T27" fmla="*/ 2147483647 h 56"/>
                <a:gd name="T28" fmla="*/ 2147483647 w 40"/>
                <a:gd name="T29" fmla="*/ 2147483647 h 56"/>
                <a:gd name="T30" fmla="*/ 2147483647 w 40"/>
                <a:gd name="T31" fmla="*/ 2147483647 h 56"/>
                <a:gd name="T32" fmla="*/ 2147483647 w 40"/>
                <a:gd name="T33" fmla="*/ 2147483647 h 56"/>
                <a:gd name="T34" fmla="*/ 2147483647 w 40"/>
                <a:gd name="T35" fmla="*/ 2147483647 h 56"/>
                <a:gd name="T36" fmla="*/ 2147483647 w 4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43" name="Freeform 37"/>
            <p:cNvSpPr>
              <a:spLocks/>
            </p:cNvSpPr>
            <p:nvPr>
              <p:custDataLst>
                <p:tags r:id="rId795"/>
              </p:custDataLst>
            </p:nvPr>
          </p:nvSpPr>
          <p:spPr bwMode="auto">
            <a:xfrm>
              <a:off x="6999507" y="4525813"/>
              <a:ext cx="41938" cy="54391"/>
            </a:xfrm>
            <a:custGeom>
              <a:avLst/>
              <a:gdLst>
                <a:gd name="T0" fmla="*/ 0 w 106"/>
                <a:gd name="T1" fmla="*/ 2147483647 h 71"/>
                <a:gd name="T2" fmla="*/ 2147483647 w 106"/>
                <a:gd name="T3" fmla="*/ 2147483647 h 71"/>
                <a:gd name="T4" fmla="*/ 2147483647 w 106"/>
                <a:gd name="T5" fmla="*/ 2147483647 h 71"/>
                <a:gd name="T6" fmla="*/ 2147483647 w 106"/>
                <a:gd name="T7" fmla="*/ 2147483647 h 71"/>
                <a:gd name="T8" fmla="*/ 2147483647 w 106"/>
                <a:gd name="T9" fmla="*/ 2147483647 h 71"/>
                <a:gd name="T10" fmla="*/ 2147483647 w 106"/>
                <a:gd name="T11" fmla="*/ 2147483647 h 71"/>
                <a:gd name="T12" fmla="*/ 2147483647 w 106"/>
                <a:gd name="T13" fmla="*/ 2147483647 h 71"/>
                <a:gd name="T14" fmla="*/ 2147483647 w 106"/>
                <a:gd name="T15" fmla="*/ 2147483647 h 71"/>
                <a:gd name="T16" fmla="*/ 2147483647 w 106"/>
                <a:gd name="T17" fmla="*/ 0 h 71"/>
                <a:gd name="T18" fmla="*/ 2147483647 w 106"/>
                <a:gd name="T19" fmla="*/ 2147483647 h 71"/>
                <a:gd name="T20" fmla="*/ 2147483647 w 106"/>
                <a:gd name="T21" fmla="*/ 2147483647 h 71"/>
                <a:gd name="T22" fmla="*/ 2147483647 w 106"/>
                <a:gd name="T23" fmla="*/ 2147483647 h 71"/>
                <a:gd name="T24" fmla="*/ 2147483647 w 106"/>
                <a:gd name="T25" fmla="*/ 2147483647 h 71"/>
                <a:gd name="T26" fmla="*/ 2147483647 w 106"/>
                <a:gd name="T27" fmla="*/ 2147483647 h 71"/>
                <a:gd name="T28" fmla="*/ 2147483647 w 106"/>
                <a:gd name="T29" fmla="*/ 2147483647 h 71"/>
                <a:gd name="T30" fmla="*/ 2147483647 w 106"/>
                <a:gd name="T31" fmla="*/ 2147483647 h 71"/>
                <a:gd name="T32" fmla="*/ 2147483647 w 106"/>
                <a:gd name="T33" fmla="*/ 2147483647 h 71"/>
                <a:gd name="T34" fmla="*/ 2147483647 w 106"/>
                <a:gd name="T35" fmla="*/ 2147483647 h 71"/>
                <a:gd name="T36" fmla="*/ 2147483647 w 106"/>
                <a:gd name="T37" fmla="*/ 2147483647 h 71"/>
                <a:gd name="T38" fmla="*/ 2147483647 w 106"/>
                <a:gd name="T39" fmla="*/ 2147483647 h 71"/>
                <a:gd name="T40" fmla="*/ 2147483647 w 106"/>
                <a:gd name="T41" fmla="*/ 2147483647 h 71"/>
                <a:gd name="T42" fmla="*/ 2147483647 w 106"/>
                <a:gd name="T43" fmla="*/ 2147483647 h 71"/>
                <a:gd name="T44" fmla="*/ 2147483647 w 106"/>
                <a:gd name="T45" fmla="*/ 2147483647 h 71"/>
                <a:gd name="T46" fmla="*/ 2147483647 w 106"/>
                <a:gd name="T47" fmla="*/ 2147483647 h 71"/>
                <a:gd name="T48" fmla="*/ 2147483647 w 106"/>
                <a:gd name="T49" fmla="*/ 2147483647 h 71"/>
                <a:gd name="T50" fmla="*/ 2147483647 w 106"/>
                <a:gd name="T51" fmla="*/ 2147483647 h 71"/>
                <a:gd name="T52" fmla="*/ 2147483647 w 106"/>
                <a:gd name="T53" fmla="*/ 2147483647 h 71"/>
                <a:gd name="T54" fmla="*/ 2147483647 w 106"/>
                <a:gd name="T55" fmla="*/ 2147483647 h 71"/>
                <a:gd name="T56" fmla="*/ 2147483647 w 106"/>
                <a:gd name="T57" fmla="*/ 2147483647 h 71"/>
                <a:gd name="T58" fmla="*/ 2147483647 w 106"/>
                <a:gd name="T59" fmla="*/ 2147483647 h 71"/>
                <a:gd name="T60" fmla="*/ 2147483647 w 106"/>
                <a:gd name="T61" fmla="*/ 2147483647 h 71"/>
                <a:gd name="T62" fmla="*/ 2147483647 w 106"/>
                <a:gd name="T63" fmla="*/ 2147483647 h 71"/>
                <a:gd name="T64" fmla="*/ 2147483647 w 106"/>
                <a:gd name="T65" fmla="*/ 2147483647 h 71"/>
                <a:gd name="T66" fmla="*/ 2147483647 w 106"/>
                <a:gd name="T67" fmla="*/ 2147483647 h 71"/>
                <a:gd name="T68" fmla="*/ 2147483647 w 106"/>
                <a:gd name="T69" fmla="*/ 2147483647 h 71"/>
                <a:gd name="T70" fmla="*/ 2147483647 w 106"/>
                <a:gd name="T71" fmla="*/ 2147483647 h 71"/>
                <a:gd name="T72" fmla="*/ 2147483647 w 106"/>
                <a:gd name="T73" fmla="*/ 2147483647 h 71"/>
                <a:gd name="T74" fmla="*/ 2147483647 w 106"/>
                <a:gd name="T75" fmla="*/ 2147483647 h 71"/>
                <a:gd name="T76" fmla="*/ 2147483647 w 106"/>
                <a:gd name="T77" fmla="*/ 2147483647 h 71"/>
                <a:gd name="T78" fmla="*/ 2147483647 w 106"/>
                <a:gd name="T79" fmla="*/ 2147483647 h 71"/>
                <a:gd name="T80" fmla="*/ 2147483647 w 106"/>
                <a:gd name="T81" fmla="*/ 2147483647 h 71"/>
                <a:gd name="T82" fmla="*/ 2147483647 w 106"/>
                <a:gd name="T83" fmla="*/ 2147483647 h 71"/>
                <a:gd name="T84" fmla="*/ 2147483647 w 106"/>
                <a:gd name="T85" fmla="*/ 2147483647 h 71"/>
                <a:gd name="T86" fmla="*/ 2147483647 w 106"/>
                <a:gd name="T87" fmla="*/ 2147483647 h 71"/>
                <a:gd name="T88" fmla="*/ 2147483647 w 106"/>
                <a:gd name="T89" fmla="*/ 2147483647 h 71"/>
                <a:gd name="T90" fmla="*/ 0 w 106"/>
                <a:gd name="T91" fmla="*/ 214748364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244" name="Group 38"/>
            <p:cNvGrpSpPr>
              <a:grpSpLocks/>
            </p:cNvGrpSpPr>
            <p:nvPr>
              <p:custDataLst>
                <p:tags r:id="rId796"/>
              </p:custDataLst>
            </p:nvPr>
          </p:nvGrpSpPr>
          <p:grpSpPr bwMode="auto">
            <a:xfrm>
              <a:off x="3085827" y="6246690"/>
              <a:ext cx="61408" cy="52881"/>
              <a:chOff x="1654" y="3671"/>
              <a:chExt cx="49" cy="17"/>
            </a:xfrm>
          </p:grpSpPr>
          <p:sp>
            <p:nvSpPr>
              <p:cNvPr id="2755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0 w 59"/>
                  <a:gd name="T1" fmla="*/ 1 h 43"/>
                  <a:gd name="T2" fmla="*/ 1 w 59"/>
                  <a:gd name="T3" fmla="*/ 0 h 43"/>
                  <a:gd name="T4" fmla="*/ 1 w 59"/>
                  <a:gd name="T5" fmla="*/ 0 h 43"/>
                  <a:gd name="T6" fmla="*/ 1 w 59"/>
                  <a:gd name="T7" fmla="*/ 0 h 43"/>
                  <a:gd name="T8" fmla="*/ 1 w 59"/>
                  <a:gd name="T9" fmla="*/ 0 h 43"/>
                  <a:gd name="T10" fmla="*/ 1 w 59"/>
                  <a:gd name="T11" fmla="*/ 0 h 43"/>
                  <a:gd name="T12" fmla="*/ 1 w 59"/>
                  <a:gd name="T13" fmla="*/ 0 h 43"/>
                  <a:gd name="T14" fmla="*/ 0 w 59"/>
                  <a:gd name="T15" fmla="*/ 0 h 43"/>
                  <a:gd name="T16" fmla="*/ 0 w 59"/>
                  <a:gd name="T17" fmla="*/ 0 h 43"/>
                  <a:gd name="T18" fmla="*/ 0 w 59"/>
                  <a:gd name="T19" fmla="*/ 0 h 43"/>
                  <a:gd name="T20" fmla="*/ 0 w 59"/>
                  <a:gd name="T21" fmla="*/ 0 h 43"/>
                  <a:gd name="T22" fmla="*/ 0 w 59"/>
                  <a:gd name="T23" fmla="*/ 0 h 43"/>
                  <a:gd name="T24" fmla="*/ 0 w 59"/>
                  <a:gd name="T25" fmla="*/ 0 h 43"/>
                  <a:gd name="T26" fmla="*/ 0 w 59"/>
                  <a:gd name="T27" fmla="*/ 0 h 43"/>
                  <a:gd name="T28" fmla="*/ 0 w 59"/>
                  <a:gd name="T29" fmla="*/ 0 h 43"/>
                  <a:gd name="T30" fmla="*/ 0 w 59"/>
                  <a:gd name="T31" fmla="*/ 0 h 43"/>
                  <a:gd name="T32" fmla="*/ 0 w 59"/>
                  <a:gd name="T33" fmla="*/ 0 h 43"/>
                  <a:gd name="T34" fmla="*/ 0 w 59"/>
                  <a:gd name="T35" fmla="*/ 0 h 43"/>
                  <a:gd name="T36" fmla="*/ 0 w 59"/>
                  <a:gd name="T37" fmla="*/ 0 h 43"/>
                  <a:gd name="T38" fmla="*/ 0 w 59"/>
                  <a:gd name="T39" fmla="*/ 1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56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0 h 51"/>
                  <a:gd name="T2" fmla="*/ 0 w 67"/>
                  <a:gd name="T3" fmla="*/ 0 h 51"/>
                  <a:gd name="T4" fmla="*/ 0 w 67"/>
                  <a:gd name="T5" fmla="*/ 0 h 51"/>
                  <a:gd name="T6" fmla="*/ 1 w 67"/>
                  <a:gd name="T7" fmla="*/ 0 h 51"/>
                  <a:gd name="T8" fmla="*/ 1 w 67"/>
                  <a:gd name="T9" fmla="*/ 0 h 51"/>
                  <a:gd name="T10" fmla="*/ 1 w 67"/>
                  <a:gd name="T11" fmla="*/ 0 h 51"/>
                  <a:gd name="T12" fmla="*/ 1 w 67"/>
                  <a:gd name="T13" fmla="*/ 0 h 51"/>
                  <a:gd name="T14" fmla="*/ 1 w 67"/>
                  <a:gd name="T15" fmla="*/ 0 h 51"/>
                  <a:gd name="T16" fmla="*/ 1 w 67"/>
                  <a:gd name="T17" fmla="*/ 0 h 51"/>
                  <a:gd name="T18" fmla="*/ 1 w 67"/>
                  <a:gd name="T19" fmla="*/ 0 h 51"/>
                  <a:gd name="T20" fmla="*/ 0 w 67"/>
                  <a:gd name="T21" fmla="*/ 0 h 51"/>
                  <a:gd name="T22" fmla="*/ 0 w 67"/>
                  <a:gd name="T23" fmla="*/ 0 h 51"/>
                  <a:gd name="T24" fmla="*/ 0 w 67"/>
                  <a:gd name="T25" fmla="*/ 0 h 51"/>
                  <a:gd name="T26" fmla="*/ 0 w 67"/>
                  <a:gd name="T27" fmla="*/ 0 h 51"/>
                  <a:gd name="T28" fmla="*/ 0 w 67"/>
                  <a:gd name="T29" fmla="*/ 0 h 51"/>
                  <a:gd name="T30" fmla="*/ 0 w 67"/>
                  <a:gd name="T31" fmla="*/ 0 h 51"/>
                  <a:gd name="T32" fmla="*/ 0 w 67"/>
                  <a:gd name="T33" fmla="*/ 0 h 51"/>
                  <a:gd name="T34" fmla="*/ 0 w 67"/>
                  <a:gd name="T35" fmla="*/ 1 h 51"/>
                  <a:gd name="T36" fmla="*/ 0 w 67"/>
                  <a:gd name="T37" fmla="*/ 1 h 51"/>
                  <a:gd name="T38" fmla="*/ 0 w 67"/>
                  <a:gd name="T39" fmla="*/ 1 h 51"/>
                  <a:gd name="T40" fmla="*/ 0 w 67"/>
                  <a:gd name="T41" fmla="*/ 1 h 51"/>
                  <a:gd name="T42" fmla="*/ 0 w 67"/>
                  <a:gd name="T43" fmla="*/ 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245" name="Freeform 41"/>
            <p:cNvSpPr>
              <a:spLocks/>
            </p:cNvSpPr>
            <p:nvPr>
              <p:custDataLst>
                <p:tags r:id="rId797"/>
              </p:custDataLst>
            </p:nvPr>
          </p:nvSpPr>
          <p:spPr bwMode="auto">
            <a:xfrm>
              <a:off x="2753321" y="4148096"/>
              <a:ext cx="29955" cy="55902"/>
            </a:xfrm>
            <a:custGeom>
              <a:avLst/>
              <a:gdLst>
                <a:gd name="T0" fmla="*/ 0 w 80"/>
                <a:gd name="T1" fmla="*/ 2147483647 h 34"/>
                <a:gd name="T2" fmla="*/ 2147483647 w 80"/>
                <a:gd name="T3" fmla="*/ 2147483647 h 34"/>
                <a:gd name="T4" fmla="*/ 2147483647 w 80"/>
                <a:gd name="T5" fmla="*/ 2147483647 h 34"/>
                <a:gd name="T6" fmla="*/ 2147483647 w 80"/>
                <a:gd name="T7" fmla="*/ 2147483647 h 34"/>
                <a:gd name="T8" fmla="*/ 2147483647 w 80"/>
                <a:gd name="T9" fmla="*/ 2147483647 h 34"/>
                <a:gd name="T10" fmla="*/ 2147483647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2147483647 w 80"/>
                <a:gd name="T51" fmla="*/ 2147483647 h 34"/>
                <a:gd name="T52" fmla="*/ 2147483647 w 80"/>
                <a:gd name="T53" fmla="*/ 2147483647 h 34"/>
                <a:gd name="T54" fmla="*/ 2147483647 w 80"/>
                <a:gd name="T55" fmla="*/ 2147483647 h 34"/>
                <a:gd name="T56" fmla="*/ 2147483647 w 80"/>
                <a:gd name="T57" fmla="*/ 2147483647 h 34"/>
                <a:gd name="T58" fmla="*/ 2147483647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46" name="Freeform 42"/>
            <p:cNvSpPr>
              <a:spLocks/>
            </p:cNvSpPr>
            <p:nvPr>
              <p:custDataLst>
                <p:tags r:id="rId798"/>
              </p:custDataLst>
            </p:nvPr>
          </p:nvSpPr>
          <p:spPr bwMode="auto">
            <a:xfrm>
              <a:off x="2805743" y="4154139"/>
              <a:ext cx="1498" cy="55902"/>
            </a:xfrm>
            <a:custGeom>
              <a:avLst/>
              <a:gdLst>
                <a:gd name="T0" fmla="*/ 0 w 7"/>
                <a:gd name="T1" fmla="*/ 0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47" name="Freeform 43"/>
            <p:cNvSpPr>
              <a:spLocks/>
            </p:cNvSpPr>
            <p:nvPr>
              <p:custDataLst>
                <p:tags r:id="rId799"/>
              </p:custDataLst>
            </p:nvPr>
          </p:nvSpPr>
          <p:spPr bwMode="auto">
            <a:xfrm>
              <a:off x="2817725" y="4155650"/>
              <a:ext cx="5991" cy="55903"/>
            </a:xfrm>
            <a:custGeom>
              <a:avLst/>
              <a:gdLst>
                <a:gd name="T0" fmla="*/ 0 w 20"/>
                <a:gd name="T1" fmla="*/ 0 h 6"/>
                <a:gd name="T2" fmla="*/ 2147483647 w 20"/>
                <a:gd name="T3" fmla="*/ 2147483647 h 6"/>
                <a:gd name="T4" fmla="*/ 2147483647 w 20"/>
                <a:gd name="T5" fmla="*/ 2147483647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48" name="Freeform 44"/>
            <p:cNvSpPr>
              <a:spLocks/>
            </p:cNvSpPr>
            <p:nvPr>
              <p:custDataLst>
                <p:tags r:id="rId800"/>
              </p:custDataLst>
            </p:nvPr>
          </p:nvSpPr>
          <p:spPr bwMode="auto">
            <a:xfrm>
              <a:off x="2831205" y="4146584"/>
              <a:ext cx="7488" cy="54391"/>
            </a:xfrm>
            <a:custGeom>
              <a:avLst/>
              <a:gdLst>
                <a:gd name="T0" fmla="*/ 0 w 14"/>
                <a:gd name="T1" fmla="*/ 2147483647 h 12"/>
                <a:gd name="T2" fmla="*/ 2147483647 w 14"/>
                <a:gd name="T3" fmla="*/ 0 h 12"/>
                <a:gd name="T4" fmla="*/ 0 w 14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49" name="Freeform 45"/>
            <p:cNvSpPr>
              <a:spLocks/>
            </p:cNvSpPr>
            <p:nvPr>
              <p:custDataLst>
                <p:tags r:id="rId801"/>
              </p:custDataLst>
            </p:nvPr>
          </p:nvSpPr>
          <p:spPr bwMode="auto">
            <a:xfrm>
              <a:off x="2811734" y="4139030"/>
              <a:ext cx="10485" cy="55902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2147483647 h 7"/>
                <a:gd name="T4" fmla="*/ 2147483647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50" name="Freeform 46"/>
            <p:cNvSpPr>
              <a:spLocks/>
            </p:cNvSpPr>
            <p:nvPr>
              <p:custDataLst>
                <p:tags r:id="rId802"/>
              </p:custDataLst>
            </p:nvPr>
          </p:nvSpPr>
          <p:spPr bwMode="auto">
            <a:xfrm>
              <a:off x="2858165" y="4166226"/>
              <a:ext cx="13479" cy="57413"/>
            </a:xfrm>
            <a:custGeom>
              <a:avLst/>
              <a:gdLst>
                <a:gd name="T0" fmla="*/ 0 w 27"/>
                <a:gd name="T1" fmla="*/ 0 h 6"/>
                <a:gd name="T2" fmla="*/ 2147483647 w 27"/>
                <a:gd name="T3" fmla="*/ 2147483647 h 6"/>
                <a:gd name="T4" fmla="*/ 2147483647 w 27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51" name="Line 47"/>
            <p:cNvSpPr>
              <a:spLocks noChangeShapeType="1"/>
            </p:cNvSpPr>
            <p:nvPr>
              <p:custDataLst>
                <p:tags r:id="rId803"/>
              </p:custDataLst>
            </p:nvPr>
          </p:nvSpPr>
          <p:spPr bwMode="auto">
            <a:xfrm flipH="1" flipV="1">
              <a:off x="2865654" y="4163204"/>
              <a:ext cx="5991" cy="906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252" name="Line 48"/>
            <p:cNvSpPr>
              <a:spLocks noChangeShapeType="1"/>
            </p:cNvSpPr>
            <p:nvPr>
              <p:custDataLst>
                <p:tags r:id="rId804"/>
              </p:custDataLst>
            </p:nvPr>
          </p:nvSpPr>
          <p:spPr bwMode="auto">
            <a:xfrm flipH="1">
              <a:off x="2865654" y="4187378"/>
              <a:ext cx="5991" cy="105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253" name="Freeform 49"/>
            <p:cNvSpPr>
              <a:spLocks/>
            </p:cNvSpPr>
            <p:nvPr>
              <p:custDataLst>
                <p:tags r:id="rId805"/>
              </p:custDataLst>
            </p:nvPr>
          </p:nvSpPr>
          <p:spPr bwMode="auto">
            <a:xfrm>
              <a:off x="2865654" y="4182845"/>
              <a:ext cx="10485" cy="55903"/>
            </a:xfrm>
            <a:custGeom>
              <a:avLst/>
              <a:gdLst>
                <a:gd name="T0" fmla="*/ 0 w 20"/>
                <a:gd name="T1" fmla="*/ 2147483647 h 24"/>
                <a:gd name="T2" fmla="*/ 2147483647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54" name="Freeform 50"/>
            <p:cNvSpPr>
              <a:spLocks/>
            </p:cNvSpPr>
            <p:nvPr>
              <p:custDataLst>
                <p:tags r:id="rId806"/>
              </p:custDataLst>
            </p:nvPr>
          </p:nvSpPr>
          <p:spPr bwMode="auto">
            <a:xfrm>
              <a:off x="2871645" y="4210041"/>
              <a:ext cx="16476" cy="52881"/>
            </a:xfrm>
            <a:custGeom>
              <a:avLst/>
              <a:gdLst>
                <a:gd name="T0" fmla="*/ 2147483647 w 33"/>
                <a:gd name="T1" fmla="*/ 2147483647 h 25"/>
                <a:gd name="T2" fmla="*/ 0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0 h 25"/>
                <a:gd name="T14" fmla="*/ 2147483647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55" name="Freeform 51"/>
            <p:cNvSpPr>
              <a:spLocks/>
            </p:cNvSpPr>
            <p:nvPr>
              <p:custDataLst>
                <p:tags r:id="rId807"/>
              </p:custDataLst>
            </p:nvPr>
          </p:nvSpPr>
          <p:spPr bwMode="auto">
            <a:xfrm>
              <a:off x="2877636" y="4255367"/>
              <a:ext cx="14978" cy="54391"/>
            </a:xfrm>
            <a:custGeom>
              <a:avLst/>
              <a:gdLst>
                <a:gd name="T0" fmla="*/ 0 w 40"/>
                <a:gd name="T1" fmla="*/ 0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0 h 18"/>
                <a:gd name="T16" fmla="*/ 2147483647 w 40"/>
                <a:gd name="T17" fmla="*/ 0 h 18"/>
                <a:gd name="T18" fmla="*/ 2147483647 w 40"/>
                <a:gd name="T19" fmla="*/ 0 h 18"/>
                <a:gd name="T20" fmla="*/ 2147483647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56" name="Freeform 52"/>
            <p:cNvSpPr>
              <a:spLocks/>
            </p:cNvSpPr>
            <p:nvPr>
              <p:custDataLst>
                <p:tags r:id="rId808"/>
              </p:custDataLst>
            </p:nvPr>
          </p:nvSpPr>
          <p:spPr bwMode="auto">
            <a:xfrm>
              <a:off x="2886623" y="4279541"/>
              <a:ext cx="2996" cy="54391"/>
            </a:xfrm>
            <a:custGeom>
              <a:avLst/>
              <a:gdLst>
                <a:gd name="T0" fmla="*/ 2147483647 w 11"/>
                <a:gd name="T1" fmla="*/ 2147483647 h 32"/>
                <a:gd name="T2" fmla="*/ 2147483647 w 11"/>
                <a:gd name="T3" fmla="*/ 2147483647 h 32"/>
                <a:gd name="T4" fmla="*/ 2147483647 w 11"/>
                <a:gd name="T5" fmla="*/ 2147483647 h 32"/>
                <a:gd name="T6" fmla="*/ 2147483647 w 11"/>
                <a:gd name="T7" fmla="*/ 2147483647 h 32"/>
                <a:gd name="T8" fmla="*/ 2147483647 w 11"/>
                <a:gd name="T9" fmla="*/ 2147483647 h 32"/>
                <a:gd name="T10" fmla="*/ 2147483647 w 11"/>
                <a:gd name="T11" fmla="*/ 2147483647 h 32"/>
                <a:gd name="T12" fmla="*/ 2147483647 w 11"/>
                <a:gd name="T13" fmla="*/ 0 h 32"/>
                <a:gd name="T14" fmla="*/ 2147483647 w 11"/>
                <a:gd name="T15" fmla="*/ 2147483647 h 32"/>
                <a:gd name="T16" fmla="*/ 2147483647 w 11"/>
                <a:gd name="T17" fmla="*/ 2147483647 h 32"/>
                <a:gd name="T18" fmla="*/ 2147483647 w 11"/>
                <a:gd name="T19" fmla="*/ 2147483647 h 32"/>
                <a:gd name="T20" fmla="*/ 0 w 11"/>
                <a:gd name="T21" fmla="*/ 2147483647 h 32"/>
                <a:gd name="T22" fmla="*/ 0 w 11"/>
                <a:gd name="T23" fmla="*/ 2147483647 h 32"/>
                <a:gd name="T24" fmla="*/ 2147483647 w 11"/>
                <a:gd name="T25" fmla="*/ 2147483647 h 32"/>
                <a:gd name="T26" fmla="*/ 2147483647 w 11"/>
                <a:gd name="T27" fmla="*/ 2147483647 h 32"/>
                <a:gd name="T28" fmla="*/ 2147483647 w 11"/>
                <a:gd name="T29" fmla="*/ 2147483647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57" name="Freeform 53"/>
            <p:cNvSpPr>
              <a:spLocks/>
            </p:cNvSpPr>
            <p:nvPr>
              <p:custDataLst>
                <p:tags r:id="rId809"/>
              </p:custDataLst>
            </p:nvPr>
          </p:nvSpPr>
          <p:spPr bwMode="auto">
            <a:xfrm>
              <a:off x="2907591" y="4308248"/>
              <a:ext cx="1498" cy="52880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58" name="Freeform 54"/>
            <p:cNvSpPr>
              <a:spLocks/>
            </p:cNvSpPr>
            <p:nvPr>
              <p:custDataLst>
                <p:tags r:id="rId810"/>
              </p:custDataLst>
            </p:nvPr>
          </p:nvSpPr>
          <p:spPr bwMode="auto">
            <a:xfrm>
              <a:off x="2871645" y="4320335"/>
              <a:ext cx="14978" cy="55902"/>
            </a:xfrm>
            <a:custGeom>
              <a:avLst/>
              <a:gdLst>
                <a:gd name="T0" fmla="*/ 0 w 27"/>
                <a:gd name="T1" fmla="*/ 2147483647 h 18"/>
                <a:gd name="T2" fmla="*/ 2147483647 w 27"/>
                <a:gd name="T3" fmla="*/ 2147483647 h 18"/>
                <a:gd name="T4" fmla="*/ 2147483647 w 27"/>
                <a:gd name="T5" fmla="*/ 2147483647 h 18"/>
                <a:gd name="T6" fmla="*/ 2147483647 w 27"/>
                <a:gd name="T7" fmla="*/ 2147483647 h 18"/>
                <a:gd name="T8" fmla="*/ 2147483647 w 27"/>
                <a:gd name="T9" fmla="*/ 0 h 18"/>
                <a:gd name="T10" fmla="*/ 2147483647 w 27"/>
                <a:gd name="T11" fmla="*/ 0 h 18"/>
                <a:gd name="T12" fmla="*/ 2147483647 w 27"/>
                <a:gd name="T13" fmla="*/ 2147483647 h 18"/>
                <a:gd name="T14" fmla="*/ 2147483647 w 27"/>
                <a:gd name="T15" fmla="*/ 2147483647 h 18"/>
                <a:gd name="T16" fmla="*/ 2147483647 w 27"/>
                <a:gd name="T17" fmla="*/ 2147483647 h 18"/>
                <a:gd name="T18" fmla="*/ 2147483647 w 27"/>
                <a:gd name="T19" fmla="*/ 2147483647 h 18"/>
                <a:gd name="T20" fmla="*/ 0 w 27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59" name="Freeform 55"/>
            <p:cNvSpPr>
              <a:spLocks/>
            </p:cNvSpPr>
            <p:nvPr>
              <p:custDataLst>
                <p:tags r:id="rId811"/>
              </p:custDataLst>
            </p:nvPr>
          </p:nvSpPr>
          <p:spPr bwMode="auto">
            <a:xfrm>
              <a:off x="2858165" y="4382280"/>
              <a:ext cx="22466" cy="54391"/>
            </a:xfrm>
            <a:custGeom>
              <a:avLst/>
              <a:gdLst>
                <a:gd name="T0" fmla="*/ 0 w 47"/>
                <a:gd name="T1" fmla="*/ 2147483647 h 49"/>
                <a:gd name="T2" fmla="*/ 2147483647 w 47"/>
                <a:gd name="T3" fmla="*/ 2147483647 h 49"/>
                <a:gd name="T4" fmla="*/ 2147483647 w 47"/>
                <a:gd name="T5" fmla="*/ 2147483647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2147483647 w 47"/>
                <a:gd name="T29" fmla="*/ 2147483647 h 49"/>
                <a:gd name="T30" fmla="*/ 2147483647 w 47"/>
                <a:gd name="T31" fmla="*/ 2147483647 h 49"/>
                <a:gd name="T32" fmla="*/ 2147483647 w 47"/>
                <a:gd name="T33" fmla="*/ 0 h 49"/>
                <a:gd name="T34" fmla="*/ 2147483647 w 47"/>
                <a:gd name="T35" fmla="*/ 0 h 49"/>
                <a:gd name="T36" fmla="*/ 2147483647 w 47"/>
                <a:gd name="T37" fmla="*/ 2147483647 h 49"/>
                <a:gd name="T38" fmla="*/ 2147483647 w 47"/>
                <a:gd name="T39" fmla="*/ 2147483647 h 49"/>
                <a:gd name="T40" fmla="*/ 2147483647 w 47"/>
                <a:gd name="T41" fmla="*/ 2147483647 h 49"/>
                <a:gd name="T42" fmla="*/ 2147483647 w 47"/>
                <a:gd name="T43" fmla="*/ 2147483647 h 49"/>
                <a:gd name="T44" fmla="*/ 2147483647 w 47"/>
                <a:gd name="T45" fmla="*/ 2147483647 h 49"/>
                <a:gd name="T46" fmla="*/ 0 w 47"/>
                <a:gd name="T47" fmla="*/ 214748364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60" name="Freeform 56"/>
            <p:cNvSpPr>
              <a:spLocks/>
            </p:cNvSpPr>
            <p:nvPr>
              <p:custDataLst>
                <p:tags r:id="rId812"/>
              </p:custDataLst>
            </p:nvPr>
          </p:nvSpPr>
          <p:spPr bwMode="auto">
            <a:xfrm>
              <a:off x="2876139" y="4359617"/>
              <a:ext cx="11982" cy="54391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61" name="Freeform 57"/>
            <p:cNvSpPr>
              <a:spLocks/>
            </p:cNvSpPr>
            <p:nvPr>
              <p:custDataLst>
                <p:tags r:id="rId813"/>
              </p:custDataLst>
            </p:nvPr>
          </p:nvSpPr>
          <p:spPr bwMode="auto">
            <a:xfrm>
              <a:off x="2387865" y="4046867"/>
              <a:ext cx="14978" cy="54391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2147483647 h 18"/>
                <a:gd name="T4" fmla="*/ 2147483647 w 39"/>
                <a:gd name="T5" fmla="*/ 2147483647 h 18"/>
                <a:gd name="T6" fmla="*/ 2147483647 w 39"/>
                <a:gd name="T7" fmla="*/ 2147483647 h 18"/>
                <a:gd name="T8" fmla="*/ 2147483647 w 39"/>
                <a:gd name="T9" fmla="*/ 2147483647 h 18"/>
                <a:gd name="T10" fmla="*/ 2147483647 w 39"/>
                <a:gd name="T11" fmla="*/ 2147483647 h 18"/>
                <a:gd name="T12" fmla="*/ 2147483647 w 39"/>
                <a:gd name="T13" fmla="*/ 2147483647 h 18"/>
                <a:gd name="T14" fmla="*/ 2147483647 w 39"/>
                <a:gd name="T15" fmla="*/ 2147483647 h 18"/>
                <a:gd name="T16" fmla="*/ 2147483647 w 39"/>
                <a:gd name="T17" fmla="*/ 2147483647 h 18"/>
                <a:gd name="T18" fmla="*/ 2147483647 w 39"/>
                <a:gd name="T19" fmla="*/ 2147483647 h 18"/>
                <a:gd name="T20" fmla="*/ 2147483647 w 39"/>
                <a:gd name="T21" fmla="*/ 2147483647 h 18"/>
                <a:gd name="T22" fmla="*/ 2147483647 w 39"/>
                <a:gd name="T23" fmla="*/ 2147483647 h 18"/>
                <a:gd name="T24" fmla="*/ 2147483647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262" name="Group 58"/>
            <p:cNvGrpSpPr>
              <a:grpSpLocks/>
            </p:cNvGrpSpPr>
            <p:nvPr>
              <p:custDataLst>
                <p:tags r:id="rId814"/>
              </p:custDataLst>
            </p:nvPr>
          </p:nvGrpSpPr>
          <p:grpSpPr bwMode="auto">
            <a:xfrm>
              <a:off x="2506188" y="3888226"/>
              <a:ext cx="124316" cy="185836"/>
              <a:chOff x="1199" y="2121"/>
              <a:chExt cx="97" cy="123"/>
            </a:xfrm>
          </p:grpSpPr>
          <p:sp>
            <p:nvSpPr>
              <p:cNvPr id="2745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0 h 25"/>
                  <a:gd name="T2" fmla="*/ 0 w 52"/>
                  <a:gd name="T3" fmla="*/ 0 h 25"/>
                  <a:gd name="T4" fmla="*/ 0 w 52"/>
                  <a:gd name="T5" fmla="*/ 0 h 25"/>
                  <a:gd name="T6" fmla="*/ 0 w 52"/>
                  <a:gd name="T7" fmla="*/ 0 h 25"/>
                  <a:gd name="T8" fmla="*/ 0 w 52"/>
                  <a:gd name="T9" fmla="*/ 0 h 25"/>
                  <a:gd name="T10" fmla="*/ 0 w 52"/>
                  <a:gd name="T11" fmla="*/ 0 h 25"/>
                  <a:gd name="T12" fmla="*/ 0 w 52"/>
                  <a:gd name="T13" fmla="*/ 0 h 25"/>
                  <a:gd name="T14" fmla="*/ 1 w 52"/>
                  <a:gd name="T15" fmla="*/ 0 h 25"/>
                  <a:gd name="T16" fmla="*/ 1 w 52"/>
                  <a:gd name="T17" fmla="*/ 0 h 25"/>
                  <a:gd name="T18" fmla="*/ 0 w 52"/>
                  <a:gd name="T19" fmla="*/ 0 h 25"/>
                  <a:gd name="T20" fmla="*/ 0 w 52"/>
                  <a:gd name="T21" fmla="*/ 0 h 25"/>
                  <a:gd name="T22" fmla="*/ 0 w 52"/>
                  <a:gd name="T23" fmla="*/ 0 h 25"/>
                  <a:gd name="T24" fmla="*/ 0 w 52"/>
                  <a:gd name="T25" fmla="*/ 0 h 25"/>
                  <a:gd name="T26" fmla="*/ 0 w 52"/>
                  <a:gd name="T27" fmla="*/ 0 h 25"/>
                  <a:gd name="T28" fmla="*/ 0 w 52"/>
                  <a:gd name="T29" fmla="*/ 0 h 25"/>
                  <a:gd name="T30" fmla="*/ 0 w 52"/>
                  <a:gd name="T31" fmla="*/ 0 h 25"/>
                  <a:gd name="T32" fmla="*/ 0 w 5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46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0 h 13"/>
                  <a:gd name="T4" fmla="*/ 0 w 33"/>
                  <a:gd name="T5" fmla="*/ 0 h 13"/>
                  <a:gd name="T6" fmla="*/ 0 w 33"/>
                  <a:gd name="T7" fmla="*/ 0 h 13"/>
                  <a:gd name="T8" fmla="*/ 0 w 33"/>
                  <a:gd name="T9" fmla="*/ 0 h 13"/>
                  <a:gd name="T10" fmla="*/ 0 w 33"/>
                  <a:gd name="T11" fmla="*/ 0 h 13"/>
                  <a:gd name="T12" fmla="*/ 0 w 33"/>
                  <a:gd name="T13" fmla="*/ 0 h 13"/>
                  <a:gd name="T14" fmla="*/ 0 w 33"/>
                  <a:gd name="T15" fmla="*/ 0 h 13"/>
                  <a:gd name="T16" fmla="*/ 0 w 33"/>
                  <a:gd name="T17" fmla="*/ 0 h 13"/>
                  <a:gd name="T18" fmla="*/ 0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47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0 w 67"/>
                  <a:gd name="T1" fmla="*/ 0 h 86"/>
                  <a:gd name="T2" fmla="*/ 0 w 67"/>
                  <a:gd name="T3" fmla="*/ 0 h 86"/>
                  <a:gd name="T4" fmla="*/ 0 w 67"/>
                  <a:gd name="T5" fmla="*/ 0 h 86"/>
                  <a:gd name="T6" fmla="*/ 0 w 67"/>
                  <a:gd name="T7" fmla="*/ 0 h 86"/>
                  <a:gd name="T8" fmla="*/ 0 w 67"/>
                  <a:gd name="T9" fmla="*/ 0 h 86"/>
                  <a:gd name="T10" fmla="*/ 0 w 67"/>
                  <a:gd name="T11" fmla="*/ 0 h 86"/>
                  <a:gd name="T12" fmla="*/ 0 w 67"/>
                  <a:gd name="T13" fmla="*/ 0 h 86"/>
                  <a:gd name="T14" fmla="*/ 0 w 67"/>
                  <a:gd name="T15" fmla="*/ 0 h 86"/>
                  <a:gd name="T16" fmla="*/ 0 w 67"/>
                  <a:gd name="T17" fmla="*/ 0 h 86"/>
                  <a:gd name="T18" fmla="*/ 0 w 67"/>
                  <a:gd name="T19" fmla="*/ 0 h 86"/>
                  <a:gd name="T20" fmla="*/ 1 w 67"/>
                  <a:gd name="T21" fmla="*/ 0 h 86"/>
                  <a:gd name="T22" fmla="*/ 1 w 67"/>
                  <a:gd name="T23" fmla="*/ 1 h 86"/>
                  <a:gd name="T24" fmla="*/ 1 w 67"/>
                  <a:gd name="T25" fmla="*/ 1 h 86"/>
                  <a:gd name="T26" fmla="*/ 1 w 67"/>
                  <a:gd name="T27" fmla="*/ 1 h 86"/>
                  <a:gd name="T28" fmla="*/ 1 w 67"/>
                  <a:gd name="T29" fmla="*/ 1 h 86"/>
                  <a:gd name="T30" fmla="*/ 1 w 67"/>
                  <a:gd name="T31" fmla="*/ 1 h 86"/>
                  <a:gd name="T32" fmla="*/ 0 w 67"/>
                  <a:gd name="T33" fmla="*/ 1 h 86"/>
                  <a:gd name="T34" fmla="*/ 0 w 67"/>
                  <a:gd name="T35" fmla="*/ 1 h 86"/>
                  <a:gd name="T36" fmla="*/ 0 w 67"/>
                  <a:gd name="T37" fmla="*/ 1 h 86"/>
                  <a:gd name="T38" fmla="*/ 0 w 67"/>
                  <a:gd name="T39" fmla="*/ 1 h 86"/>
                  <a:gd name="T40" fmla="*/ 0 w 67"/>
                  <a:gd name="T41" fmla="*/ 0 h 86"/>
                  <a:gd name="T42" fmla="*/ 0 w 67"/>
                  <a:gd name="T43" fmla="*/ 0 h 86"/>
                  <a:gd name="T44" fmla="*/ 0 w 67"/>
                  <a:gd name="T45" fmla="*/ 0 h 86"/>
                  <a:gd name="T46" fmla="*/ 0 w 67"/>
                  <a:gd name="T47" fmla="*/ 0 h 86"/>
                  <a:gd name="T48" fmla="*/ 0 w 67"/>
                  <a:gd name="T49" fmla="*/ 0 h 86"/>
                  <a:gd name="T50" fmla="*/ 0 w 67"/>
                  <a:gd name="T51" fmla="*/ 0 h 86"/>
                  <a:gd name="T52" fmla="*/ 0 w 67"/>
                  <a:gd name="T53" fmla="*/ 0 h 86"/>
                  <a:gd name="T54" fmla="*/ 0 w 67"/>
                  <a:gd name="T55" fmla="*/ 0 h 86"/>
                  <a:gd name="T56" fmla="*/ 0 w 67"/>
                  <a:gd name="T57" fmla="*/ 0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48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0 w 49"/>
                  <a:gd name="T1" fmla="*/ 0 h 86"/>
                  <a:gd name="T2" fmla="*/ 0 w 49"/>
                  <a:gd name="T3" fmla="*/ 0 h 86"/>
                  <a:gd name="T4" fmla="*/ 0 w 49"/>
                  <a:gd name="T5" fmla="*/ 0 h 86"/>
                  <a:gd name="T6" fmla="*/ 0 w 49"/>
                  <a:gd name="T7" fmla="*/ 0 h 86"/>
                  <a:gd name="T8" fmla="*/ 0 w 49"/>
                  <a:gd name="T9" fmla="*/ 0 h 86"/>
                  <a:gd name="T10" fmla="*/ 0 w 49"/>
                  <a:gd name="T11" fmla="*/ 0 h 86"/>
                  <a:gd name="T12" fmla="*/ 0 w 49"/>
                  <a:gd name="T13" fmla="*/ 0 h 86"/>
                  <a:gd name="T14" fmla="*/ 0 w 49"/>
                  <a:gd name="T15" fmla="*/ 0 h 86"/>
                  <a:gd name="T16" fmla="*/ 0 w 49"/>
                  <a:gd name="T17" fmla="*/ 1 h 86"/>
                  <a:gd name="T18" fmla="*/ 0 w 49"/>
                  <a:gd name="T19" fmla="*/ 1 h 86"/>
                  <a:gd name="T20" fmla="*/ 0 w 49"/>
                  <a:gd name="T21" fmla="*/ 1 h 86"/>
                  <a:gd name="T22" fmla="*/ 0 w 49"/>
                  <a:gd name="T23" fmla="*/ 1 h 86"/>
                  <a:gd name="T24" fmla="*/ 0 w 49"/>
                  <a:gd name="T25" fmla="*/ 1 h 86"/>
                  <a:gd name="T26" fmla="*/ 0 w 49"/>
                  <a:gd name="T27" fmla="*/ 1 h 86"/>
                  <a:gd name="T28" fmla="*/ 0 w 49"/>
                  <a:gd name="T29" fmla="*/ 1 h 86"/>
                  <a:gd name="T30" fmla="*/ 0 w 49"/>
                  <a:gd name="T31" fmla="*/ 1 h 86"/>
                  <a:gd name="T32" fmla="*/ 0 w 49"/>
                  <a:gd name="T33" fmla="*/ 1 h 86"/>
                  <a:gd name="T34" fmla="*/ 1 w 49"/>
                  <a:gd name="T35" fmla="*/ 1 h 86"/>
                  <a:gd name="T36" fmla="*/ 1 w 49"/>
                  <a:gd name="T37" fmla="*/ 1 h 86"/>
                  <a:gd name="T38" fmla="*/ 1 w 49"/>
                  <a:gd name="T39" fmla="*/ 0 h 86"/>
                  <a:gd name="T40" fmla="*/ 1 w 49"/>
                  <a:gd name="T41" fmla="*/ 0 h 86"/>
                  <a:gd name="T42" fmla="*/ 1 w 49"/>
                  <a:gd name="T43" fmla="*/ 0 h 86"/>
                  <a:gd name="T44" fmla="*/ 1 w 49"/>
                  <a:gd name="T45" fmla="*/ 0 h 86"/>
                  <a:gd name="T46" fmla="*/ 1 w 49"/>
                  <a:gd name="T47" fmla="*/ 0 h 86"/>
                  <a:gd name="T48" fmla="*/ 0 w 49"/>
                  <a:gd name="T49" fmla="*/ 0 h 86"/>
                  <a:gd name="T50" fmla="*/ 0 w 49"/>
                  <a:gd name="T51" fmla="*/ 0 h 86"/>
                  <a:gd name="T52" fmla="*/ 0 w 4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49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0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50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0 w 39"/>
                  <a:gd name="T3" fmla="*/ 0 h 48"/>
                  <a:gd name="T4" fmla="*/ 0 w 39"/>
                  <a:gd name="T5" fmla="*/ 0 h 48"/>
                  <a:gd name="T6" fmla="*/ 0 w 39"/>
                  <a:gd name="T7" fmla="*/ 0 h 48"/>
                  <a:gd name="T8" fmla="*/ 0 w 39"/>
                  <a:gd name="T9" fmla="*/ 0 h 48"/>
                  <a:gd name="T10" fmla="*/ 0 w 39"/>
                  <a:gd name="T11" fmla="*/ 0 h 48"/>
                  <a:gd name="T12" fmla="*/ 0 w 39"/>
                  <a:gd name="T13" fmla="*/ 1 h 48"/>
                  <a:gd name="T14" fmla="*/ 0 w 39"/>
                  <a:gd name="T15" fmla="*/ 0 h 48"/>
                  <a:gd name="T16" fmla="*/ 0 w 39"/>
                  <a:gd name="T17" fmla="*/ 0 h 48"/>
                  <a:gd name="T18" fmla="*/ 0 w 39"/>
                  <a:gd name="T19" fmla="*/ 0 h 48"/>
                  <a:gd name="T20" fmla="*/ 0 w 39"/>
                  <a:gd name="T21" fmla="*/ 0 h 48"/>
                  <a:gd name="T22" fmla="*/ 0 w 39"/>
                  <a:gd name="T23" fmla="*/ 0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51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0 w 16"/>
                  <a:gd name="T1" fmla="*/ 0 h 43"/>
                  <a:gd name="T2" fmla="*/ 0 w 16"/>
                  <a:gd name="T3" fmla="*/ 0 h 43"/>
                  <a:gd name="T4" fmla="*/ 0 w 16"/>
                  <a:gd name="T5" fmla="*/ 0 h 43"/>
                  <a:gd name="T6" fmla="*/ 0 w 16"/>
                  <a:gd name="T7" fmla="*/ 0 h 43"/>
                  <a:gd name="T8" fmla="*/ 0 w 16"/>
                  <a:gd name="T9" fmla="*/ 0 h 43"/>
                  <a:gd name="T10" fmla="*/ 0 w 16"/>
                  <a:gd name="T11" fmla="*/ 0 h 43"/>
                  <a:gd name="T12" fmla="*/ 0 w 16"/>
                  <a:gd name="T13" fmla="*/ 0 h 43"/>
                  <a:gd name="T14" fmla="*/ 0 w 16"/>
                  <a:gd name="T15" fmla="*/ 0 h 43"/>
                  <a:gd name="T16" fmla="*/ 0 w 16"/>
                  <a:gd name="T17" fmla="*/ 1 h 43"/>
                  <a:gd name="T18" fmla="*/ 0 w 16"/>
                  <a:gd name="T19" fmla="*/ 0 h 43"/>
                  <a:gd name="T20" fmla="*/ 0 w 16"/>
                  <a:gd name="T21" fmla="*/ 0 h 43"/>
                  <a:gd name="T22" fmla="*/ 0 w 16"/>
                  <a:gd name="T23" fmla="*/ 0 h 43"/>
                  <a:gd name="T24" fmla="*/ 0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52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0 w 24"/>
                  <a:gd name="T1" fmla="*/ 0 h 37"/>
                  <a:gd name="T2" fmla="*/ 0 w 24"/>
                  <a:gd name="T3" fmla="*/ 0 h 37"/>
                  <a:gd name="T4" fmla="*/ 0 w 24"/>
                  <a:gd name="T5" fmla="*/ 0 h 37"/>
                  <a:gd name="T6" fmla="*/ 0 w 24"/>
                  <a:gd name="T7" fmla="*/ 0 h 37"/>
                  <a:gd name="T8" fmla="*/ 0 w 24"/>
                  <a:gd name="T9" fmla="*/ 0 h 37"/>
                  <a:gd name="T10" fmla="*/ 0 w 24"/>
                  <a:gd name="T11" fmla="*/ 0 h 37"/>
                  <a:gd name="T12" fmla="*/ 0 w 24"/>
                  <a:gd name="T13" fmla="*/ 0 h 37"/>
                  <a:gd name="T14" fmla="*/ 0 w 24"/>
                  <a:gd name="T15" fmla="*/ 0 h 37"/>
                  <a:gd name="T16" fmla="*/ 0 w 24"/>
                  <a:gd name="T17" fmla="*/ 0 h 37"/>
                  <a:gd name="T18" fmla="*/ 0 w 24"/>
                  <a:gd name="T19" fmla="*/ 0 h 37"/>
                  <a:gd name="T20" fmla="*/ 0 w 24"/>
                  <a:gd name="T21" fmla="*/ 0 h 37"/>
                  <a:gd name="T22" fmla="*/ 0 w 24"/>
                  <a:gd name="T23" fmla="*/ 0 h 37"/>
                  <a:gd name="T24" fmla="*/ 0 w 24"/>
                  <a:gd name="T25" fmla="*/ 0 h 37"/>
                  <a:gd name="T26" fmla="*/ 0 w 24"/>
                  <a:gd name="T27" fmla="*/ 0 h 37"/>
                  <a:gd name="T28" fmla="*/ 0 w 24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53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0 w 34"/>
                  <a:gd name="T1" fmla="*/ 0 h 55"/>
                  <a:gd name="T2" fmla="*/ 0 w 34"/>
                  <a:gd name="T3" fmla="*/ 0 h 55"/>
                  <a:gd name="T4" fmla="*/ 0 w 34"/>
                  <a:gd name="T5" fmla="*/ 0 h 55"/>
                  <a:gd name="T6" fmla="*/ 0 w 34"/>
                  <a:gd name="T7" fmla="*/ 0 h 55"/>
                  <a:gd name="T8" fmla="*/ 0 w 34"/>
                  <a:gd name="T9" fmla="*/ 0 h 55"/>
                  <a:gd name="T10" fmla="*/ 0 w 34"/>
                  <a:gd name="T11" fmla="*/ 0 h 55"/>
                  <a:gd name="T12" fmla="*/ 0 w 34"/>
                  <a:gd name="T13" fmla="*/ 1 h 55"/>
                  <a:gd name="T14" fmla="*/ 0 w 34"/>
                  <a:gd name="T15" fmla="*/ 1 h 55"/>
                  <a:gd name="T16" fmla="*/ 0 w 34"/>
                  <a:gd name="T17" fmla="*/ 1 h 55"/>
                  <a:gd name="T18" fmla="*/ 0 w 34"/>
                  <a:gd name="T19" fmla="*/ 1 h 55"/>
                  <a:gd name="T20" fmla="*/ 0 w 34"/>
                  <a:gd name="T21" fmla="*/ 1 h 55"/>
                  <a:gd name="T22" fmla="*/ 0 w 34"/>
                  <a:gd name="T23" fmla="*/ 0 h 55"/>
                  <a:gd name="T24" fmla="*/ 0 w 34"/>
                  <a:gd name="T25" fmla="*/ 0 h 55"/>
                  <a:gd name="T26" fmla="*/ 0 w 34"/>
                  <a:gd name="T27" fmla="*/ 0 h 55"/>
                  <a:gd name="T28" fmla="*/ 0 w 34"/>
                  <a:gd name="T29" fmla="*/ 0 h 55"/>
                  <a:gd name="T30" fmla="*/ 0 w 34"/>
                  <a:gd name="T31" fmla="*/ 0 h 55"/>
                  <a:gd name="T32" fmla="*/ 0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54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0 w 33"/>
                  <a:gd name="T3" fmla="*/ 0 h 12"/>
                  <a:gd name="T4" fmla="*/ 0 w 33"/>
                  <a:gd name="T5" fmla="*/ 0 h 12"/>
                  <a:gd name="T6" fmla="*/ 0 w 33"/>
                  <a:gd name="T7" fmla="*/ 0 h 12"/>
                  <a:gd name="T8" fmla="*/ 0 w 33"/>
                  <a:gd name="T9" fmla="*/ 0 h 12"/>
                  <a:gd name="T10" fmla="*/ 0 w 33"/>
                  <a:gd name="T11" fmla="*/ 0 h 12"/>
                  <a:gd name="T12" fmla="*/ 0 w 33"/>
                  <a:gd name="T13" fmla="*/ 0 h 12"/>
                  <a:gd name="T14" fmla="*/ 0 w 33"/>
                  <a:gd name="T15" fmla="*/ 0 h 12"/>
                  <a:gd name="T16" fmla="*/ 0 w 33"/>
                  <a:gd name="T17" fmla="*/ 0 h 12"/>
                  <a:gd name="T18" fmla="*/ 0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263" name="Freeform 69"/>
            <p:cNvSpPr>
              <a:spLocks/>
            </p:cNvSpPr>
            <p:nvPr>
              <p:custDataLst>
                <p:tags r:id="rId815"/>
              </p:custDataLst>
            </p:nvPr>
          </p:nvSpPr>
          <p:spPr bwMode="auto">
            <a:xfrm>
              <a:off x="7991033" y="5246496"/>
              <a:ext cx="11982" cy="54391"/>
            </a:xfrm>
            <a:custGeom>
              <a:avLst/>
              <a:gdLst>
                <a:gd name="T0" fmla="*/ 0 w 33"/>
                <a:gd name="T1" fmla="*/ 2147483647 h 62"/>
                <a:gd name="T2" fmla="*/ 0 w 33"/>
                <a:gd name="T3" fmla="*/ 2147483647 h 62"/>
                <a:gd name="T4" fmla="*/ 0 w 33"/>
                <a:gd name="T5" fmla="*/ 2147483647 h 62"/>
                <a:gd name="T6" fmla="*/ 0 w 33"/>
                <a:gd name="T7" fmla="*/ 2147483647 h 62"/>
                <a:gd name="T8" fmla="*/ 0 w 33"/>
                <a:gd name="T9" fmla="*/ 2147483647 h 62"/>
                <a:gd name="T10" fmla="*/ 0 w 33"/>
                <a:gd name="T11" fmla="*/ 2147483647 h 62"/>
                <a:gd name="T12" fmla="*/ 2147483647 w 33"/>
                <a:gd name="T13" fmla="*/ 2147483647 h 62"/>
                <a:gd name="T14" fmla="*/ 2147483647 w 33"/>
                <a:gd name="T15" fmla="*/ 2147483647 h 62"/>
                <a:gd name="T16" fmla="*/ 2147483647 w 33"/>
                <a:gd name="T17" fmla="*/ 2147483647 h 62"/>
                <a:gd name="T18" fmla="*/ 2147483647 w 33"/>
                <a:gd name="T19" fmla="*/ 2147483647 h 62"/>
                <a:gd name="T20" fmla="*/ 2147483647 w 33"/>
                <a:gd name="T21" fmla="*/ 0 h 62"/>
                <a:gd name="T22" fmla="*/ 2147483647 w 33"/>
                <a:gd name="T23" fmla="*/ 2147483647 h 62"/>
                <a:gd name="T24" fmla="*/ 2147483647 w 33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64" name="Freeform 70"/>
            <p:cNvSpPr>
              <a:spLocks/>
            </p:cNvSpPr>
            <p:nvPr>
              <p:custDataLst>
                <p:tags r:id="rId816"/>
              </p:custDataLst>
            </p:nvPr>
          </p:nvSpPr>
          <p:spPr bwMode="auto">
            <a:xfrm>
              <a:off x="8000020" y="5332616"/>
              <a:ext cx="8987" cy="55902"/>
            </a:xfrm>
            <a:custGeom>
              <a:avLst/>
              <a:gdLst>
                <a:gd name="T0" fmla="*/ 0 w 26"/>
                <a:gd name="T1" fmla="*/ 2147483647 h 18"/>
                <a:gd name="T2" fmla="*/ 0 w 26"/>
                <a:gd name="T3" fmla="*/ 0 h 18"/>
                <a:gd name="T4" fmla="*/ 2147483647 w 26"/>
                <a:gd name="T5" fmla="*/ 0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65" name="Freeform 71"/>
            <p:cNvSpPr>
              <a:spLocks/>
            </p:cNvSpPr>
            <p:nvPr>
              <p:custDataLst>
                <p:tags r:id="rId817"/>
              </p:custDataLst>
            </p:nvPr>
          </p:nvSpPr>
          <p:spPr bwMode="auto">
            <a:xfrm>
              <a:off x="8107859" y="5246496"/>
              <a:ext cx="73391" cy="123891"/>
            </a:xfrm>
            <a:custGeom>
              <a:avLst/>
              <a:gdLst>
                <a:gd name="T0" fmla="*/ 2147483647 w 180"/>
                <a:gd name="T1" fmla="*/ 2147483647 h 240"/>
                <a:gd name="T2" fmla="*/ 2147483647 w 180"/>
                <a:gd name="T3" fmla="*/ 2147483647 h 240"/>
                <a:gd name="T4" fmla="*/ 2147483647 w 180"/>
                <a:gd name="T5" fmla="*/ 2147483647 h 240"/>
                <a:gd name="T6" fmla="*/ 2147483647 w 180"/>
                <a:gd name="T7" fmla="*/ 2147483647 h 240"/>
                <a:gd name="T8" fmla="*/ 2147483647 w 180"/>
                <a:gd name="T9" fmla="*/ 2147483647 h 240"/>
                <a:gd name="T10" fmla="*/ 2147483647 w 180"/>
                <a:gd name="T11" fmla="*/ 2147483647 h 240"/>
                <a:gd name="T12" fmla="*/ 2147483647 w 180"/>
                <a:gd name="T13" fmla="*/ 2147483647 h 240"/>
                <a:gd name="T14" fmla="*/ 2147483647 w 180"/>
                <a:gd name="T15" fmla="*/ 2147483647 h 240"/>
                <a:gd name="T16" fmla="*/ 2147483647 w 180"/>
                <a:gd name="T17" fmla="*/ 2147483647 h 240"/>
                <a:gd name="T18" fmla="*/ 2147483647 w 180"/>
                <a:gd name="T19" fmla="*/ 2147483647 h 240"/>
                <a:gd name="T20" fmla="*/ 2147483647 w 180"/>
                <a:gd name="T21" fmla="*/ 2147483647 h 240"/>
                <a:gd name="T22" fmla="*/ 2147483647 w 180"/>
                <a:gd name="T23" fmla="*/ 2147483647 h 240"/>
                <a:gd name="T24" fmla="*/ 2147483647 w 180"/>
                <a:gd name="T25" fmla="*/ 2147483647 h 240"/>
                <a:gd name="T26" fmla="*/ 2147483647 w 180"/>
                <a:gd name="T27" fmla="*/ 2147483647 h 240"/>
                <a:gd name="T28" fmla="*/ 2147483647 w 180"/>
                <a:gd name="T29" fmla="*/ 2147483647 h 240"/>
                <a:gd name="T30" fmla="*/ 2147483647 w 180"/>
                <a:gd name="T31" fmla="*/ 2147483647 h 240"/>
                <a:gd name="T32" fmla="*/ 2147483647 w 180"/>
                <a:gd name="T33" fmla="*/ 2147483647 h 240"/>
                <a:gd name="T34" fmla="*/ 2147483647 w 180"/>
                <a:gd name="T35" fmla="*/ 2147483647 h 240"/>
                <a:gd name="T36" fmla="*/ 2147483647 w 180"/>
                <a:gd name="T37" fmla="*/ 2147483647 h 240"/>
                <a:gd name="T38" fmla="*/ 2147483647 w 180"/>
                <a:gd name="T39" fmla="*/ 2147483647 h 240"/>
                <a:gd name="T40" fmla="*/ 2147483647 w 180"/>
                <a:gd name="T41" fmla="*/ 2147483647 h 240"/>
                <a:gd name="T42" fmla="*/ 2147483647 w 180"/>
                <a:gd name="T43" fmla="*/ 2147483647 h 240"/>
                <a:gd name="T44" fmla="*/ 2147483647 w 180"/>
                <a:gd name="T45" fmla="*/ 2147483647 h 240"/>
                <a:gd name="T46" fmla="*/ 2147483647 w 180"/>
                <a:gd name="T47" fmla="*/ 2147483647 h 240"/>
                <a:gd name="T48" fmla="*/ 2147483647 w 180"/>
                <a:gd name="T49" fmla="*/ 2147483647 h 240"/>
                <a:gd name="T50" fmla="*/ 2147483647 w 180"/>
                <a:gd name="T51" fmla="*/ 2147483647 h 240"/>
                <a:gd name="T52" fmla="*/ 2147483647 w 180"/>
                <a:gd name="T53" fmla="*/ 2147483647 h 240"/>
                <a:gd name="T54" fmla="*/ 2147483647 w 180"/>
                <a:gd name="T55" fmla="*/ 2147483647 h 240"/>
                <a:gd name="T56" fmla="*/ 0 w 180"/>
                <a:gd name="T57" fmla="*/ 2147483647 h 240"/>
                <a:gd name="T58" fmla="*/ 0 w 180"/>
                <a:gd name="T59" fmla="*/ 2147483647 h 240"/>
                <a:gd name="T60" fmla="*/ 0 w 180"/>
                <a:gd name="T61" fmla="*/ 2147483647 h 240"/>
                <a:gd name="T62" fmla="*/ 0 w 180"/>
                <a:gd name="T63" fmla="*/ 2147483647 h 240"/>
                <a:gd name="T64" fmla="*/ 0 w 180"/>
                <a:gd name="T65" fmla="*/ 0 h 240"/>
                <a:gd name="T66" fmla="*/ 2147483647 w 180"/>
                <a:gd name="T67" fmla="*/ 2147483647 h 240"/>
                <a:gd name="T68" fmla="*/ 2147483647 w 180"/>
                <a:gd name="T69" fmla="*/ 2147483647 h 240"/>
                <a:gd name="T70" fmla="*/ 2147483647 w 180"/>
                <a:gd name="T71" fmla="*/ 2147483647 h 240"/>
                <a:gd name="T72" fmla="*/ 2147483647 w 180"/>
                <a:gd name="T73" fmla="*/ 2147483647 h 240"/>
                <a:gd name="T74" fmla="*/ 2147483647 w 180"/>
                <a:gd name="T75" fmla="*/ 2147483647 h 240"/>
                <a:gd name="T76" fmla="*/ 2147483647 w 180"/>
                <a:gd name="T77" fmla="*/ 2147483647 h 240"/>
                <a:gd name="T78" fmla="*/ 2147483647 w 180"/>
                <a:gd name="T79" fmla="*/ 2147483647 h 240"/>
                <a:gd name="T80" fmla="*/ 2147483647 w 180"/>
                <a:gd name="T81" fmla="*/ 2147483647 h 240"/>
                <a:gd name="T82" fmla="*/ 2147483647 w 180"/>
                <a:gd name="T83" fmla="*/ 2147483647 h 240"/>
                <a:gd name="T84" fmla="*/ 2147483647 w 180"/>
                <a:gd name="T85" fmla="*/ 2147483647 h 240"/>
                <a:gd name="T86" fmla="*/ 2147483647 w 180"/>
                <a:gd name="T87" fmla="*/ 2147483647 h 240"/>
                <a:gd name="T88" fmla="*/ 2147483647 w 180"/>
                <a:gd name="T89" fmla="*/ 2147483647 h 240"/>
                <a:gd name="T90" fmla="*/ 2147483647 w 180"/>
                <a:gd name="T91" fmla="*/ 2147483647 h 240"/>
                <a:gd name="T92" fmla="*/ 2147483647 w 180"/>
                <a:gd name="T93" fmla="*/ 2147483647 h 240"/>
                <a:gd name="T94" fmla="*/ 2147483647 w 180"/>
                <a:gd name="T95" fmla="*/ 2147483647 h 240"/>
                <a:gd name="T96" fmla="*/ 2147483647 w 180"/>
                <a:gd name="T97" fmla="*/ 2147483647 h 240"/>
                <a:gd name="T98" fmla="*/ 2147483647 w 180"/>
                <a:gd name="T99" fmla="*/ 2147483647 h 240"/>
                <a:gd name="T100" fmla="*/ 2147483647 w 180"/>
                <a:gd name="T101" fmla="*/ 2147483647 h 240"/>
                <a:gd name="T102" fmla="*/ 2147483647 w 180"/>
                <a:gd name="T103" fmla="*/ 2147483647 h 240"/>
                <a:gd name="T104" fmla="*/ 2147483647 w 180"/>
                <a:gd name="T105" fmla="*/ 214748364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66" name="Freeform 72"/>
            <p:cNvSpPr>
              <a:spLocks/>
            </p:cNvSpPr>
            <p:nvPr>
              <p:custDataLst>
                <p:tags r:id="rId818"/>
              </p:custDataLst>
            </p:nvPr>
          </p:nvSpPr>
          <p:spPr bwMode="auto">
            <a:xfrm>
              <a:off x="8107859" y="5220812"/>
              <a:ext cx="13480" cy="54391"/>
            </a:xfrm>
            <a:custGeom>
              <a:avLst/>
              <a:gdLst>
                <a:gd name="T0" fmla="*/ 0 w 27"/>
                <a:gd name="T1" fmla="*/ 0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2147483647 h 30"/>
                <a:gd name="T10" fmla="*/ 2147483647 w 27"/>
                <a:gd name="T11" fmla="*/ 2147483647 h 30"/>
                <a:gd name="T12" fmla="*/ 0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2147483647 w 27"/>
                <a:gd name="T23" fmla="*/ 2147483647 h 30"/>
                <a:gd name="T24" fmla="*/ 2147483647 w 27"/>
                <a:gd name="T25" fmla="*/ 2147483647 h 30"/>
                <a:gd name="T26" fmla="*/ 2147483647 w 27"/>
                <a:gd name="T27" fmla="*/ 2147483647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267" name="Group 73"/>
            <p:cNvGrpSpPr>
              <a:grpSpLocks/>
            </p:cNvGrpSpPr>
            <p:nvPr>
              <p:custDataLst>
                <p:tags r:id="rId819"/>
              </p:custDataLst>
            </p:nvPr>
          </p:nvGrpSpPr>
          <p:grpSpPr bwMode="auto">
            <a:xfrm>
              <a:off x="7815794" y="5716376"/>
              <a:ext cx="432856" cy="385271"/>
              <a:chOff x="5372" y="3323"/>
              <a:chExt cx="341" cy="253"/>
            </a:xfrm>
          </p:grpSpPr>
          <p:sp>
            <p:nvSpPr>
              <p:cNvPr id="2742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0 h 33"/>
                  <a:gd name="T2" fmla="*/ 0 w 53"/>
                  <a:gd name="T3" fmla="*/ 0 h 33"/>
                  <a:gd name="T4" fmla="*/ 0 w 53"/>
                  <a:gd name="T5" fmla="*/ 0 h 33"/>
                  <a:gd name="T6" fmla="*/ 0 w 53"/>
                  <a:gd name="T7" fmla="*/ 0 h 33"/>
                  <a:gd name="T8" fmla="*/ 0 w 53"/>
                  <a:gd name="T9" fmla="*/ 0 h 33"/>
                  <a:gd name="T10" fmla="*/ 0 w 53"/>
                  <a:gd name="T11" fmla="*/ 0 h 33"/>
                  <a:gd name="T12" fmla="*/ 0 w 53"/>
                  <a:gd name="T13" fmla="*/ 0 h 33"/>
                  <a:gd name="T14" fmla="*/ 0 w 53"/>
                  <a:gd name="T15" fmla="*/ 0 h 33"/>
                  <a:gd name="T16" fmla="*/ 1 w 53"/>
                  <a:gd name="T17" fmla="*/ 0 h 33"/>
                  <a:gd name="T18" fmla="*/ 1 w 53"/>
                  <a:gd name="T19" fmla="*/ 0 h 33"/>
                  <a:gd name="T20" fmla="*/ 0 w 53"/>
                  <a:gd name="T21" fmla="*/ 0 h 33"/>
                  <a:gd name="T22" fmla="*/ 0 w 53"/>
                  <a:gd name="T23" fmla="*/ 0 h 33"/>
                  <a:gd name="T24" fmla="*/ 0 w 53"/>
                  <a:gd name="T25" fmla="*/ 0 h 33"/>
                  <a:gd name="T26" fmla="*/ 0 w 53"/>
                  <a:gd name="T27" fmla="*/ 0 h 33"/>
                  <a:gd name="T28" fmla="*/ 0 w 53"/>
                  <a:gd name="T29" fmla="*/ 0 h 33"/>
                  <a:gd name="T30" fmla="*/ 0 w 53"/>
                  <a:gd name="T31" fmla="*/ 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43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0 w 631"/>
                  <a:gd name="T1" fmla="*/ 3 h 358"/>
                  <a:gd name="T2" fmla="*/ 1 w 631"/>
                  <a:gd name="T3" fmla="*/ 3 h 358"/>
                  <a:gd name="T4" fmla="*/ 1 w 631"/>
                  <a:gd name="T5" fmla="*/ 3 h 358"/>
                  <a:gd name="T6" fmla="*/ 1 w 631"/>
                  <a:gd name="T7" fmla="*/ 3 h 358"/>
                  <a:gd name="T8" fmla="*/ 1 w 631"/>
                  <a:gd name="T9" fmla="*/ 3 h 358"/>
                  <a:gd name="T10" fmla="*/ 1 w 631"/>
                  <a:gd name="T11" fmla="*/ 3 h 358"/>
                  <a:gd name="T12" fmla="*/ 1 w 631"/>
                  <a:gd name="T13" fmla="*/ 3 h 358"/>
                  <a:gd name="T14" fmla="*/ 2 w 631"/>
                  <a:gd name="T15" fmla="*/ 3 h 358"/>
                  <a:gd name="T16" fmla="*/ 2 w 631"/>
                  <a:gd name="T17" fmla="*/ 2 h 358"/>
                  <a:gd name="T18" fmla="*/ 2 w 631"/>
                  <a:gd name="T19" fmla="*/ 2 h 358"/>
                  <a:gd name="T20" fmla="*/ 3 w 631"/>
                  <a:gd name="T21" fmla="*/ 2 h 358"/>
                  <a:gd name="T22" fmla="*/ 4 w 631"/>
                  <a:gd name="T23" fmla="*/ 2 h 358"/>
                  <a:gd name="T24" fmla="*/ 4 w 631"/>
                  <a:gd name="T25" fmla="*/ 2 h 358"/>
                  <a:gd name="T26" fmla="*/ 4 w 631"/>
                  <a:gd name="T27" fmla="*/ 2 h 358"/>
                  <a:gd name="T28" fmla="*/ 4 w 631"/>
                  <a:gd name="T29" fmla="*/ 2 h 358"/>
                  <a:gd name="T30" fmla="*/ 4 w 631"/>
                  <a:gd name="T31" fmla="*/ 1 h 358"/>
                  <a:gd name="T32" fmla="*/ 5 w 631"/>
                  <a:gd name="T33" fmla="*/ 1 h 358"/>
                  <a:gd name="T34" fmla="*/ 5 w 631"/>
                  <a:gd name="T35" fmla="*/ 1 h 358"/>
                  <a:gd name="T36" fmla="*/ 5 w 631"/>
                  <a:gd name="T37" fmla="*/ 1 h 358"/>
                  <a:gd name="T38" fmla="*/ 6 w 631"/>
                  <a:gd name="T39" fmla="*/ 0 h 358"/>
                  <a:gd name="T40" fmla="*/ 6 w 631"/>
                  <a:gd name="T41" fmla="*/ 0 h 358"/>
                  <a:gd name="T42" fmla="*/ 6 w 631"/>
                  <a:gd name="T43" fmla="*/ 0 h 358"/>
                  <a:gd name="T44" fmla="*/ 6 w 631"/>
                  <a:gd name="T45" fmla="*/ 0 h 358"/>
                  <a:gd name="T46" fmla="*/ 6 w 631"/>
                  <a:gd name="T47" fmla="*/ 0 h 358"/>
                  <a:gd name="T48" fmla="*/ 6 w 631"/>
                  <a:gd name="T49" fmla="*/ 1 h 358"/>
                  <a:gd name="T50" fmla="*/ 6 w 631"/>
                  <a:gd name="T51" fmla="*/ 1 h 358"/>
                  <a:gd name="T52" fmla="*/ 6 w 631"/>
                  <a:gd name="T53" fmla="*/ 1 h 358"/>
                  <a:gd name="T54" fmla="*/ 5 w 631"/>
                  <a:gd name="T55" fmla="*/ 2 h 358"/>
                  <a:gd name="T56" fmla="*/ 5 w 631"/>
                  <a:gd name="T57" fmla="*/ 2 h 358"/>
                  <a:gd name="T58" fmla="*/ 4 w 631"/>
                  <a:gd name="T59" fmla="*/ 2 h 358"/>
                  <a:gd name="T60" fmla="*/ 4 w 631"/>
                  <a:gd name="T61" fmla="*/ 2 h 358"/>
                  <a:gd name="T62" fmla="*/ 4 w 631"/>
                  <a:gd name="T63" fmla="*/ 2 h 358"/>
                  <a:gd name="T64" fmla="*/ 4 w 631"/>
                  <a:gd name="T65" fmla="*/ 2 h 358"/>
                  <a:gd name="T66" fmla="*/ 4 w 631"/>
                  <a:gd name="T67" fmla="*/ 3 h 358"/>
                  <a:gd name="T68" fmla="*/ 4 w 631"/>
                  <a:gd name="T69" fmla="*/ 3 h 358"/>
                  <a:gd name="T70" fmla="*/ 4 w 631"/>
                  <a:gd name="T71" fmla="*/ 2 h 358"/>
                  <a:gd name="T72" fmla="*/ 3 w 631"/>
                  <a:gd name="T73" fmla="*/ 3 h 358"/>
                  <a:gd name="T74" fmla="*/ 3 w 631"/>
                  <a:gd name="T75" fmla="*/ 3 h 358"/>
                  <a:gd name="T76" fmla="*/ 2 w 631"/>
                  <a:gd name="T77" fmla="*/ 4 h 358"/>
                  <a:gd name="T78" fmla="*/ 2 w 631"/>
                  <a:gd name="T79" fmla="*/ 4 h 358"/>
                  <a:gd name="T80" fmla="*/ 1 w 631"/>
                  <a:gd name="T81" fmla="*/ 4 h 358"/>
                  <a:gd name="T82" fmla="*/ 1 w 631"/>
                  <a:gd name="T83" fmla="*/ 4 h 358"/>
                  <a:gd name="T84" fmla="*/ 1 w 631"/>
                  <a:gd name="T85" fmla="*/ 4 h 358"/>
                  <a:gd name="T86" fmla="*/ 0 w 631"/>
                  <a:gd name="T87" fmla="*/ 4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44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1 w 359"/>
                  <a:gd name="T1" fmla="*/ 3 h 431"/>
                  <a:gd name="T2" fmla="*/ 1 w 359"/>
                  <a:gd name="T3" fmla="*/ 3 h 431"/>
                  <a:gd name="T4" fmla="*/ 2 w 359"/>
                  <a:gd name="T5" fmla="*/ 2 h 431"/>
                  <a:gd name="T6" fmla="*/ 2 w 359"/>
                  <a:gd name="T7" fmla="*/ 2 h 431"/>
                  <a:gd name="T8" fmla="*/ 2 w 359"/>
                  <a:gd name="T9" fmla="*/ 2 h 431"/>
                  <a:gd name="T10" fmla="*/ 2 w 359"/>
                  <a:gd name="T11" fmla="*/ 2 h 431"/>
                  <a:gd name="T12" fmla="*/ 2 w 359"/>
                  <a:gd name="T13" fmla="*/ 1 h 431"/>
                  <a:gd name="T14" fmla="*/ 2 w 359"/>
                  <a:gd name="T15" fmla="*/ 1 h 431"/>
                  <a:gd name="T16" fmla="*/ 2 w 359"/>
                  <a:gd name="T17" fmla="*/ 0 h 431"/>
                  <a:gd name="T18" fmla="*/ 2 w 359"/>
                  <a:gd name="T19" fmla="*/ 0 h 431"/>
                  <a:gd name="T20" fmla="*/ 2 w 359"/>
                  <a:gd name="T21" fmla="*/ 0 h 431"/>
                  <a:gd name="T22" fmla="*/ 2 w 359"/>
                  <a:gd name="T23" fmla="*/ 0 h 431"/>
                  <a:gd name="T24" fmla="*/ 3 w 359"/>
                  <a:gd name="T25" fmla="*/ 1 h 431"/>
                  <a:gd name="T26" fmla="*/ 3 w 359"/>
                  <a:gd name="T27" fmla="*/ 1 h 431"/>
                  <a:gd name="T28" fmla="*/ 3 w 359"/>
                  <a:gd name="T29" fmla="*/ 1 h 431"/>
                  <a:gd name="T30" fmla="*/ 3 w 359"/>
                  <a:gd name="T31" fmla="*/ 1 h 431"/>
                  <a:gd name="T32" fmla="*/ 2 w 359"/>
                  <a:gd name="T33" fmla="*/ 1 h 431"/>
                  <a:gd name="T34" fmla="*/ 2 w 359"/>
                  <a:gd name="T35" fmla="*/ 2 h 431"/>
                  <a:gd name="T36" fmla="*/ 2 w 359"/>
                  <a:gd name="T37" fmla="*/ 2 h 431"/>
                  <a:gd name="T38" fmla="*/ 2 w 359"/>
                  <a:gd name="T39" fmla="*/ 2 h 431"/>
                  <a:gd name="T40" fmla="*/ 3 w 359"/>
                  <a:gd name="T41" fmla="*/ 2 h 431"/>
                  <a:gd name="T42" fmla="*/ 3 w 359"/>
                  <a:gd name="T43" fmla="*/ 2 h 431"/>
                  <a:gd name="T44" fmla="*/ 3 w 359"/>
                  <a:gd name="T45" fmla="*/ 2 h 431"/>
                  <a:gd name="T46" fmla="*/ 3 w 359"/>
                  <a:gd name="T47" fmla="*/ 2 h 431"/>
                  <a:gd name="T48" fmla="*/ 3 w 359"/>
                  <a:gd name="T49" fmla="*/ 2 h 431"/>
                  <a:gd name="T50" fmla="*/ 3 w 359"/>
                  <a:gd name="T51" fmla="*/ 3 h 431"/>
                  <a:gd name="T52" fmla="*/ 3 w 359"/>
                  <a:gd name="T53" fmla="*/ 3 h 431"/>
                  <a:gd name="T54" fmla="*/ 4 w 359"/>
                  <a:gd name="T55" fmla="*/ 2 h 431"/>
                  <a:gd name="T56" fmla="*/ 4 w 359"/>
                  <a:gd name="T57" fmla="*/ 2 h 431"/>
                  <a:gd name="T58" fmla="*/ 4 w 359"/>
                  <a:gd name="T59" fmla="*/ 2 h 431"/>
                  <a:gd name="T60" fmla="*/ 4 w 359"/>
                  <a:gd name="T61" fmla="*/ 3 h 431"/>
                  <a:gd name="T62" fmla="*/ 4 w 359"/>
                  <a:gd name="T63" fmla="*/ 3 h 431"/>
                  <a:gd name="T64" fmla="*/ 3 w 359"/>
                  <a:gd name="T65" fmla="*/ 3 h 431"/>
                  <a:gd name="T66" fmla="*/ 3 w 359"/>
                  <a:gd name="T67" fmla="*/ 3 h 431"/>
                  <a:gd name="T68" fmla="*/ 2 w 359"/>
                  <a:gd name="T69" fmla="*/ 3 h 431"/>
                  <a:gd name="T70" fmla="*/ 2 w 359"/>
                  <a:gd name="T71" fmla="*/ 4 h 431"/>
                  <a:gd name="T72" fmla="*/ 2 w 359"/>
                  <a:gd name="T73" fmla="*/ 4 h 431"/>
                  <a:gd name="T74" fmla="*/ 2 w 359"/>
                  <a:gd name="T75" fmla="*/ 4 h 431"/>
                  <a:gd name="T76" fmla="*/ 1 w 359"/>
                  <a:gd name="T77" fmla="*/ 5 h 431"/>
                  <a:gd name="T78" fmla="*/ 1 w 359"/>
                  <a:gd name="T79" fmla="*/ 5 h 431"/>
                  <a:gd name="T80" fmla="*/ 0 w 359"/>
                  <a:gd name="T81" fmla="*/ 5 h 431"/>
                  <a:gd name="T82" fmla="*/ 0 w 359"/>
                  <a:gd name="T83" fmla="*/ 5 h 431"/>
                  <a:gd name="T84" fmla="*/ 0 w 359"/>
                  <a:gd name="T85" fmla="*/ 5 h 431"/>
                  <a:gd name="T86" fmla="*/ 0 w 359"/>
                  <a:gd name="T87" fmla="*/ 5 h 431"/>
                  <a:gd name="T88" fmla="*/ 0 w 359"/>
                  <a:gd name="T89" fmla="*/ 5 h 431"/>
                  <a:gd name="T90" fmla="*/ 1 w 359"/>
                  <a:gd name="T91" fmla="*/ 4 h 431"/>
                  <a:gd name="T92" fmla="*/ 1 w 359"/>
                  <a:gd name="T93" fmla="*/ 4 h 431"/>
                  <a:gd name="T94" fmla="*/ 1 w 359"/>
                  <a:gd name="T95" fmla="*/ 4 h 431"/>
                  <a:gd name="T96" fmla="*/ 1 w 359"/>
                  <a:gd name="T97" fmla="*/ 4 h 431"/>
                  <a:gd name="T98" fmla="*/ 1 w 359"/>
                  <a:gd name="T99" fmla="*/ 4 h 431"/>
                  <a:gd name="T100" fmla="*/ 0 w 359"/>
                  <a:gd name="T101" fmla="*/ 4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268" name="Freeform 77"/>
            <p:cNvSpPr>
              <a:spLocks/>
            </p:cNvSpPr>
            <p:nvPr>
              <p:custDataLst>
                <p:tags r:id="rId820"/>
              </p:custDataLst>
            </p:nvPr>
          </p:nvSpPr>
          <p:spPr bwMode="auto">
            <a:xfrm>
              <a:off x="7478795" y="4438182"/>
              <a:ext cx="8987" cy="54391"/>
            </a:xfrm>
            <a:custGeom>
              <a:avLst/>
              <a:gdLst>
                <a:gd name="T0" fmla="*/ 0 w 21"/>
                <a:gd name="T1" fmla="*/ 2147483647 h 62"/>
                <a:gd name="T2" fmla="*/ 2147483647 w 21"/>
                <a:gd name="T3" fmla="*/ 2147483647 h 62"/>
                <a:gd name="T4" fmla="*/ 2147483647 w 21"/>
                <a:gd name="T5" fmla="*/ 2147483647 h 62"/>
                <a:gd name="T6" fmla="*/ 2147483647 w 21"/>
                <a:gd name="T7" fmla="*/ 2147483647 h 62"/>
                <a:gd name="T8" fmla="*/ 2147483647 w 21"/>
                <a:gd name="T9" fmla="*/ 2147483647 h 62"/>
                <a:gd name="T10" fmla="*/ 2147483647 w 21"/>
                <a:gd name="T11" fmla="*/ 2147483647 h 62"/>
                <a:gd name="T12" fmla="*/ 2147483647 w 21"/>
                <a:gd name="T13" fmla="*/ 0 h 62"/>
                <a:gd name="T14" fmla="*/ 2147483647 w 21"/>
                <a:gd name="T15" fmla="*/ 2147483647 h 62"/>
                <a:gd name="T16" fmla="*/ 2147483647 w 21"/>
                <a:gd name="T17" fmla="*/ 2147483647 h 62"/>
                <a:gd name="T18" fmla="*/ 2147483647 w 21"/>
                <a:gd name="T19" fmla="*/ 2147483647 h 62"/>
                <a:gd name="T20" fmla="*/ 2147483647 w 21"/>
                <a:gd name="T21" fmla="*/ 2147483647 h 62"/>
                <a:gd name="T22" fmla="*/ 2147483647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69" name="Freeform 78"/>
            <p:cNvSpPr>
              <a:spLocks/>
            </p:cNvSpPr>
            <p:nvPr>
              <p:custDataLst>
                <p:tags r:id="rId821"/>
              </p:custDataLst>
            </p:nvPr>
          </p:nvSpPr>
          <p:spPr bwMode="auto">
            <a:xfrm>
              <a:off x="8164775" y="5296355"/>
              <a:ext cx="13480" cy="54391"/>
            </a:xfrm>
            <a:custGeom>
              <a:avLst/>
              <a:gdLst>
                <a:gd name="T0" fmla="*/ 0 w 33"/>
                <a:gd name="T1" fmla="*/ 0 h 24"/>
                <a:gd name="T2" fmla="*/ 2147483647 w 33"/>
                <a:gd name="T3" fmla="*/ 2147483647 h 24"/>
                <a:gd name="T4" fmla="*/ 2147483647 w 33"/>
                <a:gd name="T5" fmla="*/ 2147483647 h 24"/>
                <a:gd name="T6" fmla="*/ 2147483647 w 33"/>
                <a:gd name="T7" fmla="*/ 2147483647 h 24"/>
                <a:gd name="T8" fmla="*/ 2147483647 w 33"/>
                <a:gd name="T9" fmla="*/ 2147483647 h 24"/>
                <a:gd name="T10" fmla="*/ 2147483647 w 33"/>
                <a:gd name="T11" fmla="*/ 2147483647 h 24"/>
                <a:gd name="T12" fmla="*/ 2147483647 w 33"/>
                <a:gd name="T13" fmla="*/ 2147483647 h 24"/>
                <a:gd name="T14" fmla="*/ 2147483647 w 33"/>
                <a:gd name="T15" fmla="*/ 0 h 24"/>
                <a:gd name="T16" fmla="*/ 2147483647 w 33"/>
                <a:gd name="T17" fmla="*/ 0 h 24"/>
                <a:gd name="T18" fmla="*/ 2147483647 w 33"/>
                <a:gd name="T19" fmla="*/ 0 h 24"/>
                <a:gd name="T20" fmla="*/ 214748364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70" name="Freeform 79"/>
            <p:cNvSpPr>
              <a:spLocks/>
            </p:cNvSpPr>
            <p:nvPr>
              <p:custDataLst>
                <p:tags r:id="rId822"/>
              </p:custDataLst>
            </p:nvPr>
          </p:nvSpPr>
          <p:spPr bwMode="auto">
            <a:xfrm>
              <a:off x="8185744" y="5305420"/>
              <a:ext cx="16476" cy="55902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0 h 25"/>
                <a:gd name="T8" fmla="*/ 2147483647 w 33"/>
                <a:gd name="T9" fmla="*/ 0 h 25"/>
                <a:gd name="T10" fmla="*/ 2147483647 w 33"/>
                <a:gd name="T11" fmla="*/ 0 h 25"/>
                <a:gd name="T12" fmla="*/ 2147483647 w 33"/>
                <a:gd name="T13" fmla="*/ 0 h 25"/>
                <a:gd name="T14" fmla="*/ 0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71" name="Freeform 80"/>
            <p:cNvSpPr>
              <a:spLocks/>
            </p:cNvSpPr>
            <p:nvPr>
              <p:custDataLst>
                <p:tags r:id="rId823"/>
              </p:custDataLst>
            </p:nvPr>
          </p:nvSpPr>
          <p:spPr bwMode="auto">
            <a:xfrm>
              <a:off x="7538706" y="4427606"/>
              <a:ext cx="1498" cy="52881"/>
            </a:xfrm>
            <a:custGeom>
              <a:avLst/>
              <a:gdLst>
                <a:gd name="T0" fmla="*/ 0 w 7"/>
                <a:gd name="T1" fmla="*/ 0 h 55563"/>
                <a:gd name="T2" fmla="*/ 214748364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72" name="Freeform 81"/>
            <p:cNvSpPr>
              <a:spLocks/>
            </p:cNvSpPr>
            <p:nvPr>
              <p:custDataLst>
                <p:tags r:id="rId824"/>
              </p:custDataLst>
            </p:nvPr>
          </p:nvSpPr>
          <p:spPr bwMode="auto">
            <a:xfrm>
              <a:off x="7594124" y="4374726"/>
              <a:ext cx="5991" cy="54391"/>
            </a:xfrm>
            <a:custGeom>
              <a:avLst/>
              <a:gdLst>
                <a:gd name="T0" fmla="*/ 2147483647 w 16"/>
                <a:gd name="T1" fmla="*/ 0 h 25"/>
                <a:gd name="T2" fmla="*/ 2147483647 w 16"/>
                <a:gd name="T3" fmla="*/ 2147483647 h 25"/>
                <a:gd name="T4" fmla="*/ 2147483647 w 16"/>
                <a:gd name="T5" fmla="*/ 2147483647 h 25"/>
                <a:gd name="T6" fmla="*/ 2147483647 w 16"/>
                <a:gd name="T7" fmla="*/ 2147483647 h 25"/>
                <a:gd name="T8" fmla="*/ 2147483647 w 16"/>
                <a:gd name="T9" fmla="*/ 2147483647 h 25"/>
                <a:gd name="T10" fmla="*/ 2147483647 w 16"/>
                <a:gd name="T11" fmla="*/ 2147483647 h 25"/>
                <a:gd name="T12" fmla="*/ 2147483647 w 16"/>
                <a:gd name="T13" fmla="*/ 2147483647 h 25"/>
                <a:gd name="T14" fmla="*/ 2147483647 w 16"/>
                <a:gd name="T15" fmla="*/ 2147483647 h 25"/>
                <a:gd name="T16" fmla="*/ 0 w 16"/>
                <a:gd name="T17" fmla="*/ 2147483647 h 25"/>
                <a:gd name="T18" fmla="*/ 2147483647 w 16"/>
                <a:gd name="T19" fmla="*/ 2147483647 h 25"/>
                <a:gd name="T20" fmla="*/ 2147483647 w 16"/>
                <a:gd name="T21" fmla="*/ 2147483647 h 25"/>
                <a:gd name="T22" fmla="*/ 2147483647 w 16"/>
                <a:gd name="T23" fmla="*/ 2147483647 h 25"/>
                <a:gd name="T24" fmla="*/ 2147483647 w 16"/>
                <a:gd name="T25" fmla="*/ 2147483647 h 25"/>
                <a:gd name="T26" fmla="*/ 2147483647 w 16"/>
                <a:gd name="T27" fmla="*/ 2147483647 h 25"/>
                <a:gd name="T28" fmla="*/ 2147483647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73" name="Freeform 82"/>
            <p:cNvSpPr>
              <a:spLocks/>
            </p:cNvSpPr>
            <p:nvPr>
              <p:custDataLst>
                <p:tags r:id="rId825"/>
              </p:custDataLst>
            </p:nvPr>
          </p:nvSpPr>
          <p:spPr bwMode="auto">
            <a:xfrm>
              <a:off x="7700465" y="4268965"/>
              <a:ext cx="4494" cy="54391"/>
            </a:xfrm>
            <a:custGeom>
              <a:avLst/>
              <a:gdLst>
                <a:gd name="T0" fmla="*/ 0 w 14"/>
                <a:gd name="T1" fmla="*/ 0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74" name="Freeform 83"/>
            <p:cNvSpPr>
              <a:spLocks/>
            </p:cNvSpPr>
            <p:nvPr>
              <p:custDataLst>
                <p:tags r:id="rId826"/>
              </p:custDataLst>
            </p:nvPr>
          </p:nvSpPr>
          <p:spPr bwMode="auto">
            <a:xfrm>
              <a:off x="7844251" y="4933747"/>
              <a:ext cx="25463" cy="55902"/>
            </a:xfrm>
            <a:custGeom>
              <a:avLst/>
              <a:gdLst>
                <a:gd name="T0" fmla="*/ 0 w 67"/>
                <a:gd name="T1" fmla="*/ 0 h 74"/>
                <a:gd name="T2" fmla="*/ 2147483647 w 67"/>
                <a:gd name="T3" fmla="*/ 2147483647 h 74"/>
                <a:gd name="T4" fmla="*/ 2147483647 w 67"/>
                <a:gd name="T5" fmla="*/ 2147483647 h 74"/>
                <a:gd name="T6" fmla="*/ 2147483647 w 67"/>
                <a:gd name="T7" fmla="*/ 2147483647 h 74"/>
                <a:gd name="T8" fmla="*/ 2147483647 w 67"/>
                <a:gd name="T9" fmla="*/ 2147483647 h 74"/>
                <a:gd name="T10" fmla="*/ 2147483647 w 67"/>
                <a:gd name="T11" fmla="*/ 2147483647 h 74"/>
                <a:gd name="T12" fmla="*/ 2147483647 w 67"/>
                <a:gd name="T13" fmla="*/ 2147483647 h 74"/>
                <a:gd name="T14" fmla="*/ 2147483647 w 67"/>
                <a:gd name="T15" fmla="*/ 2147483647 h 74"/>
                <a:gd name="T16" fmla="*/ 2147483647 w 67"/>
                <a:gd name="T17" fmla="*/ 2147483647 h 74"/>
                <a:gd name="T18" fmla="*/ 2147483647 w 67"/>
                <a:gd name="T19" fmla="*/ 2147483647 h 74"/>
                <a:gd name="T20" fmla="*/ 2147483647 w 67"/>
                <a:gd name="T21" fmla="*/ 2147483647 h 74"/>
                <a:gd name="T22" fmla="*/ 2147483647 w 67"/>
                <a:gd name="T23" fmla="*/ 2147483647 h 74"/>
                <a:gd name="T24" fmla="*/ 2147483647 w 67"/>
                <a:gd name="T25" fmla="*/ 2147483647 h 74"/>
                <a:gd name="T26" fmla="*/ 2147483647 w 67"/>
                <a:gd name="T27" fmla="*/ 2147483647 h 74"/>
                <a:gd name="T28" fmla="*/ 2147483647 w 67"/>
                <a:gd name="T29" fmla="*/ 2147483647 h 74"/>
                <a:gd name="T30" fmla="*/ 2147483647 w 67"/>
                <a:gd name="T31" fmla="*/ 2147483647 h 74"/>
                <a:gd name="T32" fmla="*/ 2147483647 w 67"/>
                <a:gd name="T33" fmla="*/ 2147483647 h 74"/>
                <a:gd name="T34" fmla="*/ 2147483647 w 67"/>
                <a:gd name="T35" fmla="*/ 2147483647 h 74"/>
                <a:gd name="T36" fmla="*/ 2147483647 w 67"/>
                <a:gd name="T37" fmla="*/ 0 h 74"/>
                <a:gd name="T38" fmla="*/ 2147483647 w 67"/>
                <a:gd name="T39" fmla="*/ 0 h 74"/>
                <a:gd name="T40" fmla="*/ 2147483647 w 67"/>
                <a:gd name="T41" fmla="*/ 0 h 74"/>
                <a:gd name="T42" fmla="*/ 2147483647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75" name="Freeform 84"/>
            <p:cNvSpPr>
              <a:spLocks/>
            </p:cNvSpPr>
            <p:nvPr>
              <p:custDataLst>
                <p:tags r:id="rId827"/>
              </p:custDataLst>
            </p:nvPr>
          </p:nvSpPr>
          <p:spPr bwMode="auto">
            <a:xfrm>
              <a:off x="7904162" y="4947344"/>
              <a:ext cx="11982" cy="54391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2147483647 h 38"/>
                <a:gd name="T8" fmla="*/ 2147483647 w 34"/>
                <a:gd name="T9" fmla="*/ 2147483647 h 38"/>
                <a:gd name="T10" fmla="*/ 2147483647 w 34"/>
                <a:gd name="T11" fmla="*/ 2147483647 h 38"/>
                <a:gd name="T12" fmla="*/ 2147483647 w 34"/>
                <a:gd name="T13" fmla="*/ 2147483647 h 38"/>
                <a:gd name="T14" fmla="*/ 2147483647 w 34"/>
                <a:gd name="T15" fmla="*/ 2147483647 h 38"/>
                <a:gd name="T16" fmla="*/ 2147483647 w 34"/>
                <a:gd name="T17" fmla="*/ 2147483647 h 38"/>
                <a:gd name="T18" fmla="*/ 2147483647 w 34"/>
                <a:gd name="T19" fmla="*/ 2147483647 h 38"/>
                <a:gd name="T20" fmla="*/ 2147483647 w 34"/>
                <a:gd name="T21" fmla="*/ 2147483647 h 38"/>
                <a:gd name="T22" fmla="*/ 2147483647 w 34"/>
                <a:gd name="T23" fmla="*/ 2147483647 h 38"/>
                <a:gd name="T24" fmla="*/ 2147483647 w 34"/>
                <a:gd name="T25" fmla="*/ 2147483647 h 38"/>
                <a:gd name="T26" fmla="*/ 2147483647 w 34"/>
                <a:gd name="T27" fmla="*/ 2147483647 h 38"/>
                <a:gd name="T28" fmla="*/ 2147483647 w 34"/>
                <a:gd name="T29" fmla="*/ 2147483647 h 38"/>
                <a:gd name="T30" fmla="*/ 2147483647 w 34"/>
                <a:gd name="T31" fmla="*/ 2147483647 h 38"/>
                <a:gd name="T32" fmla="*/ 2147483647 w 34"/>
                <a:gd name="T33" fmla="*/ 2147483647 h 38"/>
                <a:gd name="T34" fmla="*/ 2147483647 w 34"/>
                <a:gd name="T35" fmla="*/ 2147483647 h 38"/>
                <a:gd name="T36" fmla="*/ 2147483647 w 34"/>
                <a:gd name="T37" fmla="*/ 2147483647 h 38"/>
                <a:gd name="T38" fmla="*/ 2147483647 w 34"/>
                <a:gd name="T39" fmla="*/ 2147483647 h 38"/>
                <a:gd name="T40" fmla="*/ 2147483647 w 34"/>
                <a:gd name="T41" fmla="*/ 0 h 38"/>
                <a:gd name="T42" fmla="*/ 2147483647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76" name="Freeform 85"/>
            <p:cNvSpPr>
              <a:spLocks/>
            </p:cNvSpPr>
            <p:nvPr>
              <p:custDataLst>
                <p:tags r:id="rId828"/>
              </p:custDataLst>
            </p:nvPr>
          </p:nvSpPr>
          <p:spPr bwMode="auto">
            <a:xfrm>
              <a:off x="7769363" y="4734312"/>
              <a:ext cx="23964" cy="52880"/>
            </a:xfrm>
            <a:custGeom>
              <a:avLst/>
              <a:gdLst>
                <a:gd name="T0" fmla="*/ 2147483647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2147483647 w 53"/>
                <a:gd name="T9" fmla="*/ 0 h 23"/>
                <a:gd name="T10" fmla="*/ 2147483647 w 53"/>
                <a:gd name="T11" fmla="*/ 0 h 23"/>
                <a:gd name="T12" fmla="*/ 2147483647 w 53"/>
                <a:gd name="T13" fmla="*/ 2147483647 h 23"/>
                <a:gd name="T14" fmla="*/ 2147483647 w 53"/>
                <a:gd name="T15" fmla="*/ 2147483647 h 23"/>
                <a:gd name="T16" fmla="*/ 2147483647 w 53"/>
                <a:gd name="T17" fmla="*/ 2147483647 h 23"/>
                <a:gd name="T18" fmla="*/ 0 w 53"/>
                <a:gd name="T19" fmla="*/ 2147483647 h 23"/>
                <a:gd name="T20" fmla="*/ 2147483647 w 53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77" name="Freeform 86"/>
            <p:cNvSpPr>
              <a:spLocks/>
            </p:cNvSpPr>
            <p:nvPr>
              <p:custDataLst>
                <p:tags r:id="rId829"/>
              </p:custDataLst>
            </p:nvPr>
          </p:nvSpPr>
          <p:spPr bwMode="auto">
            <a:xfrm>
              <a:off x="7715443" y="4710138"/>
              <a:ext cx="10485" cy="54391"/>
            </a:xfrm>
            <a:custGeom>
              <a:avLst/>
              <a:gdLst>
                <a:gd name="T0" fmla="*/ 0 w 26"/>
                <a:gd name="T1" fmla="*/ 0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78" name="Freeform 87"/>
            <p:cNvSpPr>
              <a:spLocks/>
            </p:cNvSpPr>
            <p:nvPr>
              <p:custDataLst>
                <p:tags r:id="rId830"/>
              </p:custDataLst>
            </p:nvPr>
          </p:nvSpPr>
          <p:spPr bwMode="auto">
            <a:xfrm>
              <a:off x="7904162" y="5025909"/>
              <a:ext cx="29955" cy="54391"/>
            </a:xfrm>
            <a:custGeom>
              <a:avLst/>
              <a:gdLst>
                <a:gd name="T0" fmla="*/ 0 w 73"/>
                <a:gd name="T1" fmla="*/ 0 h 57150"/>
                <a:gd name="T2" fmla="*/ 2147483647 w 73"/>
                <a:gd name="T3" fmla="*/ 0 h 57150"/>
                <a:gd name="T4" fmla="*/ 2147483647 w 73"/>
                <a:gd name="T5" fmla="*/ 0 h 57150"/>
                <a:gd name="T6" fmla="*/ 2147483647 w 73"/>
                <a:gd name="T7" fmla="*/ 0 h 57150"/>
                <a:gd name="T8" fmla="*/ 2147483647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79" name="Freeform 88"/>
            <p:cNvSpPr>
              <a:spLocks/>
            </p:cNvSpPr>
            <p:nvPr>
              <p:custDataLst>
                <p:tags r:id="rId831"/>
              </p:custDataLst>
            </p:nvPr>
          </p:nvSpPr>
          <p:spPr bwMode="auto">
            <a:xfrm>
              <a:off x="7862225" y="5015334"/>
              <a:ext cx="20969" cy="54391"/>
            </a:xfrm>
            <a:custGeom>
              <a:avLst/>
              <a:gdLst>
                <a:gd name="T0" fmla="*/ 0 w 53"/>
                <a:gd name="T1" fmla="*/ 0 h 3"/>
                <a:gd name="T2" fmla="*/ 2147483647 w 53"/>
                <a:gd name="T3" fmla="*/ 0 h 3"/>
                <a:gd name="T4" fmla="*/ 2147483647 w 53"/>
                <a:gd name="T5" fmla="*/ 2147483647 h 3"/>
                <a:gd name="T6" fmla="*/ 2147483647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80" name="Line 89"/>
            <p:cNvSpPr>
              <a:spLocks noChangeShapeType="1"/>
            </p:cNvSpPr>
            <p:nvPr>
              <p:custDataLst>
                <p:tags r:id="rId832"/>
              </p:custDataLst>
            </p:nvPr>
          </p:nvSpPr>
          <p:spPr bwMode="auto">
            <a:xfrm>
              <a:off x="7893678" y="5001735"/>
              <a:ext cx="19471" cy="604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281" name="Freeform 90"/>
            <p:cNvSpPr>
              <a:spLocks/>
            </p:cNvSpPr>
            <p:nvPr>
              <p:custDataLst>
                <p:tags r:id="rId833"/>
              </p:custDataLst>
            </p:nvPr>
          </p:nvSpPr>
          <p:spPr bwMode="auto">
            <a:xfrm>
              <a:off x="7913149" y="5007779"/>
              <a:ext cx="1498" cy="54391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147483647 h 13"/>
                <a:gd name="T4" fmla="*/ 0 w 1588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82" name="Freeform 91"/>
            <p:cNvSpPr>
              <a:spLocks/>
            </p:cNvSpPr>
            <p:nvPr>
              <p:custDataLst>
                <p:tags r:id="rId834"/>
              </p:custDataLst>
            </p:nvPr>
          </p:nvSpPr>
          <p:spPr bwMode="auto">
            <a:xfrm>
              <a:off x="7869714" y="5001735"/>
              <a:ext cx="13479" cy="55903"/>
            </a:xfrm>
            <a:custGeom>
              <a:avLst/>
              <a:gdLst>
                <a:gd name="T0" fmla="*/ 0 w 26"/>
                <a:gd name="T1" fmla="*/ 0 h 58738"/>
                <a:gd name="T2" fmla="*/ 2147483647 w 26"/>
                <a:gd name="T3" fmla="*/ 0 h 58738"/>
                <a:gd name="T4" fmla="*/ 2147483647 w 26"/>
                <a:gd name="T5" fmla="*/ 0 h 587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83" name="Freeform 92"/>
            <p:cNvSpPr>
              <a:spLocks/>
            </p:cNvSpPr>
            <p:nvPr>
              <p:custDataLst>
                <p:tags r:id="rId835"/>
              </p:custDataLst>
            </p:nvPr>
          </p:nvSpPr>
          <p:spPr bwMode="auto">
            <a:xfrm>
              <a:off x="7863723" y="4983605"/>
              <a:ext cx="5991" cy="57413"/>
            </a:xfrm>
            <a:custGeom>
              <a:avLst/>
              <a:gdLst>
                <a:gd name="T0" fmla="*/ 2147483647 w 20"/>
                <a:gd name="T1" fmla="*/ 0 h 25"/>
                <a:gd name="T2" fmla="*/ 0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2147483647 w 20"/>
                <a:gd name="T11" fmla="*/ 2147483647 h 25"/>
                <a:gd name="T12" fmla="*/ 2147483647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84" name="Freeform 93"/>
            <p:cNvSpPr>
              <a:spLocks/>
            </p:cNvSpPr>
            <p:nvPr>
              <p:custDataLst>
                <p:tags r:id="rId836"/>
              </p:custDataLst>
            </p:nvPr>
          </p:nvSpPr>
          <p:spPr bwMode="auto">
            <a:xfrm>
              <a:off x="7940109" y="4723736"/>
              <a:ext cx="1498" cy="54391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0 h 24"/>
                <a:gd name="T4" fmla="*/ 2147483647 w 6"/>
                <a:gd name="T5" fmla="*/ 2147483647 h 24"/>
                <a:gd name="T6" fmla="*/ 0 w 6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285" name="Group 94"/>
            <p:cNvGrpSpPr>
              <a:grpSpLocks/>
            </p:cNvGrpSpPr>
            <p:nvPr>
              <p:custDataLst>
                <p:tags r:id="rId837"/>
              </p:custDataLst>
            </p:nvPr>
          </p:nvGrpSpPr>
          <p:grpSpPr bwMode="auto">
            <a:xfrm>
              <a:off x="7821785" y="4410987"/>
              <a:ext cx="154270" cy="108782"/>
              <a:chOff x="5379" y="2466"/>
              <a:chExt cx="122" cy="71"/>
            </a:xfrm>
          </p:grpSpPr>
          <p:sp>
            <p:nvSpPr>
              <p:cNvPr id="2733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0 h 25"/>
                  <a:gd name="T8" fmla="*/ 0 w 19"/>
                  <a:gd name="T9" fmla="*/ 0 h 25"/>
                  <a:gd name="T10" fmla="*/ 0 w 19"/>
                  <a:gd name="T11" fmla="*/ 0 h 25"/>
                  <a:gd name="T12" fmla="*/ 0 w 19"/>
                  <a:gd name="T13" fmla="*/ 0 h 25"/>
                  <a:gd name="T14" fmla="*/ 0 w 19"/>
                  <a:gd name="T15" fmla="*/ 0 h 25"/>
                  <a:gd name="T16" fmla="*/ 0 w 19"/>
                  <a:gd name="T17" fmla="*/ 0 h 25"/>
                  <a:gd name="T18" fmla="*/ 0 w 19"/>
                  <a:gd name="T19" fmla="*/ 0 h 25"/>
                  <a:gd name="T20" fmla="*/ 0 w 19"/>
                  <a:gd name="T21" fmla="*/ 0 h 25"/>
                  <a:gd name="T22" fmla="*/ 0 w 19"/>
                  <a:gd name="T23" fmla="*/ 0 h 25"/>
                  <a:gd name="T24" fmla="*/ 0 w 19"/>
                  <a:gd name="T25" fmla="*/ 0 h 25"/>
                  <a:gd name="T26" fmla="*/ 0 w 19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34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0 h 18"/>
                  <a:gd name="T4" fmla="*/ 0 w 26"/>
                  <a:gd name="T5" fmla="*/ 0 h 18"/>
                  <a:gd name="T6" fmla="*/ 0 w 26"/>
                  <a:gd name="T7" fmla="*/ 0 h 18"/>
                  <a:gd name="T8" fmla="*/ 0 w 26"/>
                  <a:gd name="T9" fmla="*/ 0 h 18"/>
                  <a:gd name="T10" fmla="*/ 0 w 26"/>
                  <a:gd name="T11" fmla="*/ 0 h 18"/>
                  <a:gd name="T12" fmla="*/ 0 w 26"/>
                  <a:gd name="T13" fmla="*/ 0 h 18"/>
                  <a:gd name="T14" fmla="*/ 0 w 26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35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36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0 h 24"/>
                  <a:gd name="T4" fmla="*/ 0 w 26"/>
                  <a:gd name="T5" fmla="*/ 0 h 24"/>
                  <a:gd name="T6" fmla="*/ 0 w 26"/>
                  <a:gd name="T7" fmla="*/ 0 h 24"/>
                  <a:gd name="T8" fmla="*/ 0 w 26"/>
                  <a:gd name="T9" fmla="*/ 0 h 24"/>
                  <a:gd name="T10" fmla="*/ 0 w 26"/>
                  <a:gd name="T11" fmla="*/ 0 h 24"/>
                  <a:gd name="T12" fmla="*/ 0 w 26"/>
                  <a:gd name="T13" fmla="*/ 0 h 24"/>
                  <a:gd name="T14" fmla="*/ 0 w 26"/>
                  <a:gd name="T15" fmla="*/ 0 h 24"/>
                  <a:gd name="T16" fmla="*/ 0 w 26"/>
                  <a:gd name="T17" fmla="*/ 0 h 24"/>
                  <a:gd name="T18" fmla="*/ 0 w 2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37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0 h 6"/>
                  <a:gd name="T2" fmla="*/ 0 w 34"/>
                  <a:gd name="T3" fmla="*/ 0 h 6"/>
                  <a:gd name="T4" fmla="*/ 0 w 34"/>
                  <a:gd name="T5" fmla="*/ 0 h 6"/>
                  <a:gd name="T6" fmla="*/ 0 w 34"/>
                  <a:gd name="T7" fmla="*/ 0 h 6"/>
                  <a:gd name="T8" fmla="*/ 0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38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39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0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40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41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286" name="Freeform 104"/>
            <p:cNvSpPr>
              <a:spLocks/>
            </p:cNvSpPr>
            <p:nvPr>
              <p:custDataLst>
                <p:tags r:id="rId838"/>
              </p:custDataLst>
            </p:nvPr>
          </p:nvSpPr>
          <p:spPr bwMode="auto">
            <a:xfrm>
              <a:off x="6485772" y="4279541"/>
              <a:ext cx="5991" cy="54391"/>
            </a:xfrm>
            <a:custGeom>
              <a:avLst/>
              <a:gdLst>
                <a:gd name="T0" fmla="*/ 2147483647 w 26"/>
                <a:gd name="T1" fmla="*/ 2147483647 h 111"/>
                <a:gd name="T2" fmla="*/ 2147483647 w 26"/>
                <a:gd name="T3" fmla="*/ 2147483647 h 111"/>
                <a:gd name="T4" fmla="*/ 2147483647 w 26"/>
                <a:gd name="T5" fmla="*/ 2147483647 h 111"/>
                <a:gd name="T6" fmla="*/ 2147483647 w 26"/>
                <a:gd name="T7" fmla="*/ 2147483647 h 111"/>
                <a:gd name="T8" fmla="*/ 2147483647 w 26"/>
                <a:gd name="T9" fmla="*/ 2147483647 h 111"/>
                <a:gd name="T10" fmla="*/ 0 w 26"/>
                <a:gd name="T11" fmla="*/ 2147483647 h 111"/>
                <a:gd name="T12" fmla="*/ 0 w 26"/>
                <a:gd name="T13" fmla="*/ 2147483647 h 111"/>
                <a:gd name="T14" fmla="*/ 0 w 26"/>
                <a:gd name="T15" fmla="*/ 2147483647 h 111"/>
                <a:gd name="T16" fmla="*/ 2147483647 w 26"/>
                <a:gd name="T17" fmla="*/ 2147483647 h 111"/>
                <a:gd name="T18" fmla="*/ 2147483647 w 26"/>
                <a:gd name="T19" fmla="*/ 2147483647 h 111"/>
                <a:gd name="T20" fmla="*/ 2147483647 w 26"/>
                <a:gd name="T21" fmla="*/ 2147483647 h 111"/>
                <a:gd name="T22" fmla="*/ 2147483647 w 26"/>
                <a:gd name="T23" fmla="*/ 2147483647 h 111"/>
                <a:gd name="T24" fmla="*/ 2147483647 w 26"/>
                <a:gd name="T25" fmla="*/ 2147483647 h 111"/>
                <a:gd name="T26" fmla="*/ 2147483647 w 26"/>
                <a:gd name="T27" fmla="*/ 2147483647 h 111"/>
                <a:gd name="T28" fmla="*/ 2147483647 w 26"/>
                <a:gd name="T29" fmla="*/ 0 h 111"/>
                <a:gd name="T30" fmla="*/ 2147483647 w 26"/>
                <a:gd name="T31" fmla="*/ 2147483647 h 111"/>
                <a:gd name="T32" fmla="*/ 2147483647 w 26"/>
                <a:gd name="T33" fmla="*/ 2147483647 h 111"/>
                <a:gd name="T34" fmla="*/ 2147483647 w 26"/>
                <a:gd name="T35" fmla="*/ 2147483647 h 111"/>
                <a:gd name="T36" fmla="*/ 2147483647 w 26"/>
                <a:gd name="T37" fmla="*/ 2147483647 h 111"/>
                <a:gd name="T38" fmla="*/ 2147483647 w 26"/>
                <a:gd name="T39" fmla="*/ 2147483647 h 111"/>
                <a:gd name="T40" fmla="*/ 2147483647 w 26"/>
                <a:gd name="T41" fmla="*/ 2147483647 h 111"/>
                <a:gd name="T42" fmla="*/ 2147483647 w 26"/>
                <a:gd name="T43" fmla="*/ 2147483647 h 111"/>
                <a:gd name="T44" fmla="*/ 2147483647 w 26"/>
                <a:gd name="T45" fmla="*/ 2147483647 h 111"/>
                <a:gd name="T46" fmla="*/ 2147483647 w 26"/>
                <a:gd name="T47" fmla="*/ 2147483647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87" name="Freeform 105"/>
            <p:cNvSpPr>
              <a:spLocks/>
            </p:cNvSpPr>
            <p:nvPr>
              <p:custDataLst>
                <p:tags r:id="rId839"/>
              </p:custDataLst>
            </p:nvPr>
          </p:nvSpPr>
          <p:spPr bwMode="auto">
            <a:xfrm>
              <a:off x="3560620" y="6316190"/>
              <a:ext cx="50924" cy="55903"/>
            </a:xfrm>
            <a:custGeom>
              <a:avLst/>
              <a:gdLst>
                <a:gd name="T0" fmla="*/ 0 w 126"/>
                <a:gd name="T1" fmla="*/ 2147483647 h 62"/>
                <a:gd name="T2" fmla="*/ 2147483647 w 126"/>
                <a:gd name="T3" fmla="*/ 2147483647 h 62"/>
                <a:gd name="T4" fmla="*/ 2147483647 w 126"/>
                <a:gd name="T5" fmla="*/ 2147483647 h 62"/>
                <a:gd name="T6" fmla="*/ 2147483647 w 126"/>
                <a:gd name="T7" fmla="*/ 2147483647 h 62"/>
                <a:gd name="T8" fmla="*/ 2147483647 w 126"/>
                <a:gd name="T9" fmla="*/ 2147483647 h 62"/>
                <a:gd name="T10" fmla="*/ 2147483647 w 126"/>
                <a:gd name="T11" fmla="*/ 2147483647 h 62"/>
                <a:gd name="T12" fmla="*/ 2147483647 w 126"/>
                <a:gd name="T13" fmla="*/ 2147483647 h 62"/>
                <a:gd name="T14" fmla="*/ 2147483647 w 126"/>
                <a:gd name="T15" fmla="*/ 2147483647 h 62"/>
                <a:gd name="T16" fmla="*/ 2147483647 w 126"/>
                <a:gd name="T17" fmla="*/ 2147483647 h 62"/>
                <a:gd name="T18" fmla="*/ 2147483647 w 126"/>
                <a:gd name="T19" fmla="*/ 2147483647 h 62"/>
                <a:gd name="T20" fmla="*/ 2147483647 w 126"/>
                <a:gd name="T21" fmla="*/ 2147483647 h 62"/>
                <a:gd name="T22" fmla="*/ 2147483647 w 126"/>
                <a:gd name="T23" fmla="*/ 2147483647 h 62"/>
                <a:gd name="T24" fmla="*/ 2147483647 w 126"/>
                <a:gd name="T25" fmla="*/ 2147483647 h 62"/>
                <a:gd name="T26" fmla="*/ 2147483647 w 126"/>
                <a:gd name="T27" fmla="*/ 2147483647 h 62"/>
                <a:gd name="T28" fmla="*/ 2147483647 w 126"/>
                <a:gd name="T29" fmla="*/ 2147483647 h 62"/>
                <a:gd name="T30" fmla="*/ 2147483647 w 126"/>
                <a:gd name="T31" fmla="*/ 2147483647 h 62"/>
                <a:gd name="T32" fmla="*/ 2147483647 w 126"/>
                <a:gd name="T33" fmla="*/ 2147483647 h 62"/>
                <a:gd name="T34" fmla="*/ 2147483647 w 126"/>
                <a:gd name="T35" fmla="*/ 2147483647 h 62"/>
                <a:gd name="T36" fmla="*/ 2147483647 w 126"/>
                <a:gd name="T37" fmla="*/ 2147483647 h 62"/>
                <a:gd name="T38" fmla="*/ 2147483647 w 126"/>
                <a:gd name="T39" fmla="*/ 2147483647 h 62"/>
                <a:gd name="T40" fmla="*/ 2147483647 w 126"/>
                <a:gd name="T41" fmla="*/ 2147483647 h 62"/>
                <a:gd name="T42" fmla="*/ 2147483647 w 126"/>
                <a:gd name="T43" fmla="*/ 2147483647 h 62"/>
                <a:gd name="T44" fmla="*/ 2147483647 w 126"/>
                <a:gd name="T45" fmla="*/ 2147483647 h 62"/>
                <a:gd name="T46" fmla="*/ 2147483647 w 126"/>
                <a:gd name="T47" fmla="*/ 2147483647 h 62"/>
                <a:gd name="T48" fmla="*/ 2147483647 w 126"/>
                <a:gd name="T49" fmla="*/ 0 h 62"/>
                <a:gd name="T50" fmla="*/ 0 w 126"/>
                <a:gd name="T51" fmla="*/ 0 h 62"/>
                <a:gd name="T52" fmla="*/ 0 w 126"/>
                <a:gd name="T53" fmla="*/ 2147483647 h 62"/>
                <a:gd name="T54" fmla="*/ 0 w 126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88" name="Freeform 106"/>
            <p:cNvSpPr>
              <a:spLocks/>
            </p:cNvSpPr>
            <p:nvPr>
              <p:custDataLst>
                <p:tags r:id="rId840"/>
              </p:custDataLst>
            </p:nvPr>
          </p:nvSpPr>
          <p:spPr bwMode="auto">
            <a:xfrm>
              <a:off x="5732391" y="6162082"/>
              <a:ext cx="28458" cy="52881"/>
            </a:xfrm>
            <a:custGeom>
              <a:avLst/>
              <a:gdLst>
                <a:gd name="T0" fmla="*/ 0 w 66"/>
                <a:gd name="T1" fmla="*/ 0 h 44"/>
                <a:gd name="T2" fmla="*/ 2147483647 w 66"/>
                <a:gd name="T3" fmla="*/ 2147483647 h 44"/>
                <a:gd name="T4" fmla="*/ 2147483647 w 66"/>
                <a:gd name="T5" fmla="*/ 2147483647 h 44"/>
                <a:gd name="T6" fmla="*/ 2147483647 w 66"/>
                <a:gd name="T7" fmla="*/ 2147483647 h 44"/>
                <a:gd name="T8" fmla="*/ 2147483647 w 66"/>
                <a:gd name="T9" fmla="*/ 2147483647 h 44"/>
                <a:gd name="T10" fmla="*/ 2147483647 w 66"/>
                <a:gd name="T11" fmla="*/ 2147483647 h 44"/>
                <a:gd name="T12" fmla="*/ 2147483647 w 66"/>
                <a:gd name="T13" fmla="*/ 2147483647 h 44"/>
                <a:gd name="T14" fmla="*/ 2147483647 w 66"/>
                <a:gd name="T15" fmla="*/ 2147483647 h 44"/>
                <a:gd name="T16" fmla="*/ 2147483647 w 66"/>
                <a:gd name="T17" fmla="*/ 2147483647 h 44"/>
                <a:gd name="T18" fmla="*/ 2147483647 w 66"/>
                <a:gd name="T19" fmla="*/ 2147483647 h 44"/>
                <a:gd name="T20" fmla="*/ 2147483647 w 66"/>
                <a:gd name="T21" fmla="*/ 2147483647 h 44"/>
                <a:gd name="T22" fmla="*/ 2147483647 w 66"/>
                <a:gd name="T23" fmla="*/ 2147483647 h 44"/>
                <a:gd name="T24" fmla="*/ 2147483647 w 66"/>
                <a:gd name="T25" fmla="*/ 2147483647 h 44"/>
                <a:gd name="T26" fmla="*/ 2147483647 w 66"/>
                <a:gd name="T27" fmla="*/ 2147483647 h 44"/>
                <a:gd name="T28" fmla="*/ 2147483647 w 66"/>
                <a:gd name="T29" fmla="*/ 2147483647 h 44"/>
                <a:gd name="T30" fmla="*/ 2147483647 w 66"/>
                <a:gd name="T31" fmla="*/ 2147483647 h 44"/>
                <a:gd name="T32" fmla="*/ 2147483647 w 66"/>
                <a:gd name="T33" fmla="*/ 2147483647 h 44"/>
                <a:gd name="T34" fmla="*/ 2147483647 w 66"/>
                <a:gd name="T35" fmla="*/ 2147483647 h 44"/>
                <a:gd name="T36" fmla="*/ 0 w 66"/>
                <a:gd name="T37" fmla="*/ 2147483647 h 44"/>
                <a:gd name="T38" fmla="*/ 0 w 66"/>
                <a:gd name="T39" fmla="*/ 2147483647 h 44"/>
                <a:gd name="T40" fmla="*/ 0 w 66"/>
                <a:gd name="T41" fmla="*/ 2147483647 h 44"/>
                <a:gd name="T42" fmla="*/ 0 w 66"/>
                <a:gd name="T43" fmla="*/ 2147483647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89" name="Freeform 107"/>
            <p:cNvSpPr>
              <a:spLocks/>
            </p:cNvSpPr>
            <p:nvPr>
              <p:custDataLst>
                <p:tags r:id="rId841"/>
              </p:custDataLst>
            </p:nvPr>
          </p:nvSpPr>
          <p:spPr bwMode="auto">
            <a:xfrm>
              <a:off x="7764870" y="3088977"/>
              <a:ext cx="19471" cy="54391"/>
            </a:xfrm>
            <a:custGeom>
              <a:avLst/>
              <a:gdLst>
                <a:gd name="T0" fmla="*/ 2147483647 w 46"/>
                <a:gd name="T1" fmla="*/ 0 h 16"/>
                <a:gd name="T2" fmla="*/ 2147483647 w 46"/>
                <a:gd name="T3" fmla="*/ 2147483647 h 16"/>
                <a:gd name="T4" fmla="*/ 2147483647 w 46"/>
                <a:gd name="T5" fmla="*/ 2147483647 h 16"/>
                <a:gd name="T6" fmla="*/ 2147483647 w 46"/>
                <a:gd name="T7" fmla="*/ 2147483647 h 16"/>
                <a:gd name="T8" fmla="*/ 2147483647 w 46"/>
                <a:gd name="T9" fmla="*/ 2147483647 h 16"/>
                <a:gd name="T10" fmla="*/ 2147483647 w 46"/>
                <a:gd name="T11" fmla="*/ 2147483647 h 16"/>
                <a:gd name="T12" fmla="*/ 2147483647 w 46"/>
                <a:gd name="T13" fmla="*/ 2147483647 h 16"/>
                <a:gd name="T14" fmla="*/ 2147483647 w 46"/>
                <a:gd name="T15" fmla="*/ 2147483647 h 16"/>
                <a:gd name="T16" fmla="*/ 2147483647 w 46"/>
                <a:gd name="T17" fmla="*/ 2147483647 h 16"/>
                <a:gd name="T18" fmla="*/ 2147483647 w 46"/>
                <a:gd name="T19" fmla="*/ 2147483647 h 16"/>
                <a:gd name="T20" fmla="*/ 0 w 46"/>
                <a:gd name="T21" fmla="*/ 0 h 16"/>
                <a:gd name="T22" fmla="*/ 214748364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90" name="Freeform 108"/>
            <p:cNvSpPr>
              <a:spLocks/>
            </p:cNvSpPr>
            <p:nvPr>
              <p:custDataLst>
                <p:tags r:id="rId842"/>
              </p:custDataLst>
            </p:nvPr>
          </p:nvSpPr>
          <p:spPr bwMode="auto">
            <a:xfrm>
              <a:off x="7931122" y="3120706"/>
              <a:ext cx="14978" cy="54391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2147483647 w 39"/>
                <a:gd name="T5" fmla="*/ 2147483647 h 26"/>
                <a:gd name="T6" fmla="*/ 2147483647 w 39"/>
                <a:gd name="T7" fmla="*/ 2147483647 h 26"/>
                <a:gd name="T8" fmla="*/ 2147483647 w 39"/>
                <a:gd name="T9" fmla="*/ 2147483647 h 26"/>
                <a:gd name="T10" fmla="*/ 2147483647 w 39"/>
                <a:gd name="T11" fmla="*/ 2147483647 h 26"/>
                <a:gd name="T12" fmla="*/ 2147483647 w 39"/>
                <a:gd name="T13" fmla="*/ 2147483647 h 26"/>
                <a:gd name="T14" fmla="*/ 2147483647 w 39"/>
                <a:gd name="T15" fmla="*/ 2147483647 h 26"/>
                <a:gd name="T16" fmla="*/ 2147483647 w 39"/>
                <a:gd name="T17" fmla="*/ 2147483647 h 26"/>
                <a:gd name="T18" fmla="*/ 2147483647 w 39"/>
                <a:gd name="T19" fmla="*/ 2147483647 h 26"/>
                <a:gd name="T20" fmla="*/ 0 w 39"/>
                <a:gd name="T21" fmla="*/ 0 h 26"/>
                <a:gd name="T22" fmla="*/ 2147483647 w 39"/>
                <a:gd name="T23" fmla="*/ 2147483647 h 26"/>
                <a:gd name="T24" fmla="*/ 2147483647 w 39"/>
                <a:gd name="T25" fmla="*/ 2147483647 h 26"/>
                <a:gd name="T26" fmla="*/ 2147483647 w 39"/>
                <a:gd name="T27" fmla="*/ 2147483647 h 26"/>
                <a:gd name="T28" fmla="*/ 2147483647 w 39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91" name="Freeform 109"/>
            <p:cNvSpPr>
              <a:spLocks/>
            </p:cNvSpPr>
            <p:nvPr>
              <p:custDataLst>
                <p:tags r:id="rId843"/>
              </p:custDataLst>
            </p:nvPr>
          </p:nvSpPr>
          <p:spPr bwMode="auto">
            <a:xfrm>
              <a:off x="7411395" y="3339781"/>
              <a:ext cx="4493" cy="55903"/>
            </a:xfrm>
            <a:custGeom>
              <a:avLst/>
              <a:gdLst>
                <a:gd name="T0" fmla="*/ 2147483647 w 11"/>
                <a:gd name="T1" fmla="*/ 0 h 25"/>
                <a:gd name="T2" fmla="*/ 2147483647 w 11"/>
                <a:gd name="T3" fmla="*/ 2147483647 h 25"/>
                <a:gd name="T4" fmla="*/ 2147483647 w 11"/>
                <a:gd name="T5" fmla="*/ 2147483647 h 25"/>
                <a:gd name="T6" fmla="*/ 2147483647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2147483647 h 25"/>
                <a:gd name="T14" fmla="*/ 0 w 11"/>
                <a:gd name="T15" fmla="*/ 2147483647 h 25"/>
                <a:gd name="T16" fmla="*/ 0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2147483647 w 11"/>
                <a:gd name="T23" fmla="*/ 2147483647 h 25"/>
                <a:gd name="T24" fmla="*/ 2147483647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92" name="Freeform 110"/>
            <p:cNvSpPr>
              <a:spLocks/>
            </p:cNvSpPr>
            <p:nvPr>
              <p:custDataLst>
                <p:tags r:id="rId844"/>
              </p:custDataLst>
            </p:nvPr>
          </p:nvSpPr>
          <p:spPr bwMode="auto">
            <a:xfrm>
              <a:off x="7236155" y="3874628"/>
              <a:ext cx="13480" cy="55903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2147483647 w 20"/>
                <a:gd name="T7" fmla="*/ 2147483647 h 31"/>
                <a:gd name="T8" fmla="*/ 0 w 20"/>
                <a:gd name="T9" fmla="*/ 2147483647 h 31"/>
                <a:gd name="T10" fmla="*/ 0 w 20"/>
                <a:gd name="T11" fmla="*/ 2147483647 h 31"/>
                <a:gd name="T12" fmla="*/ 2147483647 w 20"/>
                <a:gd name="T13" fmla="*/ 2147483647 h 31"/>
                <a:gd name="T14" fmla="*/ 2147483647 w 20"/>
                <a:gd name="T15" fmla="*/ 2147483647 h 31"/>
                <a:gd name="T16" fmla="*/ 2147483647 w 20"/>
                <a:gd name="T17" fmla="*/ 2147483647 h 31"/>
                <a:gd name="T18" fmla="*/ 2147483647 w 20"/>
                <a:gd name="T19" fmla="*/ 2147483647 h 31"/>
                <a:gd name="T20" fmla="*/ 2147483647 w 20"/>
                <a:gd name="T21" fmla="*/ 2147483647 h 31"/>
                <a:gd name="T22" fmla="*/ 2147483647 w 20"/>
                <a:gd name="T23" fmla="*/ 0 h 31"/>
                <a:gd name="T24" fmla="*/ 2147483647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93" name="Freeform 111"/>
            <p:cNvSpPr>
              <a:spLocks/>
            </p:cNvSpPr>
            <p:nvPr>
              <p:custDataLst>
                <p:tags r:id="rId845"/>
              </p:custDataLst>
            </p:nvPr>
          </p:nvSpPr>
          <p:spPr bwMode="auto">
            <a:xfrm>
              <a:off x="7252631" y="3812683"/>
              <a:ext cx="14978" cy="54391"/>
            </a:xfrm>
            <a:custGeom>
              <a:avLst/>
              <a:gdLst>
                <a:gd name="T0" fmla="*/ 2147483647 w 26"/>
                <a:gd name="T1" fmla="*/ 2147483647 h 37"/>
                <a:gd name="T2" fmla="*/ 0 w 26"/>
                <a:gd name="T3" fmla="*/ 2147483647 h 37"/>
                <a:gd name="T4" fmla="*/ 2147483647 w 26"/>
                <a:gd name="T5" fmla="*/ 2147483647 h 37"/>
                <a:gd name="T6" fmla="*/ 2147483647 w 26"/>
                <a:gd name="T7" fmla="*/ 2147483647 h 37"/>
                <a:gd name="T8" fmla="*/ 2147483647 w 26"/>
                <a:gd name="T9" fmla="*/ 2147483647 h 37"/>
                <a:gd name="T10" fmla="*/ 2147483647 w 26"/>
                <a:gd name="T11" fmla="*/ 0 h 37"/>
                <a:gd name="T12" fmla="*/ 2147483647 w 26"/>
                <a:gd name="T13" fmla="*/ 2147483647 h 37"/>
                <a:gd name="T14" fmla="*/ 2147483647 w 26"/>
                <a:gd name="T15" fmla="*/ 2147483647 h 37"/>
                <a:gd name="T16" fmla="*/ 2147483647 w 26"/>
                <a:gd name="T17" fmla="*/ 2147483647 h 37"/>
                <a:gd name="T18" fmla="*/ 2147483647 w 26"/>
                <a:gd name="T19" fmla="*/ 2147483647 h 37"/>
                <a:gd name="T20" fmla="*/ 2147483647 w 26"/>
                <a:gd name="T21" fmla="*/ 2147483647 h 37"/>
                <a:gd name="T22" fmla="*/ 2147483647 w 26"/>
                <a:gd name="T23" fmla="*/ 214748364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94" name="Freeform 112"/>
            <p:cNvSpPr>
              <a:spLocks/>
            </p:cNvSpPr>
            <p:nvPr>
              <p:custDataLst>
                <p:tags r:id="rId846"/>
              </p:custDataLst>
            </p:nvPr>
          </p:nvSpPr>
          <p:spPr bwMode="auto">
            <a:xfrm>
              <a:off x="7147787" y="3669150"/>
              <a:ext cx="1497" cy="57413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0 h 18"/>
                <a:gd name="T4" fmla="*/ 2147483647 w 7"/>
                <a:gd name="T5" fmla="*/ 2147483647 h 18"/>
                <a:gd name="T6" fmla="*/ 0 w 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95" name="Freeform 113"/>
            <p:cNvSpPr>
              <a:spLocks/>
            </p:cNvSpPr>
            <p:nvPr>
              <p:custDataLst>
                <p:tags r:id="rId847"/>
              </p:custDataLst>
            </p:nvPr>
          </p:nvSpPr>
          <p:spPr bwMode="auto">
            <a:xfrm>
              <a:off x="4177703" y="2838173"/>
              <a:ext cx="8987" cy="54391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0 w 33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96" name="Freeform 114"/>
            <p:cNvSpPr>
              <a:spLocks/>
            </p:cNvSpPr>
            <p:nvPr>
              <p:custDataLst>
                <p:tags r:id="rId848"/>
              </p:custDataLst>
            </p:nvPr>
          </p:nvSpPr>
          <p:spPr bwMode="auto">
            <a:xfrm>
              <a:off x="4164223" y="2617586"/>
              <a:ext cx="2996" cy="54391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97" name="Freeform 115"/>
            <p:cNvSpPr>
              <a:spLocks/>
            </p:cNvSpPr>
            <p:nvPr>
              <p:custDataLst>
                <p:tags r:id="rId849"/>
              </p:custDataLst>
            </p:nvPr>
          </p:nvSpPr>
          <p:spPr bwMode="auto">
            <a:xfrm>
              <a:off x="5561645" y="4309758"/>
              <a:ext cx="23964" cy="52881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98" name="Freeform 116"/>
            <p:cNvSpPr>
              <a:spLocks/>
            </p:cNvSpPr>
            <p:nvPr>
              <p:custDataLst>
                <p:tags r:id="rId850"/>
              </p:custDataLst>
            </p:nvPr>
          </p:nvSpPr>
          <p:spPr bwMode="auto">
            <a:xfrm>
              <a:off x="5281562" y="4178313"/>
              <a:ext cx="17973" cy="55902"/>
            </a:xfrm>
            <a:custGeom>
              <a:avLst/>
              <a:gdLst>
                <a:gd name="T0" fmla="*/ 2147483647 w 47"/>
                <a:gd name="T1" fmla="*/ 0 h 68"/>
                <a:gd name="T2" fmla="*/ 2147483647 w 47"/>
                <a:gd name="T3" fmla="*/ 2147483647 h 68"/>
                <a:gd name="T4" fmla="*/ 2147483647 w 47"/>
                <a:gd name="T5" fmla="*/ 2147483647 h 68"/>
                <a:gd name="T6" fmla="*/ 2147483647 w 47"/>
                <a:gd name="T7" fmla="*/ 2147483647 h 68"/>
                <a:gd name="T8" fmla="*/ 0 w 47"/>
                <a:gd name="T9" fmla="*/ 2147483647 h 68"/>
                <a:gd name="T10" fmla="*/ 0 w 47"/>
                <a:gd name="T11" fmla="*/ 2147483647 h 68"/>
                <a:gd name="T12" fmla="*/ 2147483647 w 47"/>
                <a:gd name="T13" fmla="*/ 2147483647 h 68"/>
                <a:gd name="T14" fmla="*/ 2147483647 w 47"/>
                <a:gd name="T15" fmla="*/ 2147483647 h 68"/>
                <a:gd name="T16" fmla="*/ 2147483647 w 47"/>
                <a:gd name="T17" fmla="*/ 2147483647 h 68"/>
                <a:gd name="T18" fmla="*/ 2147483647 w 47"/>
                <a:gd name="T19" fmla="*/ 2147483647 h 68"/>
                <a:gd name="T20" fmla="*/ 2147483647 w 47"/>
                <a:gd name="T21" fmla="*/ 2147483647 h 68"/>
                <a:gd name="T22" fmla="*/ 2147483647 w 47"/>
                <a:gd name="T23" fmla="*/ 2147483647 h 68"/>
                <a:gd name="T24" fmla="*/ 2147483647 w 47"/>
                <a:gd name="T25" fmla="*/ 2147483647 h 68"/>
                <a:gd name="T26" fmla="*/ 2147483647 w 47"/>
                <a:gd name="T27" fmla="*/ 2147483647 h 68"/>
                <a:gd name="T28" fmla="*/ 2147483647 w 47"/>
                <a:gd name="T29" fmla="*/ 2147483647 h 68"/>
                <a:gd name="T30" fmla="*/ 2147483647 w 47"/>
                <a:gd name="T31" fmla="*/ 2147483647 h 68"/>
                <a:gd name="T32" fmla="*/ 2147483647 w 47"/>
                <a:gd name="T33" fmla="*/ 2147483647 h 68"/>
                <a:gd name="T34" fmla="*/ 2147483647 w 47"/>
                <a:gd name="T35" fmla="*/ 2147483647 h 68"/>
                <a:gd name="T36" fmla="*/ 2147483647 w 47"/>
                <a:gd name="T37" fmla="*/ 2147483647 h 68"/>
                <a:gd name="T38" fmla="*/ 2147483647 w 47"/>
                <a:gd name="T39" fmla="*/ 2147483647 h 68"/>
                <a:gd name="T40" fmla="*/ 2147483647 w 47"/>
                <a:gd name="T41" fmla="*/ 2147483647 h 68"/>
                <a:gd name="T42" fmla="*/ 2147483647 w 47"/>
                <a:gd name="T43" fmla="*/ 2147483647 h 68"/>
                <a:gd name="T44" fmla="*/ 2147483647 w 47"/>
                <a:gd name="T45" fmla="*/ 2147483647 h 68"/>
                <a:gd name="T46" fmla="*/ 2147483647 w 47"/>
                <a:gd name="T47" fmla="*/ 2147483647 h 68"/>
                <a:gd name="T48" fmla="*/ 2147483647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299" name="Group 117"/>
            <p:cNvGrpSpPr>
              <a:grpSpLocks/>
            </p:cNvGrpSpPr>
            <p:nvPr>
              <p:custDataLst>
                <p:tags r:id="rId851"/>
              </p:custDataLst>
            </p:nvPr>
          </p:nvGrpSpPr>
          <p:grpSpPr bwMode="auto">
            <a:xfrm>
              <a:off x="6009480" y="4356595"/>
              <a:ext cx="43435" cy="356565"/>
              <a:chOff x="3950" y="2430"/>
              <a:chExt cx="36" cy="234"/>
            </a:xfrm>
          </p:grpSpPr>
          <p:sp>
            <p:nvSpPr>
              <p:cNvPr id="2702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03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04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05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en-US" sz="1800"/>
              </a:p>
            </p:txBody>
          </p:sp>
          <p:sp>
            <p:nvSpPr>
              <p:cNvPr id="2706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07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08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09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10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11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12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13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14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15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16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17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18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19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20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en-US" sz="1800"/>
              </a:p>
            </p:txBody>
          </p:sp>
          <p:sp>
            <p:nvSpPr>
              <p:cNvPr id="2721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22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23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24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25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26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27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28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29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30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31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32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2300" name="Group 149"/>
            <p:cNvGrpSpPr>
              <a:grpSpLocks/>
            </p:cNvGrpSpPr>
            <p:nvPr>
              <p:custDataLst>
                <p:tags r:id="rId852"/>
              </p:custDataLst>
            </p:nvPr>
          </p:nvGrpSpPr>
          <p:grpSpPr bwMode="auto">
            <a:xfrm>
              <a:off x="7958082" y="4832518"/>
              <a:ext cx="175240" cy="203968"/>
              <a:chOff x="5486" y="2743"/>
              <a:chExt cx="137" cy="132"/>
            </a:xfrm>
          </p:grpSpPr>
          <p:sp>
            <p:nvSpPr>
              <p:cNvPr id="2693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0 h 87"/>
                  <a:gd name="T2" fmla="*/ 0 w 40"/>
                  <a:gd name="T3" fmla="*/ 1 h 87"/>
                  <a:gd name="T4" fmla="*/ 0 w 40"/>
                  <a:gd name="T5" fmla="*/ 1 h 87"/>
                  <a:gd name="T6" fmla="*/ 0 w 40"/>
                  <a:gd name="T7" fmla="*/ 1 h 87"/>
                  <a:gd name="T8" fmla="*/ 0 w 40"/>
                  <a:gd name="T9" fmla="*/ 1 h 87"/>
                  <a:gd name="T10" fmla="*/ 0 w 40"/>
                  <a:gd name="T11" fmla="*/ 1 h 87"/>
                  <a:gd name="T12" fmla="*/ 0 w 40"/>
                  <a:gd name="T13" fmla="*/ 1 h 87"/>
                  <a:gd name="T14" fmla="*/ 0 w 40"/>
                  <a:gd name="T15" fmla="*/ 1 h 87"/>
                  <a:gd name="T16" fmla="*/ 0 w 40"/>
                  <a:gd name="T17" fmla="*/ 1 h 87"/>
                  <a:gd name="T18" fmla="*/ 0 w 40"/>
                  <a:gd name="T19" fmla="*/ 1 h 87"/>
                  <a:gd name="T20" fmla="*/ 0 w 40"/>
                  <a:gd name="T21" fmla="*/ 1 h 87"/>
                  <a:gd name="T22" fmla="*/ 0 w 40"/>
                  <a:gd name="T23" fmla="*/ 1 h 87"/>
                  <a:gd name="T24" fmla="*/ 0 w 40"/>
                  <a:gd name="T25" fmla="*/ 1 h 87"/>
                  <a:gd name="T26" fmla="*/ 0 w 40"/>
                  <a:gd name="T27" fmla="*/ 1 h 87"/>
                  <a:gd name="T28" fmla="*/ 0 w 40"/>
                  <a:gd name="T29" fmla="*/ 0 h 87"/>
                  <a:gd name="T30" fmla="*/ 0 w 40"/>
                  <a:gd name="T31" fmla="*/ 0 h 87"/>
                  <a:gd name="T32" fmla="*/ 0 w 40"/>
                  <a:gd name="T33" fmla="*/ 0 h 87"/>
                  <a:gd name="T34" fmla="*/ 0 w 40"/>
                  <a:gd name="T35" fmla="*/ 0 h 87"/>
                  <a:gd name="T36" fmla="*/ 0 w 40"/>
                  <a:gd name="T37" fmla="*/ 0 h 87"/>
                  <a:gd name="T38" fmla="*/ 0 w 40"/>
                  <a:gd name="T39" fmla="*/ 0 h 87"/>
                  <a:gd name="T40" fmla="*/ 0 w 40"/>
                  <a:gd name="T41" fmla="*/ 0 h 87"/>
                  <a:gd name="T42" fmla="*/ 0 w 40"/>
                  <a:gd name="T43" fmla="*/ 0 h 87"/>
                  <a:gd name="T44" fmla="*/ 0 w 40"/>
                  <a:gd name="T45" fmla="*/ 0 h 87"/>
                  <a:gd name="T46" fmla="*/ 0 w 40"/>
                  <a:gd name="T47" fmla="*/ 0 h 87"/>
                  <a:gd name="T48" fmla="*/ 0 w 40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94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0 h 37"/>
                  <a:gd name="T2" fmla="*/ 0 w 61"/>
                  <a:gd name="T3" fmla="*/ 0 h 37"/>
                  <a:gd name="T4" fmla="*/ 0 w 61"/>
                  <a:gd name="T5" fmla="*/ 0 h 37"/>
                  <a:gd name="T6" fmla="*/ 1 w 61"/>
                  <a:gd name="T7" fmla="*/ 0 h 37"/>
                  <a:gd name="T8" fmla="*/ 1 w 61"/>
                  <a:gd name="T9" fmla="*/ 0 h 37"/>
                  <a:gd name="T10" fmla="*/ 1 w 61"/>
                  <a:gd name="T11" fmla="*/ 0 h 37"/>
                  <a:gd name="T12" fmla="*/ 1 w 61"/>
                  <a:gd name="T13" fmla="*/ 0 h 37"/>
                  <a:gd name="T14" fmla="*/ 1 w 61"/>
                  <a:gd name="T15" fmla="*/ 0 h 37"/>
                  <a:gd name="T16" fmla="*/ 0 w 61"/>
                  <a:gd name="T17" fmla="*/ 0 h 37"/>
                  <a:gd name="T18" fmla="*/ 0 w 61"/>
                  <a:gd name="T19" fmla="*/ 0 h 37"/>
                  <a:gd name="T20" fmla="*/ 0 w 61"/>
                  <a:gd name="T21" fmla="*/ 0 h 37"/>
                  <a:gd name="T22" fmla="*/ 0 w 61"/>
                  <a:gd name="T23" fmla="*/ 0 h 37"/>
                  <a:gd name="T24" fmla="*/ 0 w 61"/>
                  <a:gd name="T25" fmla="*/ 0 h 37"/>
                  <a:gd name="T26" fmla="*/ 0 w 61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95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0 w 40"/>
                  <a:gd name="T1" fmla="*/ 0 h 30"/>
                  <a:gd name="T2" fmla="*/ 0 w 40"/>
                  <a:gd name="T3" fmla="*/ 0 h 30"/>
                  <a:gd name="T4" fmla="*/ 0 w 40"/>
                  <a:gd name="T5" fmla="*/ 0 h 30"/>
                  <a:gd name="T6" fmla="*/ 0 w 40"/>
                  <a:gd name="T7" fmla="*/ 0 h 30"/>
                  <a:gd name="T8" fmla="*/ 0 w 40"/>
                  <a:gd name="T9" fmla="*/ 0 h 30"/>
                  <a:gd name="T10" fmla="*/ 0 w 40"/>
                  <a:gd name="T11" fmla="*/ 0 h 30"/>
                  <a:gd name="T12" fmla="*/ 0 w 40"/>
                  <a:gd name="T13" fmla="*/ 0 h 30"/>
                  <a:gd name="T14" fmla="*/ 0 w 40"/>
                  <a:gd name="T15" fmla="*/ 0 h 30"/>
                  <a:gd name="T16" fmla="*/ 0 w 40"/>
                  <a:gd name="T17" fmla="*/ 0 h 30"/>
                  <a:gd name="T18" fmla="*/ 0 w 40"/>
                  <a:gd name="T19" fmla="*/ 0 h 30"/>
                  <a:gd name="T20" fmla="*/ 0 w 40"/>
                  <a:gd name="T21" fmla="*/ 0 h 30"/>
                  <a:gd name="T22" fmla="*/ 0 w 40"/>
                  <a:gd name="T23" fmla="*/ 0 h 30"/>
                  <a:gd name="T24" fmla="*/ 0 w 40"/>
                  <a:gd name="T25" fmla="*/ 0 h 30"/>
                  <a:gd name="T26" fmla="*/ 0 w 40"/>
                  <a:gd name="T27" fmla="*/ 0 h 30"/>
                  <a:gd name="T28" fmla="*/ 0 w 40"/>
                  <a:gd name="T29" fmla="*/ 0 h 30"/>
                  <a:gd name="T30" fmla="*/ 0 w 40"/>
                  <a:gd name="T31" fmla="*/ 0 h 30"/>
                  <a:gd name="T32" fmla="*/ 0 w 4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96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1 w 74"/>
                  <a:gd name="T1" fmla="*/ 1 h 80"/>
                  <a:gd name="T2" fmla="*/ 1 w 74"/>
                  <a:gd name="T3" fmla="*/ 1 h 80"/>
                  <a:gd name="T4" fmla="*/ 1 w 74"/>
                  <a:gd name="T5" fmla="*/ 1 h 80"/>
                  <a:gd name="T6" fmla="*/ 1 w 74"/>
                  <a:gd name="T7" fmla="*/ 1 h 80"/>
                  <a:gd name="T8" fmla="*/ 1 w 74"/>
                  <a:gd name="T9" fmla="*/ 1 h 80"/>
                  <a:gd name="T10" fmla="*/ 1 w 74"/>
                  <a:gd name="T11" fmla="*/ 1 h 80"/>
                  <a:gd name="T12" fmla="*/ 1 w 74"/>
                  <a:gd name="T13" fmla="*/ 0 h 80"/>
                  <a:gd name="T14" fmla="*/ 0 w 74"/>
                  <a:gd name="T15" fmla="*/ 0 h 80"/>
                  <a:gd name="T16" fmla="*/ 0 w 74"/>
                  <a:gd name="T17" fmla="*/ 0 h 80"/>
                  <a:gd name="T18" fmla="*/ 0 w 74"/>
                  <a:gd name="T19" fmla="*/ 0 h 80"/>
                  <a:gd name="T20" fmla="*/ 0 w 74"/>
                  <a:gd name="T21" fmla="*/ 0 h 80"/>
                  <a:gd name="T22" fmla="*/ 0 w 74"/>
                  <a:gd name="T23" fmla="*/ 0 h 80"/>
                  <a:gd name="T24" fmla="*/ 0 w 74"/>
                  <a:gd name="T25" fmla="*/ 0 h 80"/>
                  <a:gd name="T26" fmla="*/ 0 w 74"/>
                  <a:gd name="T27" fmla="*/ 0 h 80"/>
                  <a:gd name="T28" fmla="*/ 0 w 74"/>
                  <a:gd name="T29" fmla="*/ 0 h 80"/>
                  <a:gd name="T30" fmla="*/ 0 w 74"/>
                  <a:gd name="T31" fmla="*/ 0 h 80"/>
                  <a:gd name="T32" fmla="*/ 0 w 74"/>
                  <a:gd name="T33" fmla="*/ 0 h 80"/>
                  <a:gd name="T34" fmla="*/ 0 w 74"/>
                  <a:gd name="T35" fmla="*/ 0 h 80"/>
                  <a:gd name="T36" fmla="*/ 0 w 74"/>
                  <a:gd name="T37" fmla="*/ 0 h 80"/>
                  <a:gd name="T38" fmla="*/ 0 w 74"/>
                  <a:gd name="T39" fmla="*/ 1 h 80"/>
                  <a:gd name="T40" fmla="*/ 0 w 74"/>
                  <a:gd name="T41" fmla="*/ 1 h 80"/>
                  <a:gd name="T42" fmla="*/ 0 w 74"/>
                  <a:gd name="T43" fmla="*/ 1 h 80"/>
                  <a:gd name="T44" fmla="*/ 0 w 74"/>
                  <a:gd name="T45" fmla="*/ 1 h 80"/>
                  <a:gd name="T46" fmla="*/ 0 w 74"/>
                  <a:gd name="T47" fmla="*/ 1 h 80"/>
                  <a:gd name="T48" fmla="*/ 0 w 74"/>
                  <a:gd name="T49" fmla="*/ 1 h 80"/>
                  <a:gd name="T50" fmla="*/ 1 w 74"/>
                  <a:gd name="T51" fmla="*/ 1 h 80"/>
                  <a:gd name="T52" fmla="*/ 1 w 74"/>
                  <a:gd name="T53" fmla="*/ 1 h 80"/>
                  <a:gd name="T54" fmla="*/ 1 w 74"/>
                  <a:gd name="T55" fmla="*/ 1 h 80"/>
                  <a:gd name="T56" fmla="*/ 1 w 74"/>
                  <a:gd name="T57" fmla="*/ 1 h 80"/>
                  <a:gd name="T58" fmla="*/ 1 w 74"/>
                  <a:gd name="T59" fmla="*/ 1 h 80"/>
                  <a:gd name="T60" fmla="*/ 1 w 74"/>
                  <a:gd name="T61" fmla="*/ 1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97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1 w 86"/>
                  <a:gd name="T1" fmla="*/ 1 h 80"/>
                  <a:gd name="T2" fmla="*/ 1 w 86"/>
                  <a:gd name="T3" fmla="*/ 1 h 80"/>
                  <a:gd name="T4" fmla="*/ 1 w 86"/>
                  <a:gd name="T5" fmla="*/ 1 h 80"/>
                  <a:gd name="T6" fmla="*/ 1 w 86"/>
                  <a:gd name="T7" fmla="*/ 1 h 80"/>
                  <a:gd name="T8" fmla="*/ 1 w 86"/>
                  <a:gd name="T9" fmla="*/ 1 h 80"/>
                  <a:gd name="T10" fmla="*/ 1 w 86"/>
                  <a:gd name="T11" fmla="*/ 1 h 80"/>
                  <a:gd name="T12" fmla="*/ 1 w 86"/>
                  <a:gd name="T13" fmla="*/ 1 h 80"/>
                  <a:gd name="T14" fmla="*/ 1 w 86"/>
                  <a:gd name="T15" fmla="*/ 1 h 80"/>
                  <a:gd name="T16" fmla="*/ 0 w 86"/>
                  <a:gd name="T17" fmla="*/ 0 h 80"/>
                  <a:gd name="T18" fmla="*/ 0 w 86"/>
                  <a:gd name="T19" fmla="*/ 0 h 80"/>
                  <a:gd name="T20" fmla="*/ 0 w 86"/>
                  <a:gd name="T21" fmla="*/ 0 h 80"/>
                  <a:gd name="T22" fmla="*/ 0 w 86"/>
                  <a:gd name="T23" fmla="*/ 0 h 80"/>
                  <a:gd name="T24" fmla="*/ 0 w 86"/>
                  <a:gd name="T25" fmla="*/ 0 h 80"/>
                  <a:gd name="T26" fmla="*/ 0 w 86"/>
                  <a:gd name="T27" fmla="*/ 0 h 80"/>
                  <a:gd name="T28" fmla="*/ 0 w 86"/>
                  <a:gd name="T29" fmla="*/ 0 h 80"/>
                  <a:gd name="T30" fmla="*/ 0 w 86"/>
                  <a:gd name="T31" fmla="*/ 0 h 80"/>
                  <a:gd name="T32" fmla="*/ 0 w 86"/>
                  <a:gd name="T33" fmla="*/ 1 h 80"/>
                  <a:gd name="T34" fmla="*/ 0 w 86"/>
                  <a:gd name="T35" fmla="*/ 1 h 80"/>
                  <a:gd name="T36" fmla="*/ 0 w 86"/>
                  <a:gd name="T37" fmla="*/ 1 h 80"/>
                  <a:gd name="T38" fmla="*/ 0 w 86"/>
                  <a:gd name="T39" fmla="*/ 1 h 80"/>
                  <a:gd name="T40" fmla="*/ 0 w 86"/>
                  <a:gd name="T41" fmla="*/ 1 h 80"/>
                  <a:gd name="T42" fmla="*/ 1 w 86"/>
                  <a:gd name="T43" fmla="*/ 1 h 80"/>
                  <a:gd name="T44" fmla="*/ 1 w 86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98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0 h 31"/>
                  <a:gd name="T2" fmla="*/ 0 w 74"/>
                  <a:gd name="T3" fmla="*/ 0 h 31"/>
                  <a:gd name="T4" fmla="*/ 0 w 74"/>
                  <a:gd name="T5" fmla="*/ 0 h 31"/>
                  <a:gd name="T6" fmla="*/ 0 w 74"/>
                  <a:gd name="T7" fmla="*/ 0 h 31"/>
                  <a:gd name="T8" fmla="*/ 0 w 74"/>
                  <a:gd name="T9" fmla="*/ 0 h 31"/>
                  <a:gd name="T10" fmla="*/ 0 w 74"/>
                  <a:gd name="T11" fmla="*/ 0 h 31"/>
                  <a:gd name="T12" fmla="*/ 0 w 74"/>
                  <a:gd name="T13" fmla="*/ 0 h 31"/>
                  <a:gd name="T14" fmla="*/ 0 w 74"/>
                  <a:gd name="T15" fmla="*/ 0 h 31"/>
                  <a:gd name="T16" fmla="*/ 0 w 74"/>
                  <a:gd name="T17" fmla="*/ 0 h 31"/>
                  <a:gd name="T18" fmla="*/ 1 w 74"/>
                  <a:gd name="T19" fmla="*/ 0 h 31"/>
                  <a:gd name="T20" fmla="*/ 1 w 74"/>
                  <a:gd name="T21" fmla="*/ 0 h 31"/>
                  <a:gd name="T22" fmla="*/ 1 w 74"/>
                  <a:gd name="T23" fmla="*/ 0 h 31"/>
                  <a:gd name="T24" fmla="*/ 1 w 74"/>
                  <a:gd name="T25" fmla="*/ 0 h 31"/>
                  <a:gd name="T26" fmla="*/ 1 w 74"/>
                  <a:gd name="T27" fmla="*/ 0 h 31"/>
                  <a:gd name="T28" fmla="*/ 1 w 74"/>
                  <a:gd name="T29" fmla="*/ 0 h 31"/>
                  <a:gd name="T30" fmla="*/ 1 w 74"/>
                  <a:gd name="T31" fmla="*/ 0 h 31"/>
                  <a:gd name="T32" fmla="*/ 1 w 74"/>
                  <a:gd name="T33" fmla="*/ 0 h 31"/>
                  <a:gd name="T34" fmla="*/ 1 w 74"/>
                  <a:gd name="T35" fmla="*/ 0 h 31"/>
                  <a:gd name="T36" fmla="*/ 1 w 74"/>
                  <a:gd name="T37" fmla="*/ 0 h 31"/>
                  <a:gd name="T38" fmla="*/ 1 w 74"/>
                  <a:gd name="T39" fmla="*/ 0 h 31"/>
                  <a:gd name="T40" fmla="*/ 1 w 74"/>
                  <a:gd name="T41" fmla="*/ 0 h 31"/>
                  <a:gd name="T42" fmla="*/ 0 w 74"/>
                  <a:gd name="T43" fmla="*/ 0 h 31"/>
                  <a:gd name="T44" fmla="*/ 0 w 74"/>
                  <a:gd name="T45" fmla="*/ 0 h 31"/>
                  <a:gd name="T46" fmla="*/ 0 w 74"/>
                  <a:gd name="T47" fmla="*/ 0 h 31"/>
                  <a:gd name="T48" fmla="*/ 0 w 74"/>
                  <a:gd name="T49" fmla="*/ 0 h 31"/>
                  <a:gd name="T50" fmla="*/ 0 w 74"/>
                  <a:gd name="T51" fmla="*/ 0 h 31"/>
                  <a:gd name="T52" fmla="*/ 0 w 74"/>
                  <a:gd name="T53" fmla="*/ 0 h 31"/>
                  <a:gd name="T54" fmla="*/ 0 w 74"/>
                  <a:gd name="T55" fmla="*/ 0 h 31"/>
                  <a:gd name="T56" fmla="*/ 0 w 74"/>
                  <a:gd name="T57" fmla="*/ 0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99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00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0 w 100"/>
                  <a:gd name="T1" fmla="*/ 0 h 65"/>
                  <a:gd name="T2" fmla="*/ 0 w 100"/>
                  <a:gd name="T3" fmla="*/ 0 h 65"/>
                  <a:gd name="T4" fmla="*/ 1 w 100"/>
                  <a:gd name="T5" fmla="*/ 1 h 65"/>
                  <a:gd name="T6" fmla="*/ 1 w 100"/>
                  <a:gd name="T7" fmla="*/ 1 h 65"/>
                  <a:gd name="T8" fmla="*/ 1 w 100"/>
                  <a:gd name="T9" fmla="*/ 1 h 65"/>
                  <a:gd name="T10" fmla="*/ 1 w 100"/>
                  <a:gd name="T11" fmla="*/ 1 h 65"/>
                  <a:gd name="T12" fmla="*/ 1 w 100"/>
                  <a:gd name="T13" fmla="*/ 1 h 65"/>
                  <a:gd name="T14" fmla="*/ 1 w 100"/>
                  <a:gd name="T15" fmla="*/ 1 h 65"/>
                  <a:gd name="T16" fmla="*/ 1 w 100"/>
                  <a:gd name="T17" fmla="*/ 1 h 65"/>
                  <a:gd name="T18" fmla="*/ 1 w 100"/>
                  <a:gd name="T19" fmla="*/ 1 h 65"/>
                  <a:gd name="T20" fmla="*/ 1 w 100"/>
                  <a:gd name="T21" fmla="*/ 1 h 65"/>
                  <a:gd name="T22" fmla="*/ 1 w 100"/>
                  <a:gd name="T23" fmla="*/ 1 h 65"/>
                  <a:gd name="T24" fmla="*/ 1 w 100"/>
                  <a:gd name="T25" fmla="*/ 1 h 65"/>
                  <a:gd name="T26" fmla="*/ 1 w 100"/>
                  <a:gd name="T27" fmla="*/ 0 h 65"/>
                  <a:gd name="T28" fmla="*/ 1 w 100"/>
                  <a:gd name="T29" fmla="*/ 0 h 65"/>
                  <a:gd name="T30" fmla="*/ 1 w 100"/>
                  <a:gd name="T31" fmla="*/ 0 h 65"/>
                  <a:gd name="T32" fmla="*/ 1 w 100"/>
                  <a:gd name="T33" fmla="*/ 0 h 65"/>
                  <a:gd name="T34" fmla="*/ 0 w 100"/>
                  <a:gd name="T35" fmla="*/ 0 h 65"/>
                  <a:gd name="T36" fmla="*/ 0 w 100"/>
                  <a:gd name="T37" fmla="*/ 0 h 65"/>
                  <a:gd name="T38" fmla="*/ 0 w 100"/>
                  <a:gd name="T39" fmla="*/ 0 h 65"/>
                  <a:gd name="T40" fmla="*/ 0 w 100"/>
                  <a:gd name="T41" fmla="*/ 0 h 65"/>
                  <a:gd name="T42" fmla="*/ 0 w 100"/>
                  <a:gd name="T43" fmla="*/ 0 h 65"/>
                  <a:gd name="T44" fmla="*/ 0 w 100"/>
                  <a:gd name="T45" fmla="*/ 0 h 65"/>
                  <a:gd name="T46" fmla="*/ 0 w 100"/>
                  <a:gd name="T47" fmla="*/ 0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01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1 w 79"/>
                  <a:gd name="T1" fmla="*/ 1 h 104"/>
                  <a:gd name="T2" fmla="*/ 1 w 79"/>
                  <a:gd name="T3" fmla="*/ 1 h 104"/>
                  <a:gd name="T4" fmla="*/ 0 w 79"/>
                  <a:gd name="T5" fmla="*/ 0 h 104"/>
                  <a:gd name="T6" fmla="*/ 0 w 79"/>
                  <a:gd name="T7" fmla="*/ 0 h 104"/>
                  <a:gd name="T8" fmla="*/ 0 w 79"/>
                  <a:gd name="T9" fmla="*/ 0 h 104"/>
                  <a:gd name="T10" fmla="*/ 0 w 79"/>
                  <a:gd name="T11" fmla="*/ 0 h 104"/>
                  <a:gd name="T12" fmla="*/ 0 w 79"/>
                  <a:gd name="T13" fmla="*/ 0 h 104"/>
                  <a:gd name="T14" fmla="*/ 0 w 79"/>
                  <a:gd name="T15" fmla="*/ 0 h 104"/>
                  <a:gd name="T16" fmla="*/ 0 w 79"/>
                  <a:gd name="T17" fmla="*/ 1 h 104"/>
                  <a:gd name="T18" fmla="*/ 0 w 79"/>
                  <a:gd name="T19" fmla="*/ 1 h 104"/>
                  <a:gd name="T20" fmla="*/ 0 w 79"/>
                  <a:gd name="T21" fmla="*/ 1 h 104"/>
                  <a:gd name="T22" fmla="*/ 0 w 79"/>
                  <a:gd name="T23" fmla="*/ 1 h 104"/>
                  <a:gd name="T24" fmla="*/ 0 w 79"/>
                  <a:gd name="T25" fmla="*/ 1 h 104"/>
                  <a:gd name="T26" fmla="*/ 0 w 79"/>
                  <a:gd name="T27" fmla="*/ 1 h 104"/>
                  <a:gd name="T28" fmla="*/ 0 w 79"/>
                  <a:gd name="T29" fmla="*/ 1 h 104"/>
                  <a:gd name="T30" fmla="*/ 0 w 79"/>
                  <a:gd name="T31" fmla="*/ 1 h 104"/>
                  <a:gd name="T32" fmla="*/ 0 w 79"/>
                  <a:gd name="T33" fmla="*/ 1 h 104"/>
                  <a:gd name="T34" fmla="*/ 0 w 79"/>
                  <a:gd name="T35" fmla="*/ 1 h 104"/>
                  <a:gd name="T36" fmla="*/ 0 w 79"/>
                  <a:gd name="T37" fmla="*/ 1 h 104"/>
                  <a:gd name="T38" fmla="*/ 0 w 79"/>
                  <a:gd name="T39" fmla="*/ 1 h 104"/>
                  <a:gd name="T40" fmla="*/ 1 w 79"/>
                  <a:gd name="T41" fmla="*/ 1 h 104"/>
                  <a:gd name="T42" fmla="*/ 1 w 79"/>
                  <a:gd name="T43" fmla="*/ 1 h 104"/>
                  <a:gd name="T44" fmla="*/ 1 w 79"/>
                  <a:gd name="T45" fmla="*/ 1 h 104"/>
                  <a:gd name="T46" fmla="*/ 1 w 79"/>
                  <a:gd name="T47" fmla="*/ 1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301" name="Freeform 159"/>
            <p:cNvSpPr>
              <a:spLocks/>
            </p:cNvSpPr>
            <p:nvPr>
              <p:custDataLst>
                <p:tags r:id="rId853"/>
              </p:custDataLst>
            </p:nvPr>
          </p:nvSpPr>
          <p:spPr bwMode="auto">
            <a:xfrm>
              <a:off x="4510209" y="4583226"/>
              <a:ext cx="10485" cy="52880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02" name="Freeform 160"/>
            <p:cNvSpPr>
              <a:spLocks/>
            </p:cNvSpPr>
            <p:nvPr>
              <p:custDataLst>
                <p:tags r:id="rId854"/>
              </p:custDataLst>
            </p:nvPr>
          </p:nvSpPr>
          <p:spPr bwMode="auto">
            <a:xfrm>
              <a:off x="4438315" y="4716182"/>
              <a:ext cx="13480" cy="54391"/>
            </a:xfrm>
            <a:custGeom>
              <a:avLst/>
              <a:gdLst>
                <a:gd name="T0" fmla="*/ 0 w 39"/>
                <a:gd name="T1" fmla="*/ 0 h 35"/>
                <a:gd name="T2" fmla="*/ 2147483647 w 39"/>
                <a:gd name="T3" fmla="*/ 0 h 35"/>
                <a:gd name="T4" fmla="*/ 2147483647 w 39"/>
                <a:gd name="T5" fmla="*/ 2147483647 h 35"/>
                <a:gd name="T6" fmla="*/ 2147483647 w 39"/>
                <a:gd name="T7" fmla="*/ 2147483647 h 35"/>
                <a:gd name="T8" fmla="*/ 2147483647 w 39"/>
                <a:gd name="T9" fmla="*/ 2147483647 h 35"/>
                <a:gd name="T10" fmla="*/ 2147483647 w 39"/>
                <a:gd name="T11" fmla="*/ 2147483647 h 35"/>
                <a:gd name="T12" fmla="*/ 2147483647 w 39"/>
                <a:gd name="T13" fmla="*/ 2147483647 h 35"/>
                <a:gd name="T14" fmla="*/ 2147483647 w 39"/>
                <a:gd name="T15" fmla="*/ 2147483647 h 35"/>
                <a:gd name="T16" fmla="*/ 2147483647 w 39"/>
                <a:gd name="T17" fmla="*/ 2147483647 h 35"/>
                <a:gd name="T18" fmla="*/ 2147483647 w 39"/>
                <a:gd name="T19" fmla="*/ 2147483647 h 35"/>
                <a:gd name="T20" fmla="*/ 2147483647 w 39"/>
                <a:gd name="T21" fmla="*/ 2147483647 h 35"/>
                <a:gd name="T22" fmla="*/ 2147483647 w 39"/>
                <a:gd name="T23" fmla="*/ 2147483647 h 35"/>
                <a:gd name="T24" fmla="*/ 2147483647 w 39"/>
                <a:gd name="T25" fmla="*/ 2147483647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03" name="Freeform 161"/>
            <p:cNvSpPr>
              <a:spLocks/>
            </p:cNvSpPr>
            <p:nvPr>
              <p:custDataLst>
                <p:tags r:id="rId855"/>
              </p:custDataLst>
            </p:nvPr>
          </p:nvSpPr>
          <p:spPr bwMode="auto">
            <a:xfrm>
              <a:off x="6135293" y="3123727"/>
              <a:ext cx="687477" cy="315771"/>
            </a:xfrm>
            <a:custGeom>
              <a:avLst/>
              <a:gdLst>
                <a:gd name="T0" fmla="*/ 2147483647 w 1688"/>
                <a:gd name="T1" fmla="*/ 2147483647 h 630"/>
                <a:gd name="T2" fmla="*/ 2147483647 w 1688"/>
                <a:gd name="T3" fmla="*/ 2147483647 h 630"/>
                <a:gd name="T4" fmla="*/ 2147483647 w 1688"/>
                <a:gd name="T5" fmla="*/ 2147483647 h 630"/>
                <a:gd name="T6" fmla="*/ 2147483647 w 1688"/>
                <a:gd name="T7" fmla="*/ 2147483647 h 630"/>
                <a:gd name="T8" fmla="*/ 2147483647 w 1688"/>
                <a:gd name="T9" fmla="*/ 2147483647 h 630"/>
                <a:gd name="T10" fmla="*/ 2147483647 w 1688"/>
                <a:gd name="T11" fmla="*/ 2147483647 h 630"/>
                <a:gd name="T12" fmla="*/ 2147483647 w 1688"/>
                <a:gd name="T13" fmla="*/ 2147483647 h 630"/>
                <a:gd name="T14" fmla="*/ 2147483647 w 1688"/>
                <a:gd name="T15" fmla="*/ 2147483647 h 630"/>
                <a:gd name="T16" fmla="*/ 2147483647 w 1688"/>
                <a:gd name="T17" fmla="*/ 2147483647 h 630"/>
                <a:gd name="T18" fmla="*/ 2147483647 w 1688"/>
                <a:gd name="T19" fmla="*/ 2147483647 h 630"/>
                <a:gd name="T20" fmla="*/ 2147483647 w 1688"/>
                <a:gd name="T21" fmla="*/ 2147483647 h 630"/>
                <a:gd name="T22" fmla="*/ 2147483647 w 1688"/>
                <a:gd name="T23" fmla="*/ 2147483647 h 630"/>
                <a:gd name="T24" fmla="*/ 2147483647 w 1688"/>
                <a:gd name="T25" fmla="*/ 2147483647 h 630"/>
                <a:gd name="T26" fmla="*/ 2147483647 w 1688"/>
                <a:gd name="T27" fmla="*/ 2147483647 h 630"/>
                <a:gd name="T28" fmla="*/ 2147483647 w 1688"/>
                <a:gd name="T29" fmla="*/ 2147483647 h 630"/>
                <a:gd name="T30" fmla="*/ 2147483647 w 1688"/>
                <a:gd name="T31" fmla="*/ 2147483647 h 630"/>
                <a:gd name="T32" fmla="*/ 2147483647 w 1688"/>
                <a:gd name="T33" fmla="*/ 2147483647 h 630"/>
                <a:gd name="T34" fmla="*/ 2147483647 w 1688"/>
                <a:gd name="T35" fmla="*/ 2147483647 h 630"/>
                <a:gd name="T36" fmla="*/ 2147483647 w 1688"/>
                <a:gd name="T37" fmla="*/ 2147483647 h 630"/>
                <a:gd name="T38" fmla="*/ 2147483647 w 1688"/>
                <a:gd name="T39" fmla="*/ 2147483647 h 630"/>
                <a:gd name="T40" fmla="*/ 2147483647 w 1688"/>
                <a:gd name="T41" fmla="*/ 2147483647 h 630"/>
                <a:gd name="T42" fmla="*/ 2147483647 w 1688"/>
                <a:gd name="T43" fmla="*/ 2147483647 h 630"/>
                <a:gd name="T44" fmla="*/ 2147483647 w 1688"/>
                <a:gd name="T45" fmla="*/ 2147483647 h 630"/>
                <a:gd name="T46" fmla="*/ 2147483647 w 1688"/>
                <a:gd name="T47" fmla="*/ 2147483647 h 630"/>
                <a:gd name="T48" fmla="*/ 2147483647 w 1688"/>
                <a:gd name="T49" fmla="*/ 2147483647 h 630"/>
                <a:gd name="T50" fmla="*/ 2147483647 w 1688"/>
                <a:gd name="T51" fmla="*/ 2147483647 h 630"/>
                <a:gd name="T52" fmla="*/ 2147483647 w 1688"/>
                <a:gd name="T53" fmla="*/ 2147483647 h 630"/>
                <a:gd name="T54" fmla="*/ 2147483647 w 1688"/>
                <a:gd name="T55" fmla="*/ 2147483647 h 630"/>
                <a:gd name="T56" fmla="*/ 2147483647 w 1688"/>
                <a:gd name="T57" fmla="*/ 2147483647 h 630"/>
                <a:gd name="T58" fmla="*/ 2147483647 w 1688"/>
                <a:gd name="T59" fmla="*/ 2147483647 h 630"/>
                <a:gd name="T60" fmla="*/ 2147483647 w 1688"/>
                <a:gd name="T61" fmla="*/ 2147483647 h 630"/>
                <a:gd name="T62" fmla="*/ 2147483647 w 1688"/>
                <a:gd name="T63" fmla="*/ 2147483647 h 630"/>
                <a:gd name="T64" fmla="*/ 2147483647 w 1688"/>
                <a:gd name="T65" fmla="*/ 2147483647 h 630"/>
                <a:gd name="T66" fmla="*/ 2147483647 w 1688"/>
                <a:gd name="T67" fmla="*/ 2147483647 h 630"/>
                <a:gd name="T68" fmla="*/ 2147483647 w 1688"/>
                <a:gd name="T69" fmla="*/ 2147483647 h 630"/>
                <a:gd name="T70" fmla="*/ 2147483647 w 1688"/>
                <a:gd name="T71" fmla="*/ 2147483647 h 630"/>
                <a:gd name="T72" fmla="*/ 2147483647 w 1688"/>
                <a:gd name="T73" fmla="*/ 2147483647 h 630"/>
                <a:gd name="T74" fmla="*/ 2147483647 w 1688"/>
                <a:gd name="T75" fmla="*/ 2147483647 h 630"/>
                <a:gd name="T76" fmla="*/ 2147483647 w 1688"/>
                <a:gd name="T77" fmla="*/ 2147483647 h 630"/>
                <a:gd name="T78" fmla="*/ 2147483647 w 1688"/>
                <a:gd name="T79" fmla="*/ 2147483647 h 630"/>
                <a:gd name="T80" fmla="*/ 2147483647 w 1688"/>
                <a:gd name="T81" fmla="*/ 2147483647 h 630"/>
                <a:gd name="T82" fmla="*/ 2147483647 w 1688"/>
                <a:gd name="T83" fmla="*/ 2147483647 h 630"/>
                <a:gd name="T84" fmla="*/ 2147483647 w 1688"/>
                <a:gd name="T85" fmla="*/ 2147483647 h 630"/>
                <a:gd name="T86" fmla="*/ 2147483647 w 1688"/>
                <a:gd name="T87" fmla="*/ 2147483647 h 630"/>
                <a:gd name="T88" fmla="*/ 2147483647 w 1688"/>
                <a:gd name="T89" fmla="*/ 2147483647 h 630"/>
                <a:gd name="T90" fmla="*/ 2147483647 w 1688"/>
                <a:gd name="T91" fmla="*/ 2147483647 h 630"/>
                <a:gd name="T92" fmla="*/ 2147483647 w 1688"/>
                <a:gd name="T93" fmla="*/ 2147483647 h 630"/>
                <a:gd name="T94" fmla="*/ 2147483647 w 1688"/>
                <a:gd name="T95" fmla="*/ 2147483647 h 630"/>
                <a:gd name="T96" fmla="*/ 2147483647 w 1688"/>
                <a:gd name="T97" fmla="*/ 2147483647 h 630"/>
                <a:gd name="T98" fmla="*/ 2147483647 w 1688"/>
                <a:gd name="T99" fmla="*/ 2147483647 h 630"/>
                <a:gd name="T100" fmla="*/ 2147483647 w 1688"/>
                <a:gd name="T101" fmla="*/ 2147483647 h 630"/>
                <a:gd name="T102" fmla="*/ 2147483647 w 1688"/>
                <a:gd name="T103" fmla="*/ 2147483647 h 630"/>
                <a:gd name="T104" fmla="*/ 2147483647 w 1688"/>
                <a:gd name="T105" fmla="*/ 2147483647 h 630"/>
                <a:gd name="T106" fmla="*/ 2147483647 w 1688"/>
                <a:gd name="T107" fmla="*/ 2147483647 h 630"/>
                <a:gd name="T108" fmla="*/ 2147483647 w 1688"/>
                <a:gd name="T109" fmla="*/ 2147483647 h 630"/>
                <a:gd name="T110" fmla="*/ 2147483647 w 1688"/>
                <a:gd name="T111" fmla="*/ 2147483647 h 630"/>
                <a:gd name="T112" fmla="*/ 2147483647 w 1688"/>
                <a:gd name="T113" fmla="*/ 2147483647 h 630"/>
                <a:gd name="T114" fmla="*/ 2147483647 w 1688"/>
                <a:gd name="T115" fmla="*/ 2147483647 h 630"/>
                <a:gd name="T116" fmla="*/ 2147483647 w 1688"/>
                <a:gd name="T117" fmla="*/ 2147483647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04" name="Freeform 162"/>
            <p:cNvSpPr>
              <a:spLocks/>
            </p:cNvSpPr>
            <p:nvPr>
              <p:custDataLst>
                <p:tags r:id="rId856"/>
              </p:custDataLst>
            </p:nvPr>
          </p:nvSpPr>
          <p:spPr bwMode="auto">
            <a:xfrm>
              <a:off x="2669446" y="4995692"/>
              <a:ext cx="310039" cy="395847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2147483647 h 795"/>
                <a:gd name="T112" fmla="*/ 2147483647 w 758"/>
                <a:gd name="T113" fmla="*/ 2147483647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05" name="Freeform 163"/>
            <p:cNvSpPr>
              <a:spLocks/>
            </p:cNvSpPr>
            <p:nvPr>
              <p:custDataLst>
                <p:tags r:id="rId857"/>
              </p:custDataLst>
            </p:nvPr>
          </p:nvSpPr>
          <p:spPr bwMode="auto">
            <a:xfrm>
              <a:off x="2871645" y="4453291"/>
              <a:ext cx="112333" cy="205478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2147483647 h 414"/>
                <a:gd name="T28" fmla="*/ 2147483647 w 273"/>
                <a:gd name="T29" fmla="*/ 2147483647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2147483647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2306" name="Group 164"/>
            <p:cNvGrpSpPr>
              <a:grpSpLocks/>
            </p:cNvGrpSpPr>
            <p:nvPr>
              <p:custDataLst>
                <p:tags r:id="rId858"/>
              </p:custDataLst>
            </p:nvPr>
          </p:nvGrpSpPr>
          <p:grpSpPr bwMode="auto">
            <a:xfrm>
              <a:off x="2602046" y="4296161"/>
              <a:ext cx="305546" cy="382249"/>
              <a:chOff x="1486" y="2412"/>
              <a:chExt cx="244" cy="256"/>
            </a:xfrm>
          </p:grpSpPr>
          <p:sp>
            <p:nvSpPr>
              <p:cNvPr id="2689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0 h 22"/>
                  <a:gd name="T4" fmla="*/ 0 w 54"/>
                  <a:gd name="T5" fmla="*/ 0 h 22"/>
                  <a:gd name="T6" fmla="*/ 0 w 54"/>
                  <a:gd name="T7" fmla="*/ 0 h 22"/>
                  <a:gd name="T8" fmla="*/ 0 w 54"/>
                  <a:gd name="T9" fmla="*/ 0 h 22"/>
                  <a:gd name="T10" fmla="*/ 0 w 54"/>
                  <a:gd name="T11" fmla="*/ 0 h 22"/>
                  <a:gd name="T12" fmla="*/ 0 w 54"/>
                  <a:gd name="T13" fmla="*/ 0 h 22"/>
                  <a:gd name="T14" fmla="*/ 0 w 54"/>
                  <a:gd name="T15" fmla="*/ 0 h 22"/>
                  <a:gd name="T16" fmla="*/ 0 w 54"/>
                  <a:gd name="T17" fmla="*/ 0 h 22"/>
                  <a:gd name="T18" fmla="*/ 0 w 54"/>
                  <a:gd name="T19" fmla="*/ 0 h 22"/>
                  <a:gd name="T20" fmla="*/ 0 w 54"/>
                  <a:gd name="T21" fmla="*/ 0 h 22"/>
                  <a:gd name="T22" fmla="*/ 1 w 54"/>
                  <a:gd name="T23" fmla="*/ 0 h 22"/>
                  <a:gd name="T24" fmla="*/ 1 w 54"/>
                  <a:gd name="T25" fmla="*/ 0 h 22"/>
                  <a:gd name="T26" fmla="*/ 1 w 54"/>
                  <a:gd name="T27" fmla="*/ 0 h 22"/>
                  <a:gd name="T28" fmla="*/ 0 w 54"/>
                  <a:gd name="T29" fmla="*/ 0 h 22"/>
                  <a:gd name="T30" fmla="*/ 0 w 54"/>
                  <a:gd name="T31" fmla="*/ 0 h 22"/>
                  <a:gd name="T32" fmla="*/ 0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90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0 h 24"/>
                  <a:gd name="T6" fmla="*/ 0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  <a:gd name="T16" fmla="*/ 0 w 6"/>
                  <a:gd name="T17" fmla="*/ 0 h 24"/>
                  <a:gd name="T18" fmla="*/ 0 w 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91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0 h 12"/>
                  <a:gd name="T2" fmla="*/ 0 w 27"/>
                  <a:gd name="T3" fmla="*/ 0 h 12"/>
                  <a:gd name="T4" fmla="*/ 0 w 27"/>
                  <a:gd name="T5" fmla="*/ 0 h 12"/>
                  <a:gd name="T6" fmla="*/ 0 w 27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92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0 w 743"/>
                  <a:gd name="T1" fmla="*/ 3 h 672"/>
                  <a:gd name="T2" fmla="*/ 1 w 743"/>
                  <a:gd name="T3" fmla="*/ 3 h 672"/>
                  <a:gd name="T4" fmla="*/ 1 w 743"/>
                  <a:gd name="T5" fmla="*/ 4 h 672"/>
                  <a:gd name="T6" fmla="*/ 2 w 743"/>
                  <a:gd name="T7" fmla="*/ 4 h 672"/>
                  <a:gd name="T8" fmla="*/ 2 w 743"/>
                  <a:gd name="T9" fmla="*/ 4 h 672"/>
                  <a:gd name="T10" fmla="*/ 4 w 743"/>
                  <a:gd name="T11" fmla="*/ 5 h 672"/>
                  <a:gd name="T12" fmla="*/ 3 w 743"/>
                  <a:gd name="T13" fmla="*/ 5 h 672"/>
                  <a:gd name="T14" fmla="*/ 4 w 743"/>
                  <a:gd name="T15" fmla="*/ 6 h 672"/>
                  <a:gd name="T16" fmla="*/ 4 w 743"/>
                  <a:gd name="T17" fmla="*/ 7 h 672"/>
                  <a:gd name="T18" fmla="*/ 4 w 743"/>
                  <a:gd name="T19" fmla="*/ 7 h 672"/>
                  <a:gd name="T20" fmla="*/ 4 w 743"/>
                  <a:gd name="T21" fmla="*/ 8 h 672"/>
                  <a:gd name="T22" fmla="*/ 4 w 743"/>
                  <a:gd name="T23" fmla="*/ 8 h 672"/>
                  <a:gd name="T24" fmla="*/ 5 w 743"/>
                  <a:gd name="T25" fmla="*/ 8 h 672"/>
                  <a:gd name="T26" fmla="*/ 5 w 743"/>
                  <a:gd name="T27" fmla="*/ 8 h 672"/>
                  <a:gd name="T28" fmla="*/ 6 w 743"/>
                  <a:gd name="T29" fmla="*/ 8 h 672"/>
                  <a:gd name="T30" fmla="*/ 6 w 743"/>
                  <a:gd name="T31" fmla="*/ 7 h 672"/>
                  <a:gd name="T32" fmla="*/ 6 w 743"/>
                  <a:gd name="T33" fmla="*/ 6 h 672"/>
                  <a:gd name="T34" fmla="*/ 7 w 743"/>
                  <a:gd name="T35" fmla="*/ 6 h 672"/>
                  <a:gd name="T36" fmla="*/ 7 w 743"/>
                  <a:gd name="T37" fmla="*/ 6 h 672"/>
                  <a:gd name="T38" fmla="*/ 8 w 743"/>
                  <a:gd name="T39" fmla="*/ 5 h 672"/>
                  <a:gd name="T40" fmla="*/ 8 w 743"/>
                  <a:gd name="T41" fmla="*/ 5 h 672"/>
                  <a:gd name="T42" fmla="*/ 8 w 743"/>
                  <a:gd name="T43" fmla="*/ 5 h 672"/>
                  <a:gd name="T44" fmla="*/ 8 w 743"/>
                  <a:gd name="T45" fmla="*/ 4 h 672"/>
                  <a:gd name="T46" fmla="*/ 8 w 743"/>
                  <a:gd name="T47" fmla="*/ 4 h 672"/>
                  <a:gd name="T48" fmla="*/ 8 w 743"/>
                  <a:gd name="T49" fmla="*/ 3 h 672"/>
                  <a:gd name="T50" fmla="*/ 9 w 743"/>
                  <a:gd name="T51" fmla="*/ 3 h 672"/>
                  <a:gd name="T52" fmla="*/ 9 w 743"/>
                  <a:gd name="T53" fmla="*/ 3 h 672"/>
                  <a:gd name="T54" fmla="*/ 8 w 743"/>
                  <a:gd name="T55" fmla="*/ 2 h 672"/>
                  <a:gd name="T56" fmla="*/ 8 w 743"/>
                  <a:gd name="T57" fmla="*/ 2 h 672"/>
                  <a:gd name="T58" fmla="*/ 8 w 743"/>
                  <a:gd name="T59" fmla="*/ 2 h 672"/>
                  <a:gd name="T60" fmla="*/ 8 w 743"/>
                  <a:gd name="T61" fmla="*/ 2 h 672"/>
                  <a:gd name="T62" fmla="*/ 7 w 743"/>
                  <a:gd name="T63" fmla="*/ 2 h 672"/>
                  <a:gd name="T64" fmla="*/ 7 w 743"/>
                  <a:gd name="T65" fmla="*/ 1 h 672"/>
                  <a:gd name="T66" fmla="*/ 7 w 743"/>
                  <a:gd name="T67" fmla="*/ 1 h 672"/>
                  <a:gd name="T68" fmla="*/ 6 w 743"/>
                  <a:gd name="T69" fmla="*/ 1 h 672"/>
                  <a:gd name="T70" fmla="*/ 6 w 743"/>
                  <a:gd name="T71" fmla="*/ 1 h 672"/>
                  <a:gd name="T72" fmla="*/ 6 w 743"/>
                  <a:gd name="T73" fmla="*/ 1 h 672"/>
                  <a:gd name="T74" fmla="*/ 5 w 743"/>
                  <a:gd name="T75" fmla="*/ 1 h 672"/>
                  <a:gd name="T76" fmla="*/ 5 w 743"/>
                  <a:gd name="T77" fmla="*/ 1 h 672"/>
                  <a:gd name="T78" fmla="*/ 5 w 743"/>
                  <a:gd name="T79" fmla="*/ 1 h 672"/>
                  <a:gd name="T80" fmla="*/ 4 w 743"/>
                  <a:gd name="T81" fmla="*/ 1 h 672"/>
                  <a:gd name="T82" fmla="*/ 4 w 743"/>
                  <a:gd name="T83" fmla="*/ 1 h 672"/>
                  <a:gd name="T84" fmla="*/ 4 w 743"/>
                  <a:gd name="T85" fmla="*/ 1 h 672"/>
                  <a:gd name="T86" fmla="*/ 3 w 743"/>
                  <a:gd name="T87" fmla="*/ 1 h 672"/>
                  <a:gd name="T88" fmla="*/ 3 w 743"/>
                  <a:gd name="T89" fmla="*/ 1 h 672"/>
                  <a:gd name="T90" fmla="*/ 2 w 743"/>
                  <a:gd name="T91" fmla="*/ 0 h 672"/>
                  <a:gd name="T92" fmla="*/ 2 w 743"/>
                  <a:gd name="T93" fmla="*/ 0 h 672"/>
                  <a:gd name="T94" fmla="*/ 2 w 743"/>
                  <a:gd name="T95" fmla="*/ 1 h 672"/>
                  <a:gd name="T96" fmla="*/ 1 w 743"/>
                  <a:gd name="T97" fmla="*/ 1 h 672"/>
                  <a:gd name="T98" fmla="*/ 1 w 743"/>
                  <a:gd name="T99" fmla="*/ 2 h 672"/>
                  <a:gd name="T100" fmla="*/ 1 w 743"/>
                  <a:gd name="T101" fmla="*/ 2 h 672"/>
                  <a:gd name="T102" fmla="*/ 1 w 743"/>
                  <a:gd name="T103" fmla="*/ 2 h 672"/>
                  <a:gd name="T104" fmla="*/ 1 w 743"/>
                  <a:gd name="T105" fmla="*/ 2 h 672"/>
                  <a:gd name="T106" fmla="*/ 1 w 743"/>
                  <a:gd name="T107" fmla="*/ 2 h 672"/>
                  <a:gd name="T108" fmla="*/ 1 w 743"/>
                  <a:gd name="T109" fmla="*/ 1 h 672"/>
                  <a:gd name="T110" fmla="*/ 1 w 743"/>
                  <a:gd name="T111" fmla="*/ 1 h 672"/>
                  <a:gd name="T112" fmla="*/ 1 w 743"/>
                  <a:gd name="T113" fmla="*/ 0 h 672"/>
                  <a:gd name="T114" fmla="*/ 1 w 743"/>
                  <a:gd name="T115" fmla="*/ 0 h 672"/>
                  <a:gd name="T116" fmla="*/ 0 w 743"/>
                  <a:gd name="T117" fmla="*/ 1 h 672"/>
                  <a:gd name="T118" fmla="*/ 0 w 743"/>
                  <a:gd name="T119" fmla="*/ 1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307" name="Freeform 169"/>
            <p:cNvSpPr>
              <a:spLocks/>
            </p:cNvSpPr>
            <p:nvPr>
              <p:custDataLst>
                <p:tags r:id="rId859"/>
              </p:custDataLst>
            </p:nvPr>
          </p:nvSpPr>
          <p:spPr bwMode="auto">
            <a:xfrm>
              <a:off x="7339502" y="5761702"/>
              <a:ext cx="29955" cy="10576"/>
            </a:xfrm>
            <a:custGeom>
              <a:avLst/>
              <a:gdLst>
                <a:gd name="T0" fmla="*/ 0 w 79"/>
                <a:gd name="T1" fmla="*/ 2147483647 h 23"/>
                <a:gd name="T2" fmla="*/ 2147483647 w 79"/>
                <a:gd name="T3" fmla="*/ 2147483647 h 23"/>
                <a:gd name="T4" fmla="*/ 2147483647 w 79"/>
                <a:gd name="T5" fmla="*/ 2147483647 h 23"/>
                <a:gd name="T6" fmla="*/ 2147483647 w 79"/>
                <a:gd name="T7" fmla="*/ 2147483647 h 23"/>
                <a:gd name="T8" fmla="*/ 2147483647 w 79"/>
                <a:gd name="T9" fmla="*/ 0 h 23"/>
                <a:gd name="T10" fmla="*/ 2147483647 w 79"/>
                <a:gd name="T11" fmla="*/ 0 h 23"/>
                <a:gd name="T12" fmla="*/ 2147483647 w 79"/>
                <a:gd name="T13" fmla="*/ 2147483647 h 23"/>
                <a:gd name="T14" fmla="*/ 2147483647 w 79"/>
                <a:gd name="T15" fmla="*/ 2147483647 h 23"/>
                <a:gd name="T16" fmla="*/ 2147483647 w 79"/>
                <a:gd name="T17" fmla="*/ 2147483647 h 23"/>
                <a:gd name="T18" fmla="*/ 2147483647 w 79"/>
                <a:gd name="T19" fmla="*/ 2147483647 h 23"/>
                <a:gd name="T20" fmla="*/ 2147483647 w 79"/>
                <a:gd name="T21" fmla="*/ 2147483647 h 23"/>
                <a:gd name="T22" fmla="*/ 2147483647 w 79"/>
                <a:gd name="T23" fmla="*/ 2147483647 h 23"/>
                <a:gd name="T24" fmla="*/ 2147483647 w 79"/>
                <a:gd name="T25" fmla="*/ 2147483647 h 23"/>
                <a:gd name="T26" fmla="*/ 2147483647 w 79"/>
                <a:gd name="T27" fmla="*/ 2147483647 h 23"/>
                <a:gd name="T28" fmla="*/ 2147483647 w 79"/>
                <a:gd name="T29" fmla="*/ 2147483647 h 23"/>
                <a:gd name="T30" fmla="*/ 2147483647 w 79"/>
                <a:gd name="T31" fmla="*/ 2147483647 h 23"/>
                <a:gd name="T32" fmla="*/ 2147483647 w 79"/>
                <a:gd name="T33" fmla="*/ 2147483647 h 23"/>
                <a:gd name="T34" fmla="*/ 2147483647 w 79"/>
                <a:gd name="T35" fmla="*/ 2147483647 h 23"/>
                <a:gd name="T36" fmla="*/ 2147483647 w 79"/>
                <a:gd name="T37" fmla="*/ 2147483647 h 23"/>
                <a:gd name="T38" fmla="*/ 2147483647 w 79"/>
                <a:gd name="T39" fmla="*/ 2147483647 h 23"/>
                <a:gd name="T40" fmla="*/ 2147483647 w 79"/>
                <a:gd name="T41" fmla="*/ 2147483647 h 23"/>
                <a:gd name="T42" fmla="*/ 2147483647 w 79"/>
                <a:gd name="T43" fmla="*/ 2147483647 h 23"/>
                <a:gd name="T44" fmla="*/ 2147483647 w 79"/>
                <a:gd name="T45" fmla="*/ 2147483647 h 23"/>
                <a:gd name="T46" fmla="*/ 2147483647 w 79"/>
                <a:gd name="T47" fmla="*/ 2147483647 h 23"/>
                <a:gd name="T48" fmla="*/ 0 w 79"/>
                <a:gd name="T49" fmla="*/ 2147483647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08" name="Freeform 170"/>
            <p:cNvSpPr>
              <a:spLocks/>
            </p:cNvSpPr>
            <p:nvPr>
              <p:custDataLst>
                <p:tags r:id="rId860"/>
              </p:custDataLst>
            </p:nvPr>
          </p:nvSpPr>
          <p:spPr bwMode="auto">
            <a:xfrm>
              <a:off x="7448839" y="5888615"/>
              <a:ext cx="1498" cy="4532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2147483647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09" name="Line 171"/>
            <p:cNvSpPr>
              <a:spLocks noChangeShapeType="1"/>
            </p:cNvSpPr>
            <p:nvPr>
              <p:custDataLst>
                <p:tags r:id="rId861"/>
              </p:custDataLst>
            </p:nvPr>
          </p:nvSpPr>
          <p:spPr bwMode="auto">
            <a:xfrm flipV="1">
              <a:off x="7534213" y="5887104"/>
              <a:ext cx="1497" cy="120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10" name="Freeform 172"/>
            <p:cNvSpPr>
              <a:spLocks/>
            </p:cNvSpPr>
            <p:nvPr>
              <p:custDataLst>
                <p:tags r:id="rId862"/>
              </p:custDataLst>
            </p:nvPr>
          </p:nvSpPr>
          <p:spPr bwMode="auto">
            <a:xfrm>
              <a:off x="7534213" y="5887104"/>
              <a:ext cx="2996" cy="15109"/>
            </a:xfrm>
            <a:custGeom>
              <a:avLst/>
              <a:gdLst>
                <a:gd name="T0" fmla="*/ 0 w 5"/>
                <a:gd name="T1" fmla="*/ 0 h 30"/>
                <a:gd name="T2" fmla="*/ 2147483647 w 5"/>
                <a:gd name="T3" fmla="*/ 2147483647 h 30"/>
                <a:gd name="T4" fmla="*/ 2147483647 w 5"/>
                <a:gd name="T5" fmla="*/ 2147483647 h 30"/>
                <a:gd name="T6" fmla="*/ 2147483647 w 5"/>
                <a:gd name="T7" fmla="*/ 2147483647 h 30"/>
                <a:gd name="T8" fmla="*/ 2147483647 w 5"/>
                <a:gd name="T9" fmla="*/ 2147483647 h 30"/>
                <a:gd name="T10" fmla="*/ 2147483647 w 5"/>
                <a:gd name="T11" fmla="*/ 2147483647 h 30"/>
                <a:gd name="T12" fmla="*/ 2147483647 w 5"/>
                <a:gd name="T13" fmla="*/ 2147483647 h 30"/>
                <a:gd name="T14" fmla="*/ 2147483647 w 5"/>
                <a:gd name="T15" fmla="*/ 2147483647 h 30"/>
                <a:gd name="T16" fmla="*/ 0 w 5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11" name="Freeform 173"/>
            <p:cNvSpPr>
              <a:spLocks/>
            </p:cNvSpPr>
            <p:nvPr>
              <p:custDataLst>
                <p:tags r:id="rId863"/>
              </p:custDataLst>
            </p:nvPr>
          </p:nvSpPr>
          <p:spPr bwMode="auto">
            <a:xfrm>
              <a:off x="7815794" y="5382474"/>
              <a:ext cx="20969" cy="27196"/>
            </a:xfrm>
            <a:custGeom>
              <a:avLst/>
              <a:gdLst>
                <a:gd name="T0" fmla="*/ 0 w 53"/>
                <a:gd name="T1" fmla="*/ 2147483647 h 55"/>
                <a:gd name="T2" fmla="*/ 2147483647 w 53"/>
                <a:gd name="T3" fmla="*/ 2147483647 h 55"/>
                <a:gd name="T4" fmla="*/ 2147483647 w 53"/>
                <a:gd name="T5" fmla="*/ 2147483647 h 55"/>
                <a:gd name="T6" fmla="*/ 2147483647 w 53"/>
                <a:gd name="T7" fmla="*/ 2147483647 h 55"/>
                <a:gd name="T8" fmla="*/ 2147483647 w 53"/>
                <a:gd name="T9" fmla="*/ 2147483647 h 55"/>
                <a:gd name="T10" fmla="*/ 2147483647 w 53"/>
                <a:gd name="T11" fmla="*/ 2147483647 h 55"/>
                <a:gd name="T12" fmla="*/ 2147483647 w 53"/>
                <a:gd name="T13" fmla="*/ 2147483647 h 55"/>
                <a:gd name="T14" fmla="*/ 2147483647 w 53"/>
                <a:gd name="T15" fmla="*/ 2147483647 h 55"/>
                <a:gd name="T16" fmla="*/ 2147483647 w 53"/>
                <a:gd name="T17" fmla="*/ 2147483647 h 55"/>
                <a:gd name="T18" fmla="*/ 2147483647 w 53"/>
                <a:gd name="T19" fmla="*/ 2147483647 h 55"/>
                <a:gd name="T20" fmla="*/ 2147483647 w 53"/>
                <a:gd name="T21" fmla="*/ 2147483647 h 55"/>
                <a:gd name="T22" fmla="*/ 2147483647 w 53"/>
                <a:gd name="T23" fmla="*/ 2147483647 h 55"/>
                <a:gd name="T24" fmla="*/ 2147483647 w 53"/>
                <a:gd name="T25" fmla="*/ 2147483647 h 55"/>
                <a:gd name="T26" fmla="*/ 2147483647 w 53"/>
                <a:gd name="T27" fmla="*/ 0 h 55"/>
                <a:gd name="T28" fmla="*/ 2147483647 w 53"/>
                <a:gd name="T29" fmla="*/ 2147483647 h 55"/>
                <a:gd name="T30" fmla="*/ 0 w 53"/>
                <a:gd name="T31" fmla="*/ 2147483647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12" name="Freeform 174"/>
            <p:cNvSpPr>
              <a:spLocks/>
            </p:cNvSpPr>
            <p:nvPr>
              <p:custDataLst>
                <p:tags r:id="rId864"/>
              </p:custDataLst>
            </p:nvPr>
          </p:nvSpPr>
          <p:spPr bwMode="auto">
            <a:xfrm>
              <a:off x="7821785" y="5312974"/>
              <a:ext cx="25462" cy="37772"/>
            </a:xfrm>
            <a:custGeom>
              <a:avLst/>
              <a:gdLst>
                <a:gd name="T0" fmla="*/ 0 w 65"/>
                <a:gd name="T1" fmla="*/ 2147483647 h 75"/>
                <a:gd name="T2" fmla="*/ 2147483647 w 65"/>
                <a:gd name="T3" fmla="*/ 2147483647 h 75"/>
                <a:gd name="T4" fmla="*/ 2147483647 w 65"/>
                <a:gd name="T5" fmla="*/ 2147483647 h 75"/>
                <a:gd name="T6" fmla="*/ 2147483647 w 65"/>
                <a:gd name="T7" fmla="*/ 2147483647 h 75"/>
                <a:gd name="T8" fmla="*/ 2147483647 w 65"/>
                <a:gd name="T9" fmla="*/ 2147483647 h 75"/>
                <a:gd name="T10" fmla="*/ 2147483647 w 65"/>
                <a:gd name="T11" fmla="*/ 2147483647 h 75"/>
                <a:gd name="T12" fmla="*/ 2147483647 w 65"/>
                <a:gd name="T13" fmla="*/ 2147483647 h 75"/>
                <a:gd name="T14" fmla="*/ 2147483647 w 65"/>
                <a:gd name="T15" fmla="*/ 2147483647 h 75"/>
                <a:gd name="T16" fmla="*/ 2147483647 w 65"/>
                <a:gd name="T17" fmla="*/ 2147483647 h 75"/>
                <a:gd name="T18" fmla="*/ 2147483647 w 65"/>
                <a:gd name="T19" fmla="*/ 2147483647 h 75"/>
                <a:gd name="T20" fmla="*/ 2147483647 w 65"/>
                <a:gd name="T21" fmla="*/ 2147483647 h 75"/>
                <a:gd name="T22" fmla="*/ 2147483647 w 65"/>
                <a:gd name="T23" fmla="*/ 2147483647 h 75"/>
                <a:gd name="T24" fmla="*/ 2147483647 w 65"/>
                <a:gd name="T25" fmla="*/ 2147483647 h 75"/>
                <a:gd name="T26" fmla="*/ 2147483647 w 65"/>
                <a:gd name="T27" fmla="*/ 2147483647 h 75"/>
                <a:gd name="T28" fmla="*/ 2147483647 w 65"/>
                <a:gd name="T29" fmla="*/ 2147483647 h 75"/>
                <a:gd name="T30" fmla="*/ 2147483647 w 65"/>
                <a:gd name="T31" fmla="*/ 2147483647 h 75"/>
                <a:gd name="T32" fmla="*/ 2147483647 w 65"/>
                <a:gd name="T33" fmla="*/ 2147483647 h 75"/>
                <a:gd name="T34" fmla="*/ 2147483647 w 65"/>
                <a:gd name="T35" fmla="*/ 2147483647 h 75"/>
                <a:gd name="T36" fmla="*/ 2147483647 w 65"/>
                <a:gd name="T37" fmla="*/ 0 h 75"/>
                <a:gd name="T38" fmla="*/ 2147483647 w 65"/>
                <a:gd name="T39" fmla="*/ 0 h 75"/>
                <a:gd name="T40" fmla="*/ 2147483647 w 65"/>
                <a:gd name="T41" fmla="*/ 0 h 75"/>
                <a:gd name="T42" fmla="*/ 2147483647 w 65"/>
                <a:gd name="T43" fmla="*/ 2147483647 h 75"/>
                <a:gd name="T44" fmla="*/ 2147483647 w 65"/>
                <a:gd name="T45" fmla="*/ 2147483647 h 75"/>
                <a:gd name="T46" fmla="*/ 2147483647 w 65"/>
                <a:gd name="T47" fmla="*/ 2147483647 h 75"/>
                <a:gd name="T48" fmla="*/ 2147483647 w 65"/>
                <a:gd name="T49" fmla="*/ 2147483647 h 75"/>
                <a:gd name="T50" fmla="*/ 2147483647 w 65"/>
                <a:gd name="T51" fmla="*/ 2147483647 h 75"/>
                <a:gd name="T52" fmla="*/ 2147483647 w 65"/>
                <a:gd name="T53" fmla="*/ 2147483647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13" name="Freeform 175"/>
            <p:cNvSpPr>
              <a:spLocks/>
            </p:cNvSpPr>
            <p:nvPr>
              <p:custDataLst>
                <p:tags r:id="rId865"/>
              </p:custDataLst>
            </p:nvPr>
          </p:nvSpPr>
          <p:spPr bwMode="auto">
            <a:xfrm>
              <a:off x="7799318" y="5290312"/>
              <a:ext cx="16476" cy="28706"/>
            </a:xfrm>
            <a:custGeom>
              <a:avLst/>
              <a:gdLst>
                <a:gd name="T0" fmla="*/ 0 w 40"/>
                <a:gd name="T1" fmla="*/ 2147483647 h 62"/>
                <a:gd name="T2" fmla="*/ 2147483647 w 40"/>
                <a:gd name="T3" fmla="*/ 2147483647 h 62"/>
                <a:gd name="T4" fmla="*/ 2147483647 w 40"/>
                <a:gd name="T5" fmla="*/ 2147483647 h 62"/>
                <a:gd name="T6" fmla="*/ 2147483647 w 40"/>
                <a:gd name="T7" fmla="*/ 2147483647 h 62"/>
                <a:gd name="T8" fmla="*/ 2147483647 w 40"/>
                <a:gd name="T9" fmla="*/ 2147483647 h 62"/>
                <a:gd name="T10" fmla="*/ 2147483647 w 40"/>
                <a:gd name="T11" fmla="*/ 2147483647 h 62"/>
                <a:gd name="T12" fmla="*/ 2147483647 w 40"/>
                <a:gd name="T13" fmla="*/ 2147483647 h 62"/>
                <a:gd name="T14" fmla="*/ 2147483647 w 40"/>
                <a:gd name="T15" fmla="*/ 2147483647 h 62"/>
                <a:gd name="T16" fmla="*/ 2147483647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14" name="Freeform 176"/>
            <p:cNvSpPr>
              <a:spLocks/>
            </p:cNvSpPr>
            <p:nvPr>
              <p:custDataLst>
                <p:tags r:id="rId866"/>
              </p:custDataLst>
            </p:nvPr>
          </p:nvSpPr>
          <p:spPr bwMode="auto">
            <a:xfrm>
              <a:off x="7722932" y="5173974"/>
              <a:ext cx="64404" cy="131446"/>
            </a:xfrm>
            <a:custGeom>
              <a:avLst/>
              <a:gdLst>
                <a:gd name="T0" fmla="*/ 2147483647 w 159"/>
                <a:gd name="T1" fmla="*/ 2147483647 h 259"/>
                <a:gd name="T2" fmla="*/ 2147483647 w 159"/>
                <a:gd name="T3" fmla="*/ 2147483647 h 259"/>
                <a:gd name="T4" fmla="*/ 2147483647 w 159"/>
                <a:gd name="T5" fmla="*/ 2147483647 h 259"/>
                <a:gd name="T6" fmla="*/ 2147483647 w 159"/>
                <a:gd name="T7" fmla="*/ 2147483647 h 259"/>
                <a:gd name="T8" fmla="*/ 2147483647 w 159"/>
                <a:gd name="T9" fmla="*/ 2147483647 h 259"/>
                <a:gd name="T10" fmla="*/ 2147483647 w 159"/>
                <a:gd name="T11" fmla="*/ 2147483647 h 259"/>
                <a:gd name="T12" fmla="*/ 2147483647 w 159"/>
                <a:gd name="T13" fmla="*/ 2147483647 h 259"/>
                <a:gd name="T14" fmla="*/ 2147483647 w 159"/>
                <a:gd name="T15" fmla="*/ 2147483647 h 259"/>
                <a:gd name="T16" fmla="*/ 2147483647 w 159"/>
                <a:gd name="T17" fmla="*/ 2147483647 h 259"/>
                <a:gd name="T18" fmla="*/ 2147483647 w 159"/>
                <a:gd name="T19" fmla="*/ 2147483647 h 259"/>
                <a:gd name="T20" fmla="*/ 2147483647 w 159"/>
                <a:gd name="T21" fmla="*/ 2147483647 h 259"/>
                <a:gd name="T22" fmla="*/ 2147483647 w 159"/>
                <a:gd name="T23" fmla="*/ 2147483647 h 259"/>
                <a:gd name="T24" fmla="*/ 2147483647 w 159"/>
                <a:gd name="T25" fmla="*/ 2147483647 h 259"/>
                <a:gd name="T26" fmla="*/ 2147483647 w 159"/>
                <a:gd name="T27" fmla="*/ 2147483647 h 259"/>
                <a:gd name="T28" fmla="*/ 2147483647 w 159"/>
                <a:gd name="T29" fmla="*/ 2147483647 h 259"/>
                <a:gd name="T30" fmla="*/ 2147483647 w 159"/>
                <a:gd name="T31" fmla="*/ 2147483647 h 259"/>
                <a:gd name="T32" fmla="*/ 2147483647 w 159"/>
                <a:gd name="T33" fmla="*/ 2147483647 h 259"/>
                <a:gd name="T34" fmla="*/ 2147483647 w 159"/>
                <a:gd name="T35" fmla="*/ 2147483647 h 259"/>
                <a:gd name="T36" fmla="*/ 2147483647 w 159"/>
                <a:gd name="T37" fmla="*/ 2147483647 h 259"/>
                <a:gd name="T38" fmla="*/ 2147483647 w 159"/>
                <a:gd name="T39" fmla="*/ 2147483647 h 259"/>
                <a:gd name="T40" fmla="*/ 2147483647 w 159"/>
                <a:gd name="T41" fmla="*/ 2147483647 h 259"/>
                <a:gd name="T42" fmla="*/ 2147483647 w 159"/>
                <a:gd name="T43" fmla="*/ 2147483647 h 259"/>
                <a:gd name="T44" fmla="*/ 2147483647 w 159"/>
                <a:gd name="T45" fmla="*/ 2147483647 h 259"/>
                <a:gd name="T46" fmla="*/ 2147483647 w 159"/>
                <a:gd name="T47" fmla="*/ 2147483647 h 259"/>
                <a:gd name="T48" fmla="*/ 2147483647 w 159"/>
                <a:gd name="T49" fmla="*/ 2147483647 h 259"/>
                <a:gd name="T50" fmla="*/ 2147483647 w 159"/>
                <a:gd name="T51" fmla="*/ 2147483647 h 259"/>
                <a:gd name="T52" fmla="*/ 2147483647 w 159"/>
                <a:gd name="T53" fmla="*/ 2147483647 h 259"/>
                <a:gd name="T54" fmla="*/ 2147483647 w 159"/>
                <a:gd name="T55" fmla="*/ 2147483647 h 259"/>
                <a:gd name="T56" fmla="*/ 2147483647 w 159"/>
                <a:gd name="T57" fmla="*/ 2147483647 h 259"/>
                <a:gd name="T58" fmla="*/ 2147483647 w 159"/>
                <a:gd name="T59" fmla="*/ 2147483647 h 259"/>
                <a:gd name="T60" fmla="*/ 2147483647 w 159"/>
                <a:gd name="T61" fmla="*/ 2147483647 h 259"/>
                <a:gd name="T62" fmla="*/ 2147483647 w 159"/>
                <a:gd name="T63" fmla="*/ 2147483647 h 259"/>
                <a:gd name="T64" fmla="*/ 2147483647 w 159"/>
                <a:gd name="T65" fmla="*/ 2147483647 h 259"/>
                <a:gd name="T66" fmla="*/ 2147483647 w 159"/>
                <a:gd name="T67" fmla="*/ 2147483647 h 259"/>
                <a:gd name="T68" fmla="*/ 2147483647 w 159"/>
                <a:gd name="T69" fmla="*/ 2147483647 h 259"/>
                <a:gd name="T70" fmla="*/ 0 w 159"/>
                <a:gd name="T71" fmla="*/ 2147483647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15" name="Line 177"/>
            <p:cNvSpPr>
              <a:spLocks noChangeShapeType="1"/>
            </p:cNvSpPr>
            <p:nvPr>
              <p:custDataLst>
                <p:tags r:id="rId867"/>
              </p:custDataLst>
            </p:nvPr>
          </p:nvSpPr>
          <p:spPr bwMode="auto">
            <a:xfrm flipH="1" flipV="1">
              <a:off x="7716941" y="5142247"/>
              <a:ext cx="5991" cy="317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16" name="Freeform 178"/>
            <p:cNvSpPr>
              <a:spLocks/>
            </p:cNvSpPr>
            <p:nvPr>
              <p:custDataLst>
                <p:tags r:id="rId868"/>
              </p:custDataLst>
            </p:nvPr>
          </p:nvSpPr>
          <p:spPr bwMode="auto">
            <a:xfrm>
              <a:off x="7716941" y="5127138"/>
              <a:ext cx="5991" cy="15109"/>
            </a:xfrm>
            <a:custGeom>
              <a:avLst/>
              <a:gdLst>
                <a:gd name="T0" fmla="*/ 0 w 13"/>
                <a:gd name="T1" fmla="*/ 2147483647 h 25"/>
                <a:gd name="T2" fmla="*/ 2147483647 w 13"/>
                <a:gd name="T3" fmla="*/ 2147483647 h 25"/>
                <a:gd name="T4" fmla="*/ 2147483647 w 13"/>
                <a:gd name="T5" fmla="*/ 2147483647 h 25"/>
                <a:gd name="T6" fmla="*/ 2147483647 w 13"/>
                <a:gd name="T7" fmla="*/ 2147483647 h 25"/>
                <a:gd name="T8" fmla="*/ 2147483647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17" name="Line 179"/>
            <p:cNvSpPr>
              <a:spLocks noChangeShapeType="1"/>
            </p:cNvSpPr>
            <p:nvPr>
              <p:custDataLst>
                <p:tags r:id="rId869"/>
              </p:custDataLst>
            </p:nvPr>
          </p:nvSpPr>
          <p:spPr bwMode="auto">
            <a:xfrm flipV="1">
              <a:off x="7722932" y="5115051"/>
              <a:ext cx="0" cy="120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18" name="Freeform 180"/>
            <p:cNvSpPr>
              <a:spLocks/>
            </p:cNvSpPr>
            <p:nvPr>
              <p:custDataLst>
                <p:tags r:id="rId870"/>
              </p:custDataLst>
            </p:nvPr>
          </p:nvSpPr>
          <p:spPr bwMode="auto">
            <a:xfrm>
              <a:off x="7679496" y="5051595"/>
              <a:ext cx="43436" cy="63456"/>
            </a:xfrm>
            <a:custGeom>
              <a:avLst/>
              <a:gdLst>
                <a:gd name="T0" fmla="*/ 2147483647 w 100"/>
                <a:gd name="T1" fmla="*/ 2147483647 h 123"/>
                <a:gd name="T2" fmla="*/ 2147483647 w 100"/>
                <a:gd name="T3" fmla="*/ 2147483647 h 123"/>
                <a:gd name="T4" fmla="*/ 2147483647 w 100"/>
                <a:gd name="T5" fmla="*/ 2147483647 h 123"/>
                <a:gd name="T6" fmla="*/ 2147483647 w 100"/>
                <a:gd name="T7" fmla="*/ 2147483647 h 123"/>
                <a:gd name="T8" fmla="*/ 2147483647 w 100"/>
                <a:gd name="T9" fmla="*/ 2147483647 h 123"/>
                <a:gd name="T10" fmla="*/ 2147483647 w 100"/>
                <a:gd name="T11" fmla="*/ 2147483647 h 123"/>
                <a:gd name="T12" fmla="*/ 2147483647 w 100"/>
                <a:gd name="T13" fmla="*/ 2147483647 h 123"/>
                <a:gd name="T14" fmla="*/ 2147483647 w 100"/>
                <a:gd name="T15" fmla="*/ 2147483647 h 123"/>
                <a:gd name="T16" fmla="*/ 2147483647 w 100"/>
                <a:gd name="T17" fmla="*/ 2147483647 h 123"/>
                <a:gd name="T18" fmla="*/ 2147483647 w 100"/>
                <a:gd name="T19" fmla="*/ 2147483647 h 123"/>
                <a:gd name="T20" fmla="*/ 2147483647 w 100"/>
                <a:gd name="T21" fmla="*/ 2147483647 h 123"/>
                <a:gd name="T22" fmla="*/ 2147483647 w 100"/>
                <a:gd name="T23" fmla="*/ 2147483647 h 123"/>
                <a:gd name="T24" fmla="*/ 0 w 100"/>
                <a:gd name="T25" fmla="*/ 2147483647 h 123"/>
                <a:gd name="T26" fmla="*/ 2147483647 w 100"/>
                <a:gd name="T27" fmla="*/ 2147483647 h 123"/>
                <a:gd name="T28" fmla="*/ 2147483647 w 100"/>
                <a:gd name="T29" fmla="*/ 2147483647 h 123"/>
                <a:gd name="T30" fmla="*/ 2147483647 w 100"/>
                <a:gd name="T31" fmla="*/ 2147483647 h 123"/>
                <a:gd name="T32" fmla="*/ 2147483647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19" name="Freeform 181"/>
            <p:cNvSpPr>
              <a:spLocks/>
            </p:cNvSpPr>
            <p:nvPr>
              <p:custDataLst>
                <p:tags r:id="rId871"/>
              </p:custDataLst>
            </p:nvPr>
          </p:nvSpPr>
          <p:spPr bwMode="auto">
            <a:xfrm>
              <a:off x="7692977" y="4997203"/>
              <a:ext cx="1497" cy="48348"/>
            </a:xfrm>
            <a:custGeom>
              <a:avLst/>
              <a:gdLst>
                <a:gd name="T0" fmla="*/ 2147483647 w 5"/>
                <a:gd name="T1" fmla="*/ 0 h 99"/>
                <a:gd name="T2" fmla="*/ 2147483647 w 5"/>
                <a:gd name="T3" fmla="*/ 2147483647 h 99"/>
                <a:gd name="T4" fmla="*/ 2147483647 w 5"/>
                <a:gd name="T5" fmla="*/ 2147483647 h 99"/>
                <a:gd name="T6" fmla="*/ 0 w 5"/>
                <a:gd name="T7" fmla="*/ 2147483647 h 99"/>
                <a:gd name="T8" fmla="*/ 0 w 5"/>
                <a:gd name="T9" fmla="*/ 2147483647 h 99"/>
                <a:gd name="T10" fmla="*/ 2147483647 w 5"/>
                <a:gd name="T11" fmla="*/ 2147483647 h 99"/>
                <a:gd name="T12" fmla="*/ 2147483647 w 5"/>
                <a:gd name="T13" fmla="*/ 214748364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20" name="Freeform 182"/>
            <p:cNvSpPr>
              <a:spLocks/>
            </p:cNvSpPr>
            <p:nvPr>
              <p:custDataLst>
                <p:tags r:id="rId872"/>
              </p:custDataLst>
            </p:nvPr>
          </p:nvSpPr>
          <p:spPr bwMode="auto">
            <a:xfrm>
              <a:off x="7698968" y="4991160"/>
              <a:ext cx="7488" cy="34749"/>
            </a:xfrm>
            <a:custGeom>
              <a:avLst/>
              <a:gdLst>
                <a:gd name="T0" fmla="*/ 2147483647 w 14"/>
                <a:gd name="T1" fmla="*/ 0 h 68"/>
                <a:gd name="T2" fmla="*/ 2147483647 w 14"/>
                <a:gd name="T3" fmla="*/ 2147483647 h 68"/>
                <a:gd name="T4" fmla="*/ 2147483647 w 14"/>
                <a:gd name="T5" fmla="*/ 2147483647 h 68"/>
                <a:gd name="T6" fmla="*/ 2147483647 w 14"/>
                <a:gd name="T7" fmla="*/ 2147483647 h 68"/>
                <a:gd name="T8" fmla="*/ 0 w 14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21" name="Freeform 183"/>
            <p:cNvSpPr>
              <a:spLocks/>
            </p:cNvSpPr>
            <p:nvPr>
              <p:custDataLst>
                <p:tags r:id="rId873"/>
              </p:custDataLst>
            </p:nvPr>
          </p:nvSpPr>
          <p:spPr bwMode="auto">
            <a:xfrm>
              <a:off x="7713946" y="4973029"/>
              <a:ext cx="1497" cy="21152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2147483647 h 43"/>
                <a:gd name="T4" fmla="*/ 0 w 1587"/>
                <a:gd name="T5" fmla="*/ 2147483647 h 43"/>
                <a:gd name="T6" fmla="*/ 0 w 1587"/>
                <a:gd name="T7" fmla="*/ 2147483647 h 43"/>
                <a:gd name="T8" fmla="*/ 0 w 1587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22" name="Line 184"/>
            <p:cNvSpPr>
              <a:spLocks noChangeShapeType="1"/>
            </p:cNvSpPr>
            <p:nvPr>
              <p:custDataLst>
                <p:tags r:id="rId874"/>
              </p:custDataLst>
            </p:nvPr>
          </p:nvSpPr>
          <p:spPr bwMode="auto">
            <a:xfrm flipV="1">
              <a:off x="7713946" y="4991160"/>
              <a:ext cx="1497" cy="30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23" name="Freeform 185"/>
            <p:cNvSpPr>
              <a:spLocks/>
            </p:cNvSpPr>
            <p:nvPr>
              <p:custDataLst>
                <p:tags r:id="rId875"/>
              </p:custDataLst>
            </p:nvPr>
          </p:nvSpPr>
          <p:spPr bwMode="auto">
            <a:xfrm>
              <a:off x="7698968" y="4976051"/>
              <a:ext cx="1497" cy="15109"/>
            </a:xfrm>
            <a:custGeom>
              <a:avLst/>
              <a:gdLst>
                <a:gd name="T0" fmla="*/ 0 w 1587"/>
                <a:gd name="T1" fmla="*/ 2147483647 h 31"/>
                <a:gd name="T2" fmla="*/ 0 w 1587"/>
                <a:gd name="T3" fmla="*/ 2147483647 h 31"/>
                <a:gd name="T4" fmla="*/ 0 w 1587"/>
                <a:gd name="T5" fmla="*/ 2147483647 h 31"/>
                <a:gd name="T6" fmla="*/ 0 w 1587"/>
                <a:gd name="T7" fmla="*/ 214748364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24" name="Freeform 186"/>
            <p:cNvSpPr>
              <a:spLocks/>
            </p:cNvSpPr>
            <p:nvPr>
              <p:custDataLst>
                <p:tags r:id="rId876"/>
              </p:custDataLst>
            </p:nvPr>
          </p:nvSpPr>
          <p:spPr bwMode="auto">
            <a:xfrm>
              <a:off x="7435360" y="5917321"/>
              <a:ext cx="91364" cy="83098"/>
            </a:xfrm>
            <a:custGeom>
              <a:avLst/>
              <a:gdLst>
                <a:gd name="T0" fmla="*/ 2147483647 w 225"/>
                <a:gd name="T1" fmla="*/ 2147483647 h 167"/>
                <a:gd name="T2" fmla="*/ 2147483647 w 225"/>
                <a:gd name="T3" fmla="*/ 2147483647 h 167"/>
                <a:gd name="T4" fmla="*/ 0 w 225"/>
                <a:gd name="T5" fmla="*/ 2147483647 h 167"/>
                <a:gd name="T6" fmla="*/ 2147483647 w 225"/>
                <a:gd name="T7" fmla="*/ 2147483647 h 167"/>
                <a:gd name="T8" fmla="*/ 2147483647 w 225"/>
                <a:gd name="T9" fmla="*/ 2147483647 h 167"/>
                <a:gd name="T10" fmla="*/ 2147483647 w 225"/>
                <a:gd name="T11" fmla="*/ 2147483647 h 167"/>
                <a:gd name="T12" fmla="*/ 2147483647 w 225"/>
                <a:gd name="T13" fmla="*/ 2147483647 h 167"/>
                <a:gd name="T14" fmla="*/ 2147483647 w 225"/>
                <a:gd name="T15" fmla="*/ 2147483647 h 167"/>
                <a:gd name="T16" fmla="*/ 2147483647 w 225"/>
                <a:gd name="T17" fmla="*/ 2147483647 h 167"/>
                <a:gd name="T18" fmla="*/ 2147483647 w 225"/>
                <a:gd name="T19" fmla="*/ 2147483647 h 167"/>
                <a:gd name="T20" fmla="*/ 2147483647 w 225"/>
                <a:gd name="T21" fmla="*/ 2147483647 h 167"/>
                <a:gd name="T22" fmla="*/ 2147483647 w 225"/>
                <a:gd name="T23" fmla="*/ 2147483647 h 167"/>
                <a:gd name="T24" fmla="*/ 2147483647 w 225"/>
                <a:gd name="T25" fmla="*/ 2147483647 h 167"/>
                <a:gd name="T26" fmla="*/ 2147483647 w 225"/>
                <a:gd name="T27" fmla="*/ 2147483647 h 167"/>
                <a:gd name="T28" fmla="*/ 2147483647 w 225"/>
                <a:gd name="T29" fmla="*/ 2147483647 h 167"/>
                <a:gd name="T30" fmla="*/ 2147483647 w 225"/>
                <a:gd name="T31" fmla="*/ 2147483647 h 167"/>
                <a:gd name="T32" fmla="*/ 2147483647 w 225"/>
                <a:gd name="T33" fmla="*/ 2147483647 h 167"/>
                <a:gd name="T34" fmla="*/ 2147483647 w 225"/>
                <a:gd name="T35" fmla="*/ 0 h 167"/>
                <a:gd name="T36" fmla="*/ 2147483647 w 225"/>
                <a:gd name="T37" fmla="*/ 2147483647 h 167"/>
                <a:gd name="T38" fmla="*/ 2147483647 w 225"/>
                <a:gd name="T39" fmla="*/ 2147483647 h 167"/>
                <a:gd name="T40" fmla="*/ 2147483647 w 225"/>
                <a:gd name="T41" fmla="*/ 2147483647 h 167"/>
                <a:gd name="T42" fmla="*/ 2147483647 w 225"/>
                <a:gd name="T43" fmla="*/ 2147483647 h 167"/>
                <a:gd name="T44" fmla="*/ 2147483647 w 225"/>
                <a:gd name="T45" fmla="*/ 2147483647 h 167"/>
                <a:gd name="T46" fmla="*/ 2147483647 w 225"/>
                <a:gd name="T47" fmla="*/ 2147483647 h 167"/>
                <a:gd name="T48" fmla="*/ 2147483647 w 225"/>
                <a:gd name="T49" fmla="*/ 2147483647 h 167"/>
                <a:gd name="T50" fmla="*/ 2147483647 w 225"/>
                <a:gd name="T51" fmla="*/ 2147483647 h 167"/>
                <a:gd name="T52" fmla="*/ 2147483647 w 225"/>
                <a:gd name="T53" fmla="*/ 2147483647 h 167"/>
                <a:gd name="T54" fmla="*/ 2147483647 w 225"/>
                <a:gd name="T55" fmla="*/ 2147483647 h 167"/>
                <a:gd name="T56" fmla="*/ 2147483647 w 225"/>
                <a:gd name="T57" fmla="*/ 2147483647 h 167"/>
                <a:gd name="T58" fmla="*/ 2147483647 w 225"/>
                <a:gd name="T59" fmla="*/ 2147483647 h 167"/>
                <a:gd name="T60" fmla="*/ 2147483647 w 225"/>
                <a:gd name="T61" fmla="*/ 2147483647 h 167"/>
                <a:gd name="T62" fmla="*/ 2147483647 w 225"/>
                <a:gd name="T63" fmla="*/ 2147483647 h 167"/>
                <a:gd name="T64" fmla="*/ 2147483647 w 225"/>
                <a:gd name="T65" fmla="*/ 214748364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25" name="Freeform 187"/>
            <p:cNvSpPr>
              <a:spLocks/>
            </p:cNvSpPr>
            <p:nvPr>
              <p:custDataLst>
                <p:tags r:id="rId877"/>
              </p:custDataLst>
            </p:nvPr>
          </p:nvSpPr>
          <p:spPr bwMode="auto">
            <a:xfrm>
              <a:off x="7565666" y="5173974"/>
              <a:ext cx="2996" cy="16620"/>
            </a:xfrm>
            <a:custGeom>
              <a:avLst/>
              <a:gdLst>
                <a:gd name="T0" fmla="*/ 0 w 7"/>
                <a:gd name="T1" fmla="*/ 2147483647 h 31"/>
                <a:gd name="T2" fmla="*/ 2147483647 w 7"/>
                <a:gd name="T3" fmla="*/ 2147483647 h 31"/>
                <a:gd name="T4" fmla="*/ 2147483647 w 7"/>
                <a:gd name="T5" fmla="*/ 2147483647 h 31"/>
                <a:gd name="T6" fmla="*/ 2147483647 w 7"/>
                <a:gd name="T7" fmla="*/ 2147483647 h 31"/>
                <a:gd name="T8" fmla="*/ 2147483647 w 7"/>
                <a:gd name="T9" fmla="*/ 0 h 31"/>
                <a:gd name="T10" fmla="*/ 2147483647 w 7"/>
                <a:gd name="T11" fmla="*/ 2147483647 h 31"/>
                <a:gd name="T12" fmla="*/ 2147483647 w 7"/>
                <a:gd name="T13" fmla="*/ 2147483647 h 31"/>
                <a:gd name="T14" fmla="*/ 2147483647 w 7"/>
                <a:gd name="T15" fmla="*/ 2147483647 h 31"/>
                <a:gd name="T16" fmla="*/ 0 w 7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26" name="Freeform 188"/>
            <p:cNvSpPr>
              <a:spLocks/>
            </p:cNvSpPr>
            <p:nvPr>
              <p:custDataLst>
                <p:tags r:id="rId878"/>
              </p:custDataLst>
            </p:nvPr>
          </p:nvSpPr>
          <p:spPr bwMode="auto">
            <a:xfrm>
              <a:off x="7502759" y="5099942"/>
              <a:ext cx="14978" cy="15109"/>
            </a:xfrm>
            <a:custGeom>
              <a:avLst/>
              <a:gdLst>
                <a:gd name="T0" fmla="*/ 2147483647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0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0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2147483647 w 33"/>
                <a:gd name="T29" fmla="*/ 2147483647 h 31"/>
                <a:gd name="T30" fmla="*/ 2147483647 w 33"/>
                <a:gd name="T31" fmla="*/ 2147483647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27" name="Freeform 189"/>
            <p:cNvSpPr>
              <a:spLocks/>
            </p:cNvSpPr>
            <p:nvPr>
              <p:custDataLst>
                <p:tags r:id="rId879"/>
              </p:custDataLst>
            </p:nvPr>
          </p:nvSpPr>
          <p:spPr bwMode="auto">
            <a:xfrm>
              <a:off x="7517737" y="5016844"/>
              <a:ext cx="2996" cy="9065"/>
            </a:xfrm>
            <a:custGeom>
              <a:avLst/>
              <a:gdLst>
                <a:gd name="T0" fmla="*/ 0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2147483647 h 19"/>
                <a:gd name="T12" fmla="*/ 2147483647 w 13"/>
                <a:gd name="T13" fmla="*/ 0 h 19"/>
                <a:gd name="T14" fmla="*/ 0 w 13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28" name="Freeform 190"/>
            <p:cNvSpPr>
              <a:spLocks/>
            </p:cNvSpPr>
            <p:nvPr>
              <p:custDataLst>
                <p:tags r:id="rId880"/>
              </p:custDataLst>
            </p:nvPr>
          </p:nvSpPr>
          <p:spPr bwMode="auto">
            <a:xfrm>
              <a:off x="7366462" y="5019866"/>
              <a:ext cx="34448" cy="21152"/>
            </a:xfrm>
            <a:custGeom>
              <a:avLst/>
              <a:gdLst>
                <a:gd name="T0" fmla="*/ 2147483647 w 87"/>
                <a:gd name="T1" fmla="*/ 2147483647 h 42"/>
                <a:gd name="T2" fmla="*/ 2147483647 w 87"/>
                <a:gd name="T3" fmla="*/ 2147483647 h 42"/>
                <a:gd name="T4" fmla="*/ 2147483647 w 87"/>
                <a:gd name="T5" fmla="*/ 2147483647 h 42"/>
                <a:gd name="T6" fmla="*/ 2147483647 w 87"/>
                <a:gd name="T7" fmla="*/ 2147483647 h 42"/>
                <a:gd name="T8" fmla="*/ 2147483647 w 87"/>
                <a:gd name="T9" fmla="*/ 2147483647 h 42"/>
                <a:gd name="T10" fmla="*/ 2147483647 w 87"/>
                <a:gd name="T11" fmla="*/ 2147483647 h 42"/>
                <a:gd name="T12" fmla="*/ 2147483647 w 87"/>
                <a:gd name="T13" fmla="*/ 2147483647 h 42"/>
                <a:gd name="T14" fmla="*/ 2147483647 w 87"/>
                <a:gd name="T15" fmla="*/ 2147483647 h 42"/>
                <a:gd name="T16" fmla="*/ 2147483647 w 87"/>
                <a:gd name="T17" fmla="*/ 2147483647 h 42"/>
                <a:gd name="T18" fmla="*/ 2147483647 w 87"/>
                <a:gd name="T19" fmla="*/ 2147483647 h 42"/>
                <a:gd name="T20" fmla="*/ 2147483647 w 87"/>
                <a:gd name="T21" fmla="*/ 2147483647 h 42"/>
                <a:gd name="T22" fmla="*/ 2147483647 w 87"/>
                <a:gd name="T23" fmla="*/ 2147483647 h 42"/>
                <a:gd name="T24" fmla="*/ 2147483647 w 87"/>
                <a:gd name="T25" fmla="*/ 0 h 42"/>
                <a:gd name="T26" fmla="*/ 2147483647 w 87"/>
                <a:gd name="T27" fmla="*/ 0 h 42"/>
                <a:gd name="T28" fmla="*/ 2147483647 w 87"/>
                <a:gd name="T29" fmla="*/ 0 h 42"/>
                <a:gd name="T30" fmla="*/ 2147483647 w 87"/>
                <a:gd name="T31" fmla="*/ 0 h 42"/>
                <a:gd name="T32" fmla="*/ 2147483647 w 87"/>
                <a:gd name="T33" fmla="*/ 2147483647 h 42"/>
                <a:gd name="T34" fmla="*/ 2147483647 w 87"/>
                <a:gd name="T35" fmla="*/ 2147483647 h 42"/>
                <a:gd name="T36" fmla="*/ 2147483647 w 87"/>
                <a:gd name="T37" fmla="*/ 2147483647 h 42"/>
                <a:gd name="T38" fmla="*/ 2147483647 w 87"/>
                <a:gd name="T39" fmla="*/ 2147483647 h 42"/>
                <a:gd name="T40" fmla="*/ 0 w 87"/>
                <a:gd name="T41" fmla="*/ 2147483647 h 42"/>
                <a:gd name="T42" fmla="*/ 2147483647 w 87"/>
                <a:gd name="T43" fmla="*/ 2147483647 h 42"/>
                <a:gd name="T44" fmla="*/ 2147483647 w 87"/>
                <a:gd name="T45" fmla="*/ 2147483647 h 42"/>
                <a:gd name="T46" fmla="*/ 2147483647 w 87"/>
                <a:gd name="T47" fmla="*/ 2147483647 h 42"/>
                <a:gd name="T48" fmla="*/ 2147483647 w 87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29" name="Freeform 191"/>
            <p:cNvSpPr>
              <a:spLocks/>
            </p:cNvSpPr>
            <p:nvPr>
              <p:custDataLst>
                <p:tags r:id="rId881"/>
              </p:custDataLst>
            </p:nvPr>
          </p:nvSpPr>
          <p:spPr bwMode="auto">
            <a:xfrm>
              <a:off x="7597119" y="5461039"/>
              <a:ext cx="1497" cy="13598"/>
            </a:xfrm>
            <a:custGeom>
              <a:avLst/>
              <a:gdLst>
                <a:gd name="T0" fmla="*/ 0 w 7"/>
                <a:gd name="T1" fmla="*/ 0 h 31"/>
                <a:gd name="T2" fmla="*/ 2147483647 w 7"/>
                <a:gd name="T3" fmla="*/ 0 h 31"/>
                <a:gd name="T4" fmla="*/ 2147483647 w 7"/>
                <a:gd name="T5" fmla="*/ 2147483647 h 31"/>
                <a:gd name="T6" fmla="*/ 0 w 7"/>
                <a:gd name="T7" fmla="*/ 2147483647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30" name="Freeform 192"/>
            <p:cNvSpPr>
              <a:spLocks/>
            </p:cNvSpPr>
            <p:nvPr>
              <p:custDataLst>
                <p:tags r:id="rId882"/>
              </p:custDataLst>
            </p:nvPr>
          </p:nvSpPr>
          <p:spPr bwMode="auto">
            <a:xfrm>
              <a:off x="6876690" y="4991160"/>
              <a:ext cx="961570" cy="864216"/>
            </a:xfrm>
            <a:custGeom>
              <a:avLst/>
              <a:gdLst>
                <a:gd name="T0" fmla="*/ 2147483647 w 2332"/>
                <a:gd name="T1" fmla="*/ 2147483647 h 1731"/>
                <a:gd name="T2" fmla="*/ 2147483647 w 2332"/>
                <a:gd name="T3" fmla="*/ 2147483647 h 1731"/>
                <a:gd name="T4" fmla="*/ 2147483647 w 2332"/>
                <a:gd name="T5" fmla="*/ 2147483647 h 1731"/>
                <a:gd name="T6" fmla="*/ 2147483647 w 2332"/>
                <a:gd name="T7" fmla="*/ 2147483647 h 1731"/>
                <a:gd name="T8" fmla="*/ 2147483647 w 2332"/>
                <a:gd name="T9" fmla="*/ 2147483647 h 1731"/>
                <a:gd name="T10" fmla="*/ 2147483647 w 2332"/>
                <a:gd name="T11" fmla="*/ 2147483647 h 1731"/>
                <a:gd name="T12" fmla="*/ 2147483647 w 2332"/>
                <a:gd name="T13" fmla="*/ 2147483647 h 1731"/>
                <a:gd name="T14" fmla="*/ 2147483647 w 2332"/>
                <a:gd name="T15" fmla="*/ 2147483647 h 1731"/>
                <a:gd name="T16" fmla="*/ 2147483647 w 2332"/>
                <a:gd name="T17" fmla="*/ 2147483647 h 1731"/>
                <a:gd name="T18" fmla="*/ 2147483647 w 2332"/>
                <a:gd name="T19" fmla="*/ 2147483647 h 1731"/>
                <a:gd name="T20" fmla="*/ 2147483647 w 2332"/>
                <a:gd name="T21" fmla="*/ 2147483647 h 1731"/>
                <a:gd name="T22" fmla="*/ 2147483647 w 2332"/>
                <a:gd name="T23" fmla="*/ 2147483647 h 1731"/>
                <a:gd name="T24" fmla="*/ 2147483647 w 2332"/>
                <a:gd name="T25" fmla="*/ 2147483647 h 1731"/>
                <a:gd name="T26" fmla="*/ 2147483647 w 2332"/>
                <a:gd name="T27" fmla="*/ 2147483647 h 1731"/>
                <a:gd name="T28" fmla="*/ 2147483647 w 2332"/>
                <a:gd name="T29" fmla="*/ 2147483647 h 1731"/>
                <a:gd name="T30" fmla="*/ 2147483647 w 2332"/>
                <a:gd name="T31" fmla="*/ 2147483647 h 1731"/>
                <a:gd name="T32" fmla="*/ 2147483647 w 2332"/>
                <a:gd name="T33" fmla="*/ 2147483647 h 1731"/>
                <a:gd name="T34" fmla="*/ 2147483647 w 2332"/>
                <a:gd name="T35" fmla="*/ 2147483647 h 1731"/>
                <a:gd name="T36" fmla="*/ 2147483647 w 2332"/>
                <a:gd name="T37" fmla="*/ 2147483647 h 1731"/>
                <a:gd name="T38" fmla="*/ 2147483647 w 2332"/>
                <a:gd name="T39" fmla="*/ 2147483647 h 1731"/>
                <a:gd name="T40" fmla="*/ 2147483647 w 2332"/>
                <a:gd name="T41" fmla="*/ 2147483647 h 1731"/>
                <a:gd name="T42" fmla="*/ 2147483647 w 2332"/>
                <a:gd name="T43" fmla="*/ 2147483647 h 1731"/>
                <a:gd name="T44" fmla="*/ 2147483647 w 2332"/>
                <a:gd name="T45" fmla="*/ 2147483647 h 1731"/>
                <a:gd name="T46" fmla="*/ 2147483647 w 2332"/>
                <a:gd name="T47" fmla="*/ 2147483647 h 1731"/>
                <a:gd name="T48" fmla="*/ 2147483647 w 2332"/>
                <a:gd name="T49" fmla="*/ 2147483647 h 1731"/>
                <a:gd name="T50" fmla="*/ 2147483647 w 2332"/>
                <a:gd name="T51" fmla="*/ 2147483647 h 1731"/>
                <a:gd name="T52" fmla="*/ 2147483647 w 2332"/>
                <a:gd name="T53" fmla="*/ 2147483647 h 1731"/>
                <a:gd name="T54" fmla="*/ 2147483647 w 2332"/>
                <a:gd name="T55" fmla="*/ 2147483647 h 1731"/>
                <a:gd name="T56" fmla="*/ 2147483647 w 2332"/>
                <a:gd name="T57" fmla="*/ 2147483647 h 1731"/>
                <a:gd name="T58" fmla="*/ 2147483647 w 2332"/>
                <a:gd name="T59" fmla="*/ 2147483647 h 1731"/>
                <a:gd name="T60" fmla="*/ 2147483647 w 2332"/>
                <a:gd name="T61" fmla="*/ 2147483647 h 1731"/>
                <a:gd name="T62" fmla="*/ 2147483647 w 2332"/>
                <a:gd name="T63" fmla="*/ 2147483647 h 1731"/>
                <a:gd name="T64" fmla="*/ 2147483647 w 2332"/>
                <a:gd name="T65" fmla="*/ 2147483647 h 1731"/>
                <a:gd name="T66" fmla="*/ 2147483647 w 2332"/>
                <a:gd name="T67" fmla="*/ 2147483647 h 1731"/>
                <a:gd name="T68" fmla="*/ 2147483647 w 2332"/>
                <a:gd name="T69" fmla="*/ 2147483647 h 1731"/>
                <a:gd name="T70" fmla="*/ 2147483647 w 2332"/>
                <a:gd name="T71" fmla="*/ 2147483647 h 1731"/>
                <a:gd name="T72" fmla="*/ 2147483647 w 2332"/>
                <a:gd name="T73" fmla="*/ 2147483647 h 1731"/>
                <a:gd name="T74" fmla="*/ 2147483647 w 2332"/>
                <a:gd name="T75" fmla="*/ 2147483647 h 1731"/>
                <a:gd name="T76" fmla="*/ 2147483647 w 2332"/>
                <a:gd name="T77" fmla="*/ 2147483647 h 1731"/>
                <a:gd name="T78" fmla="*/ 2147483647 w 2332"/>
                <a:gd name="T79" fmla="*/ 2147483647 h 1731"/>
                <a:gd name="T80" fmla="*/ 2147483647 w 2332"/>
                <a:gd name="T81" fmla="*/ 2147483647 h 1731"/>
                <a:gd name="T82" fmla="*/ 2147483647 w 2332"/>
                <a:gd name="T83" fmla="*/ 2147483647 h 1731"/>
                <a:gd name="T84" fmla="*/ 2147483647 w 2332"/>
                <a:gd name="T85" fmla="*/ 2147483647 h 1731"/>
                <a:gd name="T86" fmla="*/ 2147483647 w 2332"/>
                <a:gd name="T87" fmla="*/ 2147483647 h 1731"/>
                <a:gd name="T88" fmla="*/ 2147483647 w 2332"/>
                <a:gd name="T89" fmla="*/ 2147483647 h 1731"/>
                <a:gd name="T90" fmla="*/ 2147483647 w 2332"/>
                <a:gd name="T91" fmla="*/ 2147483647 h 1731"/>
                <a:gd name="T92" fmla="*/ 2147483647 w 2332"/>
                <a:gd name="T93" fmla="*/ 2147483647 h 1731"/>
                <a:gd name="T94" fmla="*/ 2147483647 w 2332"/>
                <a:gd name="T95" fmla="*/ 2147483647 h 1731"/>
                <a:gd name="T96" fmla="*/ 2147483647 w 2332"/>
                <a:gd name="T97" fmla="*/ 2147483647 h 1731"/>
                <a:gd name="T98" fmla="*/ 2147483647 w 2332"/>
                <a:gd name="T99" fmla="*/ 2147483647 h 1731"/>
                <a:gd name="T100" fmla="*/ 2147483647 w 2332"/>
                <a:gd name="T101" fmla="*/ 2147483647 h 1731"/>
                <a:gd name="T102" fmla="*/ 2147483647 w 2332"/>
                <a:gd name="T103" fmla="*/ 2147483647 h 1731"/>
                <a:gd name="T104" fmla="*/ 2147483647 w 2332"/>
                <a:gd name="T105" fmla="*/ 2147483647 h 1731"/>
                <a:gd name="T106" fmla="*/ 2147483647 w 2332"/>
                <a:gd name="T107" fmla="*/ 2147483647 h 1731"/>
                <a:gd name="T108" fmla="*/ 2147483647 w 2332"/>
                <a:gd name="T109" fmla="*/ 2147483647 h 1731"/>
                <a:gd name="T110" fmla="*/ 2147483647 w 2332"/>
                <a:gd name="T111" fmla="*/ 2147483647 h 1731"/>
                <a:gd name="T112" fmla="*/ 2147483647 w 2332"/>
                <a:gd name="T113" fmla="*/ 2147483647 h 1731"/>
                <a:gd name="T114" fmla="*/ 2147483647 w 2332"/>
                <a:gd name="T115" fmla="*/ 2147483647 h 1731"/>
                <a:gd name="T116" fmla="*/ 2147483647 w 2332"/>
                <a:gd name="T117" fmla="*/ 2147483647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31" name="Freeform 193"/>
            <p:cNvSpPr>
              <a:spLocks/>
            </p:cNvSpPr>
            <p:nvPr>
              <p:custDataLst>
                <p:tags r:id="rId883"/>
              </p:custDataLst>
            </p:nvPr>
          </p:nvSpPr>
          <p:spPr bwMode="auto">
            <a:xfrm>
              <a:off x="1674925" y="3722031"/>
              <a:ext cx="630562" cy="552978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2147483647 w 1535"/>
                <a:gd name="T71" fmla="*/ 2147483647 h 1109"/>
                <a:gd name="T72" fmla="*/ 2147483647 w 1535"/>
                <a:gd name="T73" fmla="*/ 2147483647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32" name="Freeform 194"/>
            <p:cNvSpPr>
              <a:spLocks/>
            </p:cNvSpPr>
            <p:nvPr>
              <p:custDataLst>
                <p:tags r:id="rId884"/>
              </p:custDataLst>
            </p:nvPr>
          </p:nvSpPr>
          <p:spPr bwMode="auto">
            <a:xfrm>
              <a:off x="2877636" y="5282757"/>
              <a:ext cx="199204" cy="252315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2147483647 h 505"/>
                <a:gd name="T80" fmla="*/ 2147483647 w 486"/>
                <a:gd name="T81" fmla="*/ 2147483647 h 505"/>
                <a:gd name="T82" fmla="*/ 2147483647 w 486"/>
                <a:gd name="T83" fmla="*/ 2147483647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33" name="Freeform 195"/>
            <p:cNvSpPr>
              <a:spLocks/>
            </p:cNvSpPr>
            <p:nvPr>
              <p:custDataLst>
                <p:tags r:id="rId885"/>
              </p:custDataLst>
            </p:nvPr>
          </p:nvSpPr>
          <p:spPr bwMode="auto">
            <a:xfrm>
              <a:off x="3037898" y="4525813"/>
              <a:ext cx="68898" cy="104249"/>
            </a:xfrm>
            <a:custGeom>
              <a:avLst/>
              <a:gdLst>
                <a:gd name="T0" fmla="*/ 2147483647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47483647 h 208"/>
                <a:gd name="T46" fmla="*/ 2147483647 w 166"/>
                <a:gd name="T47" fmla="*/ 2147483647 h 208"/>
                <a:gd name="T48" fmla="*/ 2147483647 w 166"/>
                <a:gd name="T49" fmla="*/ 2147483647 h 208"/>
                <a:gd name="T50" fmla="*/ 2147483647 w 166"/>
                <a:gd name="T51" fmla="*/ 2147483647 h 208"/>
                <a:gd name="T52" fmla="*/ 2147483647 w 166"/>
                <a:gd name="T53" fmla="*/ 2147483647 h 208"/>
                <a:gd name="T54" fmla="*/ 2147483647 w 166"/>
                <a:gd name="T55" fmla="*/ 0 h 208"/>
                <a:gd name="T56" fmla="*/ 2147483647 w 166"/>
                <a:gd name="T57" fmla="*/ 2147483647 h 208"/>
                <a:gd name="T58" fmla="*/ 2147483647 w 166"/>
                <a:gd name="T59" fmla="*/ 2147483647 h 208"/>
                <a:gd name="T60" fmla="*/ 2147483647 w 166"/>
                <a:gd name="T61" fmla="*/ 2147483647 h 208"/>
                <a:gd name="T62" fmla="*/ 2147483647 w 166"/>
                <a:gd name="T63" fmla="*/ 2147483647 h 208"/>
                <a:gd name="T64" fmla="*/ 2147483647 w 166"/>
                <a:gd name="T65" fmla="*/ 2147483647 h 208"/>
                <a:gd name="T66" fmla="*/ 2147483647 w 166"/>
                <a:gd name="T67" fmla="*/ 2147483647 h 208"/>
                <a:gd name="T68" fmla="*/ 214748364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2147483647 w 166"/>
                <a:gd name="T75" fmla="*/ 2147483647 h 208"/>
                <a:gd name="T76" fmla="*/ 2147483647 w 166"/>
                <a:gd name="T77" fmla="*/ 2147483647 h 208"/>
                <a:gd name="T78" fmla="*/ 2147483647 w 166"/>
                <a:gd name="T79" fmla="*/ 2147483647 h 208"/>
                <a:gd name="T80" fmla="*/ 2147483647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2147483647 w 166"/>
                <a:gd name="T109" fmla="*/ 2147483647 h 208"/>
                <a:gd name="T110" fmla="*/ 2147483647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34" name="Freeform 196"/>
            <p:cNvSpPr>
              <a:spLocks/>
            </p:cNvSpPr>
            <p:nvPr>
              <p:custDataLst>
                <p:tags r:id="rId886"/>
              </p:custDataLst>
            </p:nvPr>
          </p:nvSpPr>
          <p:spPr bwMode="auto">
            <a:xfrm>
              <a:off x="2579580" y="4105791"/>
              <a:ext cx="65902" cy="55902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2147483647 w 164"/>
                <a:gd name="T27" fmla="*/ 2147483647 h 104"/>
                <a:gd name="T28" fmla="*/ 2147483647 w 164"/>
                <a:gd name="T29" fmla="*/ 2147483647 h 104"/>
                <a:gd name="T30" fmla="*/ 2147483647 w 164"/>
                <a:gd name="T31" fmla="*/ 2147483647 h 104"/>
                <a:gd name="T32" fmla="*/ 2147483647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2147483647 w 164"/>
                <a:gd name="T41" fmla="*/ 2147483647 h 104"/>
                <a:gd name="T42" fmla="*/ 2147483647 w 164"/>
                <a:gd name="T43" fmla="*/ 2147483647 h 104"/>
                <a:gd name="T44" fmla="*/ 2147483647 w 164"/>
                <a:gd name="T45" fmla="*/ 2147483647 h 104"/>
                <a:gd name="T46" fmla="*/ 2147483647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214748364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214748364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35" name="Freeform 197"/>
            <p:cNvSpPr>
              <a:spLocks/>
            </p:cNvSpPr>
            <p:nvPr>
              <p:custDataLst>
                <p:tags r:id="rId887"/>
              </p:custDataLst>
            </p:nvPr>
          </p:nvSpPr>
          <p:spPr bwMode="auto">
            <a:xfrm>
              <a:off x="2925565" y="6346408"/>
              <a:ext cx="22467" cy="54391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36" name="Freeform 198"/>
            <p:cNvSpPr>
              <a:spLocks/>
            </p:cNvSpPr>
            <p:nvPr>
              <p:custDataLst>
                <p:tags r:id="rId888"/>
              </p:custDataLst>
            </p:nvPr>
          </p:nvSpPr>
          <p:spPr bwMode="auto">
            <a:xfrm>
              <a:off x="2892614" y="6326767"/>
              <a:ext cx="32951" cy="55902"/>
            </a:xfrm>
            <a:custGeom>
              <a:avLst/>
              <a:gdLst>
                <a:gd name="T0" fmla="*/ 0 w 80"/>
                <a:gd name="T1" fmla="*/ 0 h 18"/>
                <a:gd name="T2" fmla="*/ 2147483647 w 80"/>
                <a:gd name="T3" fmla="*/ 2147483647 h 18"/>
                <a:gd name="T4" fmla="*/ 2147483647 w 80"/>
                <a:gd name="T5" fmla="*/ 2147483647 h 18"/>
                <a:gd name="T6" fmla="*/ 2147483647 w 80"/>
                <a:gd name="T7" fmla="*/ 2147483647 h 18"/>
                <a:gd name="T8" fmla="*/ 2147483647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37" name="Freeform 199"/>
            <p:cNvSpPr>
              <a:spLocks/>
            </p:cNvSpPr>
            <p:nvPr>
              <p:custDataLst>
                <p:tags r:id="rId889"/>
              </p:custDataLst>
            </p:nvPr>
          </p:nvSpPr>
          <p:spPr bwMode="auto">
            <a:xfrm>
              <a:off x="2892614" y="6307125"/>
              <a:ext cx="20969" cy="57413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147483647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38" name="Freeform 200"/>
            <p:cNvSpPr>
              <a:spLocks/>
            </p:cNvSpPr>
            <p:nvPr>
              <p:custDataLst>
                <p:tags r:id="rId890"/>
              </p:custDataLst>
            </p:nvPr>
          </p:nvSpPr>
          <p:spPr bwMode="auto">
            <a:xfrm>
              <a:off x="2864157" y="6301082"/>
              <a:ext cx="23964" cy="57413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147483647 w 54"/>
                <a:gd name="T5" fmla="*/ 2147483647 h 39"/>
                <a:gd name="T6" fmla="*/ 2147483647 w 54"/>
                <a:gd name="T7" fmla="*/ 2147483647 h 39"/>
                <a:gd name="T8" fmla="*/ 2147483647 w 54"/>
                <a:gd name="T9" fmla="*/ 2147483647 h 39"/>
                <a:gd name="T10" fmla="*/ 2147483647 w 54"/>
                <a:gd name="T11" fmla="*/ 2147483647 h 39"/>
                <a:gd name="T12" fmla="*/ 0 w 54"/>
                <a:gd name="T13" fmla="*/ 2147483647 h 39"/>
                <a:gd name="T14" fmla="*/ 2147483647 w 54"/>
                <a:gd name="T15" fmla="*/ 2147483647 h 39"/>
                <a:gd name="T16" fmla="*/ 2147483647 w 54"/>
                <a:gd name="T17" fmla="*/ 2147483647 h 39"/>
                <a:gd name="T18" fmla="*/ 2147483647 w 54"/>
                <a:gd name="T19" fmla="*/ 2147483647 h 39"/>
                <a:gd name="T20" fmla="*/ 2147483647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39" name="Freeform 201"/>
            <p:cNvSpPr>
              <a:spLocks/>
            </p:cNvSpPr>
            <p:nvPr>
              <p:custDataLst>
                <p:tags r:id="rId891"/>
              </p:custDataLst>
            </p:nvPr>
          </p:nvSpPr>
          <p:spPr bwMode="auto">
            <a:xfrm>
              <a:off x="2840192" y="6292017"/>
              <a:ext cx="26960" cy="55903"/>
            </a:xfrm>
            <a:custGeom>
              <a:avLst/>
              <a:gdLst>
                <a:gd name="T0" fmla="*/ 0 w 60"/>
                <a:gd name="T1" fmla="*/ 2147483647 h 15"/>
                <a:gd name="T2" fmla="*/ 2147483647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2147483647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40" name="Freeform 202"/>
            <p:cNvSpPr>
              <a:spLocks/>
            </p:cNvSpPr>
            <p:nvPr>
              <p:custDataLst>
                <p:tags r:id="rId892"/>
              </p:custDataLst>
            </p:nvPr>
          </p:nvSpPr>
          <p:spPr bwMode="auto">
            <a:xfrm>
              <a:off x="2817725" y="6279930"/>
              <a:ext cx="31454" cy="54391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2147483647 w 79"/>
                <a:gd name="T13" fmla="*/ 2147483647 h 32"/>
                <a:gd name="T14" fmla="*/ 2147483647 w 79"/>
                <a:gd name="T15" fmla="*/ 2147483647 h 32"/>
                <a:gd name="T16" fmla="*/ 0 w 79"/>
                <a:gd name="T17" fmla="*/ 2147483647 h 32"/>
                <a:gd name="T18" fmla="*/ 2147483647 w 79"/>
                <a:gd name="T19" fmla="*/ 2147483647 h 32"/>
                <a:gd name="T20" fmla="*/ 2147483647 w 79"/>
                <a:gd name="T21" fmla="*/ 2147483647 h 32"/>
                <a:gd name="T22" fmla="*/ 2147483647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41" name="Freeform 203"/>
            <p:cNvSpPr>
              <a:spLocks/>
            </p:cNvSpPr>
            <p:nvPr>
              <p:custDataLst>
                <p:tags r:id="rId893"/>
              </p:custDataLst>
            </p:nvPr>
          </p:nvSpPr>
          <p:spPr bwMode="auto">
            <a:xfrm>
              <a:off x="2811734" y="6261799"/>
              <a:ext cx="28458" cy="54391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2147483647 w 66"/>
                <a:gd name="T9" fmla="*/ 2147483647 h 19"/>
                <a:gd name="T10" fmla="*/ 2147483647 w 66"/>
                <a:gd name="T11" fmla="*/ 2147483647 h 19"/>
                <a:gd name="T12" fmla="*/ 214748364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42" name="Freeform 204"/>
            <p:cNvSpPr>
              <a:spLocks/>
            </p:cNvSpPr>
            <p:nvPr>
              <p:custDataLst>
                <p:tags r:id="rId894"/>
              </p:custDataLst>
            </p:nvPr>
          </p:nvSpPr>
          <p:spPr bwMode="auto">
            <a:xfrm>
              <a:off x="2717375" y="5967180"/>
              <a:ext cx="23964" cy="57413"/>
            </a:xfrm>
            <a:custGeom>
              <a:avLst/>
              <a:gdLst>
                <a:gd name="T0" fmla="*/ 2147483647 w 53"/>
                <a:gd name="T1" fmla="*/ 0 h 80"/>
                <a:gd name="T2" fmla="*/ 2147483647 w 53"/>
                <a:gd name="T3" fmla="*/ 2147483647 h 80"/>
                <a:gd name="T4" fmla="*/ 2147483647 w 53"/>
                <a:gd name="T5" fmla="*/ 2147483647 h 80"/>
                <a:gd name="T6" fmla="*/ 2147483647 w 53"/>
                <a:gd name="T7" fmla="*/ 2147483647 h 80"/>
                <a:gd name="T8" fmla="*/ 2147483647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2147483647 w 53"/>
                <a:gd name="T17" fmla="*/ 2147483647 h 80"/>
                <a:gd name="T18" fmla="*/ 2147483647 w 53"/>
                <a:gd name="T19" fmla="*/ 2147483647 h 80"/>
                <a:gd name="T20" fmla="*/ 2147483647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2147483647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43" name="Freeform 205"/>
            <p:cNvSpPr>
              <a:spLocks/>
            </p:cNvSpPr>
            <p:nvPr>
              <p:custDataLst>
                <p:tags r:id="rId895"/>
              </p:custDataLst>
            </p:nvPr>
          </p:nvSpPr>
          <p:spPr bwMode="auto">
            <a:xfrm>
              <a:off x="2745832" y="6057833"/>
              <a:ext cx="16476" cy="51370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44" name="Freeform 206"/>
            <p:cNvSpPr>
              <a:spLocks/>
            </p:cNvSpPr>
            <p:nvPr>
              <p:custDataLst>
                <p:tags r:id="rId896"/>
              </p:custDataLst>
            </p:nvPr>
          </p:nvSpPr>
          <p:spPr bwMode="auto">
            <a:xfrm>
              <a:off x="2750326" y="6078985"/>
              <a:ext cx="7488" cy="55902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45" name="Freeform 207"/>
            <p:cNvSpPr>
              <a:spLocks/>
            </p:cNvSpPr>
            <p:nvPr>
              <p:custDataLst>
                <p:tags r:id="rId897"/>
              </p:custDataLst>
            </p:nvPr>
          </p:nvSpPr>
          <p:spPr bwMode="auto">
            <a:xfrm>
              <a:off x="2763805" y="6137908"/>
              <a:ext cx="16476" cy="57413"/>
            </a:xfrm>
            <a:custGeom>
              <a:avLst/>
              <a:gdLst>
                <a:gd name="T0" fmla="*/ 0 w 39"/>
                <a:gd name="T1" fmla="*/ 2147483647 h 43"/>
                <a:gd name="T2" fmla="*/ 2147483647 w 39"/>
                <a:gd name="T3" fmla="*/ 2147483647 h 43"/>
                <a:gd name="T4" fmla="*/ 2147483647 w 39"/>
                <a:gd name="T5" fmla="*/ 2147483647 h 43"/>
                <a:gd name="T6" fmla="*/ 2147483647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2147483647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46" name="Freeform 208"/>
            <p:cNvSpPr>
              <a:spLocks/>
            </p:cNvSpPr>
            <p:nvPr>
              <p:custDataLst>
                <p:tags r:id="rId898"/>
              </p:custDataLst>
            </p:nvPr>
          </p:nvSpPr>
          <p:spPr bwMode="auto">
            <a:xfrm>
              <a:off x="2751823" y="6149995"/>
              <a:ext cx="25463" cy="55903"/>
            </a:xfrm>
            <a:custGeom>
              <a:avLst/>
              <a:gdLst>
                <a:gd name="T0" fmla="*/ 2147483647 w 55"/>
                <a:gd name="T1" fmla="*/ 2147483647 h 62"/>
                <a:gd name="T2" fmla="*/ 2147483647 w 55"/>
                <a:gd name="T3" fmla="*/ 0 h 62"/>
                <a:gd name="T4" fmla="*/ 2147483647 w 55"/>
                <a:gd name="T5" fmla="*/ 2147483647 h 62"/>
                <a:gd name="T6" fmla="*/ 2147483647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2147483647 w 55"/>
                <a:gd name="T13" fmla="*/ 2147483647 h 62"/>
                <a:gd name="T14" fmla="*/ 2147483647 w 55"/>
                <a:gd name="T15" fmla="*/ 2147483647 h 62"/>
                <a:gd name="T16" fmla="*/ 2147483647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47" name="Freeform 209"/>
            <p:cNvSpPr>
              <a:spLocks/>
            </p:cNvSpPr>
            <p:nvPr>
              <p:custDataLst>
                <p:tags r:id="rId899"/>
              </p:custDataLst>
            </p:nvPr>
          </p:nvSpPr>
          <p:spPr bwMode="auto">
            <a:xfrm>
              <a:off x="2780281" y="6181724"/>
              <a:ext cx="10484" cy="55902"/>
            </a:xfrm>
            <a:custGeom>
              <a:avLst/>
              <a:gdLst>
                <a:gd name="T0" fmla="*/ 2147483647 w 35"/>
                <a:gd name="T1" fmla="*/ 2147483647 h 43"/>
                <a:gd name="T2" fmla="*/ 2147483647 w 35"/>
                <a:gd name="T3" fmla="*/ 0 h 43"/>
                <a:gd name="T4" fmla="*/ 2147483647 w 35"/>
                <a:gd name="T5" fmla="*/ 2147483647 h 43"/>
                <a:gd name="T6" fmla="*/ 0 w 35"/>
                <a:gd name="T7" fmla="*/ 2147483647 h 43"/>
                <a:gd name="T8" fmla="*/ 2147483647 w 35"/>
                <a:gd name="T9" fmla="*/ 2147483647 h 43"/>
                <a:gd name="T10" fmla="*/ 2147483647 w 35"/>
                <a:gd name="T11" fmla="*/ 2147483647 h 43"/>
                <a:gd name="T12" fmla="*/ 2147483647 w 35"/>
                <a:gd name="T13" fmla="*/ 2147483647 h 43"/>
                <a:gd name="T14" fmla="*/ 2147483647 w 35"/>
                <a:gd name="T15" fmla="*/ 2147483647 h 43"/>
                <a:gd name="T16" fmla="*/ 2147483647 w 35"/>
                <a:gd name="T17" fmla="*/ 2147483647 h 43"/>
                <a:gd name="T18" fmla="*/ 2147483647 w 35"/>
                <a:gd name="T19" fmla="*/ 2147483647 h 43"/>
                <a:gd name="T20" fmla="*/ 2147483647 w 35"/>
                <a:gd name="T21" fmla="*/ 2147483647 h 43"/>
                <a:gd name="T22" fmla="*/ 2147483647 w 35"/>
                <a:gd name="T23" fmla="*/ 2147483647 h 43"/>
                <a:gd name="T24" fmla="*/ 2147483647 w 35"/>
                <a:gd name="T25" fmla="*/ 2147483647 h 43"/>
                <a:gd name="T26" fmla="*/ 2147483647 w 35"/>
                <a:gd name="T27" fmla="*/ 2147483647 h 43"/>
                <a:gd name="T28" fmla="*/ 2147483647 w 35"/>
                <a:gd name="T29" fmla="*/ 2147483647 h 43"/>
                <a:gd name="T30" fmla="*/ 2147483647 w 35"/>
                <a:gd name="T31" fmla="*/ 2147483647 h 43"/>
                <a:gd name="T32" fmla="*/ 2147483647 w 35"/>
                <a:gd name="T33" fmla="*/ 2147483647 h 43"/>
                <a:gd name="T34" fmla="*/ 2147483647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48" name="Freeform 210"/>
            <p:cNvSpPr>
              <a:spLocks/>
            </p:cNvSpPr>
            <p:nvPr>
              <p:custDataLst>
                <p:tags r:id="rId900"/>
              </p:custDataLst>
            </p:nvPr>
          </p:nvSpPr>
          <p:spPr bwMode="auto">
            <a:xfrm>
              <a:off x="2777286" y="6213451"/>
              <a:ext cx="19471" cy="52881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2147483647 w 53"/>
                <a:gd name="T11" fmla="*/ 2147483647 h 21"/>
                <a:gd name="T12" fmla="*/ 2147483647 w 53"/>
                <a:gd name="T13" fmla="*/ 2147483647 h 21"/>
                <a:gd name="T14" fmla="*/ 2147483647 w 53"/>
                <a:gd name="T15" fmla="*/ 2147483647 h 21"/>
                <a:gd name="T16" fmla="*/ 0 w 53"/>
                <a:gd name="T17" fmla="*/ 2147483647 h 21"/>
                <a:gd name="T18" fmla="*/ 2147483647 w 53"/>
                <a:gd name="T19" fmla="*/ 2147483647 h 21"/>
                <a:gd name="T20" fmla="*/ 2147483647 w 53"/>
                <a:gd name="T21" fmla="*/ 2147483647 h 21"/>
                <a:gd name="T22" fmla="*/ 2147483647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49" name="Freeform 211"/>
            <p:cNvSpPr>
              <a:spLocks/>
            </p:cNvSpPr>
            <p:nvPr>
              <p:custDataLst>
                <p:tags r:id="rId901"/>
              </p:custDataLst>
            </p:nvPr>
          </p:nvSpPr>
          <p:spPr bwMode="auto">
            <a:xfrm>
              <a:off x="2799752" y="6227050"/>
              <a:ext cx="16476" cy="54391"/>
            </a:xfrm>
            <a:custGeom>
              <a:avLst/>
              <a:gdLst>
                <a:gd name="T0" fmla="*/ 2147483647 w 43"/>
                <a:gd name="T1" fmla="*/ 0 h 38"/>
                <a:gd name="T2" fmla="*/ 2147483647 w 43"/>
                <a:gd name="T3" fmla="*/ 0 h 38"/>
                <a:gd name="T4" fmla="*/ 2147483647 w 43"/>
                <a:gd name="T5" fmla="*/ 0 h 38"/>
                <a:gd name="T6" fmla="*/ 2147483647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2147483647 w 43"/>
                <a:gd name="T15" fmla="*/ 2147483647 h 38"/>
                <a:gd name="T16" fmla="*/ 2147483647 w 43"/>
                <a:gd name="T17" fmla="*/ 2147483647 h 38"/>
                <a:gd name="T18" fmla="*/ 2147483647 w 43"/>
                <a:gd name="T19" fmla="*/ 2147483647 h 38"/>
                <a:gd name="T20" fmla="*/ 2147483647 w 43"/>
                <a:gd name="T21" fmla="*/ 2147483647 h 38"/>
                <a:gd name="T22" fmla="*/ 2147483647 w 43"/>
                <a:gd name="T23" fmla="*/ 2147483647 h 38"/>
                <a:gd name="T24" fmla="*/ 2147483647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50" name="Freeform 212"/>
            <p:cNvSpPr>
              <a:spLocks/>
            </p:cNvSpPr>
            <p:nvPr>
              <p:custDataLst>
                <p:tags r:id="rId902"/>
              </p:custDataLst>
            </p:nvPr>
          </p:nvSpPr>
          <p:spPr bwMode="auto">
            <a:xfrm>
              <a:off x="2801250" y="6254245"/>
              <a:ext cx="5991" cy="54391"/>
            </a:xfrm>
            <a:custGeom>
              <a:avLst/>
              <a:gdLst>
                <a:gd name="T0" fmla="*/ 0 w 20"/>
                <a:gd name="T1" fmla="*/ 0 h 5"/>
                <a:gd name="T2" fmla="*/ 2147483647 w 20"/>
                <a:gd name="T3" fmla="*/ 2147483647 h 5"/>
                <a:gd name="T4" fmla="*/ 2147483647 w 20"/>
                <a:gd name="T5" fmla="*/ 2147483647 h 5"/>
                <a:gd name="T6" fmla="*/ 2147483647 w 20"/>
                <a:gd name="T7" fmla="*/ 2147483647 h 5"/>
                <a:gd name="T8" fmla="*/ 2147483647 w 20"/>
                <a:gd name="T9" fmla="*/ 2147483647 h 5"/>
                <a:gd name="T10" fmla="*/ 2147483647 w 20"/>
                <a:gd name="T11" fmla="*/ 2147483647 h 5"/>
                <a:gd name="T12" fmla="*/ 2147483647 w 20"/>
                <a:gd name="T13" fmla="*/ 2147483647 h 5"/>
                <a:gd name="T14" fmla="*/ 2147483647 w 20"/>
                <a:gd name="T15" fmla="*/ 2147483647 h 5"/>
                <a:gd name="T16" fmla="*/ 2147483647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51" name="Freeform 213"/>
            <p:cNvSpPr>
              <a:spLocks/>
            </p:cNvSpPr>
            <p:nvPr>
              <p:custDataLst>
                <p:tags r:id="rId903"/>
              </p:custDataLst>
            </p:nvPr>
          </p:nvSpPr>
          <p:spPr bwMode="auto">
            <a:xfrm>
              <a:off x="2871645" y="6320723"/>
              <a:ext cx="32951" cy="54391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2147483647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52" name="Freeform 214"/>
            <p:cNvSpPr>
              <a:spLocks/>
            </p:cNvSpPr>
            <p:nvPr>
              <p:custDataLst>
                <p:tags r:id="rId904"/>
              </p:custDataLst>
            </p:nvPr>
          </p:nvSpPr>
          <p:spPr bwMode="auto">
            <a:xfrm>
              <a:off x="2907591" y="6264821"/>
              <a:ext cx="116826" cy="95185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2147483647 w 281"/>
                <a:gd name="T25" fmla="*/ 2147483647 h 193"/>
                <a:gd name="T26" fmla="*/ 0 w 281"/>
                <a:gd name="T27" fmla="*/ 2147483647 h 193"/>
                <a:gd name="T28" fmla="*/ 2147483647 w 281"/>
                <a:gd name="T29" fmla="*/ 2147483647 h 193"/>
                <a:gd name="T30" fmla="*/ 2147483647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53" name="Freeform 215"/>
            <p:cNvSpPr>
              <a:spLocks/>
            </p:cNvSpPr>
            <p:nvPr>
              <p:custDataLst>
                <p:tags r:id="rId905"/>
              </p:custDataLst>
            </p:nvPr>
          </p:nvSpPr>
          <p:spPr bwMode="auto">
            <a:xfrm>
              <a:off x="2485219" y="4139030"/>
              <a:ext cx="49427" cy="55902"/>
            </a:xfrm>
            <a:custGeom>
              <a:avLst/>
              <a:gdLst>
                <a:gd name="T0" fmla="*/ 0 w 120"/>
                <a:gd name="T1" fmla="*/ 2147483647 h 56"/>
                <a:gd name="T2" fmla="*/ 2147483647 w 120"/>
                <a:gd name="T3" fmla="*/ 2147483647 h 56"/>
                <a:gd name="T4" fmla="*/ 2147483647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2147483647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2147483647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54" name="Freeform 216"/>
            <p:cNvSpPr>
              <a:spLocks/>
            </p:cNvSpPr>
            <p:nvPr>
              <p:custDataLst>
                <p:tags r:id="rId906"/>
              </p:custDataLst>
            </p:nvPr>
          </p:nvSpPr>
          <p:spPr bwMode="auto">
            <a:xfrm>
              <a:off x="2350420" y="4007585"/>
              <a:ext cx="236648" cy="104250"/>
            </a:xfrm>
            <a:custGeom>
              <a:avLst/>
              <a:gdLst>
                <a:gd name="T0" fmla="*/ 2147483647 w 574"/>
                <a:gd name="T1" fmla="*/ 2147483647 h 204"/>
                <a:gd name="T2" fmla="*/ 2147483647 w 574"/>
                <a:gd name="T3" fmla="*/ 2147483647 h 204"/>
                <a:gd name="T4" fmla="*/ 2147483647 w 574"/>
                <a:gd name="T5" fmla="*/ 2147483647 h 204"/>
                <a:gd name="T6" fmla="*/ 2147483647 w 574"/>
                <a:gd name="T7" fmla="*/ 2147483647 h 204"/>
                <a:gd name="T8" fmla="*/ 2147483647 w 574"/>
                <a:gd name="T9" fmla="*/ 2147483647 h 204"/>
                <a:gd name="T10" fmla="*/ 2147483647 w 574"/>
                <a:gd name="T11" fmla="*/ 2147483647 h 204"/>
                <a:gd name="T12" fmla="*/ 2147483647 w 574"/>
                <a:gd name="T13" fmla="*/ 2147483647 h 204"/>
                <a:gd name="T14" fmla="*/ 0 w 574"/>
                <a:gd name="T15" fmla="*/ 2147483647 h 204"/>
                <a:gd name="T16" fmla="*/ 2147483647 w 574"/>
                <a:gd name="T17" fmla="*/ 2147483647 h 204"/>
                <a:gd name="T18" fmla="*/ 2147483647 w 574"/>
                <a:gd name="T19" fmla="*/ 2147483647 h 204"/>
                <a:gd name="T20" fmla="*/ 2147483647 w 574"/>
                <a:gd name="T21" fmla="*/ 2147483647 h 204"/>
                <a:gd name="T22" fmla="*/ 2147483647 w 574"/>
                <a:gd name="T23" fmla="*/ 2147483647 h 204"/>
                <a:gd name="T24" fmla="*/ 2147483647 w 574"/>
                <a:gd name="T25" fmla="*/ 2147483647 h 204"/>
                <a:gd name="T26" fmla="*/ 2147483647 w 574"/>
                <a:gd name="T27" fmla="*/ 2147483647 h 204"/>
                <a:gd name="T28" fmla="*/ 2147483647 w 574"/>
                <a:gd name="T29" fmla="*/ 2147483647 h 204"/>
                <a:gd name="T30" fmla="*/ 2147483647 w 574"/>
                <a:gd name="T31" fmla="*/ 2147483647 h 204"/>
                <a:gd name="T32" fmla="*/ 2147483647 w 574"/>
                <a:gd name="T33" fmla="*/ 2147483647 h 204"/>
                <a:gd name="T34" fmla="*/ 2147483647 w 574"/>
                <a:gd name="T35" fmla="*/ 2147483647 h 204"/>
                <a:gd name="T36" fmla="*/ 2147483647 w 574"/>
                <a:gd name="T37" fmla="*/ 2147483647 h 204"/>
                <a:gd name="T38" fmla="*/ 2147483647 w 574"/>
                <a:gd name="T39" fmla="*/ 2147483647 h 204"/>
                <a:gd name="T40" fmla="*/ 2147483647 w 574"/>
                <a:gd name="T41" fmla="*/ 2147483647 h 204"/>
                <a:gd name="T42" fmla="*/ 2147483647 w 574"/>
                <a:gd name="T43" fmla="*/ 2147483647 h 204"/>
                <a:gd name="T44" fmla="*/ 2147483647 w 574"/>
                <a:gd name="T45" fmla="*/ 2147483647 h 204"/>
                <a:gd name="T46" fmla="*/ 2147483647 w 574"/>
                <a:gd name="T47" fmla="*/ 2147483647 h 204"/>
                <a:gd name="T48" fmla="*/ 2147483647 w 574"/>
                <a:gd name="T49" fmla="*/ 2147483647 h 204"/>
                <a:gd name="T50" fmla="*/ 2147483647 w 574"/>
                <a:gd name="T51" fmla="*/ 2147483647 h 204"/>
                <a:gd name="T52" fmla="*/ 2147483647 w 574"/>
                <a:gd name="T53" fmla="*/ 2147483647 h 204"/>
                <a:gd name="T54" fmla="*/ 2147483647 w 574"/>
                <a:gd name="T55" fmla="*/ 2147483647 h 204"/>
                <a:gd name="T56" fmla="*/ 2147483647 w 574"/>
                <a:gd name="T57" fmla="*/ 2147483647 h 204"/>
                <a:gd name="T58" fmla="*/ 2147483647 w 574"/>
                <a:gd name="T59" fmla="*/ 2147483647 h 204"/>
                <a:gd name="T60" fmla="*/ 2147483647 w 574"/>
                <a:gd name="T61" fmla="*/ 2147483647 h 204"/>
                <a:gd name="T62" fmla="*/ 2147483647 w 574"/>
                <a:gd name="T63" fmla="*/ 2147483647 h 204"/>
                <a:gd name="T64" fmla="*/ 2147483647 w 574"/>
                <a:gd name="T65" fmla="*/ 2147483647 h 204"/>
                <a:gd name="T66" fmla="*/ 2147483647 w 574"/>
                <a:gd name="T67" fmla="*/ 2147483647 h 204"/>
                <a:gd name="T68" fmla="*/ 2147483647 w 574"/>
                <a:gd name="T69" fmla="*/ 2147483647 h 204"/>
                <a:gd name="T70" fmla="*/ 2147483647 w 574"/>
                <a:gd name="T71" fmla="*/ 2147483647 h 204"/>
                <a:gd name="T72" fmla="*/ 2147483647 w 574"/>
                <a:gd name="T73" fmla="*/ 2147483647 h 204"/>
                <a:gd name="T74" fmla="*/ 2147483647 w 574"/>
                <a:gd name="T75" fmla="*/ 2147483647 h 204"/>
                <a:gd name="T76" fmla="*/ 2147483647 w 574"/>
                <a:gd name="T77" fmla="*/ 2147483647 h 204"/>
                <a:gd name="T78" fmla="*/ 2147483647 w 574"/>
                <a:gd name="T79" fmla="*/ 2147483647 h 204"/>
                <a:gd name="T80" fmla="*/ 2147483647 w 574"/>
                <a:gd name="T81" fmla="*/ 2147483647 h 204"/>
                <a:gd name="T82" fmla="*/ 2147483647 w 574"/>
                <a:gd name="T83" fmla="*/ 2147483647 h 204"/>
                <a:gd name="T84" fmla="*/ 2147483647 w 574"/>
                <a:gd name="T85" fmla="*/ 2147483647 h 204"/>
                <a:gd name="T86" fmla="*/ 2147483647 w 574"/>
                <a:gd name="T87" fmla="*/ 2147483647 h 204"/>
                <a:gd name="T88" fmla="*/ 2147483647 w 574"/>
                <a:gd name="T89" fmla="*/ 2147483647 h 204"/>
                <a:gd name="T90" fmla="*/ 2147483647 w 574"/>
                <a:gd name="T91" fmla="*/ 2147483647 h 204"/>
                <a:gd name="T92" fmla="*/ 2147483647 w 574"/>
                <a:gd name="T93" fmla="*/ 2147483647 h 204"/>
                <a:gd name="T94" fmla="*/ 2147483647 w 574"/>
                <a:gd name="T95" fmla="*/ 2147483647 h 204"/>
                <a:gd name="T96" fmla="*/ 2147483647 w 574"/>
                <a:gd name="T97" fmla="*/ 2147483647 h 204"/>
                <a:gd name="T98" fmla="*/ 2147483647 w 574"/>
                <a:gd name="T99" fmla="*/ 2147483647 h 204"/>
                <a:gd name="T100" fmla="*/ 2147483647 w 574"/>
                <a:gd name="T101" fmla="*/ 2147483647 h 204"/>
                <a:gd name="T102" fmla="*/ 2147483647 w 574"/>
                <a:gd name="T103" fmla="*/ 2147483647 h 204"/>
                <a:gd name="T104" fmla="*/ 2147483647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55" name="Freeform 217"/>
            <p:cNvSpPr>
              <a:spLocks/>
            </p:cNvSpPr>
            <p:nvPr>
              <p:custDataLst>
                <p:tags r:id="rId907"/>
              </p:custDataLst>
            </p:nvPr>
          </p:nvSpPr>
          <p:spPr bwMode="auto">
            <a:xfrm>
              <a:off x="2637992" y="4105791"/>
              <a:ext cx="83875" cy="66478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2147483647 h 129"/>
                <a:gd name="T42" fmla="*/ 2147483647 w 207"/>
                <a:gd name="T43" fmla="*/ 2147483647 h 129"/>
                <a:gd name="T44" fmla="*/ 2147483647 w 207"/>
                <a:gd name="T45" fmla="*/ 0 h 129"/>
                <a:gd name="T46" fmla="*/ 0 w 207"/>
                <a:gd name="T47" fmla="*/ 0 h 129"/>
                <a:gd name="T48" fmla="*/ 2147483647 w 207"/>
                <a:gd name="T49" fmla="*/ 2147483647 h 129"/>
                <a:gd name="T50" fmla="*/ 2147483647 w 207"/>
                <a:gd name="T51" fmla="*/ 2147483647 h 129"/>
                <a:gd name="T52" fmla="*/ 2147483647 w 207"/>
                <a:gd name="T53" fmla="*/ 2147483647 h 129"/>
                <a:gd name="T54" fmla="*/ 2147483647 w 207"/>
                <a:gd name="T55" fmla="*/ 2147483647 h 129"/>
                <a:gd name="T56" fmla="*/ 2147483647 w 207"/>
                <a:gd name="T57" fmla="*/ 2147483647 h 129"/>
                <a:gd name="T58" fmla="*/ 2147483647 w 207"/>
                <a:gd name="T59" fmla="*/ 2147483647 h 129"/>
                <a:gd name="T60" fmla="*/ 2147483647 w 207"/>
                <a:gd name="T61" fmla="*/ 2147483647 h 129"/>
                <a:gd name="T62" fmla="*/ 2147483647 w 207"/>
                <a:gd name="T63" fmla="*/ 2147483647 h 129"/>
                <a:gd name="T64" fmla="*/ 2147483647 w 207"/>
                <a:gd name="T65" fmla="*/ 2147483647 h 129"/>
                <a:gd name="T66" fmla="*/ 2147483647 w 207"/>
                <a:gd name="T67" fmla="*/ 2147483647 h 129"/>
                <a:gd name="T68" fmla="*/ 2147483647 w 207"/>
                <a:gd name="T69" fmla="*/ 2147483647 h 129"/>
                <a:gd name="T70" fmla="*/ 2147483647 w 207"/>
                <a:gd name="T71" fmla="*/ 2147483647 h 129"/>
                <a:gd name="T72" fmla="*/ 0 w 207"/>
                <a:gd name="T73" fmla="*/ 2147483647 h 129"/>
                <a:gd name="T74" fmla="*/ 2147483647 w 207"/>
                <a:gd name="T75" fmla="*/ 2147483647 h 129"/>
                <a:gd name="T76" fmla="*/ 2147483647 w 207"/>
                <a:gd name="T77" fmla="*/ 2147483647 h 129"/>
                <a:gd name="T78" fmla="*/ 2147483647 w 207"/>
                <a:gd name="T79" fmla="*/ 2147483647 h 129"/>
                <a:gd name="T80" fmla="*/ 2147483647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56" name="Freeform 218"/>
            <p:cNvSpPr>
              <a:spLocks/>
            </p:cNvSpPr>
            <p:nvPr>
              <p:custDataLst>
                <p:tags r:id="rId908"/>
              </p:custDataLst>
            </p:nvPr>
          </p:nvSpPr>
          <p:spPr bwMode="auto">
            <a:xfrm>
              <a:off x="2230598" y="4163204"/>
              <a:ext cx="31454" cy="80076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2147483647 h 154"/>
                <a:gd name="T4" fmla="*/ 2147483647 w 72"/>
                <a:gd name="T5" fmla="*/ 2147483647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2147483647 w 72"/>
                <a:gd name="T45" fmla="*/ 2147483647 h 154"/>
                <a:gd name="T46" fmla="*/ 2147483647 w 72"/>
                <a:gd name="T47" fmla="*/ 2147483647 h 154"/>
                <a:gd name="T48" fmla="*/ 2147483647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57" name="Freeform 219"/>
            <p:cNvSpPr>
              <a:spLocks/>
            </p:cNvSpPr>
            <p:nvPr>
              <p:custDataLst>
                <p:tags r:id="rId909"/>
              </p:custDataLst>
            </p:nvPr>
          </p:nvSpPr>
          <p:spPr bwMode="auto">
            <a:xfrm>
              <a:off x="2155709" y="4163204"/>
              <a:ext cx="88369" cy="139000"/>
            </a:xfrm>
            <a:custGeom>
              <a:avLst/>
              <a:gdLst>
                <a:gd name="T0" fmla="*/ 2147483647 w 214"/>
                <a:gd name="T1" fmla="*/ 2147483647 h 271"/>
                <a:gd name="T2" fmla="*/ 2147483647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2147483647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58" name="Freeform 220"/>
            <p:cNvSpPr>
              <a:spLocks/>
            </p:cNvSpPr>
            <p:nvPr>
              <p:custDataLst>
                <p:tags r:id="rId910"/>
              </p:custDataLst>
            </p:nvPr>
          </p:nvSpPr>
          <p:spPr bwMode="auto">
            <a:xfrm>
              <a:off x="2200643" y="4268965"/>
              <a:ext cx="67400" cy="54391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2147483647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59" name="Freeform 221"/>
            <p:cNvSpPr>
              <a:spLocks/>
            </p:cNvSpPr>
            <p:nvPr>
              <p:custDataLst>
                <p:tags r:id="rId911"/>
              </p:custDataLst>
            </p:nvPr>
          </p:nvSpPr>
          <p:spPr bwMode="auto">
            <a:xfrm>
              <a:off x="2230598" y="4232704"/>
              <a:ext cx="134800" cy="83097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2147483647 h 169"/>
                <a:gd name="T40" fmla="*/ 2147483647 w 332"/>
                <a:gd name="T41" fmla="*/ 2147483647 h 169"/>
                <a:gd name="T42" fmla="*/ 2147483647 w 332"/>
                <a:gd name="T43" fmla="*/ 0 h 169"/>
                <a:gd name="T44" fmla="*/ 2147483647 w 332"/>
                <a:gd name="T45" fmla="*/ 2147483647 h 169"/>
                <a:gd name="T46" fmla="*/ 2147483647 w 332"/>
                <a:gd name="T47" fmla="*/ 2147483647 h 169"/>
                <a:gd name="T48" fmla="*/ 2147483647 w 332"/>
                <a:gd name="T49" fmla="*/ 2147483647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2147483647 w 332"/>
                <a:gd name="T67" fmla="*/ 2147483647 h 169"/>
                <a:gd name="T68" fmla="*/ 2147483647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60" name="Freeform 222"/>
            <p:cNvSpPr>
              <a:spLocks/>
            </p:cNvSpPr>
            <p:nvPr>
              <p:custDataLst>
                <p:tags r:id="rId912"/>
              </p:custDataLst>
            </p:nvPr>
          </p:nvSpPr>
          <p:spPr bwMode="auto">
            <a:xfrm>
              <a:off x="2247074" y="4261410"/>
              <a:ext cx="118324" cy="116337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2147483647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61" name="Freeform 223"/>
            <p:cNvSpPr>
              <a:spLocks/>
            </p:cNvSpPr>
            <p:nvPr>
              <p:custDataLst>
                <p:tags r:id="rId913"/>
              </p:custDataLst>
            </p:nvPr>
          </p:nvSpPr>
          <p:spPr bwMode="auto">
            <a:xfrm>
              <a:off x="2295003" y="4368682"/>
              <a:ext cx="79381" cy="95184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2147483647 w 205"/>
                <a:gd name="T43" fmla="*/ 2147483647 h 191"/>
                <a:gd name="T44" fmla="*/ 2147483647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2147483647 w 205"/>
                <a:gd name="T51" fmla="*/ 2147483647 h 191"/>
                <a:gd name="T52" fmla="*/ 2147483647 w 205"/>
                <a:gd name="T53" fmla="*/ 2147483647 h 191"/>
                <a:gd name="T54" fmla="*/ 2147483647 w 205"/>
                <a:gd name="T55" fmla="*/ 2147483647 h 191"/>
                <a:gd name="T56" fmla="*/ 2147483647 w 205"/>
                <a:gd name="T57" fmla="*/ 2147483647 h 191"/>
                <a:gd name="T58" fmla="*/ 2147483647 w 205"/>
                <a:gd name="T59" fmla="*/ 0 h 191"/>
                <a:gd name="T60" fmla="*/ 2147483647 w 205"/>
                <a:gd name="T61" fmla="*/ 2147483647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62" name="Freeform 224"/>
            <p:cNvSpPr>
              <a:spLocks/>
            </p:cNvSpPr>
            <p:nvPr>
              <p:custDataLst>
                <p:tags r:id="rId914"/>
              </p:custDataLst>
            </p:nvPr>
          </p:nvSpPr>
          <p:spPr bwMode="auto">
            <a:xfrm>
              <a:off x="2371389" y="4420052"/>
              <a:ext cx="134800" cy="75543"/>
            </a:xfrm>
            <a:custGeom>
              <a:avLst/>
              <a:gdLst>
                <a:gd name="T0" fmla="*/ 2147483647 w 329"/>
                <a:gd name="T1" fmla="*/ 2147483647 h 154"/>
                <a:gd name="T2" fmla="*/ 0 w 329"/>
                <a:gd name="T3" fmla="*/ 2147483647 h 154"/>
                <a:gd name="T4" fmla="*/ 2147483647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2147483647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2147483647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2147483647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63" name="Freeform 225"/>
            <p:cNvSpPr>
              <a:spLocks/>
            </p:cNvSpPr>
            <p:nvPr>
              <p:custDataLst>
                <p:tags r:id="rId915"/>
              </p:custDataLst>
            </p:nvPr>
          </p:nvSpPr>
          <p:spPr bwMode="auto">
            <a:xfrm>
              <a:off x="3013934" y="5613637"/>
              <a:ext cx="125813" cy="148065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2147483647 w 306"/>
                <a:gd name="T37" fmla="*/ 2147483647 h 293"/>
                <a:gd name="T38" fmla="*/ 0 w 306"/>
                <a:gd name="T39" fmla="*/ 2147483647 h 293"/>
                <a:gd name="T40" fmla="*/ 2147483647 w 306"/>
                <a:gd name="T41" fmla="*/ 2147483647 h 293"/>
                <a:gd name="T42" fmla="*/ 2147483647 w 306"/>
                <a:gd name="T43" fmla="*/ 2147483647 h 293"/>
                <a:gd name="T44" fmla="*/ 2147483647 w 306"/>
                <a:gd name="T45" fmla="*/ 2147483647 h 293"/>
                <a:gd name="T46" fmla="*/ 2147483647 w 306"/>
                <a:gd name="T47" fmla="*/ 2147483647 h 293"/>
                <a:gd name="T48" fmla="*/ 2147483647 w 306"/>
                <a:gd name="T49" fmla="*/ 2147483647 h 293"/>
                <a:gd name="T50" fmla="*/ 2147483647 w 306"/>
                <a:gd name="T51" fmla="*/ 0 h 293"/>
                <a:gd name="T52" fmla="*/ 2147483647 w 306"/>
                <a:gd name="T53" fmla="*/ 2147483647 h 293"/>
                <a:gd name="T54" fmla="*/ 2147483647 w 306"/>
                <a:gd name="T55" fmla="*/ 2147483647 h 293"/>
                <a:gd name="T56" fmla="*/ 2147483647 w 306"/>
                <a:gd name="T57" fmla="*/ 2147483647 h 293"/>
                <a:gd name="T58" fmla="*/ 2147483647 w 306"/>
                <a:gd name="T59" fmla="*/ 2147483647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64" name="Freeform 226"/>
            <p:cNvSpPr>
              <a:spLocks/>
            </p:cNvSpPr>
            <p:nvPr>
              <p:custDataLst>
                <p:tags r:id="rId916"/>
              </p:custDataLst>
            </p:nvPr>
          </p:nvSpPr>
          <p:spPr bwMode="auto">
            <a:xfrm>
              <a:off x="4472765" y="2393978"/>
              <a:ext cx="223168" cy="87630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65" name="Freeform 227"/>
            <p:cNvSpPr>
              <a:spLocks/>
            </p:cNvSpPr>
            <p:nvPr>
              <p:custDataLst>
                <p:tags r:id="rId917"/>
              </p:custDataLst>
            </p:nvPr>
          </p:nvSpPr>
          <p:spPr bwMode="auto">
            <a:xfrm>
              <a:off x="4403867" y="2613054"/>
              <a:ext cx="423869" cy="344478"/>
            </a:xfrm>
            <a:custGeom>
              <a:avLst/>
              <a:gdLst>
                <a:gd name="T0" fmla="*/ 2147483647 w 1037"/>
                <a:gd name="T1" fmla="*/ 2147483647 h 690"/>
                <a:gd name="T2" fmla="*/ 2147483647 w 1037"/>
                <a:gd name="T3" fmla="*/ 2147483647 h 690"/>
                <a:gd name="T4" fmla="*/ 2147483647 w 1037"/>
                <a:gd name="T5" fmla="*/ 2147483647 h 690"/>
                <a:gd name="T6" fmla="*/ 2147483647 w 1037"/>
                <a:gd name="T7" fmla="*/ 2147483647 h 690"/>
                <a:gd name="T8" fmla="*/ 2147483647 w 1037"/>
                <a:gd name="T9" fmla="*/ 2147483647 h 690"/>
                <a:gd name="T10" fmla="*/ 2147483647 w 1037"/>
                <a:gd name="T11" fmla="*/ 2147483647 h 690"/>
                <a:gd name="T12" fmla="*/ 2147483647 w 1037"/>
                <a:gd name="T13" fmla="*/ 2147483647 h 690"/>
                <a:gd name="T14" fmla="*/ 2147483647 w 1037"/>
                <a:gd name="T15" fmla="*/ 2147483647 h 690"/>
                <a:gd name="T16" fmla="*/ 2147483647 w 1037"/>
                <a:gd name="T17" fmla="*/ 2147483647 h 690"/>
                <a:gd name="T18" fmla="*/ 0 w 1037"/>
                <a:gd name="T19" fmla="*/ 2147483647 h 690"/>
                <a:gd name="T20" fmla="*/ 2147483647 w 1037"/>
                <a:gd name="T21" fmla="*/ 2147483647 h 690"/>
                <a:gd name="T22" fmla="*/ 2147483647 w 1037"/>
                <a:gd name="T23" fmla="*/ 2147483647 h 690"/>
                <a:gd name="T24" fmla="*/ 2147483647 w 1037"/>
                <a:gd name="T25" fmla="*/ 2147483647 h 690"/>
                <a:gd name="T26" fmla="*/ 2147483647 w 1037"/>
                <a:gd name="T27" fmla="*/ 2147483647 h 690"/>
                <a:gd name="T28" fmla="*/ 2147483647 w 1037"/>
                <a:gd name="T29" fmla="*/ 2147483647 h 690"/>
                <a:gd name="T30" fmla="*/ 2147483647 w 1037"/>
                <a:gd name="T31" fmla="*/ 2147483647 h 690"/>
                <a:gd name="T32" fmla="*/ 2147483647 w 1037"/>
                <a:gd name="T33" fmla="*/ 2147483647 h 690"/>
                <a:gd name="T34" fmla="*/ 2147483647 w 1037"/>
                <a:gd name="T35" fmla="*/ 2147483647 h 690"/>
                <a:gd name="T36" fmla="*/ 2147483647 w 1037"/>
                <a:gd name="T37" fmla="*/ 2147483647 h 690"/>
                <a:gd name="T38" fmla="*/ 2147483647 w 1037"/>
                <a:gd name="T39" fmla="*/ 2147483647 h 690"/>
                <a:gd name="T40" fmla="*/ 2147483647 w 1037"/>
                <a:gd name="T41" fmla="*/ 2147483647 h 690"/>
                <a:gd name="T42" fmla="*/ 2147483647 w 1037"/>
                <a:gd name="T43" fmla="*/ 2147483647 h 690"/>
                <a:gd name="T44" fmla="*/ 2147483647 w 1037"/>
                <a:gd name="T45" fmla="*/ 2147483647 h 690"/>
                <a:gd name="T46" fmla="*/ 2147483647 w 1037"/>
                <a:gd name="T47" fmla="*/ 2147483647 h 690"/>
                <a:gd name="T48" fmla="*/ 2147483647 w 1037"/>
                <a:gd name="T49" fmla="*/ 2147483647 h 690"/>
                <a:gd name="T50" fmla="*/ 2147483647 w 1037"/>
                <a:gd name="T51" fmla="*/ 2147483647 h 690"/>
                <a:gd name="T52" fmla="*/ 2147483647 w 1037"/>
                <a:gd name="T53" fmla="*/ 2147483647 h 690"/>
                <a:gd name="T54" fmla="*/ 2147483647 w 1037"/>
                <a:gd name="T55" fmla="*/ 2147483647 h 690"/>
                <a:gd name="T56" fmla="*/ 2147483647 w 1037"/>
                <a:gd name="T57" fmla="*/ 2147483647 h 690"/>
                <a:gd name="T58" fmla="*/ 2147483647 w 1037"/>
                <a:gd name="T59" fmla="*/ 2147483647 h 690"/>
                <a:gd name="T60" fmla="*/ 2147483647 w 1037"/>
                <a:gd name="T61" fmla="*/ 2147483647 h 690"/>
                <a:gd name="T62" fmla="*/ 2147483647 w 1037"/>
                <a:gd name="T63" fmla="*/ 2147483647 h 690"/>
                <a:gd name="T64" fmla="*/ 2147483647 w 1037"/>
                <a:gd name="T65" fmla="*/ 2147483647 h 690"/>
                <a:gd name="T66" fmla="*/ 2147483647 w 1037"/>
                <a:gd name="T67" fmla="*/ 2147483647 h 690"/>
                <a:gd name="T68" fmla="*/ 2147483647 w 1037"/>
                <a:gd name="T69" fmla="*/ 2147483647 h 690"/>
                <a:gd name="T70" fmla="*/ 2147483647 w 1037"/>
                <a:gd name="T71" fmla="*/ 2147483647 h 690"/>
                <a:gd name="T72" fmla="*/ 2147483647 w 1037"/>
                <a:gd name="T73" fmla="*/ 2147483647 h 690"/>
                <a:gd name="T74" fmla="*/ 2147483647 w 1037"/>
                <a:gd name="T75" fmla="*/ 2147483647 h 690"/>
                <a:gd name="T76" fmla="*/ 2147483647 w 1037"/>
                <a:gd name="T77" fmla="*/ 2147483647 h 690"/>
                <a:gd name="T78" fmla="*/ 2147483647 w 1037"/>
                <a:gd name="T79" fmla="*/ 2147483647 h 690"/>
                <a:gd name="T80" fmla="*/ 2147483647 w 1037"/>
                <a:gd name="T81" fmla="*/ 2147483647 h 690"/>
                <a:gd name="T82" fmla="*/ 2147483647 w 1037"/>
                <a:gd name="T83" fmla="*/ 2147483647 h 690"/>
                <a:gd name="T84" fmla="*/ 2147483647 w 1037"/>
                <a:gd name="T85" fmla="*/ 2147483647 h 690"/>
                <a:gd name="T86" fmla="*/ 2147483647 w 1037"/>
                <a:gd name="T87" fmla="*/ 2147483647 h 690"/>
                <a:gd name="T88" fmla="*/ 2147483647 w 1037"/>
                <a:gd name="T89" fmla="*/ 2147483647 h 690"/>
                <a:gd name="T90" fmla="*/ 2147483647 w 1037"/>
                <a:gd name="T91" fmla="*/ 2147483647 h 690"/>
                <a:gd name="T92" fmla="*/ 2147483647 w 1037"/>
                <a:gd name="T93" fmla="*/ 2147483647 h 690"/>
                <a:gd name="T94" fmla="*/ 2147483647 w 1037"/>
                <a:gd name="T95" fmla="*/ 2147483647 h 690"/>
                <a:gd name="T96" fmla="*/ 2147483647 w 1037"/>
                <a:gd name="T97" fmla="*/ 2147483647 h 690"/>
                <a:gd name="T98" fmla="*/ 2147483647 w 1037"/>
                <a:gd name="T99" fmla="*/ 2147483647 h 690"/>
                <a:gd name="T100" fmla="*/ 2147483647 w 1037"/>
                <a:gd name="T101" fmla="*/ 2147483647 h 690"/>
                <a:gd name="T102" fmla="*/ 2147483647 w 1037"/>
                <a:gd name="T103" fmla="*/ 2147483647 h 690"/>
                <a:gd name="T104" fmla="*/ 2147483647 w 1037"/>
                <a:gd name="T105" fmla="*/ 2147483647 h 690"/>
                <a:gd name="T106" fmla="*/ 2147483647 w 1037"/>
                <a:gd name="T107" fmla="*/ 2147483647 h 690"/>
                <a:gd name="T108" fmla="*/ 2147483647 w 1037"/>
                <a:gd name="T109" fmla="*/ 2147483647 h 690"/>
                <a:gd name="T110" fmla="*/ 2147483647 w 1037"/>
                <a:gd name="T111" fmla="*/ 2147483647 h 690"/>
                <a:gd name="T112" fmla="*/ 2147483647 w 1037"/>
                <a:gd name="T113" fmla="*/ 2147483647 h 690"/>
                <a:gd name="T114" fmla="*/ 2147483647 w 1037"/>
                <a:gd name="T115" fmla="*/ 2147483647 h 690"/>
                <a:gd name="T116" fmla="*/ 2147483647 w 1037"/>
                <a:gd name="T117" fmla="*/ 2147483647 h 690"/>
                <a:gd name="T118" fmla="*/ 2147483647 w 1037"/>
                <a:gd name="T119" fmla="*/ 2147483647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66" name="Freeform 228"/>
            <p:cNvSpPr>
              <a:spLocks/>
            </p:cNvSpPr>
            <p:nvPr>
              <p:custDataLst>
                <p:tags r:id="rId918"/>
              </p:custDataLst>
            </p:nvPr>
          </p:nvSpPr>
          <p:spPr bwMode="auto">
            <a:xfrm>
              <a:off x="4724391" y="3413814"/>
              <a:ext cx="46430" cy="86119"/>
            </a:xfrm>
            <a:custGeom>
              <a:avLst/>
              <a:gdLst>
                <a:gd name="T0" fmla="*/ 2147483647 w 120"/>
                <a:gd name="T1" fmla="*/ 2147483647 h 173"/>
                <a:gd name="T2" fmla="*/ 2147483647 w 120"/>
                <a:gd name="T3" fmla="*/ 2147483647 h 173"/>
                <a:gd name="T4" fmla="*/ 2147483647 w 120"/>
                <a:gd name="T5" fmla="*/ 2147483647 h 173"/>
                <a:gd name="T6" fmla="*/ 2147483647 w 120"/>
                <a:gd name="T7" fmla="*/ 2147483647 h 173"/>
                <a:gd name="T8" fmla="*/ 2147483647 w 120"/>
                <a:gd name="T9" fmla="*/ 2147483647 h 173"/>
                <a:gd name="T10" fmla="*/ 2147483647 w 120"/>
                <a:gd name="T11" fmla="*/ 2147483647 h 173"/>
                <a:gd name="T12" fmla="*/ 2147483647 w 120"/>
                <a:gd name="T13" fmla="*/ 2147483647 h 173"/>
                <a:gd name="T14" fmla="*/ 2147483647 w 120"/>
                <a:gd name="T15" fmla="*/ 2147483647 h 173"/>
                <a:gd name="T16" fmla="*/ 2147483647 w 120"/>
                <a:gd name="T17" fmla="*/ 0 h 173"/>
                <a:gd name="T18" fmla="*/ 2147483647 w 120"/>
                <a:gd name="T19" fmla="*/ 0 h 173"/>
                <a:gd name="T20" fmla="*/ 2147483647 w 120"/>
                <a:gd name="T21" fmla="*/ 2147483647 h 173"/>
                <a:gd name="T22" fmla="*/ 2147483647 w 120"/>
                <a:gd name="T23" fmla="*/ 2147483647 h 173"/>
                <a:gd name="T24" fmla="*/ 2147483647 w 120"/>
                <a:gd name="T25" fmla="*/ 2147483647 h 173"/>
                <a:gd name="T26" fmla="*/ 2147483647 w 120"/>
                <a:gd name="T27" fmla="*/ 2147483647 h 173"/>
                <a:gd name="T28" fmla="*/ 2147483647 w 120"/>
                <a:gd name="T29" fmla="*/ 2147483647 h 173"/>
                <a:gd name="T30" fmla="*/ 2147483647 w 120"/>
                <a:gd name="T31" fmla="*/ 2147483647 h 173"/>
                <a:gd name="T32" fmla="*/ 2147483647 w 120"/>
                <a:gd name="T33" fmla="*/ 2147483647 h 173"/>
                <a:gd name="T34" fmla="*/ 2147483647 w 120"/>
                <a:gd name="T35" fmla="*/ 2147483647 h 173"/>
                <a:gd name="T36" fmla="*/ 2147483647 w 120"/>
                <a:gd name="T37" fmla="*/ 2147483647 h 173"/>
                <a:gd name="T38" fmla="*/ 2147483647 w 120"/>
                <a:gd name="T39" fmla="*/ 2147483647 h 173"/>
                <a:gd name="T40" fmla="*/ 2147483647 w 120"/>
                <a:gd name="T41" fmla="*/ 2147483647 h 173"/>
                <a:gd name="T42" fmla="*/ 2147483647 w 120"/>
                <a:gd name="T43" fmla="*/ 2147483647 h 173"/>
                <a:gd name="T44" fmla="*/ 0 w 120"/>
                <a:gd name="T45" fmla="*/ 2147483647 h 173"/>
                <a:gd name="T46" fmla="*/ 2147483647 w 120"/>
                <a:gd name="T47" fmla="*/ 2147483647 h 173"/>
                <a:gd name="T48" fmla="*/ 2147483647 w 120"/>
                <a:gd name="T49" fmla="*/ 2147483647 h 173"/>
                <a:gd name="T50" fmla="*/ 2147483647 w 120"/>
                <a:gd name="T51" fmla="*/ 2147483647 h 173"/>
                <a:gd name="T52" fmla="*/ 2147483647 w 120"/>
                <a:gd name="T53" fmla="*/ 2147483647 h 173"/>
                <a:gd name="T54" fmla="*/ 2147483647 w 120"/>
                <a:gd name="T55" fmla="*/ 2147483647 h 173"/>
                <a:gd name="T56" fmla="*/ 2147483647 w 120"/>
                <a:gd name="T57" fmla="*/ 2147483647 h 173"/>
                <a:gd name="T58" fmla="*/ 2147483647 w 120"/>
                <a:gd name="T59" fmla="*/ 2147483647 h 173"/>
                <a:gd name="T60" fmla="*/ 2147483647 w 120"/>
                <a:gd name="T61" fmla="*/ 2147483647 h 173"/>
                <a:gd name="T62" fmla="*/ 2147483647 w 120"/>
                <a:gd name="T63" fmla="*/ 2147483647 h 173"/>
                <a:gd name="T64" fmla="*/ 2147483647 w 120"/>
                <a:gd name="T65" fmla="*/ 2147483647 h 173"/>
                <a:gd name="T66" fmla="*/ 2147483647 w 120"/>
                <a:gd name="T67" fmla="*/ 2147483647 h 173"/>
                <a:gd name="T68" fmla="*/ 2147483647 w 120"/>
                <a:gd name="T69" fmla="*/ 2147483647 h 173"/>
                <a:gd name="T70" fmla="*/ 2147483647 w 120"/>
                <a:gd name="T71" fmla="*/ 2147483647 h 173"/>
                <a:gd name="T72" fmla="*/ 2147483647 w 120"/>
                <a:gd name="T73" fmla="*/ 2147483647 h 173"/>
                <a:gd name="T74" fmla="*/ 2147483647 w 120"/>
                <a:gd name="T75" fmla="*/ 2147483647 h 173"/>
                <a:gd name="T76" fmla="*/ 2147483647 w 120"/>
                <a:gd name="T77" fmla="*/ 2147483647 h 173"/>
                <a:gd name="T78" fmla="*/ 2147483647 w 120"/>
                <a:gd name="T79" fmla="*/ 2147483647 h 173"/>
                <a:gd name="T80" fmla="*/ 2147483647 w 120"/>
                <a:gd name="T81" fmla="*/ 2147483647 h 173"/>
                <a:gd name="T82" fmla="*/ 2147483647 w 120"/>
                <a:gd name="T83" fmla="*/ 2147483647 h 173"/>
                <a:gd name="T84" fmla="*/ 2147483647 w 120"/>
                <a:gd name="T85" fmla="*/ 2147483647 h 173"/>
                <a:gd name="T86" fmla="*/ 2147483647 w 120"/>
                <a:gd name="T87" fmla="*/ 2147483647 h 173"/>
                <a:gd name="T88" fmla="*/ 2147483647 w 120"/>
                <a:gd name="T89" fmla="*/ 214748364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67" name="Freeform 229"/>
            <p:cNvSpPr>
              <a:spLocks/>
            </p:cNvSpPr>
            <p:nvPr>
              <p:custDataLst>
                <p:tags r:id="rId919"/>
              </p:custDataLst>
            </p:nvPr>
          </p:nvSpPr>
          <p:spPr bwMode="auto">
            <a:xfrm>
              <a:off x="4448800" y="3261216"/>
              <a:ext cx="79381" cy="55903"/>
            </a:xfrm>
            <a:custGeom>
              <a:avLst/>
              <a:gdLst>
                <a:gd name="T0" fmla="*/ 2147483647 w 200"/>
                <a:gd name="T1" fmla="*/ 2147483647 h 98"/>
                <a:gd name="T2" fmla="*/ 2147483647 w 200"/>
                <a:gd name="T3" fmla="*/ 2147483647 h 98"/>
                <a:gd name="T4" fmla="*/ 2147483647 w 200"/>
                <a:gd name="T5" fmla="*/ 2147483647 h 98"/>
                <a:gd name="T6" fmla="*/ 2147483647 w 200"/>
                <a:gd name="T7" fmla="*/ 2147483647 h 98"/>
                <a:gd name="T8" fmla="*/ 2147483647 w 200"/>
                <a:gd name="T9" fmla="*/ 2147483647 h 98"/>
                <a:gd name="T10" fmla="*/ 2147483647 w 200"/>
                <a:gd name="T11" fmla="*/ 2147483647 h 98"/>
                <a:gd name="T12" fmla="*/ 2147483647 w 200"/>
                <a:gd name="T13" fmla="*/ 2147483647 h 98"/>
                <a:gd name="T14" fmla="*/ 2147483647 w 200"/>
                <a:gd name="T15" fmla="*/ 2147483647 h 98"/>
                <a:gd name="T16" fmla="*/ 2147483647 w 200"/>
                <a:gd name="T17" fmla="*/ 2147483647 h 98"/>
                <a:gd name="T18" fmla="*/ 2147483647 w 200"/>
                <a:gd name="T19" fmla="*/ 2147483647 h 98"/>
                <a:gd name="T20" fmla="*/ 2147483647 w 200"/>
                <a:gd name="T21" fmla="*/ 2147483647 h 98"/>
                <a:gd name="T22" fmla="*/ 2147483647 w 200"/>
                <a:gd name="T23" fmla="*/ 2147483647 h 98"/>
                <a:gd name="T24" fmla="*/ 2147483647 w 200"/>
                <a:gd name="T25" fmla="*/ 2147483647 h 98"/>
                <a:gd name="T26" fmla="*/ 2147483647 w 200"/>
                <a:gd name="T27" fmla="*/ 2147483647 h 98"/>
                <a:gd name="T28" fmla="*/ 2147483647 w 200"/>
                <a:gd name="T29" fmla="*/ 2147483647 h 98"/>
                <a:gd name="T30" fmla="*/ 2147483647 w 200"/>
                <a:gd name="T31" fmla="*/ 2147483647 h 98"/>
                <a:gd name="T32" fmla="*/ 2147483647 w 200"/>
                <a:gd name="T33" fmla="*/ 2147483647 h 98"/>
                <a:gd name="T34" fmla="*/ 2147483647 w 200"/>
                <a:gd name="T35" fmla="*/ 2147483647 h 98"/>
                <a:gd name="T36" fmla="*/ 2147483647 w 200"/>
                <a:gd name="T37" fmla="*/ 2147483647 h 98"/>
                <a:gd name="T38" fmla="*/ 2147483647 w 200"/>
                <a:gd name="T39" fmla="*/ 2147483647 h 98"/>
                <a:gd name="T40" fmla="*/ 2147483647 w 200"/>
                <a:gd name="T41" fmla="*/ 2147483647 h 98"/>
                <a:gd name="T42" fmla="*/ 2147483647 w 200"/>
                <a:gd name="T43" fmla="*/ 2147483647 h 98"/>
                <a:gd name="T44" fmla="*/ 2147483647 w 200"/>
                <a:gd name="T45" fmla="*/ 2147483647 h 98"/>
                <a:gd name="T46" fmla="*/ 2147483647 w 200"/>
                <a:gd name="T47" fmla="*/ 2147483647 h 98"/>
                <a:gd name="T48" fmla="*/ 2147483647 w 200"/>
                <a:gd name="T49" fmla="*/ 2147483647 h 98"/>
                <a:gd name="T50" fmla="*/ 2147483647 w 200"/>
                <a:gd name="T51" fmla="*/ 2147483647 h 98"/>
                <a:gd name="T52" fmla="*/ 2147483647 w 200"/>
                <a:gd name="T53" fmla="*/ 2147483647 h 98"/>
                <a:gd name="T54" fmla="*/ 2147483647 w 200"/>
                <a:gd name="T55" fmla="*/ 2147483647 h 98"/>
                <a:gd name="T56" fmla="*/ 2147483647 w 200"/>
                <a:gd name="T57" fmla="*/ 2147483647 h 98"/>
                <a:gd name="T58" fmla="*/ 2147483647 w 200"/>
                <a:gd name="T59" fmla="*/ 2147483647 h 98"/>
                <a:gd name="T60" fmla="*/ 2147483647 w 200"/>
                <a:gd name="T61" fmla="*/ 2147483647 h 98"/>
                <a:gd name="T62" fmla="*/ 0 w 200"/>
                <a:gd name="T63" fmla="*/ 2147483647 h 98"/>
                <a:gd name="T64" fmla="*/ 2147483647 w 200"/>
                <a:gd name="T65" fmla="*/ 2147483647 h 98"/>
                <a:gd name="T66" fmla="*/ 2147483647 w 200"/>
                <a:gd name="T67" fmla="*/ 2147483647 h 98"/>
                <a:gd name="T68" fmla="*/ 2147483647 w 200"/>
                <a:gd name="T69" fmla="*/ 2147483647 h 98"/>
                <a:gd name="T70" fmla="*/ 2147483647 w 200"/>
                <a:gd name="T71" fmla="*/ 2147483647 h 98"/>
                <a:gd name="T72" fmla="*/ 2147483647 w 200"/>
                <a:gd name="T73" fmla="*/ 2147483647 h 98"/>
                <a:gd name="T74" fmla="*/ 2147483647 w 200"/>
                <a:gd name="T75" fmla="*/ 2147483647 h 98"/>
                <a:gd name="T76" fmla="*/ 2147483647 w 200"/>
                <a:gd name="T77" fmla="*/ 2147483647 h 98"/>
                <a:gd name="T78" fmla="*/ 2147483647 w 200"/>
                <a:gd name="T79" fmla="*/ 2147483647 h 98"/>
                <a:gd name="T80" fmla="*/ 2147483647 w 200"/>
                <a:gd name="T81" fmla="*/ 2147483647 h 98"/>
                <a:gd name="T82" fmla="*/ 2147483647 w 200"/>
                <a:gd name="T83" fmla="*/ 2147483647 h 98"/>
                <a:gd name="T84" fmla="*/ 2147483647 w 200"/>
                <a:gd name="T85" fmla="*/ 2147483647 h 98"/>
                <a:gd name="T86" fmla="*/ 2147483647 w 200"/>
                <a:gd name="T87" fmla="*/ 0 h 98"/>
                <a:gd name="T88" fmla="*/ 2147483647 w 200"/>
                <a:gd name="T89" fmla="*/ 2147483647 h 98"/>
                <a:gd name="T90" fmla="*/ 2147483647 w 200"/>
                <a:gd name="T91" fmla="*/ 2147483647 h 98"/>
                <a:gd name="T92" fmla="*/ 2147483647 w 200"/>
                <a:gd name="T93" fmla="*/ 2147483647 h 98"/>
                <a:gd name="T94" fmla="*/ 2147483647 w 200"/>
                <a:gd name="T95" fmla="*/ 2147483647 h 98"/>
                <a:gd name="T96" fmla="*/ 2147483647 w 200"/>
                <a:gd name="T97" fmla="*/ 2147483647 h 98"/>
                <a:gd name="T98" fmla="*/ 2147483647 w 200"/>
                <a:gd name="T99" fmla="*/ 2147483647 h 98"/>
                <a:gd name="T100" fmla="*/ 2147483647 w 200"/>
                <a:gd name="T101" fmla="*/ 2147483647 h 98"/>
                <a:gd name="T102" fmla="*/ 2147483647 w 200"/>
                <a:gd name="T103" fmla="*/ 2147483647 h 98"/>
                <a:gd name="T104" fmla="*/ 2147483647 w 200"/>
                <a:gd name="T105" fmla="*/ 2147483647 h 98"/>
                <a:gd name="T106" fmla="*/ 2147483647 w 200"/>
                <a:gd name="T107" fmla="*/ 2147483647 h 98"/>
                <a:gd name="T108" fmla="*/ 2147483647 w 200"/>
                <a:gd name="T109" fmla="*/ 2147483647 h 98"/>
                <a:gd name="T110" fmla="*/ 2147483647 w 200"/>
                <a:gd name="T111" fmla="*/ 2147483647 h 98"/>
                <a:gd name="T112" fmla="*/ 2147483647 w 200"/>
                <a:gd name="T113" fmla="*/ 2147483647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68" name="Freeform 230"/>
            <p:cNvSpPr>
              <a:spLocks/>
            </p:cNvSpPr>
            <p:nvPr>
              <p:custDataLst>
                <p:tags r:id="rId920"/>
              </p:custDataLst>
            </p:nvPr>
          </p:nvSpPr>
          <p:spPr bwMode="auto">
            <a:xfrm>
              <a:off x="4390387" y="3088977"/>
              <a:ext cx="79382" cy="69500"/>
            </a:xfrm>
            <a:custGeom>
              <a:avLst/>
              <a:gdLst>
                <a:gd name="T0" fmla="*/ 0 w 186"/>
                <a:gd name="T1" fmla="*/ 2147483647 h 142"/>
                <a:gd name="T2" fmla="*/ 2147483647 w 186"/>
                <a:gd name="T3" fmla="*/ 2147483647 h 142"/>
                <a:gd name="T4" fmla="*/ 2147483647 w 186"/>
                <a:gd name="T5" fmla="*/ 2147483647 h 142"/>
                <a:gd name="T6" fmla="*/ 2147483647 w 186"/>
                <a:gd name="T7" fmla="*/ 2147483647 h 142"/>
                <a:gd name="T8" fmla="*/ 2147483647 w 186"/>
                <a:gd name="T9" fmla="*/ 2147483647 h 142"/>
                <a:gd name="T10" fmla="*/ 2147483647 w 186"/>
                <a:gd name="T11" fmla="*/ 2147483647 h 142"/>
                <a:gd name="T12" fmla="*/ 2147483647 w 186"/>
                <a:gd name="T13" fmla="*/ 2147483647 h 142"/>
                <a:gd name="T14" fmla="*/ 2147483647 w 186"/>
                <a:gd name="T15" fmla="*/ 2147483647 h 142"/>
                <a:gd name="T16" fmla="*/ 2147483647 w 186"/>
                <a:gd name="T17" fmla="*/ 2147483647 h 142"/>
                <a:gd name="T18" fmla="*/ 2147483647 w 186"/>
                <a:gd name="T19" fmla="*/ 2147483647 h 142"/>
                <a:gd name="T20" fmla="*/ 2147483647 w 186"/>
                <a:gd name="T21" fmla="*/ 2147483647 h 142"/>
                <a:gd name="T22" fmla="*/ 2147483647 w 186"/>
                <a:gd name="T23" fmla="*/ 2147483647 h 142"/>
                <a:gd name="T24" fmla="*/ 2147483647 w 186"/>
                <a:gd name="T25" fmla="*/ 2147483647 h 142"/>
                <a:gd name="T26" fmla="*/ 2147483647 w 186"/>
                <a:gd name="T27" fmla="*/ 2147483647 h 142"/>
                <a:gd name="T28" fmla="*/ 2147483647 w 186"/>
                <a:gd name="T29" fmla="*/ 2147483647 h 142"/>
                <a:gd name="T30" fmla="*/ 2147483647 w 186"/>
                <a:gd name="T31" fmla="*/ 2147483647 h 142"/>
                <a:gd name="T32" fmla="*/ 2147483647 w 186"/>
                <a:gd name="T33" fmla="*/ 2147483647 h 142"/>
                <a:gd name="T34" fmla="*/ 2147483647 w 186"/>
                <a:gd name="T35" fmla="*/ 2147483647 h 142"/>
                <a:gd name="T36" fmla="*/ 2147483647 w 186"/>
                <a:gd name="T37" fmla="*/ 2147483647 h 142"/>
                <a:gd name="T38" fmla="*/ 2147483647 w 186"/>
                <a:gd name="T39" fmla="*/ 2147483647 h 142"/>
                <a:gd name="T40" fmla="*/ 2147483647 w 186"/>
                <a:gd name="T41" fmla="*/ 2147483647 h 142"/>
                <a:gd name="T42" fmla="*/ 2147483647 w 186"/>
                <a:gd name="T43" fmla="*/ 2147483647 h 142"/>
                <a:gd name="T44" fmla="*/ 2147483647 w 186"/>
                <a:gd name="T45" fmla="*/ 2147483647 h 142"/>
                <a:gd name="T46" fmla="*/ 2147483647 w 186"/>
                <a:gd name="T47" fmla="*/ 2147483647 h 142"/>
                <a:gd name="T48" fmla="*/ 2147483647 w 186"/>
                <a:gd name="T49" fmla="*/ 2147483647 h 142"/>
                <a:gd name="T50" fmla="*/ 2147483647 w 186"/>
                <a:gd name="T51" fmla="*/ 2147483647 h 142"/>
                <a:gd name="T52" fmla="*/ 2147483647 w 186"/>
                <a:gd name="T53" fmla="*/ 2147483647 h 142"/>
                <a:gd name="T54" fmla="*/ 2147483647 w 186"/>
                <a:gd name="T55" fmla="*/ 2147483647 h 142"/>
                <a:gd name="T56" fmla="*/ 2147483647 w 186"/>
                <a:gd name="T57" fmla="*/ 2147483647 h 142"/>
                <a:gd name="T58" fmla="*/ 2147483647 w 186"/>
                <a:gd name="T59" fmla="*/ 2147483647 h 142"/>
                <a:gd name="T60" fmla="*/ 2147483647 w 186"/>
                <a:gd name="T61" fmla="*/ 2147483647 h 142"/>
                <a:gd name="T62" fmla="*/ 2147483647 w 186"/>
                <a:gd name="T63" fmla="*/ 2147483647 h 142"/>
                <a:gd name="T64" fmla="*/ 2147483647 w 186"/>
                <a:gd name="T65" fmla="*/ 2147483647 h 142"/>
                <a:gd name="T66" fmla="*/ 2147483647 w 186"/>
                <a:gd name="T67" fmla="*/ 2147483647 h 142"/>
                <a:gd name="T68" fmla="*/ 2147483647 w 186"/>
                <a:gd name="T69" fmla="*/ 2147483647 h 142"/>
                <a:gd name="T70" fmla="*/ 2147483647 w 186"/>
                <a:gd name="T71" fmla="*/ 2147483647 h 142"/>
                <a:gd name="T72" fmla="*/ 2147483647 w 186"/>
                <a:gd name="T73" fmla="*/ 214748364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369" name="Freeform 231"/>
            <p:cNvSpPr>
              <a:spLocks/>
            </p:cNvSpPr>
            <p:nvPr>
              <p:custDataLst>
                <p:tags r:id="rId921"/>
              </p:custDataLst>
            </p:nvPr>
          </p:nvSpPr>
          <p:spPr bwMode="auto">
            <a:xfrm>
              <a:off x="4372413" y="3149412"/>
              <a:ext cx="79382" cy="54391"/>
            </a:xfrm>
            <a:custGeom>
              <a:avLst/>
              <a:gdLst>
                <a:gd name="T0" fmla="*/ 2147483647 w 192"/>
                <a:gd name="T1" fmla="*/ 2147483647 h 105"/>
                <a:gd name="T2" fmla="*/ 2147483647 w 192"/>
                <a:gd name="T3" fmla="*/ 2147483647 h 105"/>
                <a:gd name="T4" fmla="*/ 2147483647 w 192"/>
                <a:gd name="T5" fmla="*/ 2147483647 h 105"/>
                <a:gd name="T6" fmla="*/ 2147483647 w 192"/>
                <a:gd name="T7" fmla="*/ 2147483647 h 105"/>
                <a:gd name="T8" fmla="*/ 2147483647 w 192"/>
                <a:gd name="T9" fmla="*/ 2147483647 h 105"/>
                <a:gd name="T10" fmla="*/ 2147483647 w 192"/>
                <a:gd name="T11" fmla="*/ 2147483647 h 105"/>
                <a:gd name="T12" fmla="*/ 2147483647 w 192"/>
                <a:gd name="T13" fmla="*/ 2147483647 h 105"/>
                <a:gd name="T14" fmla="*/ 2147483647 w 192"/>
                <a:gd name="T15" fmla="*/ 2147483647 h 105"/>
                <a:gd name="T16" fmla="*/ 2147483647 w 192"/>
                <a:gd name="T17" fmla="*/ 2147483647 h 105"/>
                <a:gd name="T18" fmla="*/ 2147483647 w 192"/>
                <a:gd name="T19" fmla="*/ 2147483647 h 105"/>
                <a:gd name="T20" fmla="*/ 2147483647 w 192"/>
                <a:gd name="T21" fmla="*/ 2147483647 h 105"/>
                <a:gd name="T22" fmla="*/ 2147483647 w 192"/>
                <a:gd name="T23" fmla="*/ 2147483647 h 105"/>
                <a:gd name="T24" fmla="*/ 2147483647 w 192"/>
                <a:gd name="T25" fmla="*/ 2147483647 h 105"/>
                <a:gd name="T26" fmla="*/ 2147483647 w 192"/>
                <a:gd name="T27" fmla="*/ 2147483647 h 105"/>
                <a:gd name="T28" fmla="*/ 2147483647 w 192"/>
                <a:gd name="T29" fmla="*/ 2147483647 h 105"/>
                <a:gd name="T30" fmla="*/ 2147483647 w 192"/>
                <a:gd name="T31" fmla="*/ 2147483647 h 105"/>
                <a:gd name="T32" fmla="*/ 2147483647 w 192"/>
                <a:gd name="T33" fmla="*/ 2147483647 h 105"/>
                <a:gd name="T34" fmla="*/ 2147483647 w 192"/>
                <a:gd name="T35" fmla="*/ 2147483647 h 105"/>
                <a:gd name="T36" fmla="*/ 0 w 192"/>
                <a:gd name="T37" fmla="*/ 2147483647 h 105"/>
                <a:gd name="T38" fmla="*/ 0 w 192"/>
                <a:gd name="T39" fmla="*/ 2147483647 h 105"/>
                <a:gd name="T40" fmla="*/ 2147483647 w 192"/>
                <a:gd name="T41" fmla="*/ 2147483647 h 105"/>
                <a:gd name="T42" fmla="*/ 2147483647 w 192"/>
                <a:gd name="T43" fmla="*/ 2147483647 h 105"/>
                <a:gd name="T44" fmla="*/ 2147483647 w 192"/>
                <a:gd name="T45" fmla="*/ 2147483647 h 105"/>
                <a:gd name="T46" fmla="*/ 2147483647 w 192"/>
                <a:gd name="T47" fmla="*/ 0 h 105"/>
                <a:gd name="T48" fmla="*/ 2147483647 w 192"/>
                <a:gd name="T49" fmla="*/ 2147483647 h 105"/>
                <a:gd name="T50" fmla="*/ 2147483647 w 192"/>
                <a:gd name="T51" fmla="*/ 2147483647 h 105"/>
                <a:gd name="T52" fmla="*/ 2147483647 w 192"/>
                <a:gd name="T53" fmla="*/ 2147483647 h 105"/>
                <a:gd name="T54" fmla="*/ 2147483647 w 192"/>
                <a:gd name="T55" fmla="*/ 2147483647 h 105"/>
                <a:gd name="T56" fmla="*/ 2147483647 w 192"/>
                <a:gd name="T57" fmla="*/ 2147483647 h 105"/>
                <a:gd name="T58" fmla="*/ 2147483647 w 192"/>
                <a:gd name="T59" fmla="*/ 2147483647 h 105"/>
                <a:gd name="T60" fmla="*/ 2147483647 w 192"/>
                <a:gd name="T61" fmla="*/ 2147483647 h 105"/>
                <a:gd name="T62" fmla="*/ 2147483647 w 192"/>
                <a:gd name="T63" fmla="*/ 2147483647 h 105"/>
                <a:gd name="T64" fmla="*/ 2147483647 w 192"/>
                <a:gd name="T65" fmla="*/ 2147483647 h 105"/>
                <a:gd name="T66" fmla="*/ 2147483647 w 192"/>
                <a:gd name="T67" fmla="*/ 2147483647 h 105"/>
                <a:gd name="T68" fmla="*/ 2147483647 w 192"/>
                <a:gd name="T69" fmla="*/ 2147483647 h 105"/>
                <a:gd name="T70" fmla="*/ 2147483647 w 192"/>
                <a:gd name="T71" fmla="*/ 2147483647 h 105"/>
                <a:gd name="T72" fmla="*/ 2147483647 w 192"/>
                <a:gd name="T73" fmla="*/ 2147483647 h 105"/>
                <a:gd name="T74" fmla="*/ 2147483647 w 192"/>
                <a:gd name="T75" fmla="*/ 2147483647 h 105"/>
                <a:gd name="T76" fmla="*/ 2147483647 w 192"/>
                <a:gd name="T77" fmla="*/ 2147483647 h 105"/>
                <a:gd name="T78" fmla="*/ 2147483647 w 192"/>
                <a:gd name="T79" fmla="*/ 2147483647 h 105"/>
                <a:gd name="T80" fmla="*/ 2147483647 w 192"/>
                <a:gd name="T81" fmla="*/ 2147483647 h 105"/>
                <a:gd name="T82" fmla="*/ 2147483647 w 192"/>
                <a:gd name="T83" fmla="*/ 2147483647 h 105"/>
                <a:gd name="T84" fmla="*/ 2147483647 w 192"/>
                <a:gd name="T85" fmla="*/ 2147483647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370" name="Freeform 232"/>
            <p:cNvSpPr>
              <a:spLocks/>
            </p:cNvSpPr>
            <p:nvPr>
              <p:custDataLst>
                <p:tags r:id="rId922"/>
              </p:custDataLst>
            </p:nvPr>
          </p:nvSpPr>
          <p:spPr bwMode="auto">
            <a:xfrm>
              <a:off x="5089847" y="3676705"/>
              <a:ext cx="31453" cy="125402"/>
            </a:xfrm>
            <a:custGeom>
              <a:avLst/>
              <a:gdLst>
                <a:gd name="T0" fmla="*/ 2147483647 w 80"/>
                <a:gd name="T1" fmla="*/ 0 h 254"/>
                <a:gd name="T2" fmla="*/ 2147483647 w 80"/>
                <a:gd name="T3" fmla="*/ 2147483647 h 254"/>
                <a:gd name="T4" fmla="*/ 2147483647 w 80"/>
                <a:gd name="T5" fmla="*/ 2147483647 h 254"/>
                <a:gd name="T6" fmla="*/ 2147483647 w 80"/>
                <a:gd name="T7" fmla="*/ 2147483647 h 254"/>
                <a:gd name="T8" fmla="*/ 2147483647 w 80"/>
                <a:gd name="T9" fmla="*/ 2147483647 h 254"/>
                <a:gd name="T10" fmla="*/ 2147483647 w 80"/>
                <a:gd name="T11" fmla="*/ 2147483647 h 254"/>
                <a:gd name="T12" fmla="*/ 2147483647 w 80"/>
                <a:gd name="T13" fmla="*/ 2147483647 h 254"/>
                <a:gd name="T14" fmla="*/ 2147483647 w 80"/>
                <a:gd name="T15" fmla="*/ 2147483647 h 254"/>
                <a:gd name="T16" fmla="*/ 2147483647 w 80"/>
                <a:gd name="T17" fmla="*/ 2147483647 h 254"/>
                <a:gd name="T18" fmla="*/ 2147483647 w 80"/>
                <a:gd name="T19" fmla="*/ 2147483647 h 254"/>
                <a:gd name="T20" fmla="*/ 2147483647 w 80"/>
                <a:gd name="T21" fmla="*/ 2147483647 h 254"/>
                <a:gd name="T22" fmla="*/ 2147483647 w 80"/>
                <a:gd name="T23" fmla="*/ 2147483647 h 254"/>
                <a:gd name="T24" fmla="*/ 2147483647 w 80"/>
                <a:gd name="T25" fmla="*/ 2147483647 h 254"/>
                <a:gd name="T26" fmla="*/ 2147483647 w 80"/>
                <a:gd name="T27" fmla="*/ 2147483647 h 254"/>
                <a:gd name="T28" fmla="*/ 2147483647 w 80"/>
                <a:gd name="T29" fmla="*/ 2147483647 h 254"/>
                <a:gd name="T30" fmla="*/ 2147483647 w 80"/>
                <a:gd name="T31" fmla="*/ 2147483647 h 254"/>
                <a:gd name="T32" fmla="*/ 0 w 80"/>
                <a:gd name="T33" fmla="*/ 2147483647 h 254"/>
                <a:gd name="T34" fmla="*/ 2147483647 w 80"/>
                <a:gd name="T35" fmla="*/ 2147483647 h 254"/>
                <a:gd name="T36" fmla="*/ 2147483647 w 80"/>
                <a:gd name="T37" fmla="*/ 2147483647 h 254"/>
                <a:gd name="T38" fmla="*/ 2147483647 w 80"/>
                <a:gd name="T39" fmla="*/ 2147483647 h 254"/>
                <a:gd name="T40" fmla="*/ 2147483647 w 80"/>
                <a:gd name="T41" fmla="*/ 2147483647 h 254"/>
                <a:gd name="T42" fmla="*/ 2147483647 w 80"/>
                <a:gd name="T43" fmla="*/ 2147483647 h 254"/>
                <a:gd name="T44" fmla="*/ 2147483647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71" name="Freeform 233"/>
            <p:cNvSpPr>
              <a:spLocks/>
            </p:cNvSpPr>
            <p:nvPr>
              <p:custDataLst>
                <p:tags r:id="rId923"/>
              </p:custDataLst>
            </p:nvPr>
          </p:nvSpPr>
          <p:spPr bwMode="auto">
            <a:xfrm>
              <a:off x="5041918" y="3726563"/>
              <a:ext cx="65902" cy="123891"/>
            </a:xfrm>
            <a:custGeom>
              <a:avLst/>
              <a:gdLst>
                <a:gd name="T0" fmla="*/ 2147483647 w 167"/>
                <a:gd name="T1" fmla="*/ 0 h 259"/>
                <a:gd name="T2" fmla="*/ 2147483647 w 167"/>
                <a:gd name="T3" fmla="*/ 2147483647 h 259"/>
                <a:gd name="T4" fmla="*/ 2147483647 w 167"/>
                <a:gd name="T5" fmla="*/ 2147483647 h 259"/>
                <a:gd name="T6" fmla="*/ 2147483647 w 167"/>
                <a:gd name="T7" fmla="*/ 2147483647 h 259"/>
                <a:gd name="T8" fmla="*/ 2147483647 w 167"/>
                <a:gd name="T9" fmla="*/ 2147483647 h 259"/>
                <a:gd name="T10" fmla="*/ 2147483647 w 167"/>
                <a:gd name="T11" fmla="*/ 2147483647 h 259"/>
                <a:gd name="T12" fmla="*/ 2147483647 w 167"/>
                <a:gd name="T13" fmla="*/ 2147483647 h 259"/>
                <a:gd name="T14" fmla="*/ 2147483647 w 167"/>
                <a:gd name="T15" fmla="*/ 2147483647 h 259"/>
                <a:gd name="T16" fmla="*/ 2147483647 w 167"/>
                <a:gd name="T17" fmla="*/ 2147483647 h 259"/>
                <a:gd name="T18" fmla="*/ 2147483647 w 167"/>
                <a:gd name="T19" fmla="*/ 2147483647 h 259"/>
                <a:gd name="T20" fmla="*/ 2147483647 w 167"/>
                <a:gd name="T21" fmla="*/ 2147483647 h 259"/>
                <a:gd name="T22" fmla="*/ 2147483647 w 167"/>
                <a:gd name="T23" fmla="*/ 2147483647 h 259"/>
                <a:gd name="T24" fmla="*/ 2147483647 w 167"/>
                <a:gd name="T25" fmla="*/ 2147483647 h 259"/>
                <a:gd name="T26" fmla="*/ 2147483647 w 167"/>
                <a:gd name="T27" fmla="*/ 2147483647 h 259"/>
                <a:gd name="T28" fmla="*/ 2147483647 w 167"/>
                <a:gd name="T29" fmla="*/ 2147483647 h 259"/>
                <a:gd name="T30" fmla="*/ 2147483647 w 167"/>
                <a:gd name="T31" fmla="*/ 2147483647 h 259"/>
                <a:gd name="T32" fmla="*/ 2147483647 w 167"/>
                <a:gd name="T33" fmla="*/ 2147483647 h 259"/>
                <a:gd name="T34" fmla="*/ 2147483647 w 167"/>
                <a:gd name="T35" fmla="*/ 2147483647 h 259"/>
                <a:gd name="T36" fmla="*/ 2147483647 w 167"/>
                <a:gd name="T37" fmla="*/ 2147483647 h 259"/>
                <a:gd name="T38" fmla="*/ 2147483647 w 167"/>
                <a:gd name="T39" fmla="*/ 2147483647 h 259"/>
                <a:gd name="T40" fmla="*/ 2147483647 w 167"/>
                <a:gd name="T41" fmla="*/ 2147483647 h 259"/>
                <a:gd name="T42" fmla="*/ 2147483647 w 167"/>
                <a:gd name="T43" fmla="*/ 2147483647 h 259"/>
                <a:gd name="T44" fmla="*/ 2147483647 w 167"/>
                <a:gd name="T45" fmla="*/ 2147483647 h 259"/>
                <a:gd name="T46" fmla="*/ 2147483647 w 167"/>
                <a:gd name="T47" fmla="*/ 2147483647 h 259"/>
                <a:gd name="T48" fmla="*/ 2147483647 w 167"/>
                <a:gd name="T49" fmla="*/ 2147483647 h 259"/>
                <a:gd name="T50" fmla="*/ 2147483647 w 167"/>
                <a:gd name="T51" fmla="*/ 2147483647 h 259"/>
                <a:gd name="T52" fmla="*/ 2147483647 w 167"/>
                <a:gd name="T53" fmla="*/ 2147483647 h 259"/>
                <a:gd name="T54" fmla="*/ 2147483647 w 167"/>
                <a:gd name="T55" fmla="*/ 2147483647 h 259"/>
                <a:gd name="T56" fmla="*/ 2147483647 w 167"/>
                <a:gd name="T57" fmla="*/ 2147483647 h 259"/>
                <a:gd name="T58" fmla="*/ 2147483647 w 167"/>
                <a:gd name="T59" fmla="*/ 2147483647 h 259"/>
                <a:gd name="T60" fmla="*/ 2147483647 w 167"/>
                <a:gd name="T61" fmla="*/ 2147483647 h 259"/>
                <a:gd name="T62" fmla="*/ 2147483647 w 167"/>
                <a:gd name="T63" fmla="*/ 2147483647 h 259"/>
                <a:gd name="T64" fmla="*/ 2147483647 w 167"/>
                <a:gd name="T65" fmla="*/ 2147483647 h 259"/>
                <a:gd name="T66" fmla="*/ 0 w 167"/>
                <a:gd name="T67" fmla="*/ 2147483647 h 259"/>
                <a:gd name="T68" fmla="*/ 0 w 167"/>
                <a:gd name="T69" fmla="*/ 2147483647 h 259"/>
                <a:gd name="T70" fmla="*/ 0 w 167"/>
                <a:gd name="T71" fmla="*/ 2147483647 h 259"/>
                <a:gd name="T72" fmla="*/ 2147483647 w 167"/>
                <a:gd name="T73" fmla="*/ 2147483647 h 259"/>
                <a:gd name="T74" fmla="*/ 2147483647 w 167"/>
                <a:gd name="T75" fmla="*/ 2147483647 h 259"/>
                <a:gd name="T76" fmla="*/ 2147483647 w 167"/>
                <a:gd name="T77" fmla="*/ 2147483647 h 259"/>
                <a:gd name="T78" fmla="*/ 2147483647 w 167"/>
                <a:gd name="T79" fmla="*/ 2147483647 h 259"/>
                <a:gd name="T80" fmla="*/ 2147483647 w 167"/>
                <a:gd name="T81" fmla="*/ 2147483647 h 259"/>
                <a:gd name="T82" fmla="*/ 2147483647 w 167"/>
                <a:gd name="T83" fmla="*/ 2147483647 h 259"/>
                <a:gd name="T84" fmla="*/ 2147483647 w 167"/>
                <a:gd name="T85" fmla="*/ 2147483647 h 259"/>
                <a:gd name="T86" fmla="*/ 2147483647 w 167"/>
                <a:gd name="T87" fmla="*/ 2147483647 h 259"/>
                <a:gd name="T88" fmla="*/ 2147483647 w 167"/>
                <a:gd name="T89" fmla="*/ 2147483647 h 259"/>
                <a:gd name="T90" fmla="*/ 2147483647 w 167"/>
                <a:gd name="T91" fmla="*/ 2147483647 h 259"/>
                <a:gd name="T92" fmla="*/ 2147483647 w 167"/>
                <a:gd name="T93" fmla="*/ 2147483647 h 259"/>
                <a:gd name="T94" fmla="*/ 2147483647 w 167"/>
                <a:gd name="T95" fmla="*/ 2147483647 h 259"/>
                <a:gd name="T96" fmla="*/ 2147483647 w 167"/>
                <a:gd name="T97" fmla="*/ 2147483647 h 259"/>
                <a:gd name="T98" fmla="*/ 2147483647 w 167"/>
                <a:gd name="T99" fmla="*/ 2147483647 h 259"/>
                <a:gd name="T100" fmla="*/ 2147483647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72" name="Freeform 234"/>
            <p:cNvSpPr>
              <a:spLocks/>
            </p:cNvSpPr>
            <p:nvPr>
              <p:custDataLst>
                <p:tags r:id="rId924"/>
              </p:custDataLst>
            </p:nvPr>
          </p:nvSpPr>
          <p:spPr bwMode="auto">
            <a:xfrm>
              <a:off x="4099819" y="3016455"/>
              <a:ext cx="91365" cy="137489"/>
            </a:xfrm>
            <a:custGeom>
              <a:avLst/>
              <a:gdLst>
                <a:gd name="T0" fmla="*/ 2147483647 w 225"/>
                <a:gd name="T1" fmla="*/ 2147483647 h 273"/>
                <a:gd name="T2" fmla="*/ 2147483647 w 225"/>
                <a:gd name="T3" fmla="*/ 2147483647 h 273"/>
                <a:gd name="T4" fmla="*/ 2147483647 w 225"/>
                <a:gd name="T5" fmla="*/ 2147483647 h 273"/>
                <a:gd name="T6" fmla="*/ 2147483647 w 225"/>
                <a:gd name="T7" fmla="*/ 2147483647 h 273"/>
                <a:gd name="T8" fmla="*/ 2147483647 w 225"/>
                <a:gd name="T9" fmla="*/ 2147483647 h 273"/>
                <a:gd name="T10" fmla="*/ 2147483647 w 225"/>
                <a:gd name="T11" fmla="*/ 2147483647 h 273"/>
                <a:gd name="T12" fmla="*/ 2147483647 w 225"/>
                <a:gd name="T13" fmla="*/ 2147483647 h 273"/>
                <a:gd name="T14" fmla="*/ 2147483647 w 225"/>
                <a:gd name="T15" fmla="*/ 2147483647 h 273"/>
                <a:gd name="T16" fmla="*/ 2147483647 w 225"/>
                <a:gd name="T17" fmla="*/ 2147483647 h 273"/>
                <a:gd name="T18" fmla="*/ 2147483647 w 225"/>
                <a:gd name="T19" fmla="*/ 2147483647 h 273"/>
                <a:gd name="T20" fmla="*/ 2147483647 w 225"/>
                <a:gd name="T21" fmla="*/ 2147483647 h 273"/>
                <a:gd name="T22" fmla="*/ 2147483647 w 225"/>
                <a:gd name="T23" fmla="*/ 2147483647 h 273"/>
                <a:gd name="T24" fmla="*/ 2147483647 w 225"/>
                <a:gd name="T25" fmla="*/ 2147483647 h 273"/>
                <a:gd name="T26" fmla="*/ 2147483647 w 225"/>
                <a:gd name="T27" fmla="*/ 2147483647 h 273"/>
                <a:gd name="T28" fmla="*/ 2147483647 w 225"/>
                <a:gd name="T29" fmla="*/ 2147483647 h 273"/>
                <a:gd name="T30" fmla="*/ 2147483647 w 225"/>
                <a:gd name="T31" fmla="*/ 2147483647 h 273"/>
                <a:gd name="T32" fmla="*/ 2147483647 w 225"/>
                <a:gd name="T33" fmla="*/ 2147483647 h 273"/>
                <a:gd name="T34" fmla="*/ 2147483647 w 225"/>
                <a:gd name="T35" fmla="*/ 2147483647 h 273"/>
                <a:gd name="T36" fmla="*/ 2147483647 w 225"/>
                <a:gd name="T37" fmla="*/ 2147483647 h 273"/>
                <a:gd name="T38" fmla="*/ 2147483647 w 225"/>
                <a:gd name="T39" fmla="*/ 2147483647 h 273"/>
                <a:gd name="T40" fmla="*/ 0 w 225"/>
                <a:gd name="T41" fmla="*/ 2147483647 h 273"/>
                <a:gd name="T42" fmla="*/ 2147483647 w 225"/>
                <a:gd name="T43" fmla="*/ 2147483647 h 273"/>
                <a:gd name="T44" fmla="*/ 2147483647 w 225"/>
                <a:gd name="T45" fmla="*/ 2147483647 h 273"/>
                <a:gd name="T46" fmla="*/ 2147483647 w 225"/>
                <a:gd name="T47" fmla="*/ 2147483647 h 273"/>
                <a:gd name="T48" fmla="*/ 2147483647 w 225"/>
                <a:gd name="T49" fmla="*/ 2147483647 h 273"/>
                <a:gd name="T50" fmla="*/ 2147483647 w 225"/>
                <a:gd name="T51" fmla="*/ 2147483647 h 273"/>
                <a:gd name="T52" fmla="*/ 2147483647 w 225"/>
                <a:gd name="T53" fmla="*/ 2147483647 h 273"/>
                <a:gd name="T54" fmla="*/ 2147483647 w 225"/>
                <a:gd name="T55" fmla="*/ 2147483647 h 273"/>
                <a:gd name="T56" fmla="*/ 2147483647 w 225"/>
                <a:gd name="T57" fmla="*/ 2147483647 h 273"/>
                <a:gd name="T58" fmla="*/ 2147483647 w 225"/>
                <a:gd name="T59" fmla="*/ 2147483647 h 273"/>
                <a:gd name="T60" fmla="*/ 2147483647 w 225"/>
                <a:gd name="T61" fmla="*/ 2147483647 h 273"/>
                <a:gd name="T62" fmla="*/ 2147483647 w 225"/>
                <a:gd name="T63" fmla="*/ 2147483647 h 273"/>
                <a:gd name="T64" fmla="*/ 2147483647 w 225"/>
                <a:gd name="T65" fmla="*/ 2147483647 h 273"/>
                <a:gd name="T66" fmla="*/ 2147483647 w 225"/>
                <a:gd name="T67" fmla="*/ 2147483647 h 273"/>
                <a:gd name="T68" fmla="*/ 2147483647 w 225"/>
                <a:gd name="T69" fmla="*/ 2147483647 h 273"/>
                <a:gd name="T70" fmla="*/ 2147483647 w 225"/>
                <a:gd name="T71" fmla="*/ 2147483647 h 273"/>
                <a:gd name="T72" fmla="*/ 2147483647 w 225"/>
                <a:gd name="T73" fmla="*/ 2147483647 h 273"/>
                <a:gd name="T74" fmla="*/ 2147483647 w 225"/>
                <a:gd name="T75" fmla="*/ 2147483647 h 273"/>
                <a:gd name="T76" fmla="*/ 2147483647 w 225"/>
                <a:gd name="T77" fmla="*/ 2147483647 h 273"/>
                <a:gd name="T78" fmla="*/ 2147483647 w 225"/>
                <a:gd name="T79" fmla="*/ 2147483647 h 273"/>
                <a:gd name="T80" fmla="*/ 2147483647 w 225"/>
                <a:gd name="T81" fmla="*/ 2147483647 h 273"/>
                <a:gd name="T82" fmla="*/ 2147483647 w 225"/>
                <a:gd name="T83" fmla="*/ 2147483647 h 273"/>
                <a:gd name="T84" fmla="*/ 2147483647 w 225"/>
                <a:gd name="T85" fmla="*/ 2147483647 h 273"/>
                <a:gd name="T86" fmla="*/ 2147483647 w 225"/>
                <a:gd name="T87" fmla="*/ 2147483647 h 273"/>
                <a:gd name="T88" fmla="*/ 2147483647 w 225"/>
                <a:gd name="T89" fmla="*/ 2147483647 h 273"/>
                <a:gd name="T90" fmla="*/ 2147483647 w 225"/>
                <a:gd name="T91" fmla="*/ 2147483647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73" name="Freeform 235"/>
            <p:cNvSpPr>
              <a:spLocks/>
            </p:cNvSpPr>
            <p:nvPr>
              <p:custDataLst>
                <p:tags r:id="rId925"/>
              </p:custDataLst>
            </p:nvPr>
          </p:nvSpPr>
          <p:spPr bwMode="auto">
            <a:xfrm>
              <a:off x="3923082" y="3883693"/>
              <a:ext cx="289071" cy="371673"/>
            </a:xfrm>
            <a:custGeom>
              <a:avLst/>
              <a:gdLst>
                <a:gd name="T0" fmla="*/ 2147483647 w 232"/>
                <a:gd name="T1" fmla="*/ 2147483647 h 248"/>
                <a:gd name="T2" fmla="*/ 2147483647 w 232"/>
                <a:gd name="T3" fmla="*/ 2147483647 h 248"/>
                <a:gd name="T4" fmla="*/ 2147483647 w 232"/>
                <a:gd name="T5" fmla="*/ 2147483647 h 248"/>
                <a:gd name="T6" fmla="*/ 2147483647 w 232"/>
                <a:gd name="T7" fmla="*/ 2147483647 h 248"/>
                <a:gd name="T8" fmla="*/ 2147483647 w 232"/>
                <a:gd name="T9" fmla="*/ 2147483647 h 248"/>
                <a:gd name="T10" fmla="*/ 2147483647 w 232"/>
                <a:gd name="T11" fmla="*/ 2147483647 h 248"/>
                <a:gd name="T12" fmla="*/ 2147483647 w 232"/>
                <a:gd name="T13" fmla="*/ 2147483647 h 248"/>
                <a:gd name="T14" fmla="*/ 2147483647 w 232"/>
                <a:gd name="T15" fmla="*/ 2147483647 h 248"/>
                <a:gd name="T16" fmla="*/ 2147483647 w 232"/>
                <a:gd name="T17" fmla="*/ 2147483647 h 248"/>
                <a:gd name="T18" fmla="*/ 2147483647 w 232"/>
                <a:gd name="T19" fmla="*/ 2147483647 h 248"/>
                <a:gd name="T20" fmla="*/ 2147483647 w 232"/>
                <a:gd name="T21" fmla="*/ 2147483647 h 248"/>
                <a:gd name="T22" fmla="*/ 2147483647 w 232"/>
                <a:gd name="T23" fmla="*/ 2147483647 h 248"/>
                <a:gd name="T24" fmla="*/ 2147483647 w 232"/>
                <a:gd name="T25" fmla="*/ 2147483647 h 248"/>
                <a:gd name="T26" fmla="*/ 2147483647 w 232"/>
                <a:gd name="T27" fmla="*/ 2147483647 h 248"/>
                <a:gd name="T28" fmla="*/ 2147483647 w 232"/>
                <a:gd name="T29" fmla="*/ 2147483647 h 248"/>
                <a:gd name="T30" fmla="*/ 2147483647 w 232"/>
                <a:gd name="T31" fmla="*/ 2147483647 h 248"/>
                <a:gd name="T32" fmla="*/ 2147483647 w 232"/>
                <a:gd name="T33" fmla="*/ 2147483647 h 248"/>
                <a:gd name="T34" fmla="*/ 2147483647 w 232"/>
                <a:gd name="T35" fmla="*/ 2147483647 h 248"/>
                <a:gd name="T36" fmla="*/ 2147483647 w 232"/>
                <a:gd name="T37" fmla="*/ 2147483647 h 248"/>
                <a:gd name="T38" fmla="*/ 2147483647 w 232"/>
                <a:gd name="T39" fmla="*/ 2147483647 h 248"/>
                <a:gd name="T40" fmla="*/ 2147483647 w 232"/>
                <a:gd name="T41" fmla="*/ 2147483647 h 248"/>
                <a:gd name="T42" fmla="*/ 2147483647 w 232"/>
                <a:gd name="T43" fmla="*/ 2147483647 h 248"/>
                <a:gd name="T44" fmla="*/ 2147483647 w 232"/>
                <a:gd name="T45" fmla="*/ 2147483647 h 248"/>
                <a:gd name="T46" fmla="*/ 2147483647 w 232"/>
                <a:gd name="T47" fmla="*/ 2147483647 h 248"/>
                <a:gd name="T48" fmla="*/ 2147483647 w 232"/>
                <a:gd name="T49" fmla="*/ 2147483647 h 248"/>
                <a:gd name="T50" fmla="*/ 2147483647 w 232"/>
                <a:gd name="T51" fmla="*/ 2147483647 h 248"/>
                <a:gd name="T52" fmla="*/ 2147483647 w 232"/>
                <a:gd name="T53" fmla="*/ 2147483647 h 248"/>
                <a:gd name="T54" fmla="*/ 2147483647 w 232"/>
                <a:gd name="T55" fmla="*/ 2147483647 h 248"/>
                <a:gd name="T56" fmla="*/ 2147483647 w 232"/>
                <a:gd name="T57" fmla="*/ 2147483647 h 248"/>
                <a:gd name="T58" fmla="*/ 2147483647 w 232"/>
                <a:gd name="T59" fmla="*/ 2147483647 h 248"/>
                <a:gd name="T60" fmla="*/ 2147483647 w 232"/>
                <a:gd name="T61" fmla="*/ 2147483647 h 248"/>
                <a:gd name="T62" fmla="*/ 2147483647 w 232"/>
                <a:gd name="T63" fmla="*/ 2147483647 h 248"/>
                <a:gd name="T64" fmla="*/ 2147483647 w 232"/>
                <a:gd name="T65" fmla="*/ 2147483647 h 248"/>
                <a:gd name="T66" fmla="*/ 2147483647 w 232"/>
                <a:gd name="T67" fmla="*/ 2147483647 h 248"/>
                <a:gd name="T68" fmla="*/ 2147483647 w 232"/>
                <a:gd name="T69" fmla="*/ 2147483647 h 248"/>
                <a:gd name="T70" fmla="*/ 2147483647 w 232"/>
                <a:gd name="T71" fmla="*/ 2147483647 h 248"/>
                <a:gd name="T72" fmla="*/ 2147483647 w 232"/>
                <a:gd name="T73" fmla="*/ 2147483647 h 248"/>
                <a:gd name="T74" fmla="*/ 2147483647 w 232"/>
                <a:gd name="T75" fmla="*/ 2147483647 h 248"/>
                <a:gd name="T76" fmla="*/ 2147483647 w 232"/>
                <a:gd name="T77" fmla="*/ 2147483647 h 248"/>
                <a:gd name="T78" fmla="*/ 2147483647 w 232"/>
                <a:gd name="T79" fmla="*/ 2147483647 h 248"/>
                <a:gd name="T80" fmla="*/ 2147483647 w 232"/>
                <a:gd name="T81" fmla="*/ 2147483647 h 248"/>
                <a:gd name="T82" fmla="*/ 2147483647 w 232"/>
                <a:gd name="T83" fmla="*/ 2147483647 h 248"/>
                <a:gd name="T84" fmla="*/ 2147483647 w 232"/>
                <a:gd name="T85" fmla="*/ 2147483647 h 248"/>
                <a:gd name="T86" fmla="*/ 2147483647 w 232"/>
                <a:gd name="T87" fmla="*/ 2147483647 h 248"/>
                <a:gd name="T88" fmla="*/ 2147483647 w 232"/>
                <a:gd name="T89" fmla="*/ 2147483647 h 248"/>
                <a:gd name="T90" fmla="*/ 2147483647 w 232"/>
                <a:gd name="T91" fmla="*/ 2147483647 h 248"/>
                <a:gd name="T92" fmla="*/ 2147483647 w 232"/>
                <a:gd name="T93" fmla="*/ 2147483647 h 248"/>
                <a:gd name="T94" fmla="*/ 2147483647 w 232"/>
                <a:gd name="T95" fmla="*/ 2147483647 h 248"/>
                <a:gd name="T96" fmla="*/ 2147483647 w 232"/>
                <a:gd name="T97" fmla="*/ 2147483647 h 248"/>
                <a:gd name="T98" fmla="*/ 2147483647 w 232"/>
                <a:gd name="T99" fmla="*/ 2147483647 h 248"/>
                <a:gd name="T100" fmla="*/ 2147483647 w 232"/>
                <a:gd name="T101" fmla="*/ 2147483647 h 248"/>
                <a:gd name="T102" fmla="*/ 2147483647 w 232"/>
                <a:gd name="T103" fmla="*/ 2147483647 h 248"/>
                <a:gd name="T104" fmla="*/ 2147483647 w 232"/>
                <a:gd name="T105" fmla="*/ 2147483647 h 248"/>
                <a:gd name="T106" fmla="*/ 2147483647 w 232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74" name="Freeform 236"/>
            <p:cNvSpPr>
              <a:spLocks/>
            </p:cNvSpPr>
            <p:nvPr>
              <p:custDataLst>
                <p:tags r:id="rId926"/>
              </p:custDataLst>
            </p:nvPr>
          </p:nvSpPr>
          <p:spPr bwMode="auto">
            <a:xfrm>
              <a:off x="4032419" y="3941106"/>
              <a:ext cx="390918" cy="445706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214748364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75" name="Freeform 237"/>
            <p:cNvSpPr>
              <a:spLocks/>
            </p:cNvSpPr>
            <p:nvPr>
              <p:custDataLst>
                <p:tags r:id="rId927"/>
              </p:custDataLst>
            </p:nvPr>
          </p:nvSpPr>
          <p:spPr bwMode="auto">
            <a:xfrm>
              <a:off x="4125281" y="3566411"/>
              <a:ext cx="465807" cy="551467"/>
            </a:xfrm>
            <a:custGeom>
              <a:avLst/>
              <a:gdLst>
                <a:gd name="T0" fmla="*/ 2147483647 w 373"/>
                <a:gd name="T1" fmla="*/ 2147483647 h 370"/>
                <a:gd name="T2" fmla="*/ 2147483647 w 373"/>
                <a:gd name="T3" fmla="*/ 2147483647 h 370"/>
                <a:gd name="T4" fmla="*/ 2147483647 w 373"/>
                <a:gd name="T5" fmla="*/ 2147483647 h 370"/>
                <a:gd name="T6" fmla="*/ 2147483647 w 373"/>
                <a:gd name="T7" fmla="*/ 2147483647 h 370"/>
                <a:gd name="T8" fmla="*/ 2147483647 w 373"/>
                <a:gd name="T9" fmla="*/ 2147483647 h 370"/>
                <a:gd name="T10" fmla="*/ 2147483647 w 373"/>
                <a:gd name="T11" fmla="*/ 2147483647 h 370"/>
                <a:gd name="T12" fmla="*/ 2147483647 w 373"/>
                <a:gd name="T13" fmla="*/ 2147483647 h 370"/>
                <a:gd name="T14" fmla="*/ 2147483647 w 373"/>
                <a:gd name="T15" fmla="*/ 2147483647 h 370"/>
                <a:gd name="T16" fmla="*/ 2147483647 w 373"/>
                <a:gd name="T17" fmla="*/ 2147483647 h 370"/>
                <a:gd name="T18" fmla="*/ 2147483647 w 373"/>
                <a:gd name="T19" fmla="*/ 2147483647 h 370"/>
                <a:gd name="T20" fmla="*/ 2147483647 w 373"/>
                <a:gd name="T21" fmla="*/ 2147483647 h 370"/>
                <a:gd name="T22" fmla="*/ 2147483647 w 373"/>
                <a:gd name="T23" fmla="*/ 2147483647 h 370"/>
                <a:gd name="T24" fmla="*/ 2147483647 w 373"/>
                <a:gd name="T25" fmla="*/ 2147483647 h 370"/>
                <a:gd name="T26" fmla="*/ 2147483647 w 373"/>
                <a:gd name="T27" fmla="*/ 2147483647 h 370"/>
                <a:gd name="T28" fmla="*/ 2147483647 w 373"/>
                <a:gd name="T29" fmla="*/ 2147483647 h 370"/>
                <a:gd name="T30" fmla="*/ 2147483647 w 373"/>
                <a:gd name="T31" fmla="*/ 2147483647 h 370"/>
                <a:gd name="T32" fmla="*/ 2147483647 w 373"/>
                <a:gd name="T33" fmla="*/ 2147483647 h 370"/>
                <a:gd name="T34" fmla="*/ 2147483647 w 373"/>
                <a:gd name="T35" fmla="*/ 2147483647 h 370"/>
                <a:gd name="T36" fmla="*/ 2147483647 w 373"/>
                <a:gd name="T37" fmla="*/ 2147483647 h 370"/>
                <a:gd name="T38" fmla="*/ 2147483647 w 373"/>
                <a:gd name="T39" fmla="*/ 2147483647 h 370"/>
                <a:gd name="T40" fmla="*/ 2147483647 w 373"/>
                <a:gd name="T41" fmla="*/ 2147483647 h 370"/>
                <a:gd name="T42" fmla="*/ 2147483647 w 373"/>
                <a:gd name="T43" fmla="*/ 2147483647 h 370"/>
                <a:gd name="T44" fmla="*/ 2147483647 w 373"/>
                <a:gd name="T45" fmla="*/ 2147483647 h 370"/>
                <a:gd name="T46" fmla="*/ 2147483647 w 373"/>
                <a:gd name="T47" fmla="*/ 2147483647 h 370"/>
                <a:gd name="T48" fmla="*/ 2147483647 w 373"/>
                <a:gd name="T49" fmla="*/ 2147483647 h 370"/>
                <a:gd name="T50" fmla="*/ 2147483647 w 373"/>
                <a:gd name="T51" fmla="*/ 2147483647 h 370"/>
                <a:gd name="T52" fmla="*/ 2147483647 w 373"/>
                <a:gd name="T53" fmla="*/ 2147483647 h 370"/>
                <a:gd name="T54" fmla="*/ 2147483647 w 373"/>
                <a:gd name="T55" fmla="*/ 2147483647 h 370"/>
                <a:gd name="T56" fmla="*/ 2147483647 w 373"/>
                <a:gd name="T57" fmla="*/ 2147483647 h 370"/>
                <a:gd name="T58" fmla="*/ 2147483647 w 373"/>
                <a:gd name="T59" fmla="*/ 2147483647 h 370"/>
                <a:gd name="T60" fmla="*/ 2147483647 w 373"/>
                <a:gd name="T61" fmla="*/ 2147483647 h 370"/>
                <a:gd name="T62" fmla="*/ 2147483647 w 373"/>
                <a:gd name="T63" fmla="*/ 2147483647 h 370"/>
                <a:gd name="T64" fmla="*/ 2147483647 w 373"/>
                <a:gd name="T65" fmla="*/ 2147483647 h 370"/>
                <a:gd name="T66" fmla="*/ 2147483647 w 373"/>
                <a:gd name="T67" fmla="*/ 2147483647 h 370"/>
                <a:gd name="T68" fmla="*/ 2147483647 w 373"/>
                <a:gd name="T69" fmla="*/ 2147483647 h 370"/>
                <a:gd name="T70" fmla="*/ 2147483647 w 373"/>
                <a:gd name="T71" fmla="*/ 2147483647 h 370"/>
                <a:gd name="T72" fmla="*/ 2147483647 w 373"/>
                <a:gd name="T73" fmla="*/ 2147483647 h 370"/>
                <a:gd name="T74" fmla="*/ 2147483647 w 373"/>
                <a:gd name="T75" fmla="*/ 2147483647 h 370"/>
                <a:gd name="T76" fmla="*/ 2147483647 w 373"/>
                <a:gd name="T77" fmla="*/ 2147483647 h 370"/>
                <a:gd name="T78" fmla="*/ 2147483647 w 373"/>
                <a:gd name="T79" fmla="*/ 2147483647 h 370"/>
                <a:gd name="T80" fmla="*/ 2147483647 w 373"/>
                <a:gd name="T81" fmla="*/ 2147483647 h 370"/>
                <a:gd name="T82" fmla="*/ 2147483647 w 373"/>
                <a:gd name="T83" fmla="*/ 2147483647 h 370"/>
                <a:gd name="T84" fmla="*/ 2147483647 w 373"/>
                <a:gd name="T85" fmla="*/ 2147483647 h 370"/>
                <a:gd name="T86" fmla="*/ 2147483647 w 373"/>
                <a:gd name="T87" fmla="*/ 2147483647 h 370"/>
                <a:gd name="T88" fmla="*/ 0 w 373"/>
                <a:gd name="T89" fmla="*/ 2147483647 h 370"/>
                <a:gd name="T90" fmla="*/ 2147483647 w 373"/>
                <a:gd name="T91" fmla="*/ 2147483647 h 370"/>
                <a:gd name="T92" fmla="*/ 2147483647 w 373"/>
                <a:gd name="T93" fmla="*/ 2147483647 h 370"/>
                <a:gd name="T94" fmla="*/ 2147483647 w 373"/>
                <a:gd name="T95" fmla="*/ 2147483647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76" name="Freeform 238"/>
            <p:cNvSpPr>
              <a:spLocks/>
            </p:cNvSpPr>
            <p:nvPr>
              <p:custDataLst>
                <p:tags r:id="rId928"/>
              </p:custDataLst>
            </p:nvPr>
          </p:nvSpPr>
          <p:spPr bwMode="auto">
            <a:xfrm>
              <a:off x="4537168" y="3694835"/>
              <a:ext cx="362461" cy="415488"/>
            </a:xfrm>
            <a:custGeom>
              <a:avLst/>
              <a:gdLst>
                <a:gd name="T0" fmla="*/ 2147483647 w 877"/>
                <a:gd name="T1" fmla="*/ 2147483647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0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2147483647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2147483647 h 826"/>
                <a:gd name="T106" fmla="*/ 2147483647 w 877"/>
                <a:gd name="T107" fmla="*/ 2147483647 h 826"/>
                <a:gd name="T108" fmla="*/ 2147483647 w 877"/>
                <a:gd name="T109" fmla="*/ 2147483647 h 826"/>
                <a:gd name="T110" fmla="*/ 2147483647 w 877"/>
                <a:gd name="T111" fmla="*/ 2147483647 h 826"/>
                <a:gd name="T112" fmla="*/ 2147483647 w 877"/>
                <a:gd name="T113" fmla="*/ 2147483647 h 826"/>
                <a:gd name="T114" fmla="*/ 2147483647 w 877"/>
                <a:gd name="T115" fmla="*/ 2147483647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77" name="Freeform 239"/>
            <p:cNvSpPr>
              <a:spLocks/>
            </p:cNvSpPr>
            <p:nvPr>
              <p:custDataLst>
                <p:tags r:id="rId929"/>
              </p:custDataLst>
            </p:nvPr>
          </p:nvSpPr>
          <p:spPr bwMode="auto">
            <a:xfrm>
              <a:off x="4492235" y="3566411"/>
              <a:ext cx="88369" cy="225120"/>
            </a:xfrm>
            <a:custGeom>
              <a:avLst/>
              <a:gdLst>
                <a:gd name="T0" fmla="*/ 2147483647 w 206"/>
                <a:gd name="T1" fmla="*/ 2147483647 h 455"/>
                <a:gd name="T2" fmla="*/ 2147483647 w 206"/>
                <a:gd name="T3" fmla="*/ 2147483647 h 455"/>
                <a:gd name="T4" fmla="*/ 2147483647 w 206"/>
                <a:gd name="T5" fmla="*/ 2147483647 h 455"/>
                <a:gd name="T6" fmla="*/ 2147483647 w 206"/>
                <a:gd name="T7" fmla="*/ 2147483647 h 455"/>
                <a:gd name="T8" fmla="*/ 2147483647 w 206"/>
                <a:gd name="T9" fmla="*/ 2147483647 h 455"/>
                <a:gd name="T10" fmla="*/ 2147483647 w 206"/>
                <a:gd name="T11" fmla="*/ 2147483647 h 455"/>
                <a:gd name="T12" fmla="*/ 2147483647 w 206"/>
                <a:gd name="T13" fmla="*/ 2147483647 h 455"/>
                <a:gd name="T14" fmla="*/ 2147483647 w 206"/>
                <a:gd name="T15" fmla="*/ 2147483647 h 455"/>
                <a:gd name="T16" fmla="*/ 2147483647 w 206"/>
                <a:gd name="T17" fmla="*/ 2147483647 h 455"/>
                <a:gd name="T18" fmla="*/ 2147483647 w 206"/>
                <a:gd name="T19" fmla="*/ 2147483647 h 455"/>
                <a:gd name="T20" fmla="*/ 2147483647 w 206"/>
                <a:gd name="T21" fmla="*/ 2147483647 h 455"/>
                <a:gd name="T22" fmla="*/ 2147483647 w 206"/>
                <a:gd name="T23" fmla="*/ 2147483647 h 455"/>
                <a:gd name="T24" fmla="*/ 2147483647 w 206"/>
                <a:gd name="T25" fmla="*/ 2147483647 h 455"/>
                <a:gd name="T26" fmla="*/ 2147483647 w 206"/>
                <a:gd name="T27" fmla="*/ 2147483647 h 455"/>
                <a:gd name="T28" fmla="*/ 2147483647 w 206"/>
                <a:gd name="T29" fmla="*/ 2147483647 h 455"/>
                <a:gd name="T30" fmla="*/ 2147483647 w 206"/>
                <a:gd name="T31" fmla="*/ 2147483647 h 455"/>
                <a:gd name="T32" fmla="*/ 2147483647 w 206"/>
                <a:gd name="T33" fmla="*/ 2147483647 h 455"/>
                <a:gd name="T34" fmla="*/ 2147483647 w 206"/>
                <a:gd name="T35" fmla="*/ 2147483647 h 455"/>
                <a:gd name="T36" fmla="*/ 2147483647 w 206"/>
                <a:gd name="T37" fmla="*/ 2147483647 h 455"/>
                <a:gd name="T38" fmla="*/ 2147483647 w 206"/>
                <a:gd name="T39" fmla="*/ 2147483647 h 455"/>
                <a:gd name="T40" fmla="*/ 2147483647 w 206"/>
                <a:gd name="T41" fmla="*/ 2147483647 h 455"/>
                <a:gd name="T42" fmla="*/ 2147483647 w 206"/>
                <a:gd name="T43" fmla="*/ 2147483647 h 455"/>
                <a:gd name="T44" fmla="*/ 2147483647 w 206"/>
                <a:gd name="T45" fmla="*/ 2147483647 h 455"/>
                <a:gd name="T46" fmla="*/ 2147483647 w 206"/>
                <a:gd name="T47" fmla="*/ 2147483647 h 455"/>
                <a:gd name="T48" fmla="*/ 2147483647 w 206"/>
                <a:gd name="T49" fmla="*/ 2147483647 h 455"/>
                <a:gd name="T50" fmla="*/ 2147483647 w 206"/>
                <a:gd name="T51" fmla="*/ 2147483647 h 455"/>
                <a:gd name="T52" fmla="*/ 2147483647 w 206"/>
                <a:gd name="T53" fmla="*/ 2147483647 h 455"/>
                <a:gd name="T54" fmla="*/ 2147483647 w 206"/>
                <a:gd name="T55" fmla="*/ 2147483647 h 455"/>
                <a:gd name="T56" fmla="*/ 2147483647 w 206"/>
                <a:gd name="T57" fmla="*/ 2147483647 h 455"/>
                <a:gd name="T58" fmla="*/ 2147483647 w 206"/>
                <a:gd name="T59" fmla="*/ 2147483647 h 455"/>
                <a:gd name="T60" fmla="*/ 2147483647 w 206"/>
                <a:gd name="T61" fmla="*/ 2147483647 h 455"/>
                <a:gd name="T62" fmla="*/ 2147483647 w 206"/>
                <a:gd name="T63" fmla="*/ 2147483647 h 455"/>
                <a:gd name="T64" fmla="*/ 2147483647 w 206"/>
                <a:gd name="T65" fmla="*/ 2147483647 h 455"/>
                <a:gd name="T66" fmla="*/ 2147483647 w 206"/>
                <a:gd name="T67" fmla="*/ 2147483647 h 455"/>
                <a:gd name="T68" fmla="*/ 2147483647 w 206"/>
                <a:gd name="T69" fmla="*/ 2147483647 h 455"/>
                <a:gd name="T70" fmla="*/ 2147483647 w 206"/>
                <a:gd name="T71" fmla="*/ 2147483647 h 455"/>
                <a:gd name="T72" fmla="*/ 2147483647 w 206"/>
                <a:gd name="T73" fmla="*/ 2147483647 h 455"/>
                <a:gd name="T74" fmla="*/ 2147483647 w 206"/>
                <a:gd name="T75" fmla="*/ 0 h 455"/>
                <a:gd name="T76" fmla="*/ 2147483647 w 206"/>
                <a:gd name="T77" fmla="*/ 2147483647 h 455"/>
                <a:gd name="T78" fmla="*/ 2147483647 w 206"/>
                <a:gd name="T79" fmla="*/ 2147483647 h 455"/>
                <a:gd name="T80" fmla="*/ 2147483647 w 206"/>
                <a:gd name="T81" fmla="*/ 2147483647 h 455"/>
                <a:gd name="T82" fmla="*/ 2147483647 w 206"/>
                <a:gd name="T83" fmla="*/ 2147483647 h 455"/>
                <a:gd name="T84" fmla="*/ 2147483647 w 206"/>
                <a:gd name="T85" fmla="*/ 2147483647 h 455"/>
                <a:gd name="T86" fmla="*/ 2147483647 w 206"/>
                <a:gd name="T87" fmla="*/ 2147483647 h 455"/>
                <a:gd name="T88" fmla="*/ 2147483647 w 206"/>
                <a:gd name="T89" fmla="*/ 2147483647 h 455"/>
                <a:gd name="T90" fmla="*/ 2147483647 w 206"/>
                <a:gd name="T91" fmla="*/ 2147483647 h 455"/>
                <a:gd name="T92" fmla="*/ 0 w 206"/>
                <a:gd name="T93" fmla="*/ 2147483647 h 455"/>
                <a:gd name="T94" fmla="*/ 2147483647 w 206"/>
                <a:gd name="T95" fmla="*/ 2147483647 h 455"/>
                <a:gd name="T96" fmla="*/ 2147483647 w 206"/>
                <a:gd name="T97" fmla="*/ 2147483647 h 455"/>
                <a:gd name="T98" fmla="*/ 2147483647 w 206"/>
                <a:gd name="T99" fmla="*/ 2147483647 h 455"/>
                <a:gd name="T100" fmla="*/ 2147483647 w 206"/>
                <a:gd name="T101" fmla="*/ 2147483647 h 455"/>
                <a:gd name="T102" fmla="*/ 2147483647 w 206"/>
                <a:gd name="T103" fmla="*/ 2147483647 h 455"/>
                <a:gd name="T104" fmla="*/ 2147483647 w 206"/>
                <a:gd name="T105" fmla="*/ 2147483647 h 455"/>
                <a:gd name="T106" fmla="*/ 2147483647 w 206"/>
                <a:gd name="T107" fmla="*/ 2147483647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78" name="Freeform 240"/>
            <p:cNvSpPr>
              <a:spLocks/>
            </p:cNvSpPr>
            <p:nvPr>
              <p:custDataLst>
                <p:tags r:id="rId930"/>
              </p:custDataLst>
            </p:nvPr>
          </p:nvSpPr>
          <p:spPr bwMode="auto">
            <a:xfrm>
              <a:off x="3909602" y="3862541"/>
              <a:ext cx="218675" cy="205478"/>
            </a:xfrm>
            <a:custGeom>
              <a:avLst/>
              <a:gdLst>
                <a:gd name="T0" fmla="*/ 2147483647 w 518"/>
                <a:gd name="T1" fmla="*/ 2147483647 h 406"/>
                <a:gd name="T2" fmla="*/ 2147483647 w 518"/>
                <a:gd name="T3" fmla="*/ 2147483647 h 406"/>
                <a:gd name="T4" fmla="*/ 2147483647 w 518"/>
                <a:gd name="T5" fmla="*/ 2147483647 h 406"/>
                <a:gd name="T6" fmla="*/ 2147483647 w 518"/>
                <a:gd name="T7" fmla="*/ 2147483647 h 406"/>
                <a:gd name="T8" fmla="*/ 2147483647 w 518"/>
                <a:gd name="T9" fmla="*/ 2147483647 h 406"/>
                <a:gd name="T10" fmla="*/ 2147483647 w 518"/>
                <a:gd name="T11" fmla="*/ 2147483647 h 406"/>
                <a:gd name="T12" fmla="*/ 2147483647 w 518"/>
                <a:gd name="T13" fmla="*/ 2147483647 h 406"/>
                <a:gd name="T14" fmla="*/ 2147483647 w 518"/>
                <a:gd name="T15" fmla="*/ 2147483647 h 406"/>
                <a:gd name="T16" fmla="*/ 2147483647 w 518"/>
                <a:gd name="T17" fmla="*/ 2147483647 h 406"/>
                <a:gd name="T18" fmla="*/ 2147483647 w 518"/>
                <a:gd name="T19" fmla="*/ 2147483647 h 406"/>
                <a:gd name="T20" fmla="*/ 2147483647 w 518"/>
                <a:gd name="T21" fmla="*/ 2147483647 h 406"/>
                <a:gd name="T22" fmla="*/ 2147483647 w 518"/>
                <a:gd name="T23" fmla="*/ 2147483647 h 406"/>
                <a:gd name="T24" fmla="*/ 2147483647 w 518"/>
                <a:gd name="T25" fmla="*/ 2147483647 h 406"/>
                <a:gd name="T26" fmla="*/ 2147483647 w 518"/>
                <a:gd name="T27" fmla="*/ 2147483647 h 406"/>
                <a:gd name="T28" fmla="*/ 2147483647 w 518"/>
                <a:gd name="T29" fmla="*/ 2147483647 h 406"/>
                <a:gd name="T30" fmla="*/ 2147483647 w 518"/>
                <a:gd name="T31" fmla="*/ 2147483647 h 406"/>
                <a:gd name="T32" fmla="*/ 2147483647 w 518"/>
                <a:gd name="T33" fmla="*/ 2147483647 h 406"/>
                <a:gd name="T34" fmla="*/ 2147483647 w 518"/>
                <a:gd name="T35" fmla="*/ 2147483647 h 406"/>
                <a:gd name="T36" fmla="*/ 2147483647 w 518"/>
                <a:gd name="T37" fmla="*/ 2147483647 h 406"/>
                <a:gd name="T38" fmla="*/ 2147483647 w 518"/>
                <a:gd name="T39" fmla="*/ 2147483647 h 406"/>
                <a:gd name="T40" fmla="*/ 2147483647 w 518"/>
                <a:gd name="T41" fmla="*/ 2147483647 h 406"/>
                <a:gd name="T42" fmla="*/ 2147483647 w 518"/>
                <a:gd name="T43" fmla="*/ 2147483647 h 406"/>
                <a:gd name="T44" fmla="*/ 2147483647 w 518"/>
                <a:gd name="T45" fmla="*/ 2147483647 h 406"/>
                <a:gd name="T46" fmla="*/ 2147483647 w 518"/>
                <a:gd name="T47" fmla="*/ 2147483647 h 406"/>
                <a:gd name="T48" fmla="*/ 2147483647 w 518"/>
                <a:gd name="T49" fmla="*/ 2147483647 h 406"/>
                <a:gd name="T50" fmla="*/ 2147483647 w 518"/>
                <a:gd name="T51" fmla="*/ 2147483647 h 406"/>
                <a:gd name="T52" fmla="*/ 2147483647 w 518"/>
                <a:gd name="T53" fmla="*/ 2147483647 h 406"/>
                <a:gd name="T54" fmla="*/ 2147483647 w 518"/>
                <a:gd name="T55" fmla="*/ 2147483647 h 406"/>
                <a:gd name="T56" fmla="*/ 2147483647 w 518"/>
                <a:gd name="T57" fmla="*/ 2147483647 h 406"/>
                <a:gd name="T58" fmla="*/ 2147483647 w 518"/>
                <a:gd name="T59" fmla="*/ 2147483647 h 406"/>
                <a:gd name="T60" fmla="*/ 2147483647 w 518"/>
                <a:gd name="T61" fmla="*/ 2147483647 h 406"/>
                <a:gd name="T62" fmla="*/ 2147483647 w 518"/>
                <a:gd name="T63" fmla="*/ 2147483647 h 406"/>
                <a:gd name="T64" fmla="*/ 2147483647 w 518"/>
                <a:gd name="T65" fmla="*/ 2147483647 h 406"/>
                <a:gd name="T66" fmla="*/ 2147483647 w 518"/>
                <a:gd name="T67" fmla="*/ 2147483647 h 406"/>
                <a:gd name="T68" fmla="*/ 2147483647 w 518"/>
                <a:gd name="T69" fmla="*/ 2147483647 h 406"/>
                <a:gd name="T70" fmla="*/ 2147483647 w 518"/>
                <a:gd name="T71" fmla="*/ 2147483647 h 406"/>
                <a:gd name="T72" fmla="*/ 2147483647 w 518"/>
                <a:gd name="T73" fmla="*/ 2147483647 h 406"/>
                <a:gd name="T74" fmla="*/ 2147483647 w 518"/>
                <a:gd name="T75" fmla="*/ 2147483647 h 406"/>
                <a:gd name="T76" fmla="*/ 2147483647 w 518"/>
                <a:gd name="T77" fmla="*/ 0 h 406"/>
                <a:gd name="T78" fmla="*/ 2147483647 w 518"/>
                <a:gd name="T79" fmla="*/ 2147483647 h 406"/>
                <a:gd name="T80" fmla="*/ 2147483647 w 518"/>
                <a:gd name="T81" fmla="*/ 2147483647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79" name="Freeform 241"/>
            <p:cNvSpPr>
              <a:spLocks/>
            </p:cNvSpPr>
            <p:nvPr>
              <p:custDataLst>
                <p:tags r:id="rId931"/>
              </p:custDataLst>
            </p:nvPr>
          </p:nvSpPr>
          <p:spPr bwMode="auto">
            <a:xfrm>
              <a:off x="3879647" y="2727880"/>
              <a:ext cx="179733" cy="89141"/>
            </a:xfrm>
            <a:custGeom>
              <a:avLst/>
              <a:gdLst>
                <a:gd name="T0" fmla="*/ 2147483647 w 446"/>
                <a:gd name="T1" fmla="*/ 2147483647 h 178"/>
                <a:gd name="T2" fmla="*/ 2147483647 w 446"/>
                <a:gd name="T3" fmla="*/ 2147483647 h 178"/>
                <a:gd name="T4" fmla="*/ 2147483647 w 446"/>
                <a:gd name="T5" fmla="*/ 2147483647 h 178"/>
                <a:gd name="T6" fmla="*/ 2147483647 w 446"/>
                <a:gd name="T7" fmla="*/ 2147483647 h 178"/>
                <a:gd name="T8" fmla="*/ 2147483647 w 446"/>
                <a:gd name="T9" fmla="*/ 2147483647 h 178"/>
                <a:gd name="T10" fmla="*/ 2147483647 w 446"/>
                <a:gd name="T11" fmla="*/ 0 h 178"/>
                <a:gd name="T12" fmla="*/ 2147483647 w 446"/>
                <a:gd name="T13" fmla="*/ 2147483647 h 178"/>
                <a:gd name="T14" fmla="*/ 2147483647 w 446"/>
                <a:gd name="T15" fmla="*/ 2147483647 h 178"/>
                <a:gd name="T16" fmla="*/ 2147483647 w 446"/>
                <a:gd name="T17" fmla="*/ 2147483647 h 178"/>
                <a:gd name="T18" fmla="*/ 2147483647 w 446"/>
                <a:gd name="T19" fmla="*/ 2147483647 h 178"/>
                <a:gd name="T20" fmla="*/ 2147483647 w 446"/>
                <a:gd name="T21" fmla="*/ 2147483647 h 178"/>
                <a:gd name="T22" fmla="*/ 2147483647 w 446"/>
                <a:gd name="T23" fmla="*/ 2147483647 h 178"/>
                <a:gd name="T24" fmla="*/ 2147483647 w 446"/>
                <a:gd name="T25" fmla="*/ 2147483647 h 178"/>
                <a:gd name="T26" fmla="*/ 2147483647 w 446"/>
                <a:gd name="T27" fmla="*/ 2147483647 h 178"/>
                <a:gd name="T28" fmla="*/ 2147483647 w 446"/>
                <a:gd name="T29" fmla="*/ 2147483647 h 178"/>
                <a:gd name="T30" fmla="*/ 2147483647 w 446"/>
                <a:gd name="T31" fmla="*/ 2147483647 h 178"/>
                <a:gd name="T32" fmla="*/ 2147483647 w 446"/>
                <a:gd name="T33" fmla="*/ 2147483647 h 178"/>
                <a:gd name="T34" fmla="*/ 2147483647 w 446"/>
                <a:gd name="T35" fmla="*/ 2147483647 h 178"/>
                <a:gd name="T36" fmla="*/ 2147483647 w 446"/>
                <a:gd name="T37" fmla="*/ 2147483647 h 178"/>
                <a:gd name="T38" fmla="*/ 2147483647 w 446"/>
                <a:gd name="T39" fmla="*/ 2147483647 h 178"/>
                <a:gd name="T40" fmla="*/ 2147483647 w 446"/>
                <a:gd name="T41" fmla="*/ 2147483647 h 178"/>
                <a:gd name="T42" fmla="*/ 2147483647 w 446"/>
                <a:gd name="T43" fmla="*/ 2147483647 h 178"/>
                <a:gd name="T44" fmla="*/ 2147483647 w 446"/>
                <a:gd name="T45" fmla="*/ 2147483647 h 178"/>
                <a:gd name="T46" fmla="*/ 2147483647 w 446"/>
                <a:gd name="T47" fmla="*/ 2147483647 h 178"/>
                <a:gd name="T48" fmla="*/ 2147483647 w 446"/>
                <a:gd name="T49" fmla="*/ 2147483647 h 178"/>
                <a:gd name="T50" fmla="*/ 2147483647 w 446"/>
                <a:gd name="T51" fmla="*/ 2147483647 h 178"/>
                <a:gd name="T52" fmla="*/ 2147483647 w 446"/>
                <a:gd name="T53" fmla="*/ 2147483647 h 178"/>
                <a:gd name="T54" fmla="*/ 2147483647 w 446"/>
                <a:gd name="T55" fmla="*/ 2147483647 h 178"/>
                <a:gd name="T56" fmla="*/ 2147483647 w 446"/>
                <a:gd name="T57" fmla="*/ 2147483647 h 178"/>
                <a:gd name="T58" fmla="*/ 2147483647 w 446"/>
                <a:gd name="T59" fmla="*/ 2147483647 h 178"/>
                <a:gd name="T60" fmla="*/ 2147483647 w 446"/>
                <a:gd name="T61" fmla="*/ 2147483647 h 178"/>
                <a:gd name="T62" fmla="*/ 2147483647 w 446"/>
                <a:gd name="T63" fmla="*/ 2147483647 h 178"/>
                <a:gd name="T64" fmla="*/ 2147483647 w 446"/>
                <a:gd name="T65" fmla="*/ 2147483647 h 178"/>
                <a:gd name="T66" fmla="*/ 2147483647 w 446"/>
                <a:gd name="T67" fmla="*/ 2147483647 h 178"/>
                <a:gd name="T68" fmla="*/ 2147483647 w 446"/>
                <a:gd name="T69" fmla="*/ 2147483647 h 178"/>
                <a:gd name="T70" fmla="*/ 2147483647 w 446"/>
                <a:gd name="T71" fmla="*/ 2147483647 h 178"/>
                <a:gd name="T72" fmla="*/ 2147483647 w 446"/>
                <a:gd name="T73" fmla="*/ 2147483647 h 178"/>
                <a:gd name="T74" fmla="*/ 2147483647 w 446"/>
                <a:gd name="T75" fmla="*/ 2147483647 h 178"/>
                <a:gd name="T76" fmla="*/ 2147483647 w 446"/>
                <a:gd name="T77" fmla="*/ 2147483647 h 178"/>
                <a:gd name="T78" fmla="*/ 2147483647 w 446"/>
                <a:gd name="T79" fmla="*/ 2147483647 h 178"/>
                <a:gd name="T80" fmla="*/ 0 w 446"/>
                <a:gd name="T81" fmla="*/ 2147483647 h 178"/>
                <a:gd name="T82" fmla="*/ 2147483647 w 446"/>
                <a:gd name="T83" fmla="*/ 2147483647 h 178"/>
                <a:gd name="T84" fmla="*/ 2147483647 w 446"/>
                <a:gd name="T85" fmla="*/ 2147483647 h 178"/>
                <a:gd name="T86" fmla="*/ 2147483647 w 446"/>
                <a:gd name="T87" fmla="*/ 2147483647 h 178"/>
                <a:gd name="T88" fmla="*/ 2147483647 w 446"/>
                <a:gd name="T89" fmla="*/ 2147483647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80" name="Freeform 242"/>
            <p:cNvSpPr>
              <a:spLocks/>
            </p:cNvSpPr>
            <p:nvPr>
              <p:custDataLst>
                <p:tags r:id="rId932"/>
              </p:custDataLst>
            </p:nvPr>
          </p:nvSpPr>
          <p:spPr bwMode="auto">
            <a:xfrm>
              <a:off x="4627035" y="2978684"/>
              <a:ext cx="13480" cy="54391"/>
            </a:xfrm>
            <a:custGeom>
              <a:avLst/>
              <a:gdLst>
                <a:gd name="T0" fmla="*/ 0 w 28"/>
                <a:gd name="T1" fmla="*/ 2147483647 h 73"/>
                <a:gd name="T2" fmla="*/ 2147483647 w 28"/>
                <a:gd name="T3" fmla="*/ 2147483647 h 73"/>
                <a:gd name="T4" fmla="*/ 2147483647 w 28"/>
                <a:gd name="T5" fmla="*/ 2147483647 h 73"/>
                <a:gd name="T6" fmla="*/ 2147483647 w 28"/>
                <a:gd name="T7" fmla="*/ 2147483647 h 73"/>
                <a:gd name="T8" fmla="*/ 2147483647 w 28"/>
                <a:gd name="T9" fmla="*/ 2147483647 h 73"/>
                <a:gd name="T10" fmla="*/ 2147483647 w 28"/>
                <a:gd name="T11" fmla="*/ 2147483647 h 73"/>
                <a:gd name="T12" fmla="*/ 0 w 28"/>
                <a:gd name="T13" fmla="*/ 0 h 73"/>
                <a:gd name="T14" fmla="*/ 2147483647 w 28"/>
                <a:gd name="T15" fmla="*/ 0 h 73"/>
                <a:gd name="T16" fmla="*/ 2147483647 w 28"/>
                <a:gd name="T17" fmla="*/ 2147483647 h 73"/>
                <a:gd name="T18" fmla="*/ 2147483647 w 28"/>
                <a:gd name="T19" fmla="*/ 2147483647 h 73"/>
                <a:gd name="T20" fmla="*/ 2147483647 w 28"/>
                <a:gd name="T21" fmla="*/ 2147483647 h 73"/>
                <a:gd name="T22" fmla="*/ 2147483647 w 28"/>
                <a:gd name="T23" fmla="*/ 2147483647 h 73"/>
                <a:gd name="T24" fmla="*/ 0 w 28"/>
                <a:gd name="T25" fmla="*/ 2147483647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81" name="Freeform 243"/>
            <p:cNvSpPr>
              <a:spLocks/>
            </p:cNvSpPr>
            <p:nvPr>
              <p:custDataLst>
                <p:tags r:id="rId933"/>
              </p:custDataLst>
            </p:nvPr>
          </p:nvSpPr>
          <p:spPr bwMode="auto">
            <a:xfrm>
              <a:off x="4520693" y="2658380"/>
              <a:ext cx="221670" cy="376206"/>
            </a:xfrm>
            <a:custGeom>
              <a:avLst/>
              <a:gdLst>
                <a:gd name="T0" fmla="*/ 2147483647 w 531"/>
                <a:gd name="T1" fmla="*/ 2147483647 h 757"/>
                <a:gd name="T2" fmla="*/ 2147483647 w 531"/>
                <a:gd name="T3" fmla="*/ 2147483647 h 757"/>
                <a:gd name="T4" fmla="*/ 2147483647 w 531"/>
                <a:gd name="T5" fmla="*/ 2147483647 h 757"/>
                <a:gd name="T6" fmla="*/ 2147483647 w 531"/>
                <a:gd name="T7" fmla="*/ 2147483647 h 757"/>
                <a:gd name="T8" fmla="*/ 2147483647 w 531"/>
                <a:gd name="T9" fmla="*/ 2147483647 h 757"/>
                <a:gd name="T10" fmla="*/ 2147483647 w 531"/>
                <a:gd name="T11" fmla="*/ 2147483647 h 757"/>
                <a:gd name="T12" fmla="*/ 2147483647 w 531"/>
                <a:gd name="T13" fmla="*/ 2147483647 h 757"/>
                <a:gd name="T14" fmla="*/ 2147483647 w 531"/>
                <a:gd name="T15" fmla="*/ 2147483647 h 757"/>
                <a:gd name="T16" fmla="*/ 2147483647 w 531"/>
                <a:gd name="T17" fmla="*/ 2147483647 h 757"/>
                <a:gd name="T18" fmla="*/ 2147483647 w 531"/>
                <a:gd name="T19" fmla="*/ 2147483647 h 757"/>
                <a:gd name="T20" fmla="*/ 2147483647 w 531"/>
                <a:gd name="T21" fmla="*/ 2147483647 h 757"/>
                <a:gd name="T22" fmla="*/ 2147483647 w 531"/>
                <a:gd name="T23" fmla="*/ 2147483647 h 757"/>
                <a:gd name="T24" fmla="*/ 2147483647 w 531"/>
                <a:gd name="T25" fmla="*/ 2147483647 h 757"/>
                <a:gd name="T26" fmla="*/ 2147483647 w 531"/>
                <a:gd name="T27" fmla="*/ 2147483647 h 757"/>
                <a:gd name="T28" fmla="*/ 2147483647 w 531"/>
                <a:gd name="T29" fmla="*/ 2147483647 h 757"/>
                <a:gd name="T30" fmla="*/ 2147483647 w 531"/>
                <a:gd name="T31" fmla="*/ 2147483647 h 757"/>
                <a:gd name="T32" fmla="*/ 2147483647 w 531"/>
                <a:gd name="T33" fmla="*/ 2147483647 h 757"/>
                <a:gd name="T34" fmla="*/ 2147483647 w 531"/>
                <a:gd name="T35" fmla="*/ 2147483647 h 757"/>
                <a:gd name="T36" fmla="*/ 2147483647 w 531"/>
                <a:gd name="T37" fmla="*/ 2147483647 h 757"/>
                <a:gd name="T38" fmla="*/ 2147483647 w 531"/>
                <a:gd name="T39" fmla="*/ 2147483647 h 757"/>
                <a:gd name="T40" fmla="*/ 2147483647 w 531"/>
                <a:gd name="T41" fmla="*/ 2147483647 h 757"/>
                <a:gd name="T42" fmla="*/ 2147483647 w 531"/>
                <a:gd name="T43" fmla="*/ 2147483647 h 757"/>
                <a:gd name="T44" fmla="*/ 2147483647 w 531"/>
                <a:gd name="T45" fmla="*/ 2147483647 h 757"/>
                <a:gd name="T46" fmla="*/ 2147483647 w 531"/>
                <a:gd name="T47" fmla="*/ 2147483647 h 757"/>
                <a:gd name="T48" fmla="*/ 2147483647 w 531"/>
                <a:gd name="T49" fmla="*/ 2147483647 h 757"/>
                <a:gd name="T50" fmla="*/ 2147483647 w 531"/>
                <a:gd name="T51" fmla="*/ 2147483647 h 757"/>
                <a:gd name="T52" fmla="*/ 2147483647 w 531"/>
                <a:gd name="T53" fmla="*/ 2147483647 h 757"/>
                <a:gd name="T54" fmla="*/ 2147483647 w 531"/>
                <a:gd name="T55" fmla="*/ 2147483647 h 757"/>
                <a:gd name="T56" fmla="*/ 2147483647 w 531"/>
                <a:gd name="T57" fmla="*/ 2147483647 h 757"/>
                <a:gd name="T58" fmla="*/ 2147483647 w 531"/>
                <a:gd name="T59" fmla="*/ 2147483647 h 757"/>
                <a:gd name="T60" fmla="*/ 2147483647 w 531"/>
                <a:gd name="T61" fmla="*/ 2147483647 h 757"/>
                <a:gd name="T62" fmla="*/ 2147483647 w 531"/>
                <a:gd name="T63" fmla="*/ 2147483647 h 757"/>
                <a:gd name="T64" fmla="*/ 2147483647 w 531"/>
                <a:gd name="T65" fmla="*/ 2147483647 h 757"/>
                <a:gd name="T66" fmla="*/ 2147483647 w 531"/>
                <a:gd name="T67" fmla="*/ 2147483647 h 757"/>
                <a:gd name="T68" fmla="*/ 2147483647 w 531"/>
                <a:gd name="T69" fmla="*/ 2147483647 h 757"/>
                <a:gd name="T70" fmla="*/ 2147483647 w 531"/>
                <a:gd name="T71" fmla="*/ 2147483647 h 757"/>
                <a:gd name="T72" fmla="*/ 2147483647 w 531"/>
                <a:gd name="T73" fmla="*/ 2147483647 h 757"/>
                <a:gd name="T74" fmla="*/ 2147483647 w 531"/>
                <a:gd name="T75" fmla="*/ 2147483647 h 757"/>
                <a:gd name="T76" fmla="*/ 2147483647 w 531"/>
                <a:gd name="T77" fmla="*/ 2147483647 h 757"/>
                <a:gd name="T78" fmla="*/ 2147483647 w 531"/>
                <a:gd name="T79" fmla="*/ 2147483647 h 757"/>
                <a:gd name="T80" fmla="*/ 2147483647 w 531"/>
                <a:gd name="T81" fmla="*/ 2147483647 h 757"/>
                <a:gd name="T82" fmla="*/ 2147483647 w 531"/>
                <a:gd name="T83" fmla="*/ 2147483647 h 757"/>
                <a:gd name="T84" fmla="*/ 2147483647 w 531"/>
                <a:gd name="T85" fmla="*/ 2147483647 h 757"/>
                <a:gd name="T86" fmla="*/ 2147483647 w 531"/>
                <a:gd name="T87" fmla="*/ 2147483647 h 757"/>
                <a:gd name="T88" fmla="*/ 2147483647 w 531"/>
                <a:gd name="T89" fmla="*/ 2147483647 h 757"/>
                <a:gd name="T90" fmla="*/ 2147483647 w 531"/>
                <a:gd name="T91" fmla="*/ 2147483647 h 757"/>
                <a:gd name="T92" fmla="*/ 2147483647 w 531"/>
                <a:gd name="T93" fmla="*/ 2147483647 h 757"/>
                <a:gd name="T94" fmla="*/ 2147483647 w 531"/>
                <a:gd name="T95" fmla="*/ 2147483647 h 757"/>
                <a:gd name="T96" fmla="*/ 2147483647 w 531"/>
                <a:gd name="T97" fmla="*/ 2147483647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82" name="Freeform 244"/>
            <p:cNvSpPr>
              <a:spLocks/>
            </p:cNvSpPr>
            <p:nvPr>
              <p:custDataLst>
                <p:tags r:id="rId934"/>
              </p:custDataLst>
            </p:nvPr>
          </p:nvSpPr>
          <p:spPr bwMode="auto">
            <a:xfrm>
              <a:off x="4650999" y="2957532"/>
              <a:ext cx="25463" cy="54391"/>
            </a:xfrm>
            <a:custGeom>
              <a:avLst/>
              <a:gdLst>
                <a:gd name="T0" fmla="*/ 0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0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2147483647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2147483647 w 60"/>
                <a:gd name="T39" fmla="*/ 2147483647 h 51"/>
                <a:gd name="T40" fmla="*/ 2147483647 w 60"/>
                <a:gd name="T41" fmla="*/ 2147483647 h 51"/>
                <a:gd name="T42" fmla="*/ 2147483647 w 60"/>
                <a:gd name="T43" fmla="*/ 2147483647 h 51"/>
                <a:gd name="T44" fmla="*/ 0 w 60"/>
                <a:gd name="T45" fmla="*/ 214748364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83" name="Freeform 245"/>
            <p:cNvSpPr>
              <a:spLocks/>
            </p:cNvSpPr>
            <p:nvPr>
              <p:custDataLst>
                <p:tags r:id="rId935"/>
              </p:custDataLst>
            </p:nvPr>
          </p:nvSpPr>
          <p:spPr bwMode="auto">
            <a:xfrm>
              <a:off x="4126779" y="3111640"/>
              <a:ext cx="26960" cy="54391"/>
            </a:xfrm>
            <a:custGeom>
              <a:avLst/>
              <a:gdLst>
                <a:gd name="T0" fmla="*/ 2147483647 w 66"/>
                <a:gd name="T1" fmla="*/ 2147483647 h 51"/>
                <a:gd name="T2" fmla="*/ 2147483647 w 66"/>
                <a:gd name="T3" fmla="*/ 2147483647 h 51"/>
                <a:gd name="T4" fmla="*/ 2147483647 w 66"/>
                <a:gd name="T5" fmla="*/ 2147483647 h 51"/>
                <a:gd name="T6" fmla="*/ 2147483647 w 66"/>
                <a:gd name="T7" fmla="*/ 2147483647 h 51"/>
                <a:gd name="T8" fmla="*/ 2147483647 w 66"/>
                <a:gd name="T9" fmla="*/ 2147483647 h 51"/>
                <a:gd name="T10" fmla="*/ 2147483647 w 66"/>
                <a:gd name="T11" fmla="*/ 2147483647 h 51"/>
                <a:gd name="T12" fmla="*/ 2147483647 w 66"/>
                <a:gd name="T13" fmla="*/ 2147483647 h 51"/>
                <a:gd name="T14" fmla="*/ 2147483647 w 66"/>
                <a:gd name="T15" fmla="*/ 2147483647 h 51"/>
                <a:gd name="T16" fmla="*/ 2147483647 w 66"/>
                <a:gd name="T17" fmla="*/ 2147483647 h 51"/>
                <a:gd name="T18" fmla="*/ 0 w 66"/>
                <a:gd name="T19" fmla="*/ 2147483647 h 51"/>
                <a:gd name="T20" fmla="*/ 0 w 66"/>
                <a:gd name="T21" fmla="*/ 2147483647 h 51"/>
                <a:gd name="T22" fmla="*/ 2147483647 w 66"/>
                <a:gd name="T23" fmla="*/ 2147483647 h 51"/>
                <a:gd name="T24" fmla="*/ 2147483647 w 66"/>
                <a:gd name="T25" fmla="*/ 2147483647 h 51"/>
                <a:gd name="T26" fmla="*/ 2147483647 w 66"/>
                <a:gd name="T27" fmla="*/ 2147483647 h 51"/>
                <a:gd name="T28" fmla="*/ 2147483647 w 66"/>
                <a:gd name="T29" fmla="*/ 2147483647 h 51"/>
                <a:gd name="T30" fmla="*/ 2147483647 w 66"/>
                <a:gd name="T31" fmla="*/ 2147483647 h 51"/>
                <a:gd name="T32" fmla="*/ 2147483647 w 66"/>
                <a:gd name="T33" fmla="*/ 0 h 51"/>
                <a:gd name="T34" fmla="*/ 2147483647 w 66"/>
                <a:gd name="T35" fmla="*/ 2147483647 h 51"/>
                <a:gd name="T36" fmla="*/ 2147483647 w 66"/>
                <a:gd name="T37" fmla="*/ 2147483647 h 51"/>
                <a:gd name="T38" fmla="*/ 2147483647 w 66"/>
                <a:gd name="T39" fmla="*/ 2147483647 h 51"/>
                <a:gd name="T40" fmla="*/ 2147483647 w 66"/>
                <a:gd name="T41" fmla="*/ 0 h 51"/>
                <a:gd name="T42" fmla="*/ 2147483647 w 66"/>
                <a:gd name="T43" fmla="*/ 2147483647 h 51"/>
                <a:gd name="T44" fmla="*/ 2147483647 w 66"/>
                <a:gd name="T45" fmla="*/ 2147483647 h 51"/>
                <a:gd name="T46" fmla="*/ 2147483647 w 66"/>
                <a:gd name="T47" fmla="*/ 2147483647 h 51"/>
                <a:gd name="T48" fmla="*/ 2147483647 w 66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384" name="Freeform 246"/>
            <p:cNvSpPr>
              <a:spLocks/>
            </p:cNvSpPr>
            <p:nvPr>
              <p:custDataLst>
                <p:tags r:id="rId936"/>
              </p:custDataLst>
            </p:nvPr>
          </p:nvSpPr>
          <p:spPr bwMode="auto">
            <a:xfrm>
              <a:off x="5025442" y="3614759"/>
              <a:ext cx="47929" cy="54391"/>
            </a:xfrm>
            <a:custGeom>
              <a:avLst/>
              <a:gdLst>
                <a:gd name="T0" fmla="*/ 0 w 113"/>
                <a:gd name="T1" fmla="*/ 2147483647 h 74"/>
                <a:gd name="T2" fmla="*/ 2147483647 w 113"/>
                <a:gd name="T3" fmla="*/ 2147483647 h 74"/>
                <a:gd name="T4" fmla="*/ 2147483647 w 113"/>
                <a:gd name="T5" fmla="*/ 2147483647 h 74"/>
                <a:gd name="T6" fmla="*/ 2147483647 w 113"/>
                <a:gd name="T7" fmla="*/ 2147483647 h 74"/>
                <a:gd name="T8" fmla="*/ 2147483647 w 113"/>
                <a:gd name="T9" fmla="*/ 2147483647 h 74"/>
                <a:gd name="T10" fmla="*/ 2147483647 w 113"/>
                <a:gd name="T11" fmla="*/ 2147483647 h 74"/>
                <a:gd name="T12" fmla="*/ 2147483647 w 113"/>
                <a:gd name="T13" fmla="*/ 2147483647 h 74"/>
                <a:gd name="T14" fmla="*/ 2147483647 w 113"/>
                <a:gd name="T15" fmla="*/ 2147483647 h 74"/>
                <a:gd name="T16" fmla="*/ 2147483647 w 113"/>
                <a:gd name="T17" fmla="*/ 2147483647 h 74"/>
                <a:gd name="T18" fmla="*/ 2147483647 w 113"/>
                <a:gd name="T19" fmla="*/ 2147483647 h 74"/>
                <a:gd name="T20" fmla="*/ 2147483647 w 113"/>
                <a:gd name="T21" fmla="*/ 2147483647 h 74"/>
                <a:gd name="T22" fmla="*/ 2147483647 w 113"/>
                <a:gd name="T23" fmla="*/ 2147483647 h 74"/>
                <a:gd name="T24" fmla="*/ 2147483647 w 113"/>
                <a:gd name="T25" fmla="*/ 2147483647 h 74"/>
                <a:gd name="T26" fmla="*/ 2147483647 w 113"/>
                <a:gd name="T27" fmla="*/ 2147483647 h 74"/>
                <a:gd name="T28" fmla="*/ 2147483647 w 113"/>
                <a:gd name="T29" fmla="*/ 2147483647 h 74"/>
                <a:gd name="T30" fmla="*/ 2147483647 w 113"/>
                <a:gd name="T31" fmla="*/ 2147483647 h 74"/>
                <a:gd name="T32" fmla="*/ 2147483647 w 113"/>
                <a:gd name="T33" fmla="*/ 2147483647 h 74"/>
                <a:gd name="T34" fmla="*/ 2147483647 w 113"/>
                <a:gd name="T35" fmla="*/ 2147483647 h 74"/>
                <a:gd name="T36" fmla="*/ 2147483647 w 113"/>
                <a:gd name="T37" fmla="*/ 2147483647 h 74"/>
                <a:gd name="T38" fmla="*/ 2147483647 w 113"/>
                <a:gd name="T39" fmla="*/ 0 h 74"/>
                <a:gd name="T40" fmla="*/ 2147483647 w 113"/>
                <a:gd name="T41" fmla="*/ 2147483647 h 74"/>
                <a:gd name="T42" fmla="*/ 2147483647 w 113"/>
                <a:gd name="T43" fmla="*/ 2147483647 h 74"/>
                <a:gd name="T44" fmla="*/ 2147483647 w 113"/>
                <a:gd name="T45" fmla="*/ 2147483647 h 74"/>
                <a:gd name="T46" fmla="*/ 2147483647 w 113"/>
                <a:gd name="T47" fmla="*/ 2147483647 h 74"/>
                <a:gd name="T48" fmla="*/ 2147483647 w 113"/>
                <a:gd name="T49" fmla="*/ 2147483647 h 74"/>
                <a:gd name="T50" fmla="*/ 0 w 113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85" name="Freeform 247"/>
            <p:cNvSpPr>
              <a:spLocks/>
            </p:cNvSpPr>
            <p:nvPr>
              <p:custDataLst>
                <p:tags r:id="rId937"/>
              </p:custDataLst>
            </p:nvPr>
          </p:nvSpPr>
          <p:spPr bwMode="auto">
            <a:xfrm>
              <a:off x="4655493" y="4368682"/>
              <a:ext cx="307043" cy="232674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2147483647 w 746"/>
                <a:gd name="T7" fmla="*/ 2147483647 h 469"/>
                <a:gd name="T8" fmla="*/ 0 w 746"/>
                <a:gd name="T9" fmla="*/ 2147483647 h 469"/>
                <a:gd name="T10" fmla="*/ 2147483647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2147483647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86" name="Freeform 248"/>
            <p:cNvSpPr>
              <a:spLocks/>
            </p:cNvSpPr>
            <p:nvPr>
              <p:custDataLst>
                <p:tags r:id="rId938"/>
              </p:custDataLst>
            </p:nvPr>
          </p:nvSpPr>
          <p:spPr bwMode="auto">
            <a:xfrm>
              <a:off x="4595582" y="4528834"/>
              <a:ext cx="471798" cy="525782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2147483647 w 1145"/>
                <a:gd name="T69" fmla="*/ 2147483647 h 1053"/>
                <a:gd name="T70" fmla="*/ 2147483647 w 1145"/>
                <a:gd name="T71" fmla="*/ 2147483647 h 1053"/>
                <a:gd name="T72" fmla="*/ 2147483647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2147483647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87" name="Freeform 249"/>
            <p:cNvSpPr>
              <a:spLocks/>
            </p:cNvSpPr>
            <p:nvPr>
              <p:custDataLst>
                <p:tags r:id="rId939"/>
              </p:custDataLst>
            </p:nvPr>
          </p:nvSpPr>
          <p:spPr bwMode="auto">
            <a:xfrm>
              <a:off x="4535671" y="4624019"/>
              <a:ext cx="52422" cy="52881"/>
            </a:xfrm>
            <a:custGeom>
              <a:avLst/>
              <a:gdLst>
                <a:gd name="T0" fmla="*/ 2147483647 w 125"/>
                <a:gd name="T1" fmla="*/ 0 h 81"/>
                <a:gd name="T2" fmla="*/ 2147483647 w 125"/>
                <a:gd name="T3" fmla="*/ 2147483647 h 81"/>
                <a:gd name="T4" fmla="*/ 2147483647 w 125"/>
                <a:gd name="T5" fmla="*/ 2147483647 h 81"/>
                <a:gd name="T6" fmla="*/ 2147483647 w 125"/>
                <a:gd name="T7" fmla="*/ 2147483647 h 81"/>
                <a:gd name="T8" fmla="*/ 2147483647 w 125"/>
                <a:gd name="T9" fmla="*/ 2147483647 h 81"/>
                <a:gd name="T10" fmla="*/ 2147483647 w 125"/>
                <a:gd name="T11" fmla="*/ 2147483647 h 81"/>
                <a:gd name="T12" fmla="*/ 2147483647 w 125"/>
                <a:gd name="T13" fmla="*/ 2147483647 h 81"/>
                <a:gd name="T14" fmla="*/ 2147483647 w 125"/>
                <a:gd name="T15" fmla="*/ 2147483647 h 81"/>
                <a:gd name="T16" fmla="*/ 2147483647 w 125"/>
                <a:gd name="T17" fmla="*/ 2147483647 h 81"/>
                <a:gd name="T18" fmla="*/ 2147483647 w 125"/>
                <a:gd name="T19" fmla="*/ 2147483647 h 81"/>
                <a:gd name="T20" fmla="*/ 2147483647 w 125"/>
                <a:gd name="T21" fmla="*/ 2147483647 h 81"/>
                <a:gd name="T22" fmla="*/ 2147483647 w 125"/>
                <a:gd name="T23" fmla="*/ 2147483647 h 81"/>
                <a:gd name="T24" fmla="*/ 2147483647 w 125"/>
                <a:gd name="T25" fmla="*/ 2147483647 h 81"/>
                <a:gd name="T26" fmla="*/ 2147483647 w 125"/>
                <a:gd name="T27" fmla="*/ 2147483647 h 81"/>
                <a:gd name="T28" fmla="*/ 2147483647 w 125"/>
                <a:gd name="T29" fmla="*/ 2147483647 h 81"/>
                <a:gd name="T30" fmla="*/ 2147483647 w 125"/>
                <a:gd name="T31" fmla="*/ 2147483647 h 81"/>
                <a:gd name="T32" fmla="*/ 0 w 125"/>
                <a:gd name="T33" fmla="*/ 2147483647 h 81"/>
                <a:gd name="T34" fmla="*/ 0 w 125"/>
                <a:gd name="T35" fmla="*/ 2147483647 h 81"/>
                <a:gd name="T36" fmla="*/ 2147483647 w 125"/>
                <a:gd name="T37" fmla="*/ 2147483647 h 81"/>
                <a:gd name="T38" fmla="*/ 2147483647 w 125"/>
                <a:gd name="T39" fmla="*/ 2147483647 h 81"/>
                <a:gd name="T40" fmla="*/ 2147483647 w 125"/>
                <a:gd name="T41" fmla="*/ 2147483647 h 81"/>
                <a:gd name="T42" fmla="*/ 2147483647 w 125"/>
                <a:gd name="T43" fmla="*/ 2147483647 h 81"/>
                <a:gd name="T44" fmla="*/ 2147483647 w 125"/>
                <a:gd name="T45" fmla="*/ 2147483647 h 81"/>
                <a:gd name="T46" fmla="*/ 2147483647 w 125"/>
                <a:gd name="T47" fmla="*/ 2147483647 h 81"/>
                <a:gd name="T48" fmla="*/ 2147483647 w 125"/>
                <a:gd name="T49" fmla="*/ 0 h 81"/>
                <a:gd name="T50" fmla="*/ 2147483647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88" name="Freeform 250"/>
            <p:cNvSpPr>
              <a:spLocks/>
            </p:cNvSpPr>
            <p:nvPr>
              <p:custDataLst>
                <p:tags r:id="rId940"/>
              </p:custDataLst>
            </p:nvPr>
          </p:nvSpPr>
          <p:spPr bwMode="auto">
            <a:xfrm>
              <a:off x="4519195" y="4624019"/>
              <a:ext cx="143786" cy="191881"/>
            </a:xfrm>
            <a:custGeom>
              <a:avLst/>
              <a:gdLst>
                <a:gd name="T0" fmla="*/ 2147483647 w 355"/>
                <a:gd name="T1" fmla="*/ 2147483647 h 388"/>
                <a:gd name="T2" fmla="*/ 2147483647 w 355"/>
                <a:gd name="T3" fmla="*/ 2147483647 h 388"/>
                <a:gd name="T4" fmla="*/ 2147483647 w 355"/>
                <a:gd name="T5" fmla="*/ 2147483647 h 388"/>
                <a:gd name="T6" fmla="*/ 2147483647 w 355"/>
                <a:gd name="T7" fmla="*/ 2147483647 h 388"/>
                <a:gd name="T8" fmla="*/ 2147483647 w 355"/>
                <a:gd name="T9" fmla="*/ 2147483647 h 388"/>
                <a:gd name="T10" fmla="*/ 2147483647 w 355"/>
                <a:gd name="T11" fmla="*/ 2147483647 h 388"/>
                <a:gd name="T12" fmla="*/ 2147483647 w 355"/>
                <a:gd name="T13" fmla="*/ 2147483647 h 388"/>
                <a:gd name="T14" fmla="*/ 2147483647 w 355"/>
                <a:gd name="T15" fmla="*/ 2147483647 h 388"/>
                <a:gd name="T16" fmla="*/ 2147483647 w 355"/>
                <a:gd name="T17" fmla="*/ 2147483647 h 388"/>
                <a:gd name="T18" fmla="*/ 2147483647 w 355"/>
                <a:gd name="T19" fmla="*/ 2147483647 h 388"/>
                <a:gd name="T20" fmla="*/ 2147483647 w 355"/>
                <a:gd name="T21" fmla="*/ 2147483647 h 388"/>
                <a:gd name="T22" fmla="*/ 2147483647 w 355"/>
                <a:gd name="T23" fmla="*/ 2147483647 h 388"/>
                <a:gd name="T24" fmla="*/ 2147483647 w 355"/>
                <a:gd name="T25" fmla="*/ 2147483647 h 388"/>
                <a:gd name="T26" fmla="*/ 2147483647 w 355"/>
                <a:gd name="T27" fmla="*/ 2147483647 h 388"/>
                <a:gd name="T28" fmla="*/ 2147483647 w 355"/>
                <a:gd name="T29" fmla="*/ 2147483647 h 388"/>
                <a:gd name="T30" fmla="*/ 2147483647 w 355"/>
                <a:gd name="T31" fmla="*/ 2147483647 h 388"/>
                <a:gd name="T32" fmla="*/ 2147483647 w 355"/>
                <a:gd name="T33" fmla="*/ 2147483647 h 388"/>
                <a:gd name="T34" fmla="*/ 2147483647 w 355"/>
                <a:gd name="T35" fmla="*/ 2147483647 h 388"/>
                <a:gd name="T36" fmla="*/ 2147483647 w 355"/>
                <a:gd name="T37" fmla="*/ 2147483647 h 388"/>
                <a:gd name="T38" fmla="*/ 2147483647 w 355"/>
                <a:gd name="T39" fmla="*/ 2147483647 h 388"/>
                <a:gd name="T40" fmla="*/ 2147483647 w 355"/>
                <a:gd name="T41" fmla="*/ 2147483647 h 388"/>
                <a:gd name="T42" fmla="*/ 2147483647 w 355"/>
                <a:gd name="T43" fmla="*/ 2147483647 h 388"/>
                <a:gd name="T44" fmla="*/ 2147483647 w 355"/>
                <a:gd name="T45" fmla="*/ 2147483647 h 388"/>
                <a:gd name="T46" fmla="*/ 2147483647 w 355"/>
                <a:gd name="T47" fmla="*/ 2147483647 h 388"/>
                <a:gd name="T48" fmla="*/ 2147483647 w 355"/>
                <a:gd name="T49" fmla="*/ 2147483647 h 388"/>
                <a:gd name="T50" fmla="*/ 2147483647 w 355"/>
                <a:gd name="T51" fmla="*/ 2147483647 h 388"/>
                <a:gd name="T52" fmla="*/ 2147483647 w 355"/>
                <a:gd name="T53" fmla="*/ 2147483647 h 388"/>
                <a:gd name="T54" fmla="*/ 2147483647 w 355"/>
                <a:gd name="T55" fmla="*/ 2147483647 h 388"/>
                <a:gd name="T56" fmla="*/ 2147483647 w 355"/>
                <a:gd name="T57" fmla="*/ 2147483647 h 388"/>
                <a:gd name="T58" fmla="*/ 2147483647 w 355"/>
                <a:gd name="T59" fmla="*/ 2147483647 h 388"/>
                <a:gd name="T60" fmla="*/ 2147483647 w 355"/>
                <a:gd name="T61" fmla="*/ 2147483647 h 388"/>
                <a:gd name="T62" fmla="*/ 2147483647 w 355"/>
                <a:gd name="T63" fmla="*/ 2147483647 h 388"/>
                <a:gd name="T64" fmla="*/ 2147483647 w 355"/>
                <a:gd name="T65" fmla="*/ 2147483647 h 388"/>
                <a:gd name="T66" fmla="*/ 2147483647 w 355"/>
                <a:gd name="T67" fmla="*/ 2147483647 h 388"/>
                <a:gd name="T68" fmla="*/ 2147483647 w 355"/>
                <a:gd name="T69" fmla="*/ 2147483647 h 388"/>
                <a:gd name="T70" fmla="*/ 2147483647 w 355"/>
                <a:gd name="T71" fmla="*/ 2147483647 h 388"/>
                <a:gd name="T72" fmla="*/ 2147483647 w 355"/>
                <a:gd name="T73" fmla="*/ 2147483647 h 388"/>
                <a:gd name="T74" fmla="*/ 2147483647 w 355"/>
                <a:gd name="T75" fmla="*/ 2147483647 h 388"/>
                <a:gd name="T76" fmla="*/ 2147483647 w 355"/>
                <a:gd name="T77" fmla="*/ 2147483647 h 388"/>
                <a:gd name="T78" fmla="*/ 2147483647 w 355"/>
                <a:gd name="T79" fmla="*/ 2147483647 h 388"/>
                <a:gd name="T80" fmla="*/ 2147483647 w 355"/>
                <a:gd name="T81" fmla="*/ 2147483647 h 388"/>
                <a:gd name="T82" fmla="*/ 2147483647 w 355"/>
                <a:gd name="T83" fmla="*/ 2147483647 h 388"/>
                <a:gd name="T84" fmla="*/ 2147483647 w 355"/>
                <a:gd name="T85" fmla="*/ 2147483647 h 388"/>
                <a:gd name="T86" fmla="*/ 2147483647 w 355"/>
                <a:gd name="T87" fmla="*/ 2147483647 h 388"/>
                <a:gd name="T88" fmla="*/ 2147483647 w 355"/>
                <a:gd name="T89" fmla="*/ 2147483647 h 388"/>
                <a:gd name="T90" fmla="*/ 2147483647 w 355"/>
                <a:gd name="T91" fmla="*/ 2147483647 h 388"/>
                <a:gd name="T92" fmla="*/ 2147483647 w 355"/>
                <a:gd name="T93" fmla="*/ 2147483647 h 388"/>
                <a:gd name="T94" fmla="*/ 2147483647 w 355"/>
                <a:gd name="T95" fmla="*/ 2147483647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89" name="Freeform 251"/>
            <p:cNvSpPr>
              <a:spLocks/>
            </p:cNvSpPr>
            <p:nvPr>
              <p:custDataLst>
                <p:tags r:id="rId941"/>
              </p:custDataLst>
            </p:nvPr>
          </p:nvSpPr>
          <p:spPr bwMode="auto">
            <a:xfrm>
              <a:off x="5022447" y="5009290"/>
              <a:ext cx="245635" cy="495565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2147483647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90" name="Freeform 252"/>
            <p:cNvSpPr>
              <a:spLocks/>
            </p:cNvSpPr>
            <p:nvPr>
              <p:custDataLst>
                <p:tags r:id="rId942"/>
              </p:custDataLst>
            </p:nvPr>
          </p:nvSpPr>
          <p:spPr bwMode="auto">
            <a:xfrm>
              <a:off x="4772319" y="5237431"/>
              <a:ext cx="224666" cy="273468"/>
            </a:xfrm>
            <a:custGeom>
              <a:avLst/>
              <a:gdLst>
                <a:gd name="T0" fmla="*/ 2147483647 w 545"/>
                <a:gd name="T1" fmla="*/ 2147483647 h 549"/>
                <a:gd name="T2" fmla="*/ 2147483647 w 545"/>
                <a:gd name="T3" fmla="*/ 2147483647 h 549"/>
                <a:gd name="T4" fmla="*/ 2147483647 w 545"/>
                <a:gd name="T5" fmla="*/ 2147483647 h 549"/>
                <a:gd name="T6" fmla="*/ 2147483647 w 545"/>
                <a:gd name="T7" fmla="*/ 2147483647 h 549"/>
                <a:gd name="T8" fmla="*/ 2147483647 w 545"/>
                <a:gd name="T9" fmla="*/ 2147483647 h 549"/>
                <a:gd name="T10" fmla="*/ 2147483647 w 545"/>
                <a:gd name="T11" fmla="*/ 2147483647 h 549"/>
                <a:gd name="T12" fmla="*/ 2147483647 w 545"/>
                <a:gd name="T13" fmla="*/ 2147483647 h 549"/>
                <a:gd name="T14" fmla="*/ 2147483647 w 545"/>
                <a:gd name="T15" fmla="*/ 2147483647 h 549"/>
                <a:gd name="T16" fmla="*/ 2147483647 w 545"/>
                <a:gd name="T17" fmla="*/ 2147483647 h 549"/>
                <a:gd name="T18" fmla="*/ 2147483647 w 545"/>
                <a:gd name="T19" fmla="*/ 2147483647 h 549"/>
                <a:gd name="T20" fmla="*/ 2147483647 w 545"/>
                <a:gd name="T21" fmla="*/ 2147483647 h 549"/>
                <a:gd name="T22" fmla="*/ 2147483647 w 545"/>
                <a:gd name="T23" fmla="*/ 2147483647 h 549"/>
                <a:gd name="T24" fmla="*/ 2147483647 w 545"/>
                <a:gd name="T25" fmla="*/ 2147483647 h 549"/>
                <a:gd name="T26" fmla="*/ 2147483647 w 545"/>
                <a:gd name="T27" fmla="*/ 2147483647 h 549"/>
                <a:gd name="T28" fmla="*/ 2147483647 w 545"/>
                <a:gd name="T29" fmla="*/ 2147483647 h 549"/>
                <a:gd name="T30" fmla="*/ 2147483647 w 545"/>
                <a:gd name="T31" fmla="*/ 2147483647 h 549"/>
                <a:gd name="T32" fmla="*/ 2147483647 w 545"/>
                <a:gd name="T33" fmla="*/ 2147483647 h 549"/>
                <a:gd name="T34" fmla="*/ 2147483647 w 545"/>
                <a:gd name="T35" fmla="*/ 2147483647 h 549"/>
                <a:gd name="T36" fmla="*/ 2147483647 w 545"/>
                <a:gd name="T37" fmla="*/ 2147483647 h 549"/>
                <a:gd name="T38" fmla="*/ 2147483647 w 545"/>
                <a:gd name="T39" fmla="*/ 2147483647 h 549"/>
                <a:gd name="T40" fmla="*/ 2147483647 w 545"/>
                <a:gd name="T41" fmla="*/ 2147483647 h 549"/>
                <a:gd name="T42" fmla="*/ 2147483647 w 545"/>
                <a:gd name="T43" fmla="*/ 2147483647 h 549"/>
                <a:gd name="T44" fmla="*/ 2147483647 w 545"/>
                <a:gd name="T45" fmla="*/ 2147483647 h 549"/>
                <a:gd name="T46" fmla="*/ 2147483647 w 545"/>
                <a:gd name="T47" fmla="*/ 2147483647 h 549"/>
                <a:gd name="T48" fmla="*/ 2147483647 w 545"/>
                <a:gd name="T49" fmla="*/ 2147483647 h 549"/>
                <a:gd name="T50" fmla="*/ 2147483647 w 545"/>
                <a:gd name="T51" fmla="*/ 2147483647 h 549"/>
                <a:gd name="T52" fmla="*/ 2147483647 w 545"/>
                <a:gd name="T53" fmla="*/ 2147483647 h 549"/>
                <a:gd name="T54" fmla="*/ 2147483647 w 545"/>
                <a:gd name="T55" fmla="*/ 2147483647 h 549"/>
                <a:gd name="T56" fmla="*/ 2147483647 w 545"/>
                <a:gd name="T57" fmla="*/ 2147483647 h 549"/>
                <a:gd name="T58" fmla="*/ 2147483647 w 545"/>
                <a:gd name="T59" fmla="*/ 2147483647 h 549"/>
                <a:gd name="T60" fmla="*/ 2147483647 w 545"/>
                <a:gd name="T61" fmla="*/ 2147483647 h 549"/>
                <a:gd name="T62" fmla="*/ 2147483647 w 545"/>
                <a:gd name="T63" fmla="*/ 2147483647 h 549"/>
                <a:gd name="T64" fmla="*/ 2147483647 w 545"/>
                <a:gd name="T65" fmla="*/ 0 h 549"/>
                <a:gd name="T66" fmla="*/ 2147483647 w 545"/>
                <a:gd name="T67" fmla="*/ 2147483647 h 549"/>
                <a:gd name="T68" fmla="*/ 2147483647 w 545"/>
                <a:gd name="T69" fmla="*/ 2147483647 h 549"/>
                <a:gd name="T70" fmla="*/ 2147483647 w 545"/>
                <a:gd name="T71" fmla="*/ 2147483647 h 549"/>
                <a:gd name="T72" fmla="*/ 2147483647 w 545"/>
                <a:gd name="T73" fmla="*/ 2147483647 h 549"/>
                <a:gd name="T74" fmla="*/ 2147483647 w 545"/>
                <a:gd name="T75" fmla="*/ 2147483647 h 549"/>
                <a:gd name="T76" fmla="*/ 2147483647 w 545"/>
                <a:gd name="T77" fmla="*/ 2147483647 h 549"/>
                <a:gd name="T78" fmla="*/ 2147483647 w 545"/>
                <a:gd name="T79" fmla="*/ 2147483647 h 549"/>
                <a:gd name="T80" fmla="*/ 2147483647 w 545"/>
                <a:gd name="T81" fmla="*/ 2147483647 h 549"/>
                <a:gd name="T82" fmla="*/ 2147483647 w 545"/>
                <a:gd name="T83" fmla="*/ 2147483647 h 549"/>
                <a:gd name="T84" fmla="*/ 2147483647 w 545"/>
                <a:gd name="T85" fmla="*/ 2147483647 h 549"/>
                <a:gd name="T86" fmla="*/ 2147483647 w 545"/>
                <a:gd name="T87" fmla="*/ 2147483647 h 549"/>
                <a:gd name="T88" fmla="*/ 2147483647 w 545"/>
                <a:gd name="T89" fmla="*/ 2147483647 h 549"/>
                <a:gd name="T90" fmla="*/ 2147483647 w 545"/>
                <a:gd name="T91" fmla="*/ 2147483647 h 549"/>
                <a:gd name="T92" fmla="*/ 2147483647 w 545"/>
                <a:gd name="T93" fmla="*/ 2147483647 h 549"/>
                <a:gd name="T94" fmla="*/ 2147483647 w 545"/>
                <a:gd name="T95" fmla="*/ 2147483647 h 549"/>
                <a:gd name="T96" fmla="*/ 2147483647 w 545"/>
                <a:gd name="T97" fmla="*/ 2147483647 h 549"/>
                <a:gd name="T98" fmla="*/ 0 w 545"/>
                <a:gd name="T99" fmla="*/ 2147483647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91" name="Freeform 253"/>
            <p:cNvSpPr>
              <a:spLocks/>
            </p:cNvSpPr>
            <p:nvPr>
              <p:custDataLst>
                <p:tags r:id="rId943"/>
              </p:custDataLst>
            </p:nvPr>
          </p:nvSpPr>
          <p:spPr bwMode="auto">
            <a:xfrm>
              <a:off x="5313015" y="5048573"/>
              <a:ext cx="185724" cy="413978"/>
            </a:xfrm>
            <a:custGeom>
              <a:avLst/>
              <a:gdLst>
                <a:gd name="T0" fmla="*/ 2147483647 w 452"/>
                <a:gd name="T1" fmla="*/ 2147483647 h 832"/>
                <a:gd name="T2" fmla="*/ 2147483647 w 452"/>
                <a:gd name="T3" fmla="*/ 2147483647 h 832"/>
                <a:gd name="T4" fmla="*/ 2147483647 w 452"/>
                <a:gd name="T5" fmla="*/ 2147483647 h 832"/>
                <a:gd name="T6" fmla="*/ 2147483647 w 452"/>
                <a:gd name="T7" fmla="*/ 2147483647 h 832"/>
                <a:gd name="T8" fmla="*/ 2147483647 w 452"/>
                <a:gd name="T9" fmla="*/ 2147483647 h 832"/>
                <a:gd name="T10" fmla="*/ 2147483647 w 452"/>
                <a:gd name="T11" fmla="*/ 2147483647 h 832"/>
                <a:gd name="T12" fmla="*/ 2147483647 w 452"/>
                <a:gd name="T13" fmla="*/ 2147483647 h 832"/>
                <a:gd name="T14" fmla="*/ 2147483647 w 452"/>
                <a:gd name="T15" fmla="*/ 2147483647 h 832"/>
                <a:gd name="T16" fmla="*/ 2147483647 w 452"/>
                <a:gd name="T17" fmla="*/ 2147483647 h 832"/>
                <a:gd name="T18" fmla="*/ 2147483647 w 452"/>
                <a:gd name="T19" fmla="*/ 2147483647 h 832"/>
                <a:gd name="T20" fmla="*/ 2147483647 w 452"/>
                <a:gd name="T21" fmla="*/ 2147483647 h 832"/>
                <a:gd name="T22" fmla="*/ 2147483647 w 452"/>
                <a:gd name="T23" fmla="*/ 2147483647 h 832"/>
                <a:gd name="T24" fmla="*/ 2147483647 w 452"/>
                <a:gd name="T25" fmla="*/ 0 h 832"/>
                <a:gd name="T26" fmla="*/ 2147483647 w 452"/>
                <a:gd name="T27" fmla="*/ 2147483647 h 832"/>
                <a:gd name="T28" fmla="*/ 2147483647 w 452"/>
                <a:gd name="T29" fmla="*/ 2147483647 h 832"/>
                <a:gd name="T30" fmla="*/ 2147483647 w 452"/>
                <a:gd name="T31" fmla="*/ 2147483647 h 832"/>
                <a:gd name="T32" fmla="*/ 2147483647 w 452"/>
                <a:gd name="T33" fmla="*/ 2147483647 h 832"/>
                <a:gd name="T34" fmla="*/ 2147483647 w 452"/>
                <a:gd name="T35" fmla="*/ 2147483647 h 832"/>
                <a:gd name="T36" fmla="*/ 2147483647 w 452"/>
                <a:gd name="T37" fmla="*/ 2147483647 h 832"/>
                <a:gd name="T38" fmla="*/ 2147483647 w 452"/>
                <a:gd name="T39" fmla="*/ 2147483647 h 832"/>
                <a:gd name="T40" fmla="*/ 2147483647 w 452"/>
                <a:gd name="T41" fmla="*/ 2147483647 h 832"/>
                <a:gd name="T42" fmla="*/ 2147483647 w 452"/>
                <a:gd name="T43" fmla="*/ 2147483647 h 832"/>
                <a:gd name="T44" fmla="*/ 2147483647 w 452"/>
                <a:gd name="T45" fmla="*/ 2147483647 h 832"/>
                <a:gd name="T46" fmla="*/ 2147483647 w 452"/>
                <a:gd name="T47" fmla="*/ 2147483647 h 832"/>
                <a:gd name="T48" fmla="*/ 2147483647 w 452"/>
                <a:gd name="T49" fmla="*/ 2147483647 h 832"/>
                <a:gd name="T50" fmla="*/ 2147483647 w 452"/>
                <a:gd name="T51" fmla="*/ 2147483647 h 832"/>
                <a:gd name="T52" fmla="*/ 2147483647 w 452"/>
                <a:gd name="T53" fmla="*/ 2147483647 h 832"/>
                <a:gd name="T54" fmla="*/ 2147483647 w 452"/>
                <a:gd name="T55" fmla="*/ 2147483647 h 832"/>
                <a:gd name="T56" fmla="*/ 2147483647 w 452"/>
                <a:gd name="T57" fmla="*/ 2147483647 h 832"/>
                <a:gd name="T58" fmla="*/ 2147483647 w 452"/>
                <a:gd name="T59" fmla="*/ 2147483647 h 832"/>
                <a:gd name="T60" fmla="*/ 2147483647 w 452"/>
                <a:gd name="T61" fmla="*/ 2147483647 h 832"/>
                <a:gd name="T62" fmla="*/ 2147483647 w 452"/>
                <a:gd name="T63" fmla="*/ 2147483647 h 832"/>
                <a:gd name="T64" fmla="*/ 2147483647 w 452"/>
                <a:gd name="T65" fmla="*/ 2147483647 h 832"/>
                <a:gd name="T66" fmla="*/ 2147483647 w 452"/>
                <a:gd name="T67" fmla="*/ 2147483647 h 832"/>
                <a:gd name="T68" fmla="*/ 2147483647 w 452"/>
                <a:gd name="T69" fmla="*/ 2147483647 h 832"/>
                <a:gd name="T70" fmla="*/ 2147483647 w 452"/>
                <a:gd name="T71" fmla="*/ 2147483647 h 832"/>
                <a:gd name="T72" fmla="*/ 2147483647 w 452"/>
                <a:gd name="T73" fmla="*/ 2147483647 h 832"/>
                <a:gd name="T74" fmla="*/ 2147483647 w 452"/>
                <a:gd name="T75" fmla="*/ 2147483647 h 832"/>
                <a:gd name="T76" fmla="*/ 2147483647 w 452"/>
                <a:gd name="T77" fmla="*/ 2147483647 h 832"/>
                <a:gd name="T78" fmla="*/ 2147483647 w 452"/>
                <a:gd name="T79" fmla="*/ 2147483647 h 832"/>
                <a:gd name="T80" fmla="*/ 2147483647 w 452"/>
                <a:gd name="T81" fmla="*/ 2147483647 h 832"/>
                <a:gd name="T82" fmla="*/ 2147483647 w 452"/>
                <a:gd name="T83" fmla="*/ 2147483647 h 832"/>
                <a:gd name="T84" fmla="*/ 2147483647 w 452"/>
                <a:gd name="T85" fmla="*/ 2147483647 h 832"/>
                <a:gd name="T86" fmla="*/ 2147483647 w 452"/>
                <a:gd name="T87" fmla="*/ 2147483647 h 832"/>
                <a:gd name="T88" fmla="*/ 2147483647 w 452"/>
                <a:gd name="T89" fmla="*/ 2147483647 h 832"/>
                <a:gd name="T90" fmla="*/ 2147483647 w 452"/>
                <a:gd name="T91" fmla="*/ 2147483647 h 832"/>
                <a:gd name="T92" fmla="*/ 0 w 452"/>
                <a:gd name="T93" fmla="*/ 2147483647 h 832"/>
                <a:gd name="T94" fmla="*/ 2147483647 w 452"/>
                <a:gd name="T95" fmla="*/ 2147483647 h 832"/>
                <a:gd name="T96" fmla="*/ 2147483647 w 452"/>
                <a:gd name="T97" fmla="*/ 2147483647 h 832"/>
                <a:gd name="T98" fmla="*/ 2147483647 w 452"/>
                <a:gd name="T99" fmla="*/ 2147483647 h 832"/>
                <a:gd name="T100" fmla="*/ 0 w 452"/>
                <a:gd name="T101" fmla="*/ 2147483647 h 832"/>
                <a:gd name="T102" fmla="*/ 2147483647 w 452"/>
                <a:gd name="T103" fmla="*/ 2147483647 h 832"/>
                <a:gd name="T104" fmla="*/ 2147483647 w 452"/>
                <a:gd name="T105" fmla="*/ 2147483647 h 832"/>
                <a:gd name="T106" fmla="*/ 2147483647 w 452"/>
                <a:gd name="T107" fmla="*/ 2147483647 h 832"/>
                <a:gd name="T108" fmla="*/ 2147483647 w 452"/>
                <a:gd name="T109" fmla="*/ 2147483647 h 832"/>
                <a:gd name="T110" fmla="*/ 2147483647 w 452"/>
                <a:gd name="T111" fmla="*/ 2147483647 h 832"/>
                <a:gd name="T112" fmla="*/ 2147483647 w 452"/>
                <a:gd name="T113" fmla="*/ 2147483647 h 832"/>
                <a:gd name="T114" fmla="*/ 2147483647 w 452"/>
                <a:gd name="T115" fmla="*/ 2147483647 h 832"/>
                <a:gd name="T116" fmla="*/ 2147483647 w 452"/>
                <a:gd name="T117" fmla="*/ 2147483647 h 832"/>
                <a:gd name="T118" fmla="*/ 2147483647 w 452"/>
                <a:gd name="T119" fmla="*/ 2147483647 h 832"/>
                <a:gd name="T120" fmla="*/ 2147483647 w 452"/>
                <a:gd name="T121" fmla="*/ 2147483647 h 832"/>
                <a:gd name="T122" fmla="*/ 2147483647 w 452"/>
                <a:gd name="T123" fmla="*/ 2147483647 h 832"/>
                <a:gd name="T124" fmla="*/ 2147483647 w 452"/>
                <a:gd name="T125" fmla="*/ 2147483647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92" name="Freeform 254"/>
            <p:cNvSpPr>
              <a:spLocks/>
            </p:cNvSpPr>
            <p:nvPr>
              <p:custDataLst>
                <p:tags r:id="rId944"/>
              </p:custDataLst>
            </p:nvPr>
          </p:nvSpPr>
          <p:spPr bwMode="auto">
            <a:xfrm>
              <a:off x="5007469" y="4761508"/>
              <a:ext cx="34449" cy="63456"/>
            </a:xfrm>
            <a:custGeom>
              <a:avLst/>
              <a:gdLst>
                <a:gd name="T0" fmla="*/ 2147483647 w 80"/>
                <a:gd name="T1" fmla="*/ 2147483647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47483647 w 80"/>
                <a:gd name="T19" fmla="*/ 2147483647 h 126"/>
                <a:gd name="T20" fmla="*/ 2147483647 w 80"/>
                <a:gd name="T21" fmla="*/ 2147483647 h 126"/>
                <a:gd name="T22" fmla="*/ 0 w 80"/>
                <a:gd name="T23" fmla="*/ 2147483647 h 126"/>
                <a:gd name="T24" fmla="*/ 2147483647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2147483647 h 126"/>
                <a:gd name="T32" fmla="*/ 2147483647 w 80"/>
                <a:gd name="T33" fmla="*/ 2147483647 h 126"/>
                <a:gd name="T34" fmla="*/ 2147483647 w 80"/>
                <a:gd name="T35" fmla="*/ 0 h 126"/>
                <a:gd name="T36" fmla="*/ 2147483647 w 80"/>
                <a:gd name="T37" fmla="*/ 0 h 126"/>
                <a:gd name="T38" fmla="*/ 2147483647 w 80"/>
                <a:gd name="T39" fmla="*/ 2147483647 h 126"/>
                <a:gd name="T40" fmla="*/ 2147483647 w 80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93" name="Freeform 255"/>
            <p:cNvSpPr>
              <a:spLocks/>
            </p:cNvSpPr>
            <p:nvPr>
              <p:custDataLst>
                <p:tags r:id="rId945"/>
              </p:custDataLst>
            </p:nvPr>
          </p:nvSpPr>
          <p:spPr bwMode="auto">
            <a:xfrm>
              <a:off x="4996985" y="4723736"/>
              <a:ext cx="52422" cy="57413"/>
            </a:xfrm>
            <a:custGeom>
              <a:avLst/>
              <a:gdLst>
                <a:gd name="T0" fmla="*/ 2147483647 w 124"/>
                <a:gd name="T1" fmla="*/ 0 h 117"/>
                <a:gd name="T2" fmla="*/ 2147483647 w 124"/>
                <a:gd name="T3" fmla="*/ 2147483647 h 117"/>
                <a:gd name="T4" fmla="*/ 2147483647 w 124"/>
                <a:gd name="T5" fmla="*/ 2147483647 h 117"/>
                <a:gd name="T6" fmla="*/ 2147483647 w 124"/>
                <a:gd name="T7" fmla="*/ 2147483647 h 117"/>
                <a:gd name="T8" fmla="*/ 2147483647 w 124"/>
                <a:gd name="T9" fmla="*/ 2147483647 h 117"/>
                <a:gd name="T10" fmla="*/ 2147483647 w 124"/>
                <a:gd name="T11" fmla="*/ 2147483647 h 117"/>
                <a:gd name="T12" fmla="*/ 2147483647 w 124"/>
                <a:gd name="T13" fmla="*/ 2147483647 h 117"/>
                <a:gd name="T14" fmla="*/ 2147483647 w 124"/>
                <a:gd name="T15" fmla="*/ 2147483647 h 117"/>
                <a:gd name="T16" fmla="*/ 2147483647 w 124"/>
                <a:gd name="T17" fmla="*/ 2147483647 h 117"/>
                <a:gd name="T18" fmla="*/ 2147483647 w 124"/>
                <a:gd name="T19" fmla="*/ 2147483647 h 117"/>
                <a:gd name="T20" fmla="*/ 2147483647 w 124"/>
                <a:gd name="T21" fmla="*/ 2147483647 h 117"/>
                <a:gd name="T22" fmla="*/ 2147483647 w 124"/>
                <a:gd name="T23" fmla="*/ 2147483647 h 117"/>
                <a:gd name="T24" fmla="*/ 2147483647 w 124"/>
                <a:gd name="T25" fmla="*/ 2147483647 h 117"/>
                <a:gd name="T26" fmla="*/ 2147483647 w 124"/>
                <a:gd name="T27" fmla="*/ 2147483647 h 117"/>
                <a:gd name="T28" fmla="*/ 2147483647 w 124"/>
                <a:gd name="T29" fmla="*/ 2147483647 h 117"/>
                <a:gd name="T30" fmla="*/ 2147483647 w 124"/>
                <a:gd name="T31" fmla="*/ 2147483647 h 117"/>
                <a:gd name="T32" fmla="*/ 2147483647 w 124"/>
                <a:gd name="T33" fmla="*/ 2147483647 h 117"/>
                <a:gd name="T34" fmla="*/ 2147483647 w 124"/>
                <a:gd name="T35" fmla="*/ 2147483647 h 117"/>
                <a:gd name="T36" fmla="*/ 2147483647 w 124"/>
                <a:gd name="T37" fmla="*/ 2147483647 h 117"/>
                <a:gd name="T38" fmla="*/ 2147483647 w 124"/>
                <a:gd name="T39" fmla="*/ 2147483647 h 117"/>
                <a:gd name="T40" fmla="*/ 0 w 124"/>
                <a:gd name="T41" fmla="*/ 2147483647 h 117"/>
                <a:gd name="T42" fmla="*/ 2147483647 w 124"/>
                <a:gd name="T43" fmla="*/ 2147483647 h 117"/>
                <a:gd name="T44" fmla="*/ 2147483647 w 124"/>
                <a:gd name="T45" fmla="*/ 2147483647 h 117"/>
                <a:gd name="T46" fmla="*/ 2147483647 w 124"/>
                <a:gd name="T47" fmla="*/ 2147483647 h 117"/>
                <a:gd name="T48" fmla="*/ 2147483647 w 124"/>
                <a:gd name="T49" fmla="*/ 2147483647 h 117"/>
                <a:gd name="T50" fmla="*/ 2147483647 w 124"/>
                <a:gd name="T51" fmla="*/ 2147483647 h 117"/>
                <a:gd name="T52" fmla="*/ 2147483647 w 124"/>
                <a:gd name="T53" fmla="*/ 2147483647 h 117"/>
                <a:gd name="T54" fmla="*/ 2147483647 w 124"/>
                <a:gd name="T55" fmla="*/ 2147483647 h 117"/>
                <a:gd name="T56" fmla="*/ 2147483647 w 124"/>
                <a:gd name="T57" fmla="*/ 2147483647 h 117"/>
                <a:gd name="T58" fmla="*/ 2147483647 w 124"/>
                <a:gd name="T59" fmla="*/ 2147483647 h 117"/>
                <a:gd name="T60" fmla="*/ 2147483647 w 124"/>
                <a:gd name="T61" fmla="*/ 2147483647 h 117"/>
                <a:gd name="T62" fmla="*/ 2147483647 w 124"/>
                <a:gd name="T63" fmla="*/ 2147483647 h 117"/>
                <a:gd name="T64" fmla="*/ 2147483647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94" name="Freeform 256"/>
            <p:cNvSpPr>
              <a:spLocks/>
            </p:cNvSpPr>
            <p:nvPr>
              <p:custDataLst>
                <p:tags r:id="rId946"/>
              </p:custDataLst>
            </p:nvPr>
          </p:nvSpPr>
          <p:spPr bwMode="auto">
            <a:xfrm>
              <a:off x="5289051" y="3486336"/>
              <a:ext cx="474795" cy="450239"/>
            </a:xfrm>
            <a:custGeom>
              <a:avLst/>
              <a:gdLst>
                <a:gd name="T0" fmla="*/ 2147483647 w 1156"/>
                <a:gd name="T1" fmla="*/ 2147483647 h 900"/>
                <a:gd name="T2" fmla="*/ 2147483647 w 1156"/>
                <a:gd name="T3" fmla="*/ 2147483647 h 900"/>
                <a:gd name="T4" fmla="*/ 2147483647 w 1156"/>
                <a:gd name="T5" fmla="*/ 2147483647 h 900"/>
                <a:gd name="T6" fmla="*/ 2147483647 w 1156"/>
                <a:gd name="T7" fmla="*/ 2147483647 h 900"/>
                <a:gd name="T8" fmla="*/ 2147483647 w 1156"/>
                <a:gd name="T9" fmla="*/ 2147483647 h 900"/>
                <a:gd name="T10" fmla="*/ 2147483647 w 1156"/>
                <a:gd name="T11" fmla="*/ 2147483647 h 900"/>
                <a:gd name="T12" fmla="*/ 2147483647 w 1156"/>
                <a:gd name="T13" fmla="*/ 2147483647 h 900"/>
                <a:gd name="T14" fmla="*/ 2147483647 w 1156"/>
                <a:gd name="T15" fmla="*/ 2147483647 h 900"/>
                <a:gd name="T16" fmla="*/ 2147483647 w 1156"/>
                <a:gd name="T17" fmla="*/ 2147483647 h 900"/>
                <a:gd name="T18" fmla="*/ 2147483647 w 1156"/>
                <a:gd name="T19" fmla="*/ 2147483647 h 900"/>
                <a:gd name="T20" fmla="*/ 2147483647 w 1156"/>
                <a:gd name="T21" fmla="*/ 2147483647 h 900"/>
                <a:gd name="T22" fmla="*/ 2147483647 w 1156"/>
                <a:gd name="T23" fmla="*/ 2147483647 h 900"/>
                <a:gd name="T24" fmla="*/ 2147483647 w 1156"/>
                <a:gd name="T25" fmla="*/ 2147483647 h 900"/>
                <a:gd name="T26" fmla="*/ 2147483647 w 1156"/>
                <a:gd name="T27" fmla="*/ 2147483647 h 900"/>
                <a:gd name="T28" fmla="*/ 2147483647 w 1156"/>
                <a:gd name="T29" fmla="*/ 2147483647 h 900"/>
                <a:gd name="T30" fmla="*/ 2147483647 w 1156"/>
                <a:gd name="T31" fmla="*/ 2147483647 h 900"/>
                <a:gd name="T32" fmla="*/ 2147483647 w 1156"/>
                <a:gd name="T33" fmla="*/ 2147483647 h 900"/>
                <a:gd name="T34" fmla="*/ 2147483647 w 1156"/>
                <a:gd name="T35" fmla="*/ 2147483647 h 900"/>
                <a:gd name="T36" fmla="*/ 2147483647 w 1156"/>
                <a:gd name="T37" fmla="*/ 2147483647 h 900"/>
                <a:gd name="T38" fmla="*/ 2147483647 w 1156"/>
                <a:gd name="T39" fmla="*/ 2147483647 h 900"/>
                <a:gd name="T40" fmla="*/ 2147483647 w 1156"/>
                <a:gd name="T41" fmla="*/ 2147483647 h 900"/>
                <a:gd name="T42" fmla="*/ 2147483647 w 1156"/>
                <a:gd name="T43" fmla="*/ 2147483647 h 900"/>
                <a:gd name="T44" fmla="*/ 2147483647 w 1156"/>
                <a:gd name="T45" fmla="*/ 2147483647 h 900"/>
                <a:gd name="T46" fmla="*/ 2147483647 w 1156"/>
                <a:gd name="T47" fmla="*/ 2147483647 h 900"/>
                <a:gd name="T48" fmla="*/ 2147483647 w 1156"/>
                <a:gd name="T49" fmla="*/ 2147483647 h 900"/>
                <a:gd name="T50" fmla="*/ 2147483647 w 1156"/>
                <a:gd name="T51" fmla="*/ 2147483647 h 900"/>
                <a:gd name="T52" fmla="*/ 2147483647 w 1156"/>
                <a:gd name="T53" fmla="*/ 2147483647 h 900"/>
                <a:gd name="T54" fmla="*/ 2147483647 w 1156"/>
                <a:gd name="T55" fmla="*/ 2147483647 h 900"/>
                <a:gd name="T56" fmla="*/ 2147483647 w 1156"/>
                <a:gd name="T57" fmla="*/ 2147483647 h 900"/>
                <a:gd name="T58" fmla="*/ 2147483647 w 1156"/>
                <a:gd name="T59" fmla="*/ 2147483647 h 900"/>
                <a:gd name="T60" fmla="*/ 2147483647 w 1156"/>
                <a:gd name="T61" fmla="*/ 2147483647 h 900"/>
                <a:gd name="T62" fmla="*/ 2147483647 w 1156"/>
                <a:gd name="T63" fmla="*/ 2147483647 h 900"/>
                <a:gd name="T64" fmla="*/ 2147483647 w 1156"/>
                <a:gd name="T65" fmla="*/ 2147483647 h 900"/>
                <a:gd name="T66" fmla="*/ 2147483647 w 1156"/>
                <a:gd name="T67" fmla="*/ 2147483647 h 900"/>
                <a:gd name="T68" fmla="*/ 2147483647 w 1156"/>
                <a:gd name="T69" fmla="*/ 2147483647 h 900"/>
                <a:gd name="T70" fmla="*/ 2147483647 w 1156"/>
                <a:gd name="T71" fmla="*/ 2147483647 h 900"/>
                <a:gd name="T72" fmla="*/ 2147483647 w 1156"/>
                <a:gd name="T73" fmla="*/ 2147483647 h 900"/>
                <a:gd name="T74" fmla="*/ 2147483647 w 1156"/>
                <a:gd name="T75" fmla="*/ 2147483647 h 900"/>
                <a:gd name="T76" fmla="*/ 2147483647 w 1156"/>
                <a:gd name="T77" fmla="*/ 2147483647 h 900"/>
                <a:gd name="T78" fmla="*/ 2147483647 w 1156"/>
                <a:gd name="T79" fmla="*/ 2147483647 h 900"/>
                <a:gd name="T80" fmla="*/ 2147483647 w 1156"/>
                <a:gd name="T81" fmla="*/ 2147483647 h 900"/>
                <a:gd name="T82" fmla="*/ 2147483647 w 1156"/>
                <a:gd name="T83" fmla="*/ 2147483647 h 900"/>
                <a:gd name="T84" fmla="*/ 2147483647 w 1156"/>
                <a:gd name="T85" fmla="*/ 2147483647 h 900"/>
                <a:gd name="T86" fmla="*/ 2147483647 w 1156"/>
                <a:gd name="T87" fmla="*/ 2147483647 h 900"/>
                <a:gd name="T88" fmla="*/ 2147483647 w 1156"/>
                <a:gd name="T89" fmla="*/ 2147483647 h 900"/>
                <a:gd name="T90" fmla="*/ 2147483647 w 1156"/>
                <a:gd name="T91" fmla="*/ 2147483647 h 900"/>
                <a:gd name="T92" fmla="*/ 2147483647 w 1156"/>
                <a:gd name="T93" fmla="*/ 2147483647 h 900"/>
                <a:gd name="T94" fmla="*/ 2147483647 w 1156"/>
                <a:gd name="T95" fmla="*/ 2147483647 h 900"/>
                <a:gd name="T96" fmla="*/ 2147483647 w 1156"/>
                <a:gd name="T97" fmla="*/ 2147483647 h 900"/>
                <a:gd name="T98" fmla="*/ 2147483647 w 1156"/>
                <a:gd name="T99" fmla="*/ 2147483647 h 900"/>
                <a:gd name="T100" fmla="*/ 2147483647 w 1156"/>
                <a:gd name="T101" fmla="*/ 2147483647 h 900"/>
                <a:gd name="T102" fmla="*/ 2147483647 w 1156"/>
                <a:gd name="T103" fmla="*/ 2147483647 h 900"/>
                <a:gd name="T104" fmla="*/ 2147483647 w 1156"/>
                <a:gd name="T105" fmla="*/ 2147483647 h 900"/>
                <a:gd name="T106" fmla="*/ 2147483647 w 1156"/>
                <a:gd name="T107" fmla="*/ 2147483647 h 900"/>
                <a:gd name="T108" fmla="*/ 2147483647 w 1156"/>
                <a:gd name="T109" fmla="*/ 2147483647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95" name="Freeform 257"/>
            <p:cNvSpPr>
              <a:spLocks/>
            </p:cNvSpPr>
            <p:nvPr>
              <p:custDataLst>
                <p:tags r:id="rId947"/>
              </p:custDataLst>
            </p:nvPr>
          </p:nvSpPr>
          <p:spPr bwMode="auto">
            <a:xfrm>
              <a:off x="5311518" y="4111835"/>
              <a:ext cx="233653" cy="217565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2147483647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96" name="Freeform 258"/>
            <p:cNvSpPr>
              <a:spLocks/>
            </p:cNvSpPr>
            <p:nvPr>
              <p:custDataLst>
                <p:tags r:id="rId948"/>
              </p:custDataLst>
            </p:nvPr>
          </p:nvSpPr>
          <p:spPr bwMode="auto">
            <a:xfrm>
              <a:off x="5495743" y="3897292"/>
              <a:ext cx="113831" cy="114826"/>
            </a:xfrm>
            <a:custGeom>
              <a:avLst/>
              <a:gdLst>
                <a:gd name="T0" fmla="*/ 0 w 286"/>
                <a:gd name="T1" fmla="*/ 2147483647 h 228"/>
                <a:gd name="T2" fmla="*/ 2147483647 w 286"/>
                <a:gd name="T3" fmla="*/ 2147483647 h 228"/>
                <a:gd name="T4" fmla="*/ 2147483647 w 286"/>
                <a:gd name="T5" fmla="*/ 2147483647 h 228"/>
                <a:gd name="T6" fmla="*/ 2147483647 w 286"/>
                <a:gd name="T7" fmla="*/ 2147483647 h 228"/>
                <a:gd name="T8" fmla="*/ 2147483647 w 286"/>
                <a:gd name="T9" fmla="*/ 2147483647 h 228"/>
                <a:gd name="T10" fmla="*/ 2147483647 w 286"/>
                <a:gd name="T11" fmla="*/ 2147483647 h 228"/>
                <a:gd name="T12" fmla="*/ 2147483647 w 286"/>
                <a:gd name="T13" fmla="*/ 2147483647 h 228"/>
                <a:gd name="T14" fmla="*/ 2147483647 w 286"/>
                <a:gd name="T15" fmla="*/ 2147483647 h 228"/>
                <a:gd name="T16" fmla="*/ 2147483647 w 286"/>
                <a:gd name="T17" fmla="*/ 2147483647 h 228"/>
                <a:gd name="T18" fmla="*/ 2147483647 w 286"/>
                <a:gd name="T19" fmla="*/ 2147483647 h 228"/>
                <a:gd name="T20" fmla="*/ 2147483647 w 286"/>
                <a:gd name="T21" fmla="*/ 2147483647 h 228"/>
                <a:gd name="T22" fmla="*/ 2147483647 w 286"/>
                <a:gd name="T23" fmla="*/ 2147483647 h 228"/>
                <a:gd name="T24" fmla="*/ 2147483647 w 286"/>
                <a:gd name="T25" fmla="*/ 2147483647 h 228"/>
                <a:gd name="T26" fmla="*/ 2147483647 w 286"/>
                <a:gd name="T27" fmla="*/ 2147483647 h 228"/>
                <a:gd name="T28" fmla="*/ 2147483647 w 286"/>
                <a:gd name="T29" fmla="*/ 2147483647 h 228"/>
                <a:gd name="T30" fmla="*/ 2147483647 w 286"/>
                <a:gd name="T31" fmla="*/ 2147483647 h 228"/>
                <a:gd name="T32" fmla="*/ 2147483647 w 286"/>
                <a:gd name="T33" fmla="*/ 2147483647 h 228"/>
                <a:gd name="T34" fmla="*/ 2147483647 w 286"/>
                <a:gd name="T35" fmla="*/ 2147483647 h 228"/>
                <a:gd name="T36" fmla="*/ 2147483647 w 286"/>
                <a:gd name="T37" fmla="*/ 2147483647 h 228"/>
                <a:gd name="T38" fmla="*/ 2147483647 w 286"/>
                <a:gd name="T39" fmla="*/ 2147483647 h 228"/>
                <a:gd name="T40" fmla="*/ 2147483647 w 286"/>
                <a:gd name="T41" fmla="*/ 2147483647 h 228"/>
                <a:gd name="T42" fmla="*/ 2147483647 w 286"/>
                <a:gd name="T43" fmla="*/ 2147483647 h 228"/>
                <a:gd name="T44" fmla="*/ 2147483647 w 286"/>
                <a:gd name="T45" fmla="*/ 2147483647 h 228"/>
                <a:gd name="T46" fmla="*/ 2147483647 w 286"/>
                <a:gd name="T47" fmla="*/ 2147483647 h 228"/>
                <a:gd name="T48" fmla="*/ 2147483647 w 286"/>
                <a:gd name="T49" fmla="*/ 2147483647 h 228"/>
                <a:gd name="T50" fmla="*/ 2147483647 w 286"/>
                <a:gd name="T51" fmla="*/ 2147483647 h 228"/>
                <a:gd name="T52" fmla="*/ 2147483647 w 286"/>
                <a:gd name="T53" fmla="*/ 2147483647 h 228"/>
                <a:gd name="T54" fmla="*/ 2147483647 w 286"/>
                <a:gd name="T55" fmla="*/ 2147483647 h 228"/>
                <a:gd name="T56" fmla="*/ 2147483647 w 286"/>
                <a:gd name="T57" fmla="*/ 0 h 228"/>
                <a:gd name="T58" fmla="*/ 2147483647 w 286"/>
                <a:gd name="T59" fmla="*/ 2147483647 h 228"/>
                <a:gd name="T60" fmla="*/ 2147483647 w 286"/>
                <a:gd name="T61" fmla="*/ 2147483647 h 228"/>
                <a:gd name="T62" fmla="*/ 2147483647 w 286"/>
                <a:gd name="T63" fmla="*/ 2147483647 h 228"/>
                <a:gd name="T64" fmla="*/ 2147483647 w 286"/>
                <a:gd name="T65" fmla="*/ 2147483647 h 228"/>
                <a:gd name="T66" fmla="*/ 2147483647 w 286"/>
                <a:gd name="T67" fmla="*/ 2147483647 h 228"/>
                <a:gd name="T68" fmla="*/ 2147483647 w 286"/>
                <a:gd name="T69" fmla="*/ 2147483647 h 228"/>
                <a:gd name="T70" fmla="*/ 2147483647 w 286"/>
                <a:gd name="T71" fmla="*/ 2147483647 h 228"/>
                <a:gd name="T72" fmla="*/ 2147483647 w 286"/>
                <a:gd name="T73" fmla="*/ 2147483647 h 228"/>
                <a:gd name="T74" fmla="*/ 2147483647 w 286"/>
                <a:gd name="T75" fmla="*/ 2147483647 h 228"/>
                <a:gd name="T76" fmla="*/ 0 w 286"/>
                <a:gd name="T77" fmla="*/ 214748364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97" name="Freeform 259"/>
            <p:cNvSpPr>
              <a:spLocks/>
            </p:cNvSpPr>
            <p:nvPr>
              <p:custDataLst>
                <p:tags r:id="rId949"/>
              </p:custDataLst>
            </p:nvPr>
          </p:nvSpPr>
          <p:spPr bwMode="auto">
            <a:xfrm>
              <a:off x="5200682" y="3566411"/>
              <a:ext cx="209688" cy="250804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2147483647 h 505"/>
                <a:gd name="T46" fmla="*/ 2147483647 w 524"/>
                <a:gd name="T47" fmla="*/ 2147483647 h 505"/>
                <a:gd name="T48" fmla="*/ 2147483647 w 524"/>
                <a:gd name="T49" fmla="*/ 2147483647 h 505"/>
                <a:gd name="T50" fmla="*/ 2147483647 w 524"/>
                <a:gd name="T51" fmla="*/ 2147483647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2147483647 w 524"/>
                <a:gd name="T71" fmla="*/ 2147483647 h 505"/>
                <a:gd name="T72" fmla="*/ 2147483647 w 524"/>
                <a:gd name="T73" fmla="*/ 2147483647 h 505"/>
                <a:gd name="T74" fmla="*/ 2147483647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2147483647 w 524"/>
                <a:gd name="T81" fmla="*/ 2147483647 h 505"/>
                <a:gd name="T82" fmla="*/ 2147483647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98" name="Freeform 260"/>
            <p:cNvSpPr>
              <a:spLocks/>
            </p:cNvSpPr>
            <p:nvPr>
              <p:custDataLst>
                <p:tags r:id="rId950"/>
              </p:custDataLst>
            </p:nvPr>
          </p:nvSpPr>
          <p:spPr bwMode="auto">
            <a:xfrm>
              <a:off x="5672480" y="3528640"/>
              <a:ext cx="313035" cy="276488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2147483647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2147483647 w 764"/>
                <a:gd name="T117" fmla="*/ 2147483647 h 555"/>
                <a:gd name="T118" fmla="*/ 0 w 764"/>
                <a:gd name="T119" fmla="*/ 2147483647 h 555"/>
                <a:gd name="T120" fmla="*/ 2147483647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99" name="Freeform 261"/>
            <p:cNvSpPr>
              <a:spLocks/>
            </p:cNvSpPr>
            <p:nvPr>
              <p:custDataLst>
                <p:tags r:id="rId951"/>
              </p:custDataLst>
            </p:nvPr>
          </p:nvSpPr>
          <p:spPr bwMode="auto">
            <a:xfrm>
              <a:off x="5702436" y="3575476"/>
              <a:ext cx="344488" cy="403402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147483647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00" name="Freeform 262"/>
            <p:cNvSpPr>
              <a:spLocks/>
            </p:cNvSpPr>
            <p:nvPr>
              <p:custDataLst>
                <p:tags r:id="rId952"/>
              </p:custDataLst>
            </p:nvPr>
          </p:nvSpPr>
          <p:spPr bwMode="auto">
            <a:xfrm>
              <a:off x="6448327" y="3830813"/>
              <a:ext cx="208191" cy="557510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2147483647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01" name="Freeform 263"/>
            <p:cNvSpPr>
              <a:spLocks/>
            </p:cNvSpPr>
            <p:nvPr>
              <p:custDataLst>
                <p:tags r:id="rId953"/>
              </p:custDataLst>
            </p:nvPr>
          </p:nvSpPr>
          <p:spPr bwMode="auto">
            <a:xfrm>
              <a:off x="3923082" y="4315802"/>
              <a:ext cx="76387" cy="55903"/>
            </a:xfrm>
            <a:custGeom>
              <a:avLst/>
              <a:gdLst>
                <a:gd name="T0" fmla="*/ 2147483647 w 180"/>
                <a:gd name="T1" fmla="*/ 2147483647 h 112"/>
                <a:gd name="T2" fmla="*/ 2147483647 w 180"/>
                <a:gd name="T3" fmla="*/ 2147483647 h 112"/>
                <a:gd name="T4" fmla="*/ 2147483647 w 180"/>
                <a:gd name="T5" fmla="*/ 2147483647 h 112"/>
                <a:gd name="T6" fmla="*/ 2147483647 w 180"/>
                <a:gd name="T7" fmla="*/ 2147483647 h 112"/>
                <a:gd name="T8" fmla="*/ 2147483647 w 180"/>
                <a:gd name="T9" fmla="*/ 2147483647 h 112"/>
                <a:gd name="T10" fmla="*/ 2147483647 w 180"/>
                <a:gd name="T11" fmla="*/ 2147483647 h 112"/>
                <a:gd name="T12" fmla="*/ 2147483647 w 180"/>
                <a:gd name="T13" fmla="*/ 2147483647 h 112"/>
                <a:gd name="T14" fmla="*/ 2147483647 w 180"/>
                <a:gd name="T15" fmla="*/ 2147483647 h 112"/>
                <a:gd name="T16" fmla="*/ 2147483647 w 180"/>
                <a:gd name="T17" fmla="*/ 2147483647 h 112"/>
                <a:gd name="T18" fmla="*/ 2147483647 w 180"/>
                <a:gd name="T19" fmla="*/ 2147483647 h 112"/>
                <a:gd name="T20" fmla="*/ 2147483647 w 180"/>
                <a:gd name="T21" fmla="*/ 2147483647 h 112"/>
                <a:gd name="T22" fmla="*/ 2147483647 w 180"/>
                <a:gd name="T23" fmla="*/ 2147483647 h 112"/>
                <a:gd name="T24" fmla="*/ 2147483647 w 180"/>
                <a:gd name="T25" fmla="*/ 2147483647 h 112"/>
                <a:gd name="T26" fmla="*/ 2147483647 w 180"/>
                <a:gd name="T27" fmla="*/ 2147483647 h 112"/>
                <a:gd name="T28" fmla="*/ 2147483647 w 180"/>
                <a:gd name="T29" fmla="*/ 2147483647 h 112"/>
                <a:gd name="T30" fmla="*/ 2147483647 w 180"/>
                <a:gd name="T31" fmla="*/ 2147483647 h 112"/>
                <a:gd name="T32" fmla="*/ 2147483647 w 180"/>
                <a:gd name="T33" fmla="*/ 2147483647 h 112"/>
                <a:gd name="T34" fmla="*/ 2147483647 w 180"/>
                <a:gd name="T35" fmla="*/ 2147483647 h 112"/>
                <a:gd name="T36" fmla="*/ 2147483647 w 180"/>
                <a:gd name="T37" fmla="*/ 2147483647 h 112"/>
                <a:gd name="T38" fmla="*/ 2147483647 w 180"/>
                <a:gd name="T39" fmla="*/ 2147483647 h 112"/>
                <a:gd name="T40" fmla="*/ 2147483647 w 180"/>
                <a:gd name="T41" fmla="*/ 2147483647 h 112"/>
                <a:gd name="T42" fmla="*/ 2147483647 w 180"/>
                <a:gd name="T43" fmla="*/ 2147483647 h 112"/>
                <a:gd name="T44" fmla="*/ 0 w 180"/>
                <a:gd name="T45" fmla="*/ 2147483647 h 112"/>
                <a:gd name="T46" fmla="*/ 2147483647 w 180"/>
                <a:gd name="T47" fmla="*/ 2147483647 h 112"/>
                <a:gd name="T48" fmla="*/ 2147483647 w 180"/>
                <a:gd name="T49" fmla="*/ 2147483647 h 112"/>
                <a:gd name="T50" fmla="*/ 2147483647 w 180"/>
                <a:gd name="T51" fmla="*/ 2147483647 h 112"/>
                <a:gd name="T52" fmla="*/ 2147483647 w 180"/>
                <a:gd name="T53" fmla="*/ 2147483647 h 112"/>
                <a:gd name="T54" fmla="*/ 2147483647 w 180"/>
                <a:gd name="T55" fmla="*/ 2147483647 h 112"/>
                <a:gd name="T56" fmla="*/ 2147483647 w 180"/>
                <a:gd name="T57" fmla="*/ 0 h 112"/>
                <a:gd name="T58" fmla="*/ 2147483647 w 180"/>
                <a:gd name="T59" fmla="*/ 2147483647 h 112"/>
                <a:gd name="T60" fmla="*/ 2147483647 w 180"/>
                <a:gd name="T61" fmla="*/ 2147483647 h 112"/>
                <a:gd name="T62" fmla="*/ 2147483647 w 180"/>
                <a:gd name="T63" fmla="*/ 214748364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02" name="Freeform 264"/>
            <p:cNvSpPr>
              <a:spLocks/>
            </p:cNvSpPr>
            <p:nvPr>
              <p:custDataLst>
                <p:tags r:id="rId954"/>
              </p:custDataLst>
            </p:nvPr>
          </p:nvSpPr>
          <p:spPr bwMode="auto">
            <a:xfrm>
              <a:off x="4002464" y="4394367"/>
              <a:ext cx="70395" cy="95185"/>
            </a:xfrm>
            <a:custGeom>
              <a:avLst/>
              <a:gdLst>
                <a:gd name="T0" fmla="*/ 0 w 173"/>
                <a:gd name="T1" fmla="*/ 2147483647 h 192"/>
                <a:gd name="T2" fmla="*/ 2147483647 w 173"/>
                <a:gd name="T3" fmla="*/ 2147483647 h 192"/>
                <a:gd name="T4" fmla="*/ 2147483647 w 173"/>
                <a:gd name="T5" fmla="*/ 2147483647 h 192"/>
                <a:gd name="T6" fmla="*/ 2147483647 w 173"/>
                <a:gd name="T7" fmla="*/ 2147483647 h 192"/>
                <a:gd name="T8" fmla="*/ 2147483647 w 173"/>
                <a:gd name="T9" fmla="*/ 2147483647 h 192"/>
                <a:gd name="T10" fmla="*/ 2147483647 w 173"/>
                <a:gd name="T11" fmla="*/ 2147483647 h 192"/>
                <a:gd name="T12" fmla="*/ 2147483647 w 173"/>
                <a:gd name="T13" fmla="*/ 2147483647 h 192"/>
                <a:gd name="T14" fmla="*/ 2147483647 w 173"/>
                <a:gd name="T15" fmla="*/ 2147483647 h 192"/>
                <a:gd name="T16" fmla="*/ 2147483647 w 173"/>
                <a:gd name="T17" fmla="*/ 2147483647 h 192"/>
                <a:gd name="T18" fmla="*/ 2147483647 w 173"/>
                <a:gd name="T19" fmla="*/ 2147483647 h 192"/>
                <a:gd name="T20" fmla="*/ 2147483647 w 173"/>
                <a:gd name="T21" fmla="*/ 0 h 192"/>
                <a:gd name="T22" fmla="*/ 2147483647 w 173"/>
                <a:gd name="T23" fmla="*/ 2147483647 h 192"/>
                <a:gd name="T24" fmla="*/ 2147483647 w 173"/>
                <a:gd name="T25" fmla="*/ 2147483647 h 192"/>
                <a:gd name="T26" fmla="*/ 2147483647 w 173"/>
                <a:gd name="T27" fmla="*/ 2147483647 h 192"/>
                <a:gd name="T28" fmla="*/ 2147483647 w 173"/>
                <a:gd name="T29" fmla="*/ 2147483647 h 192"/>
                <a:gd name="T30" fmla="*/ 2147483647 w 173"/>
                <a:gd name="T31" fmla="*/ 2147483647 h 192"/>
                <a:gd name="T32" fmla="*/ 2147483647 w 173"/>
                <a:gd name="T33" fmla="*/ 2147483647 h 192"/>
                <a:gd name="T34" fmla="*/ 2147483647 w 173"/>
                <a:gd name="T35" fmla="*/ 2147483647 h 192"/>
                <a:gd name="T36" fmla="*/ 2147483647 w 173"/>
                <a:gd name="T37" fmla="*/ 2147483647 h 192"/>
                <a:gd name="T38" fmla="*/ 2147483647 w 173"/>
                <a:gd name="T39" fmla="*/ 2147483647 h 192"/>
                <a:gd name="T40" fmla="*/ 2147483647 w 173"/>
                <a:gd name="T41" fmla="*/ 2147483647 h 192"/>
                <a:gd name="T42" fmla="*/ 2147483647 w 173"/>
                <a:gd name="T43" fmla="*/ 2147483647 h 192"/>
                <a:gd name="T44" fmla="*/ 2147483647 w 173"/>
                <a:gd name="T45" fmla="*/ 2147483647 h 192"/>
                <a:gd name="T46" fmla="*/ 2147483647 w 173"/>
                <a:gd name="T47" fmla="*/ 2147483647 h 192"/>
                <a:gd name="T48" fmla="*/ 2147483647 w 173"/>
                <a:gd name="T49" fmla="*/ 2147483647 h 192"/>
                <a:gd name="T50" fmla="*/ 2147483647 w 173"/>
                <a:gd name="T51" fmla="*/ 2147483647 h 192"/>
                <a:gd name="T52" fmla="*/ 2147483647 w 173"/>
                <a:gd name="T53" fmla="*/ 2147483647 h 192"/>
                <a:gd name="T54" fmla="*/ 2147483647 w 173"/>
                <a:gd name="T55" fmla="*/ 2147483647 h 192"/>
                <a:gd name="T56" fmla="*/ 2147483647 w 173"/>
                <a:gd name="T57" fmla="*/ 2147483647 h 192"/>
                <a:gd name="T58" fmla="*/ 2147483647 w 173"/>
                <a:gd name="T59" fmla="*/ 2147483647 h 192"/>
                <a:gd name="T60" fmla="*/ 2147483647 w 173"/>
                <a:gd name="T61" fmla="*/ 2147483647 h 192"/>
                <a:gd name="T62" fmla="*/ 2147483647 w 173"/>
                <a:gd name="T63" fmla="*/ 2147483647 h 192"/>
                <a:gd name="T64" fmla="*/ 2147483647 w 173"/>
                <a:gd name="T65" fmla="*/ 2147483647 h 192"/>
                <a:gd name="T66" fmla="*/ 2147483647 w 173"/>
                <a:gd name="T67" fmla="*/ 2147483647 h 192"/>
                <a:gd name="T68" fmla="*/ 2147483647 w 173"/>
                <a:gd name="T69" fmla="*/ 2147483647 h 192"/>
                <a:gd name="T70" fmla="*/ 2147483647 w 173"/>
                <a:gd name="T71" fmla="*/ 2147483647 h 192"/>
                <a:gd name="T72" fmla="*/ 2147483647 w 173"/>
                <a:gd name="T73" fmla="*/ 2147483647 h 192"/>
                <a:gd name="T74" fmla="*/ 2147483647 w 173"/>
                <a:gd name="T75" fmla="*/ 2147483647 h 192"/>
                <a:gd name="T76" fmla="*/ 2147483647 w 173"/>
                <a:gd name="T77" fmla="*/ 2147483647 h 192"/>
                <a:gd name="T78" fmla="*/ 2147483647 w 173"/>
                <a:gd name="T79" fmla="*/ 2147483647 h 192"/>
                <a:gd name="T80" fmla="*/ 2147483647 w 173"/>
                <a:gd name="T81" fmla="*/ 2147483647 h 192"/>
                <a:gd name="T82" fmla="*/ 2147483647 w 173"/>
                <a:gd name="T83" fmla="*/ 2147483647 h 192"/>
                <a:gd name="T84" fmla="*/ 0 w 173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03" name="Freeform 265"/>
            <p:cNvSpPr>
              <a:spLocks/>
            </p:cNvSpPr>
            <p:nvPr>
              <p:custDataLst>
                <p:tags r:id="rId955"/>
              </p:custDataLst>
            </p:nvPr>
          </p:nvSpPr>
          <p:spPr bwMode="auto">
            <a:xfrm>
              <a:off x="4042903" y="4442714"/>
              <a:ext cx="98853" cy="125402"/>
            </a:xfrm>
            <a:custGeom>
              <a:avLst/>
              <a:gdLst>
                <a:gd name="T0" fmla="*/ 2147483647 w 233"/>
                <a:gd name="T1" fmla="*/ 0 h 252"/>
                <a:gd name="T2" fmla="*/ 2147483647 w 233"/>
                <a:gd name="T3" fmla="*/ 2147483647 h 252"/>
                <a:gd name="T4" fmla="*/ 2147483647 w 233"/>
                <a:gd name="T5" fmla="*/ 2147483647 h 252"/>
                <a:gd name="T6" fmla="*/ 2147483647 w 233"/>
                <a:gd name="T7" fmla="*/ 2147483647 h 252"/>
                <a:gd name="T8" fmla="*/ 2147483647 w 233"/>
                <a:gd name="T9" fmla="*/ 2147483647 h 252"/>
                <a:gd name="T10" fmla="*/ 2147483647 w 233"/>
                <a:gd name="T11" fmla="*/ 2147483647 h 252"/>
                <a:gd name="T12" fmla="*/ 2147483647 w 233"/>
                <a:gd name="T13" fmla="*/ 0 h 252"/>
                <a:gd name="T14" fmla="*/ 2147483647 w 233"/>
                <a:gd name="T15" fmla="*/ 2147483647 h 252"/>
                <a:gd name="T16" fmla="*/ 2147483647 w 233"/>
                <a:gd name="T17" fmla="*/ 2147483647 h 252"/>
                <a:gd name="T18" fmla="*/ 2147483647 w 233"/>
                <a:gd name="T19" fmla="*/ 2147483647 h 252"/>
                <a:gd name="T20" fmla="*/ 2147483647 w 233"/>
                <a:gd name="T21" fmla="*/ 2147483647 h 252"/>
                <a:gd name="T22" fmla="*/ 2147483647 w 233"/>
                <a:gd name="T23" fmla="*/ 2147483647 h 252"/>
                <a:gd name="T24" fmla="*/ 2147483647 w 233"/>
                <a:gd name="T25" fmla="*/ 2147483647 h 252"/>
                <a:gd name="T26" fmla="*/ 2147483647 w 233"/>
                <a:gd name="T27" fmla="*/ 2147483647 h 252"/>
                <a:gd name="T28" fmla="*/ 2147483647 w 233"/>
                <a:gd name="T29" fmla="*/ 2147483647 h 252"/>
                <a:gd name="T30" fmla="*/ 2147483647 w 233"/>
                <a:gd name="T31" fmla="*/ 2147483647 h 252"/>
                <a:gd name="T32" fmla="*/ 2147483647 w 233"/>
                <a:gd name="T33" fmla="*/ 2147483647 h 252"/>
                <a:gd name="T34" fmla="*/ 2147483647 w 233"/>
                <a:gd name="T35" fmla="*/ 2147483647 h 252"/>
                <a:gd name="T36" fmla="*/ 2147483647 w 233"/>
                <a:gd name="T37" fmla="*/ 2147483647 h 252"/>
                <a:gd name="T38" fmla="*/ 2147483647 w 233"/>
                <a:gd name="T39" fmla="*/ 2147483647 h 252"/>
                <a:gd name="T40" fmla="*/ 2147483647 w 233"/>
                <a:gd name="T41" fmla="*/ 2147483647 h 252"/>
                <a:gd name="T42" fmla="*/ 2147483647 w 233"/>
                <a:gd name="T43" fmla="*/ 2147483647 h 252"/>
                <a:gd name="T44" fmla="*/ 2147483647 w 233"/>
                <a:gd name="T45" fmla="*/ 2147483647 h 252"/>
                <a:gd name="T46" fmla="*/ 2147483647 w 233"/>
                <a:gd name="T47" fmla="*/ 2147483647 h 252"/>
                <a:gd name="T48" fmla="*/ 2147483647 w 233"/>
                <a:gd name="T49" fmla="*/ 2147483647 h 252"/>
                <a:gd name="T50" fmla="*/ 2147483647 w 233"/>
                <a:gd name="T51" fmla="*/ 2147483647 h 252"/>
                <a:gd name="T52" fmla="*/ 2147483647 w 233"/>
                <a:gd name="T53" fmla="*/ 2147483647 h 252"/>
                <a:gd name="T54" fmla="*/ 2147483647 w 233"/>
                <a:gd name="T55" fmla="*/ 2147483647 h 252"/>
                <a:gd name="T56" fmla="*/ 2147483647 w 233"/>
                <a:gd name="T57" fmla="*/ 2147483647 h 252"/>
                <a:gd name="T58" fmla="*/ 2147483647 w 233"/>
                <a:gd name="T59" fmla="*/ 2147483647 h 252"/>
                <a:gd name="T60" fmla="*/ 2147483647 w 233"/>
                <a:gd name="T61" fmla="*/ 2147483647 h 252"/>
                <a:gd name="T62" fmla="*/ 2147483647 w 233"/>
                <a:gd name="T63" fmla="*/ 2147483647 h 252"/>
                <a:gd name="T64" fmla="*/ 2147483647 w 233"/>
                <a:gd name="T65" fmla="*/ 2147483647 h 252"/>
                <a:gd name="T66" fmla="*/ 2147483647 w 233"/>
                <a:gd name="T67" fmla="*/ 2147483647 h 252"/>
                <a:gd name="T68" fmla="*/ 2147483647 w 233"/>
                <a:gd name="T69" fmla="*/ 2147483647 h 252"/>
                <a:gd name="T70" fmla="*/ 2147483647 w 233"/>
                <a:gd name="T71" fmla="*/ 2147483647 h 252"/>
                <a:gd name="T72" fmla="*/ 2147483647 w 233"/>
                <a:gd name="T73" fmla="*/ 2147483647 h 252"/>
                <a:gd name="T74" fmla="*/ 2147483647 w 233"/>
                <a:gd name="T75" fmla="*/ 2147483647 h 252"/>
                <a:gd name="T76" fmla="*/ 2147483647 w 233"/>
                <a:gd name="T77" fmla="*/ 2147483647 h 252"/>
                <a:gd name="T78" fmla="*/ 2147483647 w 233"/>
                <a:gd name="T79" fmla="*/ 2147483647 h 252"/>
                <a:gd name="T80" fmla="*/ 2147483647 w 233"/>
                <a:gd name="T81" fmla="*/ 2147483647 h 252"/>
                <a:gd name="T82" fmla="*/ 2147483647 w 233"/>
                <a:gd name="T83" fmla="*/ 2147483647 h 252"/>
                <a:gd name="T84" fmla="*/ 2147483647 w 233"/>
                <a:gd name="T85" fmla="*/ 2147483647 h 252"/>
                <a:gd name="T86" fmla="*/ 2147483647 w 233"/>
                <a:gd name="T87" fmla="*/ 2147483647 h 252"/>
                <a:gd name="T88" fmla="*/ 2147483647 w 233"/>
                <a:gd name="T89" fmla="*/ 2147483647 h 252"/>
                <a:gd name="T90" fmla="*/ 2147483647 w 233"/>
                <a:gd name="T91" fmla="*/ 2147483647 h 252"/>
                <a:gd name="T92" fmla="*/ 2147483647 w 233"/>
                <a:gd name="T93" fmla="*/ 2147483647 h 252"/>
                <a:gd name="T94" fmla="*/ 0 w 233"/>
                <a:gd name="T95" fmla="*/ 2147483647 h 252"/>
                <a:gd name="T96" fmla="*/ 2147483647 w 233"/>
                <a:gd name="T97" fmla="*/ 2147483647 h 252"/>
                <a:gd name="T98" fmla="*/ 2147483647 w 233"/>
                <a:gd name="T99" fmla="*/ 2147483647 h 252"/>
                <a:gd name="T100" fmla="*/ 2147483647 w 233"/>
                <a:gd name="T101" fmla="*/ 2147483647 h 252"/>
                <a:gd name="T102" fmla="*/ 2147483647 w 233"/>
                <a:gd name="T103" fmla="*/ 2147483647 h 252"/>
                <a:gd name="T104" fmla="*/ 2147483647 w 233"/>
                <a:gd name="T105" fmla="*/ 2147483647 h 252"/>
                <a:gd name="T106" fmla="*/ 2147483647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04" name="Freeform 266"/>
            <p:cNvSpPr>
              <a:spLocks/>
            </p:cNvSpPr>
            <p:nvPr>
              <p:custDataLst>
                <p:tags r:id="rId956"/>
              </p:custDataLst>
            </p:nvPr>
          </p:nvSpPr>
          <p:spPr bwMode="auto">
            <a:xfrm>
              <a:off x="4245103" y="4365661"/>
              <a:ext cx="98853" cy="191880"/>
            </a:xfrm>
            <a:custGeom>
              <a:avLst/>
              <a:gdLst>
                <a:gd name="T0" fmla="*/ 2147483647 w 246"/>
                <a:gd name="T1" fmla="*/ 2147483647 h 380"/>
                <a:gd name="T2" fmla="*/ 2147483647 w 246"/>
                <a:gd name="T3" fmla="*/ 2147483647 h 380"/>
                <a:gd name="T4" fmla="*/ 2147483647 w 246"/>
                <a:gd name="T5" fmla="*/ 2147483647 h 380"/>
                <a:gd name="T6" fmla="*/ 2147483647 w 246"/>
                <a:gd name="T7" fmla="*/ 2147483647 h 380"/>
                <a:gd name="T8" fmla="*/ 2147483647 w 246"/>
                <a:gd name="T9" fmla="*/ 2147483647 h 380"/>
                <a:gd name="T10" fmla="*/ 2147483647 w 246"/>
                <a:gd name="T11" fmla="*/ 2147483647 h 380"/>
                <a:gd name="T12" fmla="*/ 2147483647 w 246"/>
                <a:gd name="T13" fmla="*/ 2147483647 h 380"/>
                <a:gd name="T14" fmla="*/ 2147483647 w 246"/>
                <a:gd name="T15" fmla="*/ 2147483647 h 380"/>
                <a:gd name="T16" fmla="*/ 2147483647 w 246"/>
                <a:gd name="T17" fmla="*/ 2147483647 h 380"/>
                <a:gd name="T18" fmla="*/ 2147483647 w 246"/>
                <a:gd name="T19" fmla="*/ 2147483647 h 380"/>
                <a:gd name="T20" fmla="*/ 2147483647 w 246"/>
                <a:gd name="T21" fmla="*/ 2147483647 h 380"/>
                <a:gd name="T22" fmla="*/ 2147483647 w 246"/>
                <a:gd name="T23" fmla="*/ 2147483647 h 380"/>
                <a:gd name="T24" fmla="*/ 2147483647 w 246"/>
                <a:gd name="T25" fmla="*/ 2147483647 h 380"/>
                <a:gd name="T26" fmla="*/ 2147483647 w 246"/>
                <a:gd name="T27" fmla="*/ 2147483647 h 380"/>
                <a:gd name="T28" fmla="*/ 0 w 246"/>
                <a:gd name="T29" fmla="*/ 2147483647 h 380"/>
                <a:gd name="T30" fmla="*/ 2147483647 w 246"/>
                <a:gd name="T31" fmla="*/ 2147483647 h 380"/>
                <a:gd name="T32" fmla="*/ 2147483647 w 246"/>
                <a:gd name="T33" fmla="*/ 2147483647 h 380"/>
                <a:gd name="T34" fmla="*/ 2147483647 w 246"/>
                <a:gd name="T35" fmla="*/ 2147483647 h 380"/>
                <a:gd name="T36" fmla="*/ 2147483647 w 246"/>
                <a:gd name="T37" fmla="*/ 2147483647 h 380"/>
                <a:gd name="T38" fmla="*/ 2147483647 w 246"/>
                <a:gd name="T39" fmla="*/ 2147483647 h 380"/>
                <a:gd name="T40" fmla="*/ 2147483647 w 246"/>
                <a:gd name="T41" fmla="*/ 2147483647 h 380"/>
                <a:gd name="T42" fmla="*/ 2147483647 w 246"/>
                <a:gd name="T43" fmla="*/ 2147483647 h 380"/>
                <a:gd name="T44" fmla="*/ 2147483647 w 246"/>
                <a:gd name="T45" fmla="*/ 2147483647 h 380"/>
                <a:gd name="T46" fmla="*/ 2147483647 w 246"/>
                <a:gd name="T47" fmla="*/ 2147483647 h 380"/>
                <a:gd name="T48" fmla="*/ 2147483647 w 246"/>
                <a:gd name="T49" fmla="*/ 2147483647 h 380"/>
                <a:gd name="T50" fmla="*/ 2147483647 w 246"/>
                <a:gd name="T51" fmla="*/ 2147483647 h 380"/>
                <a:gd name="T52" fmla="*/ 2147483647 w 246"/>
                <a:gd name="T53" fmla="*/ 2147483647 h 380"/>
                <a:gd name="T54" fmla="*/ 2147483647 w 246"/>
                <a:gd name="T55" fmla="*/ 2147483647 h 380"/>
                <a:gd name="T56" fmla="*/ 2147483647 w 246"/>
                <a:gd name="T57" fmla="*/ 2147483647 h 380"/>
                <a:gd name="T58" fmla="*/ 2147483647 w 246"/>
                <a:gd name="T59" fmla="*/ 2147483647 h 380"/>
                <a:gd name="T60" fmla="*/ 2147483647 w 246"/>
                <a:gd name="T61" fmla="*/ 2147483647 h 380"/>
                <a:gd name="T62" fmla="*/ 2147483647 w 246"/>
                <a:gd name="T63" fmla="*/ 0 h 380"/>
                <a:gd name="T64" fmla="*/ 2147483647 w 246"/>
                <a:gd name="T65" fmla="*/ 0 h 380"/>
                <a:gd name="T66" fmla="*/ 2147483647 w 246"/>
                <a:gd name="T67" fmla="*/ 2147483647 h 380"/>
                <a:gd name="T68" fmla="*/ 2147483647 w 246"/>
                <a:gd name="T69" fmla="*/ 2147483647 h 380"/>
                <a:gd name="T70" fmla="*/ 2147483647 w 246"/>
                <a:gd name="T71" fmla="*/ 2147483647 h 380"/>
                <a:gd name="T72" fmla="*/ 2147483647 w 246"/>
                <a:gd name="T73" fmla="*/ 2147483647 h 380"/>
                <a:gd name="T74" fmla="*/ 2147483647 w 246"/>
                <a:gd name="T75" fmla="*/ 2147483647 h 380"/>
                <a:gd name="T76" fmla="*/ 2147483647 w 246"/>
                <a:gd name="T77" fmla="*/ 2147483647 h 380"/>
                <a:gd name="T78" fmla="*/ 2147483647 w 246"/>
                <a:gd name="T79" fmla="*/ 2147483647 h 380"/>
                <a:gd name="T80" fmla="*/ 2147483647 w 246"/>
                <a:gd name="T81" fmla="*/ 2147483647 h 380"/>
                <a:gd name="T82" fmla="*/ 2147483647 w 246"/>
                <a:gd name="T83" fmla="*/ 2147483647 h 380"/>
                <a:gd name="T84" fmla="*/ 2147483647 w 246"/>
                <a:gd name="T85" fmla="*/ 2147483647 h 380"/>
                <a:gd name="T86" fmla="*/ 2147483647 w 246"/>
                <a:gd name="T87" fmla="*/ 2147483647 h 380"/>
                <a:gd name="T88" fmla="*/ 2147483647 w 246"/>
                <a:gd name="T89" fmla="*/ 2147483647 h 380"/>
                <a:gd name="T90" fmla="*/ 2147483647 w 246"/>
                <a:gd name="T91" fmla="*/ 2147483647 h 380"/>
                <a:gd name="T92" fmla="*/ 2147483647 w 246"/>
                <a:gd name="T93" fmla="*/ 2147483647 h 380"/>
                <a:gd name="T94" fmla="*/ 2147483647 w 246"/>
                <a:gd name="T95" fmla="*/ 2147483647 h 380"/>
                <a:gd name="T96" fmla="*/ 2147483647 w 246"/>
                <a:gd name="T97" fmla="*/ 2147483647 h 380"/>
                <a:gd name="T98" fmla="*/ 2147483647 w 246"/>
                <a:gd name="T99" fmla="*/ 2147483647 h 380"/>
                <a:gd name="T100" fmla="*/ 2147483647 w 246"/>
                <a:gd name="T101" fmla="*/ 2147483647 h 380"/>
                <a:gd name="T102" fmla="*/ 2147483647 w 246"/>
                <a:gd name="T103" fmla="*/ 2147483647 h 380"/>
                <a:gd name="T104" fmla="*/ 2147483647 w 246"/>
                <a:gd name="T105" fmla="*/ 2147483647 h 380"/>
                <a:gd name="T106" fmla="*/ 2147483647 w 246"/>
                <a:gd name="T107" fmla="*/ 2147483647 h 380"/>
                <a:gd name="T108" fmla="*/ 2147483647 w 246"/>
                <a:gd name="T109" fmla="*/ 2147483647 h 380"/>
                <a:gd name="T110" fmla="*/ 2147483647 w 246"/>
                <a:gd name="T111" fmla="*/ 2147483647 h 380"/>
                <a:gd name="T112" fmla="*/ 2147483647 w 246"/>
                <a:gd name="T113" fmla="*/ 2147483647 h 380"/>
                <a:gd name="T114" fmla="*/ 2147483647 w 246"/>
                <a:gd name="T115" fmla="*/ 2147483647 h 380"/>
                <a:gd name="T116" fmla="*/ 2147483647 w 246"/>
                <a:gd name="T117" fmla="*/ 2147483647 h 380"/>
                <a:gd name="T118" fmla="*/ 2147483647 w 246"/>
                <a:gd name="T119" fmla="*/ 2147483647 h 380"/>
                <a:gd name="T120" fmla="*/ 2147483647 w 246"/>
                <a:gd name="T121" fmla="*/ 2147483647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05" name="Freeform 267"/>
            <p:cNvSpPr>
              <a:spLocks/>
            </p:cNvSpPr>
            <p:nvPr>
              <p:custDataLst>
                <p:tags r:id="rId957"/>
              </p:custDataLst>
            </p:nvPr>
          </p:nvSpPr>
          <p:spPr bwMode="auto">
            <a:xfrm>
              <a:off x="3917090" y="4285584"/>
              <a:ext cx="82378" cy="55903"/>
            </a:xfrm>
            <a:custGeom>
              <a:avLst/>
              <a:gdLst>
                <a:gd name="T0" fmla="*/ 2147483647 w 193"/>
                <a:gd name="T1" fmla="*/ 2147483647 h 38"/>
                <a:gd name="T2" fmla="*/ 2147483647 w 193"/>
                <a:gd name="T3" fmla="*/ 2147483647 h 38"/>
                <a:gd name="T4" fmla="*/ 2147483647 w 193"/>
                <a:gd name="T5" fmla="*/ 2147483647 h 38"/>
                <a:gd name="T6" fmla="*/ 2147483647 w 193"/>
                <a:gd name="T7" fmla="*/ 2147483647 h 38"/>
                <a:gd name="T8" fmla="*/ 2147483647 w 193"/>
                <a:gd name="T9" fmla="*/ 2147483647 h 38"/>
                <a:gd name="T10" fmla="*/ 2147483647 w 193"/>
                <a:gd name="T11" fmla="*/ 2147483647 h 38"/>
                <a:gd name="T12" fmla="*/ 2147483647 w 193"/>
                <a:gd name="T13" fmla="*/ 0 h 38"/>
                <a:gd name="T14" fmla="*/ 2147483647 w 193"/>
                <a:gd name="T15" fmla="*/ 2147483647 h 38"/>
                <a:gd name="T16" fmla="*/ 2147483647 w 193"/>
                <a:gd name="T17" fmla="*/ 2147483647 h 38"/>
                <a:gd name="T18" fmla="*/ 2147483647 w 193"/>
                <a:gd name="T19" fmla="*/ 2147483647 h 38"/>
                <a:gd name="T20" fmla="*/ 2147483647 w 193"/>
                <a:gd name="T21" fmla="*/ 2147483647 h 38"/>
                <a:gd name="T22" fmla="*/ 2147483647 w 193"/>
                <a:gd name="T23" fmla="*/ 2147483647 h 38"/>
                <a:gd name="T24" fmla="*/ 2147483647 w 193"/>
                <a:gd name="T25" fmla="*/ 2147483647 h 38"/>
                <a:gd name="T26" fmla="*/ 2147483647 w 193"/>
                <a:gd name="T27" fmla="*/ 2147483647 h 38"/>
                <a:gd name="T28" fmla="*/ 2147483647 w 193"/>
                <a:gd name="T29" fmla="*/ 2147483647 h 38"/>
                <a:gd name="T30" fmla="*/ 2147483647 w 193"/>
                <a:gd name="T31" fmla="*/ 2147483647 h 38"/>
                <a:gd name="T32" fmla="*/ 2147483647 w 193"/>
                <a:gd name="T33" fmla="*/ 2147483647 h 38"/>
                <a:gd name="T34" fmla="*/ 2147483647 w 193"/>
                <a:gd name="T35" fmla="*/ 2147483647 h 38"/>
                <a:gd name="T36" fmla="*/ 2147483647 w 193"/>
                <a:gd name="T37" fmla="*/ 2147483647 h 38"/>
                <a:gd name="T38" fmla="*/ 2147483647 w 193"/>
                <a:gd name="T39" fmla="*/ 2147483647 h 38"/>
                <a:gd name="T40" fmla="*/ 2147483647 w 193"/>
                <a:gd name="T41" fmla="*/ 2147483647 h 38"/>
                <a:gd name="T42" fmla="*/ 2147483647 w 193"/>
                <a:gd name="T43" fmla="*/ 2147483647 h 38"/>
                <a:gd name="T44" fmla="*/ 2147483647 w 193"/>
                <a:gd name="T45" fmla="*/ 2147483647 h 38"/>
                <a:gd name="T46" fmla="*/ 2147483647 w 193"/>
                <a:gd name="T47" fmla="*/ 2147483647 h 38"/>
                <a:gd name="T48" fmla="*/ 2147483647 w 193"/>
                <a:gd name="T49" fmla="*/ 2147483647 h 38"/>
                <a:gd name="T50" fmla="*/ 2147483647 w 193"/>
                <a:gd name="T51" fmla="*/ 2147483647 h 38"/>
                <a:gd name="T52" fmla="*/ 2147483647 w 193"/>
                <a:gd name="T53" fmla="*/ 2147483647 h 38"/>
                <a:gd name="T54" fmla="*/ 2147483647 w 193"/>
                <a:gd name="T55" fmla="*/ 2147483647 h 38"/>
                <a:gd name="T56" fmla="*/ 2147483647 w 193"/>
                <a:gd name="T57" fmla="*/ 2147483647 h 38"/>
                <a:gd name="T58" fmla="*/ 2147483647 w 193"/>
                <a:gd name="T59" fmla="*/ 2147483647 h 38"/>
                <a:gd name="T60" fmla="*/ 0 w 193"/>
                <a:gd name="T61" fmla="*/ 2147483647 h 38"/>
                <a:gd name="T62" fmla="*/ 0 w 193"/>
                <a:gd name="T63" fmla="*/ 2147483647 h 38"/>
                <a:gd name="T64" fmla="*/ 2147483647 w 193"/>
                <a:gd name="T65" fmla="*/ 2147483647 h 38"/>
                <a:gd name="T66" fmla="*/ 2147483647 w 193"/>
                <a:gd name="T67" fmla="*/ 2147483647 h 38"/>
                <a:gd name="T68" fmla="*/ 2147483647 w 193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06" name="Freeform 268"/>
            <p:cNvSpPr>
              <a:spLocks/>
            </p:cNvSpPr>
            <p:nvPr>
              <p:custDataLst>
                <p:tags r:id="rId958"/>
              </p:custDataLst>
            </p:nvPr>
          </p:nvSpPr>
          <p:spPr bwMode="auto">
            <a:xfrm>
              <a:off x="4318494" y="4359617"/>
              <a:ext cx="40440" cy="148065"/>
            </a:xfrm>
            <a:custGeom>
              <a:avLst/>
              <a:gdLst>
                <a:gd name="T0" fmla="*/ 2147483647 w 99"/>
                <a:gd name="T1" fmla="*/ 2147483647 h 301"/>
                <a:gd name="T2" fmla="*/ 2147483647 w 99"/>
                <a:gd name="T3" fmla="*/ 2147483647 h 301"/>
                <a:gd name="T4" fmla="*/ 2147483647 w 99"/>
                <a:gd name="T5" fmla="*/ 2147483647 h 301"/>
                <a:gd name="T6" fmla="*/ 2147483647 w 99"/>
                <a:gd name="T7" fmla="*/ 2147483647 h 301"/>
                <a:gd name="T8" fmla="*/ 2147483647 w 99"/>
                <a:gd name="T9" fmla="*/ 2147483647 h 301"/>
                <a:gd name="T10" fmla="*/ 2147483647 w 99"/>
                <a:gd name="T11" fmla="*/ 2147483647 h 301"/>
                <a:gd name="T12" fmla="*/ 2147483647 w 99"/>
                <a:gd name="T13" fmla="*/ 2147483647 h 301"/>
                <a:gd name="T14" fmla="*/ 2147483647 w 99"/>
                <a:gd name="T15" fmla="*/ 2147483647 h 301"/>
                <a:gd name="T16" fmla="*/ 2147483647 w 99"/>
                <a:gd name="T17" fmla="*/ 2147483647 h 301"/>
                <a:gd name="T18" fmla="*/ 2147483647 w 99"/>
                <a:gd name="T19" fmla="*/ 2147483647 h 301"/>
                <a:gd name="T20" fmla="*/ 2147483647 w 99"/>
                <a:gd name="T21" fmla="*/ 2147483647 h 301"/>
                <a:gd name="T22" fmla="*/ 2147483647 w 99"/>
                <a:gd name="T23" fmla="*/ 2147483647 h 301"/>
                <a:gd name="T24" fmla="*/ 2147483647 w 99"/>
                <a:gd name="T25" fmla="*/ 2147483647 h 301"/>
                <a:gd name="T26" fmla="*/ 2147483647 w 99"/>
                <a:gd name="T27" fmla="*/ 2147483647 h 301"/>
                <a:gd name="T28" fmla="*/ 2147483647 w 99"/>
                <a:gd name="T29" fmla="*/ 2147483647 h 301"/>
                <a:gd name="T30" fmla="*/ 2147483647 w 99"/>
                <a:gd name="T31" fmla="*/ 2147483647 h 301"/>
                <a:gd name="T32" fmla="*/ 2147483647 w 99"/>
                <a:gd name="T33" fmla="*/ 2147483647 h 301"/>
                <a:gd name="T34" fmla="*/ 2147483647 w 99"/>
                <a:gd name="T35" fmla="*/ 2147483647 h 301"/>
                <a:gd name="T36" fmla="*/ 2147483647 w 99"/>
                <a:gd name="T37" fmla="*/ 2147483647 h 301"/>
                <a:gd name="T38" fmla="*/ 2147483647 w 99"/>
                <a:gd name="T39" fmla="*/ 2147483647 h 301"/>
                <a:gd name="T40" fmla="*/ 2147483647 w 99"/>
                <a:gd name="T41" fmla="*/ 2147483647 h 301"/>
                <a:gd name="T42" fmla="*/ 2147483647 w 99"/>
                <a:gd name="T43" fmla="*/ 2147483647 h 301"/>
                <a:gd name="T44" fmla="*/ 2147483647 w 99"/>
                <a:gd name="T45" fmla="*/ 2147483647 h 301"/>
                <a:gd name="T46" fmla="*/ 2147483647 w 99"/>
                <a:gd name="T47" fmla="*/ 2147483647 h 301"/>
                <a:gd name="T48" fmla="*/ 2147483647 w 99"/>
                <a:gd name="T49" fmla="*/ 2147483647 h 301"/>
                <a:gd name="T50" fmla="*/ 2147483647 w 99"/>
                <a:gd name="T51" fmla="*/ 2147483647 h 301"/>
                <a:gd name="T52" fmla="*/ 2147483647 w 99"/>
                <a:gd name="T53" fmla="*/ 2147483647 h 301"/>
                <a:gd name="T54" fmla="*/ 2147483647 w 99"/>
                <a:gd name="T55" fmla="*/ 2147483647 h 301"/>
                <a:gd name="T56" fmla="*/ 0 w 99"/>
                <a:gd name="T57" fmla="*/ 2147483647 h 301"/>
                <a:gd name="T58" fmla="*/ 2147483647 w 99"/>
                <a:gd name="T59" fmla="*/ 2147483647 h 301"/>
                <a:gd name="T60" fmla="*/ 2147483647 w 99"/>
                <a:gd name="T61" fmla="*/ 0 h 301"/>
                <a:gd name="T62" fmla="*/ 2147483647 w 99"/>
                <a:gd name="T63" fmla="*/ 0 h 301"/>
                <a:gd name="T64" fmla="*/ 2147483647 w 99"/>
                <a:gd name="T65" fmla="*/ 0 h 301"/>
                <a:gd name="T66" fmla="*/ 2147483647 w 99"/>
                <a:gd name="T67" fmla="*/ 0 h 301"/>
                <a:gd name="T68" fmla="*/ 2147483647 w 99"/>
                <a:gd name="T69" fmla="*/ 2147483647 h 301"/>
                <a:gd name="T70" fmla="*/ 2147483647 w 99"/>
                <a:gd name="T71" fmla="*/ 2147483647 h 301"/>
                <a:gd name="T72" fmla="*/ 2147483647 w 99"/>
                <a:gd name="T73" fmla="*/ 2147483647 h 301"/>
                <a:gd name="T74" fmla="*/ 2147483647 w 99"/>
                <a:gd name="T75" fmla="*/ 2147483647 h 301"/>
                <a:gd name="T76" fmla="*/ 2147483647 w 99"/>
                <a:gd name="T77" fmla="*/ 2147483647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07" name="Freeform 269"/>
            <p:cNvSpPr>
              <a:spLocks/>
            </p:cNvSpPr>
            <p:nvPr>
              <p:custDataLst>
                <p:tags r:id="rId959"/>
              </p:custDataLst>
            </p:nvPr>
          </p:nvSpPr>
          <p:spPr bwMode="auto">
            <a:xfrm>
              <a:off x="4342458" y="4323356"/>
              <a:ext cx="71893" cy="179793"/>
            </a:xfrm>
            <a:custGeom>
              <a:avLst/>
              <a:gdLst>
                <a:gd name="T0" fmla="*/ 0 w 173"/>
                <a:gd name="T1" fmla="*/ 2147483647 h 357"/>
                <a:gd name="T2" fmla="*/ 2147483647 w 173"/>
                <a:gd name="T3" fmla="*/ 2147483647 h 357"/>
                <a:gd name="T4" fmla="*/ 2147483647 w 173"/>
                <a:gd name="T5" fmla="*/ 2147483647 h 357"/>
                <a:gd name="T6" fmla="*/ 2147483647 w 173"/>
                <a:gd name="T7" fmla="*/ 2147483647 h 357"/>
                <a:gd name="T8" fmla="*/ 2147483647 w 173"/>
                <a:gd name="T9" fmla="*/ 2147483647 h 357"/>
                <a:gd name="T10" fmla="*/ 2147483647 w 173"/>
                <a:gd name="T11" fmla="*/ 2147483647 h 357"/>
                <a:gd name="T12" fmla="*/ 2147483647 w 173"/>
                <a:gd name="T13" fmla="*/ 2147483647 h 357"/>
                <a:gd name="T14" fmla="*/ 2147483647 w 173"/>
                <a:gd name="T15" fmla="*/ 0 h 357"/>
                <a:gd name="T16" fmla="*/ 2147483647 w 173"/>
                <a:gd name="T17" fmla="*/ 2147483647 h 357"/>
                <a:gd name="T18" fmla="*/ 2147483647 w 173"/>
                <a:gd name="T19" fmla="*/ 2147483647 h 357"/>
                <a:gd name="T20" fmla="*/ 2147483647 w 173"/>
                <a:gd name="T21" fmla="*/ 2147483647 h 357"/>
                <a:gd name="T22" fmla="*/ 2147483647 w 173"/>
                <a:gd name="T23" fmla="*/ 2147483647 h 357"/>
                <a:gd name="T24" fmla="*/ 2147483647 w 173"/>
                <a:gd name="T25" fmla="*/ 2147483647 h 357"/>
                <a:gd name="T26" fmla="*/ 2147483647 w 173"/>
                <a:gd name="T27" fmla="*/ 2147483647 h 357"/>
                <a:gd name="T28" fmla="*/ 2147483647 w 173"/>
                <a:gd name="T29" fmla="*/ 2147483647 h 357"/>
                <a:gd name="T30" fmla="*/ 2147483647 w 173"/>
                <a:gd name="T31" fmla="*/ 2147483647 h 357"/>
                <a:gd name="T32" fmla="*/ 2147483647 w 173"/>
                <a:gd name="T33" fmla="*/ 2147483647 h 357"/>
                <a:gd name="T34" fmla="*/ 2147483647 w 173"/>
                <a:gd name="T35" fmla="*/ 2147483647 h 357"/>
                <a:gd name="T36" fmla="*/ 2147483647 w 173"/>
                <a:gd name="T37" fmla="*/ 2147483647 h 357"/>
                <a:gd name="T38" fmla="*/ 2147483647 w 173"/>
                <a:gd name="T39" fmla="*/ 2147483647 h 357"/>
                <a:gd name="T40" fmla="*/ 2147483647 w 173"/>
                <a:gd name="T41" fmla="*/ 2147483647 h 357"/>
                <a:gd name="T42" fmla="*/ 2147483647 w 173"/>
                <a:gd name="T43" fmla="*/ 2147483647 h 357"/>
                <a:gd name="T44" fmla="*/ 2147483647 w 173"/>
                <a:gd name="T45" fmla="*/ 2147483647 h 357"/>
                <a:gd name="T46" fmla="*/ 2147483647 w 173"/>
                <a:gd name="T47" fmla="*/ 2147483647 h 357"/>
                <a:gd name="T48" fmla="*/ 2147483647 w 173"/>
                <a:gd name="T49" fmla="*/ 2147483647 h 357"/>
                <a:gd name="T50" fmla="*/ 2147483647 w 173"/>
                <a:gd name="T51" fmla="*/ 2147483647 h 357"/>
                <a:gd name="T52" fmla="*/ 2147483647 w 173"/>
                <a:gd name="T53" fmla="*/ 2147483647 h 357"/>
                <a:gd name="T54" fmla="*/ 2147483647 w 173"/>
                <a:gd name="T55" fmla="*/ 2147483647 h 357"/>
                <a:gd name="T56" fmla="*/ 2147483647 w 173"/>
                <a:gd name="T57" fmla="*/ 2147483647 h 357"/>
                <a:gd name="T58" fmla="*/ 2147483647 w 173"/>
                <a:gd name="T59" fmla="*/ 2147483647 h 357"/>
                <a:gd name="T60" fmla="*/ 2147483647 w 173"/>
                <a:gd name="T61" fmla="*/ 2147483647 h 357"/>
                <a:gd name="T62" fmla="*/ 2147483647 w 173"/>
                <a:gd name="T63" fmla="*/ 2147483647 h 357"/>
                <a:gd name="T64" fmla="*/ 2147483647 w 173"/>
                <a:gd name="T65" fmla="*/ 2147483647 h 357"/>
                <a:gd name="T66" fmla="*/ 2147483647 w 173"/>
                <a:gd name="T67" fmla="*/ 2147483647 h 357"/>
                <a:gd name="T68" fmla="*/ 2147483647 w 173"/>
                <a:gd name="T69" fmla="*/ 2147483647 h 357"/>
                <a:gd name="T70" fmla="*/ 2147483647 w 173"/>
                <a:gd name="T71" fmla="*/ 2147483647 h 357"/>
                <a:gd name="T72" fmla="*/ 2147483647 w 173"/>
                <a:gd name="T73" fmla="*/ 2147483647 h 357"/>
                <a:gd name="T74" fmla="*/ 2147483647 w 173"/>
                <a:gd name="T75" fmla="*/ 2147483647 h 357"/>
                <a:gd name="T76" fmla="*/ 2147483647 w 173"/>
                <a:gd name="T77" fmla="*/ 2147483647 h 357"/>
                <a:gd name="T78" fmla="*/ 2147483647 w 173"/>
                <a:gd name="T79" fmla="*/ 2147483647 h 357"/>
                <a:gd name="T80" fmla="*/ 2147483647 w 173"/>
                <a:gd name="T81" fmla="*/ 2147483647 h 357"/>
                <a:gd name="T82" fmla="*/ 2147483647 w 173"/>
                <a:gd name="T83" fmla="*/ 2147483647 h 357"/>
                <a:gd name="T84" fmla="*/ 2147483647 w 173"/>
                <a:gd name="T85" fmla="*/ 2147483647 h 357"/>
                <a:gd name="T86" fmla="*/ 2147483647 w 173"/>
                <a:gd name="T87" fmla="*/ 2147483647 h 357"/>
                <a:gd name="T88" fmla="*/ 2147483647 w 173"/>
                <a:gd name="T89" fmla="*/ 2147483647 h 357"/>
                <a:gd name="T90" fmla="*/ 2147483647 w 173"/>
                <a:gd name="T91" fmla="*/ 2147483647 h 357"/>
                <a:gd name="T92" fmla="*/ 2147483647 w 173"/>
                <a:gd name="T93" fmla="*/ 2147483647 h 357"/>
                <a:gd name="T94" fmla="*/ 2147483647 w 173"/>
                <a:gd name="T95" fmla="*/ 2147483647 h 357"/>
                <a:gd name="T96" fmla="*/ 2147483647 w 173"/>
                <a:gd name="T97" fmla="*/ 2147483647 h 357"/>
                <a:gd name="T98" fmla="*/ 2147483647 w 173"/>
                <a:gd name="T99" fmla="*/ 2147483647 h 357"/>
                <a:gd name="T100" fmla="*/ 2147483647 w 173"/>
                <a:gd name="T101" fmla="*/ 2147483647 h 357"/>
                <a:gd name="T102" fmla="*/ 2147483647 w 173"/>
                <a:gd name="T103" fmla="*/ 2147483647 h 357"/>
                <a:gd name="T104" fmla="*/ 2147483647 w 173"/>
                <a:gd name="T105" fmla="*/ 2147483647 h 357"/>
                <a:gd name="T106" fmla="*/ 2147483647 w 173"/>
                <a:gd name="T107" fmla="*/ 2147483647 h 357"/>
                <a:gd name="T108" fmla="*/ 2147483647 w 173"/>
                <a:gd name="T109" fmla="*/ 2147483647 h 357"/>
                <a:gd name="T110" fmla="*/ 2147483647 w 173"/>
                <a:gd name="T111" fmla="*/ 2147483647 h 357"/>
                <a:gd name="T112" fmla="*/ 2147483647 w 173"/>
                <a:gd name="T113" fmla="*/ 2147483647 h 357"/>
                <a:gd name="T114" fmla="*/ 2147483647 w 173"/>
                <a:gd name="T115" fmla="*/ 2147483647 h 357"/>
                <a:gd name="T116" fmla="*/ 2147483647 w 173"/>
                <a:gd name="T117" fmla="*/ 2147483647 h 357"/>
                <a:gd name="T118" fmla="*/ 0 w 173"/>
                <a:gd name="T119" fmla="*/ 2147483647 h 357"/>
                <a:gd name="T120" fmla="*/ 0 w 173"/>
                <a:gd name="T121" fmla="*/ 2147483647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08" name="Freeform 270"/>
            <p:cNvSpPr>
              <a:spLocks/>
            </p:cNvSpPr>
            <p:nvPr>
              <p:custDataLst>
                <p:tags r:id="rId960"/>
              </p:custDataLst>
            </p:nvPr>
          </p:nvSpPr>
          <p:spPr bwMode="auto">
            <a:xfrm>
              <a:off x="5029936" y="5470104"/>
              <a:ext cx="23964" cy="57413"/>
            </a:xfrm>
            <a:custGeom>
              <a:avLst/>
              <a:gdLst>
                <a:gd name="T0" fmla="*/ 2147483647 w 50"/>
                <a:gd name="T1" fmla="*/ 0 h 74"/>
                <a:gd name="T2" fmla="*/ 2147483647 w 50"/>
                <a:gd name="T3" fmla="*/ 2147483647 h 74"/>
                <a:gd name="T4" fmla="*/ 2147483647 w 50"/>
                <a:gd name="T5" fmla="*/ 2147483647 h 74"/>
                <a:gd name="T6" fmla="*/ 0 w 50"/>
                <a:gd name="T7" fmla="*/ 2147483647 h 74"/>
                <a:gd name="T8" fmla="*/ 0 w 50"/>
                <a:gd name="T9" fmla="*/ 2147483647 h 74"/>
                <a:gd name="T10" fmla="*/ 0 w 50"/>
                <a:gd name="T11" fmla="*/ 2147483647 h 74"/>
                <a:gd name="T12" fmla="*/ 2147483647 w 50"/>
                <a:gd name="T13" fmla="*/ 2147483647 h 74"/>
                <a:gd name="T14" fmla="*/ 2147483647 w 50"/>
                <a:gd name="T15" fmla="*/ 2147483647 h 74"/>
                <a:gd name="T16" fmla="*/ 2147483647 w 50"/>
                <a:gd name="T17" fmla="*/ 2147483647 h 74"/>
                <a:gd name="T18" fmla="*/ 2147483647 w 50"/>
                <a:gd name="T19" fmla="*/ 2147483647 h 74"/>
                <a:gd name="T20" fmla="*/ 2147483647 w 50"/>
                <a:gd name="T21" fmla="*/ 2147483647 h 74"/>
                <a:gd name="T22" fmla="*/ 2147483647 w 50"/>
                <a:gd name="T23" fmla="*/ 2147483647 h 74"/>
                <a:gd name="T24" fmla="*/ 2147483647 w 50"/>
                <a:gd name="T25" fmla="*/ 2147483647 h 74"/>
                <a:gd name="T26" fmla="*/ 2147483647 w 50"/>
                <a:gd name="T27" fmla="*/ 0 h 74"/>
                <a:gd name="T28" fmla="*/ 2147483647 w 50"/>
                <a:gd name="T29" fmla="*/ 0 h 74"/>
                <a:gd name="T30" fmla="*/ 2147483647 w 50"/>
                <a:gd name="T31" fmla="*/ 0 h 74"/>
                <a:gd name="T32" fmla="*/ 2147483647 w 50"/>
                <a:gd name="T33" fmla="*/ 0 h 74"/>
                <a:gd name="T34" fmla="*/ 2147483647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09" name="Freeform 271"/>
            <p:cNvSpPr>
              <a:spLocks/>
            </p:cNvSpPr>
            <p:nvPr>
              <p:custDataLst>
                <p:tags r:id="rId961"/>
              </p:custDataLst>
            </p:nvPr>
          </p:nvSpPr>
          <p:spPr bwMode="auto">
            <a:xfrm>
              <a:off x="4931083" y="5562268"/>
              <a:ext cx="58413" cy="54391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10" name="Freeform 272"/>
            <p:cNvSpPr>
              <a:spLocks/>
            </p:cNvSpPr>
            <p:nvPr>
              <p:custDataLst>
                <p:tags r:id="rId962"/>
              </p:custDataLst>
            </p:nvPr>
          </p:nvSpPr>
          <p:spPr bwMode="auto">
            <a:xfrm>
              <a:off x="7023472" y="3386618"/>
              <a:ext cx="113831" cy="163174"/>
            </a:xfrm>
            <a:custGeom>
              <a:avLst/>
              <a:gdLst>
                <a:gd name="T0" fmla="*/ 2147483647 w 266"/>
                <a:gd name="T1" fmla="*/ 2147483647 h 326"/>
                <a:gd name="T2" fmla="*/ 2147483647 w 266"/>
                <a:gd name="T3" fmla="*/ 2147483647 h 326"/>
                <a:gd name="T4" fmla="*/ 2147483647 w 266"/>
                <a:gd name="T5" fmla="*/ 2147483647 h 326"/>
                <a:gd name="T6" fmla="*/ 2147483647 w 266"/>
                <a:gd name="T7" fmla="*/ 2147483647 h 326"/>
                <a:gd name="T8" fmla="*/ 2147483647 w 266"/>
                <a:gd name="T9" fmla="*/ 2147483647 h 326"/>
                <a:gd name="T10" fmla="*/ 2147483647 w 266"/>
                <a:gd name="T11" fmla="*/ 2147483647 h 326"/>
                <a:gd name="T12" fmla="*/ 2147483647 w 266"/>
                <a:gd name="T13" fmla="*/ 2147483647 h 326"/>
                <a:gd name="T14" fmla="*/ 2147483647 w 266"/>
                <a:gd name="T15" fmla="*/ 2147483647 h 326"/>
                <a:gd name="T16" fmla="*/ 2147483647 w 266"/>
                <a:gd name="T17" fmla="*/ 2147483647 h 326"/>
                <a:gd name="T18" fmla="*/ 2147483647 w 266"/>
                <a:gd name="T19" fmla="*/ 2147483647 h 326"/>
                <a:gd name="T20" fmla="*/ 2147483647 w 266"/>
                <a:gd name="T21" fmla="*/ 2147483647 h 326"/>
                <a:gd name="T22" fmla="*/ 2147483647 w 266"/>
                <a:gd name="T23" fmla="*/ 2147483647 h 326"/>
                <a:gd name="T24" fmla="*/ 2147483647 w 266"/>
                <a:gd name="T25" fmla="*/ 2147483647 h 326"/>
                <a:gd name="T26" fmla="*/ 2147483647 w 266"/>
                <a:gd name="T27" fmla="*/ 2147483647 h 326"/>
                <a:gd name="T28" fmla="*/ 2147483647 w 266"/>
                <a:gd name="T29" fmla="*/ 2147483647 h 326"/>
                <a:gd name="T30" fmla="*/ 2147483647 w 266"/>
                <a:gd name="T31" fmla="*/ 2147483647 h 326"/>
                <a:gd name="T32" fmla="*/ 2147483647 w 266"/>
                <a:gd name="T33" fmla="*/ 2147483647 h 326"/>
                <a:gd name="T34" fmla="*/ 2147483647 w 266"/>
                <a:gd name="T35" fmla="*/ 2147483647 h 326"/>
                <a:gd name="T36" fmla="*/ 2147483647 w 266"/>
                <a:gd name="T37" fmla="*/ 2147483647 h 326"/>
                <a:gd name="T38" fmla="*/ 2147483647 w 266"/>
                <a:gd name="T39" fmla="*/ 2147483647 h 326"/>
                <a:gd name="T40" fmla="*/ 2147483647 w 266"/>
                <a:gd name="T41" fmla="*/ 2147483647 h 326"/>
                <a:gd name="T42" fmla="*/ 2147483647 w 266"/>
                <a:gd name="T43" fmla="*/ 2147483647 h 326"/>
                <a:gd name="T44" fmla="*/ 2147483647 w 266"/>
                <a:gd name="T45" fmla="*/ 2147483647 h 326"/>
                <a:gd name="T46" fmla="*/ 2147483647 w 266"/>
                <a:gd name="T47" fmla="*/ 2147483647 h 326"/>
                <a:gd name="T48" fmla="*/ 2147483647 w 266"/>
                <a:gd name="T49" fmla="*/ 2147483647 h 326"/>
                <a:gd name="T50" fmla="*/ 2147483647 w 266"/>
                <a:gd name="T51" fmla="*/ 2147483647 h 326"/>
                <a:gd name="T52" fmla="*/ 2147483647 w 266"/>
                <a:gd name="T53" fmla="*/ 2147483647 h 326"/>
                <a:gd name="T54" fmla="*/ 2147483647 w 266"/>
                <a:gd name="T55" fmla="*/ 2147483647 h 326"/>
                <a:gd name="T56" fmla="*/ 2147483647 w 266"/>
                <a:gd name="T57" fmla="*/ 2147483647 h 326"/>
                <a:gd name="T58" fmla="*/ 2147483647 w 266"/>
                <a:gd name="T59" fmla="*/ 2147483647 h 326"/>
                <a:gd name="T60" fmla="*/ 2147483647 w 266"/>
                <a:gd name="T61" fmla="*/ 2147483647 h 326"/>
                <a:gd name="T62" fmla="*/ 2147483647 w 266"/>
                <a:gd name="T63" fmla="*/ 2147483647 h 326"/>
                <a:gd name="T64" fmla="*/ 2147483647 w 266"/>
                <a:gd name="T65" fmla="*/ 2147483647 h 326"/>
                <a:gd name="T66" fmla="*/ 2147483647 w 266"/>
                <a:gd name="T67" fmla="*/ 2147483647 h 326"/>
                <a:gd name="T68" fmla="*/ 2147483647 w 266"/>
                <a:gd name="T69" fmla="*/ 2147483647 h 326"/>
                <a:gd name="T70" fmla="*/ 2147483647 w 266"/>
                <a:gd name="T71" fmla="*/ 2147483647 h 326"/>
                <a:gd name="T72" fmla="*/ 2147483647 w 266"/>
                <a:gd name="T73" fmla="*/ 2147483647 h 326"/>
                <a:gd name="T74" fmla="*/ 2147483647 w 266"/>
                <a:gd name="T75" fmla="*/ 2147483647 h 326"/>
                <a:gd name="T76" fmla="*/ 2147483647 w 266"/>
                <a:gd name="T77" fmla="*/ 2147483647 h 326"/>
                <a:gd name="T78" fmla="*/ 2147483647 w 266"/>
                <a:gd name="T79" fmla="*/ 2147483647 h 326"/>
                <a:gd name="T80" fmla="*/ 2147483647 w 266"/>
                <a:gd name="T81" fmla="*/ 2147483647 h 326"/>
                <a:gd name="T82" fmla="*/ 2147483647 w 266"/>
                <a:gd name="T83" fmla="*/ 2147483647 h 326"/>
                <a:gd name="T84" fmla="*/ 2147483647 w 266"/>
                <a:gd name="T85" fmla="*/ 2147483647 h 326"/>
                <a:gd name="T86" fmla="*/ 2147483647 w 266"/>
                <a:gd name="T87" fmla="*/ 2147483647 h 326"/>
                <a:gd name="T88" fmla="*/ 2147483647 w 266"/>
                <a:gd name="T89" fmla="*/ 2147483647 h 326"/>
                <a:gd name="T90" fmla="*/ 2147483647 w 266"/>
                <a:gd name="T91" fmla="*/ 2147483647 h 326"/>
                <a:gd name="T92" fmla="*/ 2147483647 w 266"/>
                <a:gd name="T93" fmla="*/ 2147483647 h 326"/>
                <a:gd name="T94" fmla="*/ 2147483647 w 266"/>
                <a:gd name="T95" fmla="*/ 2147483647 h 326"/>
                <a:gd name="T96" fmla="*/ 2147483647 w 266"/>
                <a:gd name="T97" fmla="*/ 2147483647 h 326"/>
                <a:gd name="T98" fmla="*/ 2147483647 w 266"/>
                <a:gd name="T99" fmla="*/ 2147483647 h 326"/>
                <a:gd name="T100" fmla="*/ 2147483647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11" name="Freeform 273"/>
            <p:cNvSpPr>
              <a:spLocks/>
            </p:cNvSpPr>
            <p:nvPr>
              <p:custDataLst>
                <p:tags r:id="rId963"/>
              </p:custDataLst>
            </p:nvPr>
          </p:nvSpPr>
          <p:spPr bwMode="auto">
            <a:xfrm>
              <a:off x="6147275" y="3780954"/>
              <a:ext cx="194710" cy="117848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2147483647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2147483647 w 471"/>
                <a:gd name="T73" fmla="*/ 2147483647 h 237"/>
                <a:gd name="T74" fmla="*/ 21474836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12" name="Freeform 274"/>
            <p:cNvSpPr>
              <a:spLocks/>
            </p:cNvSpPr>
            <p:nvPr>
              <p:custDataLst>
                <p:tags r:id="rId964"/>
              </p:custDataLst>
            </p:nvPr>
          </p:nvSpPr>
          <p:spPr bwMode="auto">
            <a:xfrm>
              <a:off x="6350972" y="3833835"/>
              <a:ext cx="68898" cy="61945"/>
            </a:xfrm>
            <a:custGeom>
              <a:avLst/>
              <a:gdLst>
                <a:gd name="T0" fmla="*/ 2147483647 w 167"/>
                <a:gd name="T1" fmla="*/ 2147483647 h 123"/>
                <a:gd name="T2" fmla="*/ 2147483647 w 167"/>
                <a:gd name="T3" fmla="*/ 2147483647 h 123"/>
                <a:gd name="T4" fmla="*/ 2147483647 w 167"/>
                <a:gd name="T5" fmla="*/ 2147483647 h 123"/>
                <a:gd name="T6" fmla="*/ 2147483647 w 167"/>
                <a:gd name="T7" fmla="*/ 2147483647 h 123"/>
                <a:gd name="T8" fmla="*/ 2147483647 w 167"/>
                <a:gd name="T9" fmla="*/ 2147483647 h 123"/>
                <a:gd name="T10" fmla="*/ 2147483647 w 167"/>
                <a:gd name="T11" fmla="*/ 2147483647 h 123"/>
                <a:gd name="T12" fmla="*/ 2147483647 w 167"/>
                <a:gd name="T13" fmla="*/ 2147483647 h 123"/>
                <a:gd name="T14" fmla="*/ 2147483647 w 167"/>
                <a:gd name="T15" fmla="*/ 2147483647 h 123"/>
                <a:gd name="T16" fmla="*/ 2147483647 w 167"/>
                <a:gd name="T17" fmla="*/ 2147483647 h 123"/>
                <a:gd name="T18" fmla="*/ 2147483647 w 167"/>
                <a:gd name="T19" fmla="*/ 2147483647 h 123"/>
                <a:gd name="T20" fmla="*/ 2147483647 w 167"/>
                <a:gd name="T21" fmla="*/ 2147483647 h 123"/>
                <a:gd name="T22" fmla="*/ 2147483647 w 167"/>
                <a:gd name="T23" fmla="*/ 2147483647 h 123"/>
                <a:gd name="T24" fmla="*/ 2147483647 w 167"/>
                <a:gd name="T25" fmla="*/ 2147483647 h 123"/>
                <a:gd name="T26" fmla="*/ 2147483647 w 167"/>
                <a:gd name="T27" fmla="*/ 2147483647 h 123"/>
                <a:gd name="T28" fmla="*/ 2147483647 w 167"/>
                <a:gd name="T29" fmla="*/ 2147483647 h 123"/>
                <a:gd name="T30" fmla="*/ 2147483647 w 167"/>
                <a:gd name="T31" fmla="*/ 2147483647 h 123"/>
                <a:gd name="T32" fmla="*/ 2147483647 w 167"/>
                <a:gd name="T33" fmla="*/ 2147483647 h 123"/>
                <a:gd name="T34" fmla="*/ 2147483647 w 167"/>
                <a:gd name="T35" fmla="*/ 2147483647 h 123"/>
                <a:gd name="T36" fmla="*/ 2147483647 w 167"/>
                <a:gd name="T37" fmla="*/ 2147483647 h 123"/>
                <a:gd name="T38" fmla="*/ 2147483647 w 167"/>
                <a:gd name="T39" fmla="*/ 2147483647 h 123"/>
                <a:gd name="T40" fmla="*/ 2147483647 w 167"/>
                <a:gd name="T41" fmla="*/ 2147483647 h 123"/>
                <a:gd name="T42" fmla="*/ 2147483647 w 167"/>
                <a:gd name="T43" fmla="*/ 2147483647 h 123"/>
                <a:gd name="T44" fmla="*/ 2147483647 w 167"/>
                <a:gd name="T45" fmla="*/ 2147483647 h 123"/>
                <a:gd name="T46" fmla="*/ 2147483647 w 167"/>
                <a:gd name="T47" fmla="*/ 2147483647 h 123"/>
                <a:gd name="T48" fmla="*/ 0 w 167"/>
                <a:gd name="T49" fmla="*/ 2147483647 h 123"/>
                <a:gd name="T50" fmla="*/ 2147483647 w 167"/>
                <a:gd name="T51" fmla="*/ 2147483647 h 123"/>
                <a:gd name="T52" fmla="*/ 2147483647 w 167"/>
                <a:gd name="T53" fmla="*/ 2147483647 h 123"/>
                <a:gd name="T54" fmla="*/ 2147483647 w 167"/>
                <a:gd name="T55" fmla="*/ 2147483647 h 123"/>
                <a:gd name="T56" fmla="*/ 2147483647 w 167"/>
                <a:gd name="T57" fmla="*/ 2147483647 h 123"/>
                <a:gd name="T58" fmla="*/ 2147483647 w 167"/>
                <a:gd name="T59" fmla="*/ 2147483647 h 123"/>
                <a:gd name="T60" fmla="*/ 2147483647 w 167"/>
                <a:gd name="T61" fmla="*/ 2147483647 h 123"/>
                <a:gd name="T62" fmla="*/ 2147483647 w 167"/>
                <a:gd name="T63" fmla="*/ 2147483647 h 123"/>
                <a:gd name="T64" fmla="*/ 2147483647 w 167"/>
                <a:gd name="T65" fmla="*/ 2147483647 h 123"/>
                <a:gd name="T66" fmla="*/ 2147483647 w 167"/>
                <a:gd name="T67" fmla="*/ 2147483647 h 123"/>
                <a:gd name="T68" fmla="*/ 2147483647 w 167"/>
                <a:gd name="T69" fmla="*/ 2147483647 h 123"/>
                <a:gd name="T70" fmla="*/ 2147483647 w 167"/>
                <a:gd name="T71" fmla="*/ 2147483647 h 123"/>
                <a:gd name="T72" fmla="*/ 2147483647 w 167"/>
                <a:gd name="T73" fmla="*/ 0 h 123"/>
                <a:gd name="T74" fmla="*/ 2147483647 w 167"/>
                <a:gd name="T75" fmla="*/ 2147483647 h 123"/>
                <a:gd name="T76" fmla="*/ 2147483647 w 167"/>
                <a:gd name="T77" fmla="*/ 2147483647 h 123"/>
                <a:gd name="T78" fmla="*/ 2147483647 w 167"/>
                <a:gd name="T79" fmla="*/ 2147483647 h 123"/>
                <a:gd name="T80" fmla="*/ 2147483647 w 167"/>
                <a:gd name="T81" fmla="*/ 2147483647 h 123"/>
                <a:gd name="T82" fmla="*/ 2147483647 w 167"/>
                <a:gd name="T83" fmla="*/ 2147483647 h 123"/>
                <a:gd name="T84" fmla="*/ 2147483647 w 167"/>
                <a:gd name="T85" fmla="*/ 2147483647 h 123"/>
                <a:gd name="T86" fmla="*/ 2147483647 w 167"/>
                <a:gd name="T87" fmla="*/ 2147483647 h 123"/>
                <a:gd name="T88" fmla="*/ 2147483647 w 167"/>
                <a:gd name="T89" fmla="*/ 2147483647 h 123"/>
                <a:gd name="T90" fmla="*/ 2147483647 w 167"/>
                <a:gd name="T91" fmla="*/ 2147483647 h 123"/>
                <a:gd name="T92" fmla="*/ 2147483647 w 167"/>
                <a:gd name="T93" fmla="*/ 2147483647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13" name="Freeform 275"/>
            <p:cNvSpPr>
              <a:spLocks/>
            </p:cNvSpPr>
            <p:nvPr>
              <p:custDataLst>
                <p:tags r:id="rId965"/>
              </p:custDataLst>
            </p:nvPr>
          </p:nvSpPr>
          <p:spPr bwMode="auto">
            <a:xfrm>
              <a:off x="6341985" y="3901824"/>
              <a:ext cx="125813" cy="158642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2147483647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147483647 h 321"/>
                <a:gd name="T50" fmla="*/ 2147483647 w 306"/>
                <a:gd name="T51" fmla="*/ 2147483647 h 321"/>
                <a:gd name="T52" fmla="*/ 2147483647 w 306"/>
                <a:gd name="T53" fmla="*/ 2147483647 h 321"/>
                <a:gd name="T54" fmla="*/ 2147483647 w 306"/>
                <a:gd name="T55" fmla="*/ 2147483647 h 321"/>
                <a:gd name="T56" fmla="*/ 2147483647 w 306"/>
                <a:gd name="T57" fmla="*/ 2147483647 h 321"/>
                <a:gd name="T58" fmla="*/ 2147483647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147483647 w 306"/>
                <a:gd name="T69" fmla="*/ 2147483647 h 321"/>
                <a:gd name="T70" fmla="*/ 2147483647 w 306"/>
                <a:gd name="T71" fmla="*/ 2147483647 h 321"/>
                <a:gd name="T72" fmla="*/ 2147483647 w 306"/>
                <a:gd name="T73" fmla="*/ 2147483647 h 321"/>
                <a:gd name="T74" fmla="*/ 2147483647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14" name="Freeform 276"/>
            <p:cNvSpPr>
              <a:spLocks/>
            </p:cNvSpPr>
            <p:nvPr>
              <p:custDataLst>
                <p:tags r:id="rId966"/>
              </p:custDataLst>
            </p:nvPr>
          </p:nvSpPr>
          <p:spPr bwMode="auto">
            <a:xfrm>
              <a:off x="6641540" y="4012118"/>
              <a:ext cx="190217" cy="256848"/>
            </a:xfrm>
            <a:custGeom>
              <a:avLst/>
              <a:gdLst>
                <a:gd name="T0" fmla="*/ 2147483647 w 471"/>
                <a:gd name="T1" fmla="*/ 2147483647 h 518"/>
                <a:gd name="T2" fmla="*/ 2147483647 w 471"/>
                <a:gd name="T3" fmla="*/ 2147483647 h 518"/>
                <a:gd name="T4" fmla="*/ 2147483647 w 471"/>
                <a:gd name="T5" fmla="*/ 2147483647 h 518"/>
                <a:gd name="T6" fmla="*/ 2147483647 w 471"/>
                <a:gd name="T7" fmla="*/ 2147483647 h 518"/>
                <a:gd name="T8" fmla="*/ 2147483647 w 471"/>
                <a:gd name="T9" fmla="*/ 2147483647 h 518"/>
                <a:gd name="T10" fmla="*/ 2147483647 w 471"/>
                <a:gd name="T11" fmla="*/ 2147483647 h 518"/>
                <a:gd name="T12" fmla="*/ 2147483647 w 471"/>
                <a:gd name="T13" fmla="*/ 2147483647 h 518"/>
                <a:gd name="T14" fmla="*/ 2147483647 w 471"/>
                <a:gd name="T15" fmla="*/ 2147483647 h 518"/>
                <a:gd name="T16" fmla="*/ 2147483647 w 471"/>
                <a:gd name="T17" fmla="*/ 2147483647 h 518"/>
                <a:gd name="T18" fmla="*/ 2147483647 w 471"/>
                <a:gd name="T19" fmla="*/ 2147483647 h 518"/>
                <a:gd name="T20" fmla="*/ 2147483647 w 471"/>
                <a:gd name="T21" fmla="*/ 2147483647 h 518"/>
                <a:gd name="T22" fmla="*/ 2147483647 w 471"/>
                <a:gd name="T23" fmla="*/ 2147483647 h 518"/>
                <a:gd name="T24" fmla="*/ 2147483647 w 471"/>
                <a:gd name="T25" fmla="*/ 2147483647 h 518"/>
                <a:gd name="T26" fmla="*/ 2147483647 w 471"/>
                <a:gd name="T27" fmla="*/ 2147483647 h 518"/>
                <a:gd name="T28" fmla="*/ 2147483647 w 471"/>
                <a:gd name="T29" fmla="*/ 2147483647 h 518"/>
                <a:gd name="T30" fmla="*/ 2147483647 w 471"/>
                <a:gd name="T31" fmla="*/ 2147483647 h 518"/>
                <a:gd name="T32" fmla="*/ 2147483647 w 471"/>
                <a:gd name="T33" fmla="*/ 2147483647 h 518"/>
                <a:gd name="T34" fmla="*/ 2147483647 w 471"/>
                <a:gd name="T35" fmla="*/ 2147483647 h 518"/>
                <a:gd name="T36" fmla="*/ 2147483647 w 471"/>
                <a:gd name="T37" fmla="*/ 2147483647 h 518"/>
                <a:gd name="T38" fmla="*/ 2147483647 w 471"/>
                <a:gd name="T39" fmla="*/ 2147483647 h 518"/>
                <a:gd name="T40" fmla="*/ 2147483647 w 471"/>
                <a:gd name="T41" fmla="*/ 2147483647 h 518"/>
                <a:gd name="T42" fmla="*/ 2147483647 w 471"/>
                <a:gd name="T43" fmla="*/ 2147483647 h 518"/>
                <a:gd name="T44" fmla="*/ 2147483647 w 471"/>
                <a:gd name="T45" fmla="*/ 2147483647 h 518"/>
                <a:gd name="T46" fmla="*/ 2147483647 w 471"/>
                <a:gd name="T47" fmla="*/ 2147483647 h 518"/>
                <a:gd name="T48" fmla="*/ 2147483647 w 471"/>
                <a:gd name="T49" fmla="*/ 2147483647 h 518"/>
                <a:gd name="T50" fmla="*/ 2147483647 w 471"/>
                <a:gd name="T51" fmla="*/ 2147483647 h 518"/>
                <a:gd name="T52" fmla="*/ 2147483647 w 471"/>
                <a:gd name="T53" fmla="*/ 2147483647 h 518"/>
                <a:gd name="T54" fmla="*/ 2147483647 w 471"/>
                <a:gd name="T55" fmla="*/ 2147483647 h 518"/>
                <a:gd name="T56" fmla="*/ 2147483647 w 471"/>
                <a:gd name="T57" fmla="*/ 2147483647 h 518"/>
                <a:gd name="T58" fmla="*/ 2147483647 w 471"/>
                <a:gd name="T59" fmla="*/ 2147483647 h 518"/>
                <a:gd name="T60" fmla="*/ 2147483647 w 471"/>
                <a:gd name="T61" fmla="*/ 2147483647 h 518"/>
                <a:gd name="T62" fmla="*/ 2147483647 w 471"/>
                <a:gd name="T63" fmla="*/ 2147483647 h 518"/>
                <a:gd name="T64" fmla="*/ 2147483647 w 471"/>
                <a:gd name="T65" fmla="*/ 2147483647 h 518"/>
                <a:gd name="T66" fmla="*/ 2147483647 w 471"/>
                <a:gd name="T67" fmla="*/ 2147483647 h 518"/>
                <a:gd name="T68" fmla="*/ 2147483647 w 471"/>
                <a:gd name="T69" fmla="*/ 2147483647 h 518"/>
                <a:gd name="T70" fmla="*/ 2147483647 w 471"/>
                <a:gd name="T71" fmla="*/ 2147483647 h 518"/>
                <a:gd name="T72" fmla="*/ 2147483647 w 471"/>
                <a:gd name="T73" fmla="*/ 2147483647 h 518"/>
                <a:gd name="T74" fmla="*/ 2147483647 w 471"/>
                <a:gd name="T75" fmla="*/ 2147483647 h 518"/>
                <a:gd name="T76" fmla="*/ 2147483647 w 471"/>
                <a:gd name="T77" fmla="*/ 2147483647 h 518"/>
                <a:gd name="T78" fmla="*/ 2147483647 w 471"/>
                <a:gd name="T79" fmla="*/ 2147483647 h 518"/>
                <a:gd name="T80" fmla="*/ 2147483647 w 471"/>
                <a:gd name="T81" fmla="*/ 2147483647 h 518"/>
                <a:gd name="T82" fmla="*/ 2147483647 w 471"/>
                <a:gd name="T83" fmla="*/ 2147483647 h 518"/>
                <a:gd name="T84" fmla="*/ 2147483647 w 471"/>
                <a:gd name="T85" fmla="*/ 2147483647 h 518"/>
                <a:gd name="T86" fmla="*/ 2147483647 w 471"/>
                <a:gd name="T87" fmla="*/ 2147483647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15" name="Freeform 277"/>
            <p:cNvSpPr>
              <a:spLocks/>
            </p:cNvSpPr>
            <p:nvPr>
              <p:custDataLst>
                <p:tags r:id="rId967"/>
              </p:custDataLst>
            </p:nvPr>
          </p:nvSpPr>
          <p:spPr bwMode="auto">
            <a:xfrm>
              <a:off x="6719424" y="4250835"/>
              <a:ext cx="125813" cy="123891"/>
            </a:xfrm>
            <a:custGeom>
              <a:avLst/>
              <a:gdLst>
                <a:gd name="T0" fmla="*/ 2147483647 w 293"/>
                <a:gd name="T1" fmla="*/ 2147483647 h 246"/>
                <a:gd name="T2" fmla="*/ 2147483647 w 293"/>
                <a:gd name="T3" fmla="*/ 2147483647 h 246"/>
                <a:gd name="T4" fmla="*/ 2147483647 w 293"/>
                <a:gd name="T5" fmla="*/ 2147483647 h 246"/>
                <a:gd name="T6" fmla="*/ 2147483647 w 293"/>
                <a:gd name="T7" fmla="*/ 2147483647 h 246"/>
                <a:gd name="T8" fmla="*/ 2147483647 w 293"/>
                <a:gd name="T9" fmla="*/ 2147483647 h 246"/>
                <a:gd name="T10" fmla="*/ 2147483647 w 293"/>
                <a:gd name="T11" fmla="*/ 2147483647 h 246"/>
                <a:gd name="T12" fmla="*/ 2147483647 w 293"/>
                <a:gd name="T13" fmla="*/ 2147483647 h 246"/>
                <a:gd name="T14" fmla="*/ 2147483647 w 293"/>
                <a:gd name="T15" fmla="*/ 2147483647 h 246"/>
                <a:gd name="T16" fmla="*/ 2147483647 w 293"/>
                <a:gd name="T17" fmla="*/ 2147483647 h 246"/>
                <a:gd name="T18" fmla="*/ 2147483647 w 293"/>
                <a:gd name="T19" fmla="*/ 2147483647 h 246"/>
                <a:gd name="T20" fmla="*/ 2147483647 w 293"/>
                <a:gd name="T21" fmla="*/ 2147483647 h 246"/>
                <a:gd name="T22" fmla="*/ 2147483647 w 293"/>
                <a:gd name="T23" fmla="*/ 2147483647 h 246"/>
                <a:gd name="T24" fmla="*/ 2147483647 w 293"/>
                <a:gd name="T25" fmla="*/ 2147483647 h 246"/>
                <a:gd name="T26" fmla="*/ 2147483647 w 293"/>
                <a:gd name="T27" fmla="*/ 2147483647 h 246"/>
                <a:gd name="T28" fmla="*/ 2147483647 w 293"/>
                <a:gd name="T29" fmla="*/ 2147483647 h 246"/>
                <a:gd name="T30" fmla="*/ 2147483647 w 293"/>
                <a:gd name="T31" fmla="*/ 2147483647 h 246"/>
                <a:gd name="T32" fmla="*/ 2147483647 w 293"/>
                <a:gd name="T33" fmla="*/ 2147483647 h 246"/>
                <a:gd name="T34" fmla="*/ 2147483647 w 293"/>
                <a:gd name="T35" fmla="*/ 2147483647 h 246"/>
                <a:gd name="T36" fmla="*/ 2147483647 w 293"/>
                <a:gd name="T37" fmla="*/ 2147483647 h 246"/>
                <a:gd name="T38" fmla="*/ 2147483647 w 293"/>
                <a:gd name="T39" fmla="*/ 2147483647 h 246"/>
                <a:gd name="T40" fmla="*/ 2147483647 w 293"/>
                <a:gd name="T41" fmla="*/ 2147483647 h 246"/>
                <a:gd name="T42" fmla="*/ 2147483647 w 293"/>
                <a:gd name="T43" fmla="*/ 2147483647 h 246"/>
                <a:gd name="T44" fmla="*/ 2147483647 w 293"/>
                <a:gd name="T45" fmla="*/ 2147483647 h 246"/>
                <a:gd name="T46" fmla="*/ 2147483647 w 293"/>
                <a:gd name="T47" fmla="*/ 2147483647 h 246"/>
                <a:gd name="T48" fmla="*/ 2147483647 w 293"/>
                <a:gd name="T49" fmla="*/ 2147483647 h 246"/>
                <a:gd name="T50" fmla="*/ 2147483647 w 293"/>
                <a:gd name="T51" fmla="*/ 2147483647 h 246"/>
                <a:gd name="T52" fmla="*/ 2147483647 w 293"/>
                <a:gd name="T53" fmla="*/ 2147483647 h 246"/>
                <a:gd name="T54" fmla="*/ 2147483647 w 293"/>
                <a:gd name="T55" fmla="*/ 2147483647 h 246"/>
                <a:gd name="T56" fmla="*/ 2147483647 w 293"/>
                <a:gd name="T57" fmla="*/ 2147483647 h 246"/>
                <a:gd name="T58" fmla="*/ 2147483647 w 293"/>
                <a:gd name="T59" fmla="*/ 2147483647 h 246"/>
                <a:gd name="T60" fmla="*/ 2147483647 w 293"/>
                <a:gd name="T61" fmla="*/ 2147483647 h 246"/>
                <a:gd name="T62" fmla="*/ 0 w 293"/>
                <a:gd name="T63" fmla="*/ 2147483647 h 246"/>
                <a:gd name="T64" fmla="*/ 2147483647 w 293"/>
                <a:gd name="T65" fmla="*/ 2147483647 h 246"/>
                <a:gd name="T66" fmla="*/ 2147483647 w 293"/>
                <a:gd name="T67" fmla="*/ 2147483647 h 246"/>
                <a:gd name="T68" fmla="*/ 2147483647 w 293"/>
                <a:gd name="T69" fmla="*/ 2147483647 h 246"/>
                <a:gd name="T70" fmla="*/ 2147483647 w 293"/>
                <a:gd name="T71" fmla="*/ 2147483647 h 246"/>
                <a:gd name="T72" fmla="*/ 2147483647 w 293"/>
                <a:gd name="T73" fmla="*/ 2147483647 h 246"/>
                <a:gd name="T74" fmla="*/ 2147483647 w 293"/>
                <a:gd name="T75" fmla="*/ 2147483647 h 246"/>
                <a:gd name="T76" fmla="*/ 2147483647 w 293"/>
                <a:gd name="T77" fmla="*/ 2147483647 h 246"/>
                <a:gd name="T78" fmla="*/ 2147483647 w 293"/>
                <a:gd name="T79" fmla="*/ 2147483647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16" name="Freeform 278"/>
            <p:cNvSpPr>
              <a:spLocks/>
            </p:cNvSpPr>
            <p:nvPr>
              <p:custDataLst>
                <p:tags r:id="rId968"/>
              </p:custDataLst>
            </p:nvPr>
          </p:nvSpPr>
          <p:spPr bwMode="auto">
            <a:xfrm>
              <a:off x="7098360" y="3524107"/>
              <a:ext cx="80880" cy="123891"/>
            </a:xfrm>
            <a:custGeom>
              <a:avLst/>
              <a:gdLst>
                <a:gd name="T0" fmla="*/ 2147483647 w 200"/>
                <a:gd name="T1" fmla="*/ 2147483647 h 246"/>
                <a:gd name="T2" fmla="*/ 2147483647 w 200"/>
                <a:gd name="T3" fmla="*/ 2147483647 h 246"/>
                <a:gd name="T4" fmla="*/ 2147483647 w 200"/>
                <a:gd name="T5" fmla="*/ 2147483647 h 246"/>
                <a:gd name="T6" fmla="*/ 2147483647 w 200"/>
                <a:gd name="T7" fmla="*/ 2147483647 h 246"/>
                <a:gd name="T8" fmla="*/ 2147483647 w 200"/>
                <a:gd name="T9" fmla="*/ 2147483647 h 246"/>
                <a:gd name="T10" fmla="*/ 2147483647 w 200"/>
                <a:gd name="T11" fmla="*/ 2147483647 h 246"/>
                <a:gd name="T12" fmla="*/ 2147483647 w 200"/>
                <a:gd name="T13" fmla="*/ 2147483647 h 246"/>
                <a:gd name="T14" fmla="*/ 2147483647 w 200"/>
                <a:gd name="T15" fmla="*/ 2147483647 h 246"/>
                <a:gd name="T16" fmla="*/ 2147483647 w 200"/>
                <a:gd name="T17" fmla="*/ 2147483647 h 246"/>
                <a:gd name="T18" fmla="*/ 2147483647 w 200"/>
                <a:gd name="T19" fmla="*/ 2147483647 h 246"/>
                <a:gd name="T20" fmla="*/ 2147483647 w 200"/>
                <a:gd name="T21" fmla="*/ 2147483647 h 246"/>
                <a:gd name="T22" fmla="*/ 2147483647 w 200"/>
                <a:gd name="T23" fmla="*/ 2147483647 h 246"/>
                <a:gd name="T24" fmla="*/ 2147483647 w 200"/>
                <a:gd name="T25" fmla="*/ 2147483647 h 246"/>
                <a:gd name="T26" fmla="*/ 2147483647 w 200"/>
                <a:gd name="T27" fmla="*/ 2147483647 h 246"/>
                <a:gd name="T28" fmla="*/ 2147483647 w 200"/>
                <a:gd name="T29" fmla="*/ 2147483647 h 246"/>
                <a:gd name="T30" fmla="*/ 2147483647 w 200"/>
                <a:gd name="T31" fmla="*/ 2147483647 h 246"/>
                <a:gd name="T32" fmla="*/ 2147483647 w 200"/>
                <a:gd name="T33" fmla="*/ 2147483647 h 246"/>
                <a:gd name="T34" fmla="*/ 2147483647 w 200"/>
                <a:gd name="T35" fmla="*/ 2147483647 h 246"/>
                <a:gd name="T36" fmla="*/ 2147483647 w 200"/>
                <a:gd name="T37" fmla="*/ 2147483647 h 246"/>
                <a:gd name="T38" fmla="*/ 2147483647 w 200"/>
                <a:gd name="T39" fmla="*/ 2147483647 h 246"/>
                <a:gd name="T40" fmla="*/ 2147483647 w 200"/>
                <a:gd name="T41" fmla="*/ 2147483647 h 246"/>
                <a:gd name="T42" fmla="*/ 2147483647 w 200"/>
                <a:gd name="T43" fmla="*/ 2147483647 h 246"/>
                <a:gd name="T44" fmla="*/ 2147483647 w 200"/>
                <a:gd name="T45" fmla="*/ 2147483647 h 246"/>
                <a:gd name="T46" fmla="*/ 2147483647 w 200"/>
                <a:gd name="T47" fmla="*/ 2147483647 h 246"/>
                <a:gd name="T48" fmla="*/ 2147483647 w 200"/>
                <a:gd name="T49" fmla="*/ 2147483647 h 246"/>
                <a:gd name="T50" fmla="*/ 2147483647 w 200"/>
                <a:gd name="T51" fmla="*/ 2147483647 h 246"/>
                <a:gd name="T52" fmla="*/ 2147483647 w 200"/>
                <a:gd name="T53" fmla="*/ 2147483647 h 246"/>
                <a:gd name="T54" fmla="*/ 2147483647 w 200"/>
                <a:gd name="T55" fmla="*/ 2147483647 h 246"/>
                <a:gd name="T56" fmla="*/ 2147483647 w 200"/>
                <a:gd name="T57" fmla="*/ 2147483647 h 246"/>
                <a:gd name="T58" fmla="*/ 2147483647 w 200"/>
                <a:gd name="T59" fmla="*/ 2147483647 h 246"/>
                <a:gd name="T60" fmla="*/ 2147483647 w 200"/>
                <a:gd name="T61" fmla="*/ 2147483647 h 246"/>
                <a:gd name="T62" fmla="*/ 2147483647 w 200"/>
                <a:gd name="T63" fmla="*/ 2147483647 h 246"/>
                <a:gd name="T64" fmla="*/ 2147483647 w 200"/>
                <a:gd name="T65" fmla="*/ 2147483647 h 246"/>
                <a:gd name="T66" fmla="*/ 2147483647 w 200"/>
                <a:gd name="T67" fmla="*/ 2147483647 h 246"/>
                <a:gd name="T68" fmla="*/ 2147483647 w 200"/>
                <a:gd name="T69" fmla="*/ 2147483647 h 246"/>
                <a:gd name="T70" fmla="*/ 2147483647 w 200"/>
                <a:gd name="T71" fmla="*/ 2147483647 h 246"/>
                <a:gd name="T72" fmla="*/ 2147483647 w 200"/>
                <a:gd name="T73" fmla="*/ 2147483647 h 246"/>
                <a:gd name="T74" fmla="*/ 2147483647 w 200"/>
                <a:gd name="T75" fmla="*/ 2147483647 h 246"/>
                <a:gd name="T76" fmla="*/ 2147483647 w 200"/>
                <a:gd name="T77" fmla="*/ 2147483647 h 246"/>
                <a:gd name="T78" fmla="*/ 2147483647 w 200"/>
                <a:gd name="T79" fmla="*/ 2147483647 h 246"/>
                <a:gd name="T80" fmla="*/ 2147483647 w 200"/>
                <a:gd name="T81" fmla="*/ 2147483647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17" name="Freeform 279"/>
            <p:cNvSpPr>
              <a:spLocks/>
            </p:cNvSpPr>
            <p:nvPr>
              <p:custDataLst>
                <p:tags r:id="rId969"/>
              </p:custDataLst>
            </p:nvPr>
          </p:nvSpPr>
          <p:spPr bwMode="auto">
            <a:xfrm>
              <a:off x="7634563" y="4758486"/>
              <a:ext cx="218675" cy="241739"/>
            </a:xfrm>
            <a:custGeom>
              <a:avLst/>
              <a:gdLst>
                <a:gd name="T0" fmla="*/ 2147483647 w 538"/>
                <a:gd name="T1" fmla="*/ 2147483647 h 487"/>
                <a:gd name="T2" fmla="*/ 2147483647 w 538"/>
                <a:gd name="T3" fmla="*/ 2147483647 h 487"/>
                <a:gd name="T4" fmla="*/ 2147483647 w 538"/>
                <a:gd name="T5" fmla="*/ 2147483647 h 487"/>
                <a:gd name="T6" fmla="*/ 2147483647 w 538"/>
                <a:gd name="T7" fmla="*/ 2147483647 h 487"/>
                <a:gd name="T8" fmla="*/ 2147483647 w 538"/>
                <a:gd name="T9" fmla="*/ 2147483647 h 487"/>
                <a:gd name="T10" fmla="*/ 2147483647 w 538"/>
                <a:gd name="T11" fmla="*/ 2147483647 h 487"/>
                <a:gd name="T12" fmla="*/ 2147483647 w 538"/>
                <a:gd name="T13" fmla="*/ 2147483647 h 487"/>
                <a:gd name="T14" fmla="*/ 2147483647 w 538"/>
                <a:gd name="T15" fmla="*/ 2147483647 h 487"/>
                <a:gd name="T16" fmla="*/ 2147483647 w 538"/>
                <a:gd name="T17" fmla="*/ 2147483647 h 487"/>
                <a:gd name="T18" fmla="*/ 2147483647 w 538"/>
                <a:gd name="T19" fmla="*/ 2147483647 h 487"/>
                <a:gd name="T20" fmla="*/ 2147483647 w 538"/>
                <a:gd name="T21" fmla="*/ 2147483647 h 487"/>
                <a:gd name="T22" fmla="*/ 2147483647 w 538"/>
                <a:gd name="T23" fmla="*/ 2147483647 h 487"/>
                <a:gd name="T24" fmla="*/ 2147483647 w 538"/>
                <a:gd name="T25" fmla="*/ 2147483647 h 487"/>
                <a:gd name="T26" fmla="*/ 2147483647 w 538"/>
                <a:gd name="T27" fmla="*/ 2147483647 h 487"/>
                <a:gd name="T28" fmla="*/ 2147483647 w 538"/>
                <a:gd name="T29" fmla="*/ 2147483647 h 487"/>
                <a:gd name="T30" fmla="*/ 2147483647 w 538"/>
                <a:gd name="T31" fmla="*/ 2147483647 h 487"/>
                <a:gd name="T32" fmla="*/ 2147483647 w 538"/>
                <a:gd name="T33" fmla="*/ 2147483647 h 487"/>
                <a:gd name="T34" fmla="*/ 2147483647 w 538"/>
                <a:gd name="T35" fmla="*/ 2147483647 h 487"/>
                <a:gd name="T36" fmla="*/ 2147483647 w 538"/>
                <a:gd name="T37" fmla="*/ 2147483647 h 487"/>
                <a:gd name="T38" fmla="*/ 2147483647 w 538"/>
                <a:gd name="T39" fmla="*/ 2147483647 h 487"/>
                <a:gd name="T40" fmla="*/ 2147483647 w 538"/>
                <a:gd name="T41" fmla="*/ 2147483647 h 487"/>
                <a:gd name="T42" fmla="*/ 2147483647 w 538"/>
                <a:gd name="T43" fmla="*/ 2147483647 h 487"/>
                <a:gd name="T44" fmla="*/ 2147483647 w 538"/>
                <a:gd name="T45" fmla="*/ 2147483647 h 487"/>
                <a:gd name="T46" fmla="*/ 2147483647 w 538"/>
                <a:gd name="T47" fmla="*/ 2147483647 h 487"/>
                <a:gd name="T48" fmla="*/ 2147483647 w 538"/>
                <a:gd name="T49" fmla="*/ 2147483647 h 487"/>
                <a:gd name="T50" fmla="*/ 2147483647 w 538"/>
                <a:gd name="T51" fmla="*/ 2147483647 h 487"/>
                <a:gd name="T52" fmla="*/ 2147483647 w 538"/>
                <a:gd name="T53" fmla="*/ 2147483647 h 487"/>
                <a:gd name="T54" fmla="*/ 2147483647 w 538"/>
                <a:gd name="T55" fmla="*/ 2147483647 h 487"/>
                <a:gd name="T56" fmla="*/ 2147483647 w 538"/>
                <a:gd name="T57" fmla="*/ 2147483647 h 487"/>
                <a:gd name="T58" fmla="*/ 2147483647 w 538"/>
                <a:gd name="T59" fmla="*/ 2147483647 h 487"/>
                <a:gd name="T60" fmla="*/ 2147483647 w 538"/>
                <a:gd name="T61" fmla="*/ 2147483647 h 487"/>
                <a:gd name="T62" fmla="*/ 2147483647 w 538"/>
                <a:gd name="T63" fmla="*/ 2147483647 h 487"/>
                <a:gd name="T64" fmla="*/ 2147483647 w 538"/>
                <a:gd name="T65" fmla="*/ 2147483647 h 487"/>
                <a:gd name="T66" fmla="*/ 2147483647 w 538"/>
                <a:gd name="T67" fmla="*/ 2147483647 h 487"/>
                <a:gd name="T68" fmla="*/ 2147483647 w 538"/>
                <a:gd name="T69" fmla="*/ 2147483647 h 487"/>
                <a:gd name="T70" fmla="*/ 2147483647 w 538"/>
                <a:gd name="T71" fmla="*/ 2147483647 h 487"/>
                <a:gd name="T72" fmla="*/ 2147483647 w 538"/>
                <a:gd name="T73" fmla="*/ 2147483647 h 487"/>
                <a:gd name="T74" fmla="*/ 2147483647 w 538"/>
                <a:gd name="T75" fmla="*/ 2147483647 h 487"/>
                <a:gd name="T76" fmla="*/ 2147483647 w 538"/>
                <a:gd name="T77" fmla="*/ 2147483647 h 487"/>
                <a:gd name="T78" fmla="*/ 2147483647 w 538"/>
                <a:gd name="T79" fmla="*/ 2147483647 h 487"/>
                <a:gd name="T80" fmla="*/ 2147483647 w 538"/>
                <a:gd name="T81" fmla="*/ 2147483647 h 487"/>
                <a:gd name="T82" fmla="*/ 2147483647 w 538"/>
                <a:gd name="T83" fmla="*/ 2147483647 h 487"/>
                <a:gd name="T84" fmla="*/ 2147483647 w 538"/>
                <a:gd name="T85" fmla="*/ 2147483647 h 487"/>
                <a:gd name="T86" fmla="*/ 2147483647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18" name="Freeform 280"/>
            <p:cNvSpPr>
              <a:spLocks/>
            </p:cNvSpPr>
            <p:nvPr>
              <p:custDataLst>
                <p:tags r:id="rId970"/>
              </p:custDataLst>
            </p:nvPr>
          </p:nvSpPr>
          <p:spPr bwMode="auto">
            <a:xfrm>
              <a:off x="7815794" y="4743378"/>
              <a:ext cx="100350" cy="122380"/>
            </a:xfrm>
            <a:custGeom>
              <a:avLst/>
              <a:gdLst>
                <a:gd name="T0" fmla="*/ 2147483647 w 253"/>
                <a:gd name="T1" fmla="*/ 2147483647 h 246"/>
                <a:gd name="T2" fmla="*/ 2147483647 w 253"/>
                <a:gd name="T3" fmla="*/ 2147483647 h 246"/>
                <a:gd name="T4" fmla="*/ 2147483647 w 253"/>
                <a:gd name="T5" fmla="*/ 2147483647 h 246"/>
                <a:gd name="T6" fmla="*/ 2147483647 w 253"/>
                <a:gd name="T7" fmla="*/ 2147483647 h 246"/>
                <a:gd name="T8" fmla="*/ 2147483647 w 253"/>
                <a:gd name="T9" fmla="*/ 2147483647 h 246"/>
                <a:gd name="T10" fmla="*/ 2147483647 w 253"/>
                <a:gd name="T11" fmla="*/ 2147483647 h 246"/>
                <a:gd name="T12" fmla="*/ 2147483647 w 253"/>
                <a:gd name="T13" fmla="*/ 2147483647 h 246"/>
                <a:gd name="T14" fmla="*/ 2147483647 w 253"/>
                <a:gd name="T15" fmla="*/ 2147483647 h 246"/>
                <a:gd name="T16" fmla="*/ 2147483647 w 253"/>
                <a:gd name="T17" fmla="*/ 2147483647 h 246"/>
                <a:gd name="T18" fmla="*/ 2147483647 w 253"/>
                <a:gd name="T19" fmla="*/ 2147483647 h 246"/>
                <a:gd name="T20" fmla="*/ 2147483647 w 253"/>
                <a:gd name="T21" fmla="*/ 2147483647 h 246"/>
                <a:gd name="T22" fmla="*/ 2147483647 w 253"/>
                <a:gd name="T23" fmla="*/ 2147483647 h 246"/>
                <a:gd name="T24" fmla="*/ 2147483647 w 253"/>
                <a:gd name="T25" fmla="*/ 2147483647 h 246"/>
                <a:gd name="T26" fmla="*/ 2147483647 w 253"/>
                <a:gd name="T27" fmla="*/ 2147483647 h 246"/>
                <a:gd name="T28" fmla="*/ 2147483647 w 253"/>
                <a:gd name="T29" fmla="*/ 2147483647 h 246"/>
                <a:gd name="T30" fmla="*/ 2147483647 w 253"/>
                <a:gd name="T31" fmla="*/ 2147483647 h 246"/>
                <a:gd name="T32" fmla="*/ 2147483647 w 253"/>
                <a:gd name="T33" fmla="*/ 2147483647 h 246"/>
                <a:gd name="T34" fmla="*/ 2147483647 w 253"/>
                <a:gd name="T35" fmla="*/ 2147483647 h 246"/>
                <a:gd name="T36" fmla="*/ 2147483647 w 253"/>
                <a:gd name="T37" fmla="*/ 2147483647 h 246"/>
                <a:gd name="T38" fmla="*/ 2147483647 w 253"/>
                <a:gd name="T39" fmla="*/ 2147483647 h 246"/>
                <a:gd name="T40" fmla="*/ 2147483647 w 253"/>
                <a:gd name="T41" fmla="*/ 2147483647 h 246"/>
                <a:gd name="T42" fmla="*/ 2147483647 w 253"/>
                <a:gd name="T43" fmla="*/ 2147483647 h 246"/>
                <a:gd name="T44" fmla="*/ 2147483647 w 253"/>
                <a:gd name="T45" fmla="*/ 2147483647 h 246"/>
                <a:gd name="T46" fmla="*/ 2147483647 w 253"/>
                <a:gd name="T47" fmla="*/ 2147483647 h 246"/>
                <a:gd name="T48" fmla="*/ 2147483647 w 253"/>
                <a:gd name="T49" fmla="*/ 2147483647 h 246"/>
                <a:gd name="T50" fmla="*/ 2147483647 w 253"/>
                <a:gd name="T51" fmla="*/ 2147483647 h 246"/>
                <a:gd name="T52" fmla="*/ 2147483647 w 253"/>
                <a:gd name="T53" fmla="*/ 2147483647 h 246"/>
                <a:gd name="T54" fmla="*/ 2147483647 w 253"/>
                <a:gd name="T55" fmla="*/ 2147483647 h 246"/>
                <a:gd name="T56" fmla="*/ 2147483647 w 253"/>
                <a:gd name="T57" fmla="*/ 2147483647 h 246"/>
                <a:gd name="T58" fmla="*/ 2147483647 w 253"/>
                <a:gd name="T59" fmla="*/ 2147483647 h 246"/>
                <a:gd name="T60" fmla="*/ 2147483647 w 253"/>
                <a:gd name="T61" fmla="*/ 2147483647 h 246"/>
                <a:gd name="T62" fmla="*/ 2147483647 w 253"/>
                <a:gd name="T63" fmla="*/ 2147483647 h 246"/>
                <a:gd name="T64" fmla="*/ 2147483647 w 253"/>
                <a:gd name="T65" fmla="*/ 2147483647 h 246"/>
                <a:gd name="T66" fmla="*/ 2147483647 w 253"/>
                <a:gd name="T67" fmla="*/ 2147483647 h 246"/>
                <a:gd name="T68" fmla="*/ 2147483647 w 253"/>
                <a:gd name="T69" fmla="*/ 2147483647 h 246"/>
                <a:gd name="T70" fmla="*/ 2147483647 w 253"/>
                <a:gd name="T71" fmla="*/ 2147483647 h 246"/>
                <a:gd name="T72" fmla="*/ 2147483647 w 253"/>
                <a:gd name="T73" fmla="*/ 2147483647 h 246"/>
                <a:gd name="T74" fmla="*/ 2147483647 w 253"/>
                <a:gd name="T75" fmla="*/ 2147483647 h 246"/>
                <a:gd name="T76" fmla="*/ 2147483647 w 253"/>
                <a:gd name="T77" fmla="*/ 2147483647 h 246"/>
                <a:gd name="T78" fmla="*/ 2147483647 w 253"/>
                <a:gd name="T79" fmla="*/ 2147483647 h 246"/>
                <a:gd name="T80" fmla="*/ 2147483647 w 253"/>
                <a:gd name="T81" fmla="*/ 2147483647 h 246"/>
                <a:gd name="T82" fmla="*/ 2147483647 w 253"/>
                <a:gd name="T83" fmla="*/ 2147483647 h 246"/>
                <a:gd name="T84" fmla="*/ 2147483647 w 253"/>
                <a:gd name="T85" fmla="*/ 2147483647 h 246"/>
                <a:gd name="T86" fmla="*/ 2147483647 w 253"/>
                <a:gd name="T87" fmla="*/ 2147483647 h 246"/>
                <a:gd name="T88" fmla="*/ 2147483647 w 253"/>
                <a:gd name="T89" fmla="*/ 2147483647 h 246"/>
                <a:gd name="T90" fmla="*/ 2147483647 w 253"/>
                <a:gd name="T91" fmla="*/ 2147483647 h 246"/>
                <a:gd name="T92" fmla="*/ 2147483647 w 253"/>
                <a:gd name="T93" fmla="*/ 2147483647 h 246"/>
                <a:gd name="T94" fmla="*/ 2147483647 w 253"/>
                <a:gd name="T95" fmla="*/ 2147483647 h 246"/>
                <a:gd name="T96" fmla="*/ 2147483647 w 253"/>
                <a:gd name="T97" fmla="*/ 2147483647 h 246"/>
                <a:gd name="T98" fmla="*/ 2147483647 w 253"/>
                <a:gd name="T99" fmla="*/ 2147483647 h 246"/>
                <a:gd name="T100" fmla="*/ 2147483647 w 253"/>
                <a:gd name="T101" fmla="*/ 2147483647 h 246"/>
                <a:gd name="T102" fmla="*/ 2147483647 w 253"/>
                <a:gd name="T103" fmla="*/ 2147483647 h 246"/>
                <a:gd name="T104" fmla="*/ 2147483647 w 253"/>
                <a:gd name="T105" fmla="*/ 2147483647 h 246"/>
                <a:gd name="T106" fmla="*/ 2147483647 w 253"/>
                <a:gd name="T107" fmla="*/ 2147483647 h 246"/>
                <a:gd name="T108" fmla="*/ 2147483647 w 253"/>
                <a:gd name="T109" fmla="*/ 2147483647 h 246"/>
                <a:gd name="T110" fmla="*/ 214748364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19" name="Freeform 281"/>
            <p:cNvSpPr>
              <a:spLocks/>
            </p:cNvSpPr>
            <p:nvPr>
              <p:custDataLst>
                <p:tags r:id="rId971"/>
              </p:custDataLst>
            </p:nvPr>
          </p:nvSpPr>
          <p:spPr bwMode="auto">
            <a:xfrm>
              <a:off x="6189213" y="4394367"/>
              <a:ext cx="59911" cy="113316"/>
            </a:xfrm>
            <a:custGeom>
              <a:avLst/>
              <a:gdLst>
                <a:gd name="T0" fmla="*/ 2147483647 w 141"/>
                <a:gd name="T1" fmla="*/ 2147483647 h 228"/>
                <a:gd name="T2" fmla="*/ 2147483647 w 141"/>
                <a:gd name="T3" fmla="*/ 2147483647 h 228"/>
                <a:gd name="T4" fmla="*/ 2147483647 w 141"/>
                <a:gd name="T5" fmla="*/ 2147483647 h 228"/>
                <a:gd name="T6" fmla="*/ 2147483647 w 141"/>
                <a:gd name="T7" fmla="*/ 2147483647 h 228"/>
                <a:gd name="T8" fmla="*/ 2147483647 w 141"/>
                <a:gd name="T9" fmla="*/ 2147483647 h 228"/>
                <a:gd name="T10" fmla="*/ 2147483647 w 141"/>
                <a:gd name="T11" fmla="*/ 2147483647 h 228"/>
                <a:gd name="T12" fmla="*/ 2147483647 w 141"/>
                <a:gd name="T13" fmla="*/ 2147483647 h 228"/>
                <a:gd name="T14" fmla="*/ 2147483647 w 141"/>
                <a:gd name="T15" fmla="*/ 2147483647 h 228"/>
                <a:gd name="T16" fmla="*/ 0 w 141"/>
                <a:gd name="T17" fmla="*/ 2147483647 h 228"/>
                <a:gd name="T18" fmla="*/ 2147483647 w 141"/>
                <a:gd name="T19" fmla="*/ 2147483647 h 228"/>
                <a:gd name="T20" fmla="*/ 2147483647 w 141"/>
                <a:gd name="T21" fmla="*/ 2147483647 h 228"/>
                <a:gd name="T22" fmla="*/ 2147483647 w 141"/>
                <a:gd name="T23" fmla="*/ 2147483647 h 228"/>
                <a:gd name="T24" fmla="*/ 2147483647 w 141"/>
                <a:gd name="T25" fmla="*/ 2147483647 h 228"/>
                <a:gd name="T26" fmla="*/ 2147483647 w 141"/>
                <a:gd name="T27" fmla="*/ 2147483647 h 228"/>
                <a:gd name="T28" fmla="*/ 2147483647 w 141"/>
                <a:gd name="T29" fmla="*/ 0 h 228"/>
                <a:gd name="T30" fmla="*/ 2147483647 w 141"/>
                <a:gd name="T31" fmla="*/ 2147483647 h 228"/>
                <a:gd name="T32" fmla="*/ 2147483647 w 141"/>
                <a:gd name="T33" fmla="*/ 2147483647 h 228"/>
                <a:gd name="T34" fmla="*/ 2147483647 w 141"/>
                <a:gd name="T35" fmla="*/ 2147483647 h 228"/>
                <a:gd name="T36" fmla="*/ 2147483647 w 141"/>
                <a:gd name="T37" fmla="*/ 2147483647 h 228"/>
                <a:gd name="T38" fmla="*/ 2147483647 w 141"/>
                <a:gd name="T39" fmla="*/ 2147483647 h 228"/>
                <a:gd name="T40" fmla="*/ 2147483647 w 141"/>
                <a:gd name="T41" fmla="*/ 2147483647 h 228"/>
                <a:gd name="T42" fmla="*/ 2147483647 w 141"/>
                <a:gd name="T43" fmla="*/ 2147483647 h 228"/>
                <a:gd name="T44" fmla="*/ 2147483647 w 141"/>
                <a:gd name="T45" fmla="*/ 2147483647 h 228"/>
                <a:gd name="T46" fmla="*/ 2147483647 w 141"/>
                <a:gd name="T47" fmla="*/ 2147483647 h 228"/>
                <a:gd name="T48" fmla="*/ 2147483647 w 141"/>
                <a:gd name="T49" fmla="*/ 2147483647 h 228"/>
                <a:gd name="T50" fmla="*/ 2147483647 w 141"/>
                <a:gd name="T51" fmla="*/ 2147483647 h 228"/>
                <a:gd name="T52" fmla="*/ 2147483647 w 141"/>
                <a:gd name="T53" fmla="*/ 2147483647 h 228"/>
                <a:gd name="T54" fmla="*/ 2147483647 w 141"/>
                <a:gd name="T55" fmla="*/ 2147483647 h 228"/>
                <a:gd name="T56" fmla="*/ 2147483647 w 141"/>
                <a:gd name="T57" fmla="*/ 2147483647 h 228"/>
                <a:gd name="T58" fmla="*/ 2147483647 w 141"/>
                <a:gd name="T59" fmla="*/ 2147483647 h 228"/>
                <a:gd name="T60" fmla="*/ 2147483647 w 141"/>
                <a:gd name="T61" fmla="*/ 2147483647 h 228"/>
                <a:gd name="T62" fmla="*/ 2147483647 w 141"/>
                <a:gd name="T63" fmla="*/ 2147483647 h 228"/>
                <a:gd name="T64" fmla="*/ 2147483647 w 141"/>
                <a:gd name="T65" fmla="*/ 2147483647 h 228"/>
                <a:gd name="T66" fmla="*/ 2147483647 w 141"/>
                <a:gd name="T67" fmla="*/ 2147483647 h 228"/>
                <a:gd name="T68" fmla="*/ 2147483647 w 141"/>
                <a:gd name="T69" fmla="*/ 2147483647 h 228"/>
                <a:gd name="T70" fmla="*/ 2147483647 w 141"/>
                <a:gd name="T71" fmla="*/ 2147483647 h 228"/>
                <a:gd name="T72" fmla="*/ 2147483647 w 141"/>
                <a:gd name="T73" fmla="*/ 2147483647 h 228"/>
                <a:gd name="T74" fmla="*/ 2147483647 w 141"/>
                <a:gd name="T75" fmla="*/ 2147483647 h 228"/>
                <a:gd name="T76" fmla="*/ 2147483647 w 141"/>
                <a:gd name="T77" fmla="*/ 2147483647 h 228"/>
                <a:gd name="T78" fmla="*/ 2147483647 w 141"/>
                <a:gd name="T79" fmla="*/ 2147483647 h 228"/>
                <a:gd name="T80" fmla="*/ 2147483647 w 141"/>
                <a:gd name="T81" fmla="*/ 2147483647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420" name="Group 282"/>
            <p:cNvGrpSpPr>
              <a:grpSpLocks/>
            </p:cNvGrpSpPr>
            <p:nvPr>
              <p:custDataLst>
                <p:tags r:id="rId972"/>
              </p:custDataLst>
            </p:nvPr>
          </p:nvGrpSpPr>
          <p:grpSpPr bwMode="auto">
            <a:xfrm>
              <a:off x="7075894" y="4119389"/>
              <a:ext cx="220172" cy="418511"/>
              <a:chOff x="5062" y="2295"/>
              <a:chExt cx="177" cy="279"/>
            </a:xfrm>
          </p:grpSpPr>
          <p:sp>
            <p:nvSpPr>
              <p:cNvPr id="2665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0 w 60"/>
                  <a:gd name="T1" fmla="*/ 1 h 110"/>
                  <a:gd name="T2" fmla="*/ 0 w 60"/>
                  <a:gd name="T3" fmla="*/ 1 h 110"/>
                  <a:gd name="T4" fmla="*/ 1 w 60"/>
                  <a:gd name="T5" fmla="*/ 1 h 110"/>
                  <a:gd name="T6" fmla="*/ 1 w 60"/>
                  <a:gd name="T7" fmla="*/ 1 h 110"/>
                  <a:gd name="T8" fmla="*/ 1 w 60"/>
                  <a:gd name="T9" fmla="*/ 1 h 110"/>
                  <a:gd name="T10" fmla="*/ 1 w 60"/>
                  <a:gd name="T11" fmla="*/ 1 h 110"/>
                  <a:gd name="T12" fmla="*/ 1 w 60"/>
                  <a:gd name="T13" fmla="*/ 1 h 110"/>
                  <a:gd name="T14" fmla="*/ 1 w 60"/>
                  <a:gd name="T15" fmla="*/ 1 h 110"/>
                  <a:gd name="T16" fmla="*/ 1 w 60"/>
                  <a:gd name="T17" fmla="*/ 1 h 110"/>
                  <a:gd name="T18" fmla="*/ 1 w 60"/>
                  <a:gd name="T19" fmla="*/ 1 h 110"/>
                  <a:gd name="T20" fmla="*/ 1 w 60"/>
                  <a:gd name="T21" fmla="*/ 1 h 110"/>
                  <a:gd name="T22" fmla="*/ 1 w 60"/>
                  <a:gd name="T23" fmla="*/ 0 h 110"/>
                  <a:gd name="T24" fmla="*/ 1 w 60"/>
                  <a:gd name="T25" fmla="*/ 0 h 110"/>
                  <a:gd name="T26" fmla="*/ 1 w 60"/>
                  <a:gd name="T27" fmla="*/ 0 h 110"/>
                  <a:gd name="T28" fmla="*/ 1 w 60"/>
                  <a:gd name="T29" fmla="*/ 0 h 110"/>
                  <a:gd name="T30" fmla="*/ 0 w 60"/>
                  <a:gd name="T31" fmla="*/ 0 h 110"/>
                  <a:gd name="T32" fmla="*/ 0 w 60"/>
                  <a:gd name="T33" fmla="*/ 0 h 110"/>
                  <a:gd name="T34" fmla="*/ 0 w 60"/>
                  <a:gd name="T35" fmla="*/ 0 h 110"/>
                  <a:gd name="T36" fmla="*/ 0 w 60"/>
                  <a:gd name="T37" fmla="*/ 0 h 110"/>
                  <a:gd name="T38" fmla="*/ 0 w 60"/>
                  <a:gd name="T39" fmla="*/ 0 h 110"/>
                  <a:gd name="T40" fmla="*/ 0 w 60"/>
                  <a:gd name="T41" fmla="*/ 0 h 110"/>
                  <a:gd name="T42" fmla="*/ 0 w 60"/>
                  <a:gd name="T43" fmla="*/ 0 h 110"/>
                  <a:gd name="T44" fmla="*/ 0 w 60"/>
                  <a:gd name="T45" fmla="*/ 0 h 110"/>
                  <a:gd name="T46" fmla="*/ 0 w 60"/>
                  <a:gd name="T47" fmla="*/ 1 h 110"/>
                  <a:gd name="T48" fmla="*/ 0 w 60"/>
                  <a:gd name="T49" fmla="*/ 1 h 110"/>
                  <a:gd name="T50" fmla="*/ 0 w 60"/>
                  <a:gd name="T51" fmla="*/ 1 h 110"/>
                  <a:gd name="T52" fmla="*/ 0 w 60"/>
                  <a:gd name="T53" fmla="*/ 1 h 110"/>
                  <a:gd name="T54" fmla="*/ 0 w 60"/>
                  <a:gd name="T55" fmla="*/ 1 h 110"/>
                  <a:gd name="T56" fmla="*/ 0 w 60"/>
                  <a:gd name="T57" fmla="*/ 1 h 110"/>
                  <a:gd name="T58" fmla="*/ 0 w 60"/>
                  <a:gd name="T59" fmla="*/ 1 h 110"/>
                  <a:gd name="T60" fmla="*/ 0 w 60"/>
                  <a:gd name="T61" fmla="*/ 1 h 110"/>
                  <a:gd name="T62" fmla="*/ 0 w 60"/>
                  <a:gd name="T63" fmla="*/ 1 h 110"/>
                  <a:gd name="T64" fmla="*/ 0 w 60"/>
                  <a:gd name="T65" fmla="*/ 1 h 110"/>
                  <a:gd name="T66" fmla="*/ 0 w 60"/>
                  <a:gd name="T67" fmla="*/ 1 h 110"/>
                  <a:gd name="T68" fmla="*/ 0 w 60"/>
                  <a:gd name="T69" fmla="*/ 1 h 110"/>
                  <a:gd name="T70" fmla="*/ 0 w 60"/>
                  <a:gd name="T71" fmla="*/ 1 h 110"/>
                  <a:gd name="T72" fmla="*/ 0 w 60"/>
                  <a:gd name="T73" fmla="*/ 1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66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1 h 75"/>
                  <a:gd name="T12" fmla="*/ 1 w 72"/>
                  <a:gd name="T13" fmla="*/ 1 h 75"/>
                  <a:gd name="T14" fmla="*/ 1 w 72"/>
                  <a:gd name="T15" fmla="*/ 1 h 75"/>
                  <a:gd name="T16" fmla="*/ 1 w 72"/>
                  <a:gd name="T17" fmla="*/ 1 h 75"/>
                  <a:gd name="T18" fmla="*/ 1 w 72"/>
                  <a:gd name="T19" fmla="*/ 1 h 75"/>
                  <a:gd name="T20" fmla="*/ 1 w 72"/>
                  <a:gd name="T21" fmla="*/ 1 h 75"/>
                  <a:gd name="T22" fmla="*/ 1 w 72"/>
                  <a:gd name="T23" fmla="*/ 0 h 75"/>
                  <a:gd name="T24" fmla="*/ 1 w 72"/>
                  <a:gd name="T25" fmla="*/ 0 h 75"/>
                  <a:gd name="T26" fmla="*/ 1 w 72"/>
                  <a:gd name="T27" fmla="*/ 0 h 75"/>
                  <a:gd name="T28" fmla="*/ 1 w 72"/>
                  <a:gd name="T29" fmla="*/ 0 h 75"/>
                  <a:gd name="T30" fmla="*/ 1 w 72"/>
                  <a:gd name="T31" fmla="*/ 0 h 75"/>
                  <a:gd name="T32" fmla="*/ 1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67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0 w 15"/>
                  <a:gd name="T1" fmla="*/ 1 h 49"/>
                  <a:gd name="T2" fmla="*/ 0 w 15"/>
                  <a:gd name="T3" fmla="*/ 0 h 49"/>
                  <a:gd name="T4" fmla="*/ 0 w 15"/>
                  <a:gd name="T5" fmla="*/ 0 h 49"/>
                  <a:gd name="T6" fmla="*/ 0 w 15"/>
                  <a:gd name="T7" fmla="*/ 0 h 49"/>
                  <a:gd name="T8" fmla="*/ 0 w 15"/>
                  <a:gd name="T9" fmla="*/ 0 h 49"/>
                  <a:gd name="T10" fmla="*/ 0 w 15"/>
                  <a:gd name="T11" fmla="*/ 0 h 49"/>
                  <a:gd name="T12" fmla="*/ 0 w 15"/>
                  <a:gd name="T13" fmla="*/ 0 h 49"/>
                  <a:gd name="T14" fmla="*/ 0 w 15"/>
                  <a:gd name="T15" fmla="*/ 0 h 49"/>
                  <a:gd name="T16" fmla="*/ 0 w 15"/>
                  <a:gd name="T17" fmla="*/ 0 h 49"/>
                  <a:gd name="T18" fmla="*/ 0 w 15"/>
                  <a:gd name="T19" fmla="*/ 0 h 49"/>
                  <a:gd name="T20" fmla="*/ 0 w 15"/>
                  <a:gd name="T21" fmla="*/ 0 h 49"/>
                  <a:gd name="T22" fmla="*/ 0 w 15"/>
                  <a:gd name="T23" fmla="*/ 0 h 49"/>
                  <a:gd name="T24" fmla="*/ 0 w 15"/>
                  <a:gd name="T25" fmla="*/ 1 h 49"/>
                  <a:gd name="T26" fmla="*/ 0 w 15"/>
                  <a:gd name="T27" fmla="*/ 1 h 49"/>
                  <a:gd name="T28" fmla="*/ 0 w 15"/>
                  <a:gd name="T29" fmla="*/ 1 h 49"/>
                  <a:gd name="T30" fmla="*/ 0 w 15"/>
                  <a:gd name="T31" fmla="*/ 1 h 49"/>
                  <a:gd name="T32" fmla="*/ 0 w 15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68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0 w 47"/>
                  <a:gd name="T1" fmla="*/ 0 h 40"/>
                  <a:gd name="T2" fmla="*/ 0 w 47"/>
                  <a:gd name="T3" fmla="*/ 0 h 40"/>
                  <a:gd name="T4" fmla="*/ 0 w 47"/>
                  <a:gd name="T5" fmla="*/ 0 h 40"/>
                  <a:gd name="T6" fmla="*/ 0 w 47"/>
                  <a:gd name="T7" fmla="*/ 0 h 40"/>
                  <a:gd name="T8" fmla="*/ 0 w 47"/>
                  <a:gd name="T9" fmla="*/ 0 h 40"/>
                  <a:gd name="T10" fmla="*/ 0 w 47"/>
                  <a:gd name="T11" fmla="*/ 0 h 40"/>
                  <a:gd name="T12" fmla="*/ 0 w 47"/>
                  <a:gd name="T13" fmla="*/ 0 h 40"/>
                  <a:gd name="T14" fmla="*/ 0 w 47"/>
                  <a:gd name="T15" fmla="*/ 0 h 40"/>
                  <a:gd name="T16" fmla="*/ 0 w 47"/>
                  <a:gd name="T17" fmla="*/ 0 h 40"/>
                  <a:gd name="T18" fmla="*/ 1 w 47"/>
                  <a:gd name="T19" fmla="*/ 0 h 40"/>
                  <a:gd name="T20" fmla="*/ 1 w 47"/>
                  <a:gd name="T21" fmla="*/ 0 h 40"/>
                  <a:gd name="T22" fmla="*/ 0 w 47"/>
                  <a:gd name="T23" fmla="*/ 0 h 40"/>
                  <a:gd name="T24" fmla="*/ 0 w 47"/>
                  <a:gd name="T25" fmla="*/ 0 h 40"/>
                  <a:gd name="T26" fmla="*/ 0 w 47"/>
                  <a:gd name="T27" fmla="*/ 0 h 40"/>
                  <a:gd name="T28" fmla="*/ 0 w 47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69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0 w 39"/>
                  <a:gd name="T3" fmla="*/ 0 h 31"/>
                  <a:gd name="T4" fmla="*/ 0 w 39"/>
                  <a:gd name="T5" fmla="*/ 0 h 31"/>
                  <a:gd name="T6" fmla="*/ 0 w 39"/>
                  <a:gd name="T7" fmla="*/ 0 h 31"/>
                  <a:gd name="T8" fmla="*/ 0 w 39"/>
                  <a:gd name="T9" fmla="*/ 0 h 31"/>
                  <a:gd name="T10" fmla="*/ 0 w 39"/>
                  <a:gd name="T11" fmla="*/ 0 h 31"/>
                  <a:gd name="T12" fmla="*/ 0 w 39"/>
                  <a:gd name="T13" fmla="*/ 0 h 31"/>
                  <a:gd name="T14" fmla="*/ 0 w 39"/>
                  <a:gd name="T15" fmla="*/ 0 h 31"/>
                  <a:gd name="T16" fmla="*/ 0 w 39"/>
                  <a:gd name="T17" fmla="*/ 0 h 31"/>
                  <a:gd name="T18" fmla="*/ 0 w 39"/>
                  <a:gd name="T19" fmla="*/ 0 h 31"/>
                  <a:gd name="T20" fmla="*/ 0 w 39"/>
                  <a:gd name="T21" fmla="*/ 0 h 31"/>
                  <a:gd name="T22" fmla="*/ 0 w 39"/>
                  <a:gd name="T23" fmla="*/ 0 h 31"/>
                  <a:gd name="T24" fmla="*/ 0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70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0 w 34"/>
                  <a:gd name="T3" fmla="*/ 0 h 19"/>
                  <a:gd name="T4" fmla="*/ 0 w 34"/>
                  <a:gd name="T5" fmla="*/ 0 h 19"/>
                  <a:gd name="T6" fmla="*/ 0 w 34"/>
                  <a:gd name="T7" fmla="*/ 0 h 19"/>
                  <a:gd name="T8" fmla="*/ 0 w 34"/>
                  <a:gd name="T9" fmla="*/ 0 h 19"/>
                  <a:gd name="T10" fmla="*/ 0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71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72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1 w 126"/>
                  <a:gd name="T1" fmla="*/ 0 h 166"/>
                  <a:gd name="T2" fmla="*/ 1 w 126"/>
                  <a:gd name="T3" fmla="*/ 0 h 166"/>
                  <a:gd name="T4" fmla="*/ 1 w 126"/>
                  <a:gd name="T5" fmla="*/ 0 h 166"/>
                  <a:gd name="T6" fmla="*/ 2 w 126"/>
                  <a:gd name="T7" fmla="*/ 0 h 166"/>
                  <a:gd name="T8" fmla="*/ 2 w 126"/>
                  <a:gd name="T9" fmla="*/ 0 h 166"/>
                  <a:gd name="T10" fmla="*/ 2 w 126"/>
                  <a:gd name="T11" fmla="*/ 0 h 166"/>
                  <a:gd name="T12" fmla="*/ 2 w 126"/>
                  <a:gd name="T13" fmla="*/ 0 h 166"/>
                  <a:gd name="T14" fmla="*/ 2 w 126"/>
                  <a:gd name="T15" fmla="*/ 0 h 166"/>
                  <a:gd name="T16" fmla="*/ 1 w 126"/>
                  <a:gd name="T17" fmla="*/ 1 h 166"/>
                  <a:gd name="T18" fmla="*/ 1 w 126"/>
                  <a:gd name="T19" fmla="*/ 1 h 166"/>
                  <a:gd name="T20" fmla="*/ 1 w 126"/>
                  <a:gd name="T21" fmla="*/ 1 h 166"/>
                  <a:gd name="T22" fmla="*/ 1 w 126"/>
                  <a:gd name="T23" fmla="*/ 1 h 166"/>
                  <a:gd name="T24" fmla="*/ 1 w 126"/>
                  <a:gd name="T25" fmla="*/ 1 h 166"/>
                  <a:gd name="T26" fmla="*/ 1 w 126"/>
                  <a:gd name="T27" fmla="*/ 2 h 166"/>
                  <a:gd name="T28" fmla="*/ 0 w 126"/>
                  <a:gd name="T29" fmla="*/ 2 h 166"/>
                  <a:gd name="T30" fmla="*/ 0 w 126"/>
                  <a:gd name="T31" fmla="*/ 2 h 166"/>
                  <a:gd name="T32" fmla="*/ 0 w 126"/>
                  <a:gd name="T33" fmla="*/ 2 h 166"/>
                  <a:gd name="T34" fmla="*/ 0 w 126"/>
                  <a:gd name="T35" fmla="*/ 2 h 166"/>
                  <a:gd name="T36" fmla="*/ 0 w 126"/>
                  <a:gd name="T37" fmla="*/ 2 h 166"/>
                  <a:gd name="T38" fmla="*/ 0 w 126"/>
                  <a:gd name="T39" fmla="*/ 2 h 166"/>
                  <a:gd name="T40" fmla="*/ 0 w 126"/>
                  <a:gd name="T41" fmla="*/ 2 h 166"/>
                  <a:gd name="T42" fmla="*/ 0 w 126"/>
                  <a:gd name="T43" fmla="*/ 2 h 166"/>
                  <a:gd name="T44" fmla="*/ 0 w 126"/>
                  <a:gd name="T45" fmla="*/ 2 h 166"/>
                  <a:gd name="T46" fmla="*/ 0 w 126"/>
                  <a:gd name="T47" fmla="*/ 2 h 166"/>
                  <a:gd name="T48" fmla="*/ 0 w 126"/>
                  <a:gd name="T49" fmla="*/ 2 h 166"/>
                  <a:gd name="T50" fmla="*/ 0 w 126"/>
                  <a:gd name="T51" fmla="*/ 2 h 166"/>
                  <a:gd name="T52" fmla="*/ 0 w 126"/>
                  <a:gd name="T53" fmla="*/ 1 h 166"/>
                  <a:gd name="T54" fmla="*/ 0 w 126"/>
                  <a:gd name="T55" fmla="*/ 1 h 166"/>
                  <a:gd name="T56" fmla="*/ 0 w 126"/>
                  <a:gd name="T57" fmla="*/ 1 h 166"/>
                  <a:gd name="T58" fmla="*/ 0 w 126"/>
                  <a:gd name="T59" fmla="*/ 1 h 166"/>
                  <a:gd name="T60" fmla="*/ 1 w 126"/>
                  <a:gd name="T61" fmla="*/ 1 h 166"/>
                  <a:gd name="T62" fmla="*/ 1 w 126"/>
                  <a:gd name="T63" fmla="*/ 1 h 166"/>
                  <a:gd name="T64" fmla="*/ 1 w 126"/>
                  <a:gd name="T65" fmla="*/ 1 h 166"/>
                  <a:gd name="T66" fmla="*/ 1 w 126"/>
                  <a:gd name="T67" fmla="*/ 1 h 166"/>
                  <a:gd name="T68" fmla="*/ 1 w 126"/>
                  <a:gd name="T69" fmla="*/ 1 h 166"/>
                  <a:gd name="T70" fmla="*/ 1 w 126"/>
                  <a:gd name="T71" fmla="*/ 0 h 166"/>
                  <a:gd name="T72" fmla="*/ 1 w 126"/>
                  <a:gd name="T73" fmla="*/ 0 h 166"/>
                  <a:gd name="T74" fmla="*/ 1 w 126"/>
                  <a:gd name="T75" fmla="*/ 0 h 166"/>
                  <a:gd name="T76" fmla="*/ 1 w 126"/>
                  <a:gd name="T77" fmla="*/ 0 h 166"/>
                  <a:gd name="T78" fmla="*/ 1 w 126"/>
                  <a:gd name="T79" fmla="*/ 0 h 166"/>
                  <a:gd name="T80" fmla="*/ 1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73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0 w 259"/>
                  <a:gd name="T1" fmla="*/ 2 h 259"/>
                  <a:gd name="T2" fmla="*/ 0 w 259"/>
                  <a:gd name="T3" fmla="*/ 2 h 259"/>
                  <a:gd name="T4" fmla="*/ 0 w 259"/>
                  <a:gd name="T5" fmla="*/ 2 h 259"/>
                  <a:gd name="T6" fmla="*/ 0 w 259"/>
                  <a:gd name="T7" fmla="*/ 2 h 259"/>
                  <a:gd name="T8" fmla="*/ 0 w 259"/>
                  <a:gd name="T9" fmla="*/ 2 h 259"/>
                  <a:gd name="T10" fmla="*/ 0 w 259"/>
                  <a:gd name="T11" fmla="*/ 1 h 259"/>
                  <a:gd name="T12" fmla="*/ 1 w 259"/>
                  <a:gd name="T13" fmla="*/ 1 h 259"/>
                  <a:gd name="T14" fmla="*/ 1 w 259"/>
                  <a:gd name="T15" fmla="*/ 1 h 259"/>
                  <a:gd name="T16" fmla="*/ 1 w 259"/>
                  <a:gd name="T17" fmla="*/ 1 h 259"/>
                  <a:gd name="T18" fmla="*/ 1 w 259"/>
                  <a:gd name="T19" fmla="*/ 1 h 259"/>
                  <a:gd name="T20" fmla="*/ 1 w 259"/>
                  <a:gd name="T21" fmla="*/ 1 h 259"/>
                  <a:gd name="T22" fmla="*/ 1 w 259"/>
                  <a:gd name="T23" fmla="*/ 1 h 259"/>
                  <a:gd name="T24" fmla="*/ 1 w 259"/>
                  <a:gd name="T25" fmla="*/ 1 h 259"/>
                  <a:gd name="T26" fmla="*/ 1 w 259"/>
                  <a:gd name="T27" fmla="*/ 1 h 259"/>
                  <a:gd name="T28" fmla="*/ 2 w 259"/>
                  <a:gd name="T29" fmla="*/ 1 h 259"/>
                  <a:gd name="T30" fmla="*/ 2 w 259"/>
                  <a:gd name="T31" fmla="*/ 1 h 259"/>
                  <a:gd name="T32" fmla="*/ 2 w 259"/>
                  <a:gd name="T33" fmla="*/ 1 h 259"/>
                  <a:gd name="T34" fmla="*/ 2 w 259"/>
                  <a:gd name="T35" fmla="*/ 1 h 259"/>
                  <a:gd name="T36" fmla="*/ 2 w 259"/>
                  <a:gd name="T37" fmla="*/ 0 h 259"/>
                  <a:gd name="T38" fmla="*/ 2 w 259"/>
                  <a:gd name="T39" fmla="*/ 0 h 259"/>
                  <a:gd name="T40" fmla="*/ 2 w 259"/>
                  <a:gd name="T41" fmla="*/ 0 h 259"/>
                  <a:gd name="T42" fmla="*/ 3 w 259"/>
                  <a:gd name="T43" fmla="*/ 0 h 259"/>
                  <a:gd name="T44" fmla="*/ 3 w 259"/>
                  <a:gd name="T45" fmla="*/ 0 h 259"/>
                  <a:gd name="T46" fmla="*/ 3 w 259"/>
                  <a:gd name="T47" fmla="*/ 1 h 259"/>
                  <a:gd name="T48" fmla="*/ 3 w 259"/>
                  <a:gd name="T49" fmla="*/ 1 h 259"/>
                  <a:gd name="T50" fmla="*/ 3 w 259"/>
                  <a:gd name="T51" fmla="*/ 1 h 259"/>
                  <a:gd name="T52" fmla="*/ 3 w 259"/>
                  <a:gd name="T53" fmla="*/ 1 h 259"/>
                  <a:gd name="T54" fmla="*/ 3 w 259"/>
                  <a:gd name="T55" fmla="*/ 1 h 259"/>
                  <a:gd name="T56" fmla="*/ 3 w 259"/>
                  <a:gd name="T57" fmla="*/ 1 h 259"/>
                  <a:gd name="T58" fmla="*/ 3 w 259"/>
                  <a:gd name="T59" fmla="*/ 1 h 259"/>
                  <a:gd name="T60" fmla="*/ 3 w 259"/>
                  <a:gd name="T61" fmla="*/ 2 h 259"/>
                  <a:gd name="T62" fmla="*/ 3 w 259"/>
                  <a:gd name="T63" fmla="*/ 2 h 259"/>
                  <a:gd name="T64" fmla="*/ 3 w 259"/>
                  <a:gd name="T65" fmla="*/ 3 h 259"/>
                  <a:gd name="T66" fmla="*/ 3 w 259"/>
                  <a:gd name="T67" fmla="*/ 3 h 259"/>
                  <a:gd name="T68" fmla="*/ 3 w 259"/>
                  <a:gd name="T69" fmla="*/ 3 h 259"/>
                  <a:gd name="T70" fmla="*/ 3 w 259"/>
                  <a:gd name="T71" fmla="*/ 2 h 259"/>
                  <a:gd name="T72" fmla="*/ 3 w 259"/>
                  <a:gd name="T73" fmla="*/ 2 h 259"/>
                  <a:gd name="T74" fmla="*/ 2 w 259"/>
                  <a:gd name="T75" fmla="*/ 2 h 259"/>
                  <a:gd name="T76" fmla="*/ 2 w 259"/>
                  <a:gd name="T77" fmla="*/ 2 h 259"/>
                  <a:gd name="T78" fmla="*/ 2 w 259"/>
                  <a:gd name="T79" fmla="*/ 3 h 259"/>
                  <a:gd name="T80" fmla="*/ 2 w 259"/>
                  <a:gd name="T81" fmla="*/ 3 h 259"/>
                  <a:gd name="T82" fmla="*/ 1 w 259"/>
                  <a:gd name="T83" fmla="*/ 3 h 259"/>
                  <a:gd name="T84" fmla="*/ 1 w 259"/>
                  <a:gd name="T85" fmla="*/ 3 h 259"/>
                  <a:gd name="T86" fmla="*/ 1 w 259"/>
                  <a:gd name="T87" fmla="*/ 3 h 259"/>
                  <a:gd name="T88" fmla="*/ 1 w 259"/>
                  <a:gd name="T89" fmla="*/ 2 h 259"/>
                  <a:gd name="T90" fmla="*/ 1 w 259"/>
                  <a:gd name="T91" fmla="*/ 2 h 259"/>
                  <a:gd name="T92" fmla="*/ 1 w 259"/>
                  <a:gd name="T93" fmla="*/ 2 h 259"/>
                  <a:gd name="T94" fmla="*/ 1 w 259"/>
                  <a:gd name="T95" fmla="*/ 2 h 259"/>
                  <a:gd name="T96" fmla="*/ 1 w 259"/>
                  <a:gd name="T97" fmla="*/ 2 h 259"/>
                  <a:gd name="T98" fmla="*/ 0 w 259"/>
                  <a:gd name="T99" fmla="*/ 2 h 259"/>
                  <a:gd name="T100" fmla="*/ 0 w 259"/>
                  <a:gd name="T101" fmla="*/ 2 h 259"/>
                  <a:gd name="T102" fmla="*/ 0 w 259"/>
                  <a:gd name="T103" fmla="*/ 2 h 259"/>
                  <a:gd name="T104" fmla="*/ 0 w 259"/>
                  <a:gd name="T105" fmla="*/ 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74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1 w 72"/>
                  <a:gd name="T1" fmla="*/ 1 h 92"/>
                  <a:gd name="T2" fmla="*/ 1 w 72"/>
                  <a:gd name="T3" fmla="*/ 1 h 92"/>
                  <a:gd name="T4" fmla="*/ 1 w 72"/>
                  <a:gd name="T5" fmla="*/ 1 h 92"/>
                  <a:gd name="T6" fmla="*/ 1 w 72"/>
                  <a:gd name="T7" fmla="*/ 1 h 92"/>
                  <a:gd name="T8" fmla="*/ 1 w 72"/>
                  <a:gd name="T9" fmla="*/ 1 h 92"/>
                  <a:gd name="T10" fmla="*/ 1 w 72"/>
                  <a:gd name="T11" fmla="*/ 1 h 92"/>
                  <a:gd name="T12" fmla="*/ 0 w 72"/>
                  <a:gd name="T13" fmla="*/ 1 h 92"/>
                  <a:gd name="T14" fmla="*/ 0 w 72"/>
                  <a:gd name="T15" fmla="*/ 1 h 92"/>
                  <a:gd name="T16" fmla="*/ 0 w 72"/>
                  <a:gd name="T17" fmla="*/ 0 h 92"/>
                  <a:gd name="T18" fmla="*/ 0 w 72"/>
                  <a:gd name="T19" fmla="*/ 0 h 92"/>
                  <a:gd name="T20" fmla="*/ 0 w 72"/>
                  <a:gd name="T21" fmla="*/ 0 h 92"/>
                  <a:gd name="T22" fmla="*/ 0 w 72"/>
                  <a:gd name="T23" fmla="*/ 0 h 92"/>
                  <a:gd name="T24" fmla="*/ 0 w 72"/>
                  <a:gd name="T25" fmla="*/ 0 h 92"/>
                  <a:gd name="T26" fmla="*/ 0 w 72"/>
                  <a:gd name="T27" fmla="*/ 0 h 92"/>
                  <a:gd name="T28" fmla="*/ 1 w 72"/>
                  <a:gd name="T29" fmla="*/ 0 h 92"/>
                  <a:gd name="T30" fmla="*/ 1 w 72"/>
                  <a:gd name="T31" fmla="*/ 0 h 92"/>
                  <a:gd name="T32" fmla="*/ 1 w 72"/>
                  <a:gd name="T33" fmla="*/ 0 h 92"/>
                  <a:gd name="T34" fmla="*/ 1 w 72"/>
                  <a:gd name="T35" fmla="*/ 1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75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0 w 46"/>
                  <a:gd name="T1" fmla="*/ 0 h 62"/>
                  <a:gd name="T2" fmla="*/ 0 w 46"/>
                  <a:gd name="T3" fmla="*/ 0 h 62"/>
                  <a:gd name="T4" fmla="*/ 0 w 46"/>
                  <a:gd name="T5" fmla="*/ 0 h 62"/>
                  <a:gd name="T6" fmla="*/ 1 w 46"/>
                  <a:gd name="T7" fmla="*/ 0 h 62"/>
                  <a:gd name="T8" fmla="*/ 1 w 46"/>
                  <a:gd name="T9" fmla="*/ 0 h 62"/>
                  <a:gd name="T10" fmla="*/ 1 w 46"/>
                  <a:gd name="T11" fmla="*/ 0 h 62"/>
                  <a:gd name="T12" fmla="*/ 1 w 46"/>
                  <a:gd name="T13" fmla="*/ 0 h 62"/>
                  <a:gd name="T14" fmla="*/ 1 w 46"/>
                  <a:gd name="T15" fmla="*/ 0 h 62"/>
                  <a:gd name="T16" fmla="*/ 1 w 46"/>
                  <a:gd name="T17" fmla="*/ 0 h 62"/>
                  <a:gd name="T18" fmla="*/ 1 w 46"/>
                  <a:gd name="T19" fmla="*/ 1 h 62"/>
                  <a:gd name="T20" fmla="*/ 1 w 46"/>
                  <a:gd name="T21" fmla="*/ 1 h 62"/>
                  <a:gd name="T22" fmla="*/ 1 w 46"/>
                  <a:gd name="T23" fmla="*/ 1 h 62"/>
                  <a:gd name="T24" fmla="*/ 1 w 46"/>
                  <a:gd name="T25" fmla="*/ 1 h 62"/>
                  <a:gd name="T26" fmla="*/ 0 w 46"/>
                  <a:gd name="T27" fmla="*/ 1 h 62"/>
                  <a:gd name="T28" fmla="*/ 0 w 46"/>
                  <a:gd name="T29" fmla="*/ 1 h 62"/>
                  <a:gd name="T30" fmla="*/ 0 w 46"/>
                  <a:gd name="T31" fmla="*/ 1 h 62"/>
                  <a:gd name="T32" fmla="*/ 0 w 46"/>
                  <a:gd name="T33" fmla="*/ 1 h 62"/>
                  <a:gd name="T34" fmla="*/ 0 w 46"/>
                  <a:gd name="T35" fmla="*/ 1 h 62"/>
                  <a:gd name="T36" fmla="*/ 0 w 46"/>
                  <a:gd name="T37" fmla="*/ 1 h 62"/>
                  <a:gd name="T38" fmla="*/ 0 w 46"/>
                  <a:gd name="T39" fmla="*/ 1 h 62"/>
                  <a:gd name="T40" fmla="*/ 0 w 46"/>
                  <a:gd name="T41" fmla="*/ 1 h 62"/>
                  <a:gd name="T42" fmla="*/ 0 w 46"/>
                  <a:gd name="T43" fmla="*/ 1 h 62"/>
                  <a:gd name="T44" fmla="*/ 0 w 46"/>
                  <a:gd name="T45" fmla="*/ 1 h 62"/>
                  <a:gd name="T46" fmla="*/ 0 w 46"/>
                  <a:gd name="T47" fmla="*/ 0 h 62"/>
                  <a:gd name="T48" fmla="*/ 0 w 46"/>
                  <a:gd name="T49" fmla="*/ 0 h 62"/>
                  <a:gd name="T50" fmla="*/ 0 w 46"/>
                  <a:gd name="T51" fmla="*/ 0 h 62"/>
                  <a:gd name="T52" fmla="*/ 0 w 46"/>
                  <a:gd name="T53" fmla="*/ 0 h 62"/>
                  <a:gd name="T54" fmla="*/ 0 w 46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76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 w 152"/>
                  <a:gd name="T1" fmla="*/ 0 h 296"/>
                  <a:gd name="T2" fmla="*/ 1 w 152"/>
                  <a:gd name="T3" fmla="*/ 0 h 296"/>
                  <a:gd name="T4" fmla="*/ 1 w 152"/>
                  <a:gd name="T5" fmla="*/ 0 h 296"/>
                  <a:gd name="T6" fmla="*/ 1 w 152"/>
                  <a:gd name="T7" fmla="*/ 0 h 296"/>
                  <a:gd name="T8" fmla="*/ 1 w 152"/>
                  <a:gd name="T9" fmla="*/ 0 h 296"/>
                  <a:gd name="T10" fmla="*/ 1 w 152"/>
                  <a:gd name="T11" fmla="*/ 0 h 296"/>
                  <a:gd name="T12" fmla="*/ 1 w 152"/>
                  <a:gd name="T13" fmla="*/ 0 h 296"/>
                  <a:gd name="T14" fmla="*/ 1 w 152"/>
                  <a:gd name="T15" fmla="*/ 0 h 296"/>
                  <a:gd name="T16" fmla="*/ 2 w 152"/>
                  <a:gd name="T17" fmla="*/ 1 h 296"/>
                  <a:gd name="T18" fmla="*/ 2 w 152"/>
                  <a:gd name="T19" fmla="*/ 1 h 296"/>
                  <a:gd name="T20" fmla="*/ 2 w 152"/>
                  <a:gd name="T21" fmla="*/ 1 h 296"/>
                  <a:gd name="T22" fmla="*/ 2 w 152"/>
                  <a:gd name="T23" fmla="*/ 1 h 296"/>
                  <a:gd name="T24" fmla="*/ 2 w 152"/>
                  <a:gd name="T25" fmla="*/ 1 h 296"/>
                  <a:gd name="T26" fmla="*/ 2 w 152"/>
                  <a:gd name="T27" fmla="*/ 2 h 296"/>
                  <a:gd name="T28" fmla="*/ 1 w 152"/>
                  <a:gd name="T29" fmla="*/ 2 h 296"/>
                  <a:gd name="T30" fmla="*/ 1 w 152"/>
                  <a:gd name="T31" fmla="*/ 2 h 296"/>
                  <a:gd name="T32" fmla="*/ 1 w 152"/>
                  <a:gd name="T33" fmla="*/ 2 h 296"/>
                  <a:gd name="T34" fmla="*/ 1 w 152"/>
                  <a:gd name="T35" fmla="*/ 3 h 296"/>
                  <a:gd name="T36" fmla="*/ 1 w 152"/>
                  <a:gd name="T37" fmla="*/ 3 h 296"/>
                  <a:gd name="T38" fmla="*/ 1 w 152"/>
                  <a:gd name="T39" fmla="*/ 3 h 296"/>
                  <a:gd name="T40" fmla="*/ 2 w 152"/>
                  <a:gd name="T41" fmla="*/ 3 h 296"/>
                  <a:gd name="T42" fmla="*/ 2 w 152"/>
                  <a:gd name="T43" fmla="*/ 3 h 296"/>
                  <a:gd name="T44" fmla="*/ 2 w 152"/>
                  <a:gd name="T45" fmla="*/ 3 h 296"/>
                  <a:gd name="T46" fmla="*/ 2 w 152"/>
                  <a:gd name="T47" fmla="*/ 3 h 296"/>
                  <a:gd name="T48" fmla="*/ 1 w 152"/>
                  <a:gd name="T49" fmla="*/ 4 h 296"/>
                  <a:gd name="T50" fmla="*/ 1 w 152"/>
                  <a:gd name="T51" fmla="*/ 4 h 296"/>
                  <a:gd name="T52" fmla="*/ 1 w 152"/>
                  <a:gd name="T53" fmla="*/ 4 h 296"/>
                  <a:gd name="T54" fmla="*/ 1 w 152"/>
                  <a:gd name="T55" fmla="*/ 3 h 296"/>
                  <a:gd name="T56" fmla="*/ 1 w 152"/>
                  <a:gd name="T57" fmla="*/ 3 h 296"/>
                  <a:gd name="T58" fmla="*/ 1 w 152"/>
                  <a:gd name="T59" fmla="*/ 3 h 296"/>
                  <a:gd name="T60" fmla="*/ 1 w 152"/>
                  <a:gd name="T61" fmla="*/ 3 h 296"/>
                  <a:gd name="T62" fmla="*/ 1 w 152"/>
                  <a:gd name="T63" fmla="*/ 3 h 296"/>
                  <a:gd name="T64" fmla="*/ 1 w 152"/>
                  <a:gd name="T65" fmla="*/ 3 h 296"/>
                  <a:gd name="T66" fmla="*/ 0 w 152"/>
                  <a:gd name="T67" fmla="*/ 3 h 296"/>
                  <a:gd name="T68" fmla="*/ 0 w 152"/>
                  <a:gd name="T69" fmla="*/ 3 h 296"/>
                  <a:gd name="T70" fmla="*/ 0 w 152"/>
                  <a:gd name="T71" fmla="*/ 3 h 296"/>
                  <a:gd name="T72" fmla="*/ 0 w 152"/>
                  <a:gd name="T73" fmla="*/ 2 h 296"/>
                  <a:gd name="T74" fmla="*/ 0 w 152"/>
                  <a:gd name="T75" fmla="*/ 2 h 296"/>
                  <a:gd name="T76" fmla="*/ 0 w 152"/>
                  <a:gd name="T77" fmla="*/ 2 h 296"/>
                  <a:gd name="T78" fmla="*/ 0 w 152"/>
                  <a:gd name="T79" fmla="*/ 2 h 296"/>
                  <a:gd name="T80" fmla="*/ 0 w 152"/>
                  <a:gd name="T81" fmla="*/ 1 h 296"/>
                  <a:gd name="T82" fmla="*/ 0 w 152"/>
                  <a:gd name="T83" fmla="*/ 1 h 296"/>
                  <a:gd name="T84" fmla="*/ 0 w 152"/>
                  <a:gd name="T85" fmla="*/ 0 h 296"/>
                  <a:gd name="T86" fmla="*/ 0 w 152"/>
                  <a:gd name="T87" fmla="*/ 0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77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0 w 26"/>
                  <a:gd name="T13" fmla="*/ 0 h 38"/>
                  <a:gd name="T14" fmla="*/ 0 w 26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78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0 h 31"/>
                  <a:gd name="T2" fmla="*/ 0 w 34"/>
                  <a:gd name="T3" fmla="*/ 0 h 31"/>
                  <a:gd name="T4" fmla="*/ 0 w 34"/>
                  <a:gd name="T5" fmla="*/ 0 h 31"/>
                  <a:gd name="T6" fmla="*/ 0 w 34"/>
                  <a:gd name="T7" fmla="*/ 0 h 31"/>
                  <a:gd name="T8" fmla="*/ 0 w 34"/>
                  <a:gd name="T9" fmla="*/ 0 h 31"/>
                  <a:gd name="T10" fmla="*/ 0 w 34"/>
                  <a:gd name="T11" fmla="*/ 0 h 31"/>
                  <a:gd name="T12" fmla="*/ 0 w 34"/>
                  <a:gd name="T13" fmla="*/ 0 h 31"/>
                  <a:gd name="T14" fmla="*/ 0 w 34"/>
                  <a:gd name="T15" fmla="*/ 0 h 31"/>
                  <a:gd name="T16" fmla="*/ 0 w 34"/>
                  <a:gd name="T17" fmla="*/ 0 h 31"/>
                  <a:gd name="T18" fmla="*/ 0 w 34"/>
                  <a:gd name="T19" fmla="*/ 0 h 31"/>
                  <a:gd name="T20" fmla="*/ 0 w 34"/>
                  <a:gd name="T21" fmla="*/ 0 h 31"/>
                  <a:gd name="T22" fmla="*/ 0 w 34"/>
                  <a:gd name="T23" fmla="*/ 0 h 31"/>
                  <a:gd name="T24" fmla="*/ 0 w 34"/>
                  <a:gd name="T25" fmla="*/ 0 h 31"/>
                  <a:gd name="T26" fmla="*/ 0 w 34"/>
                  <a:gd name="T27" fmla="*/ 0 h 31"/>
                  <a:gd name="T28" fmla="*/ 0 w 34"/>
                  <a:gd name="T29" fmla="*/ 0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79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0 h 37"/>
                  <a:gd name="T2" fmla="*/ 0 w 20"/>
                  <a:gd name="T3" fmla="*/ 0 h 37"/>
                  <a:gd name="T4" fmla="*/ 0 w 20"/>
                  <a:gd name="T5" fmla="*/ 0 h 37"/>
                  <a:gd name="T6" fmla="*/ 0 w 20"/>
                  <a:gd name="T7" fmla="*/ 0 h 37"/>
                  <a:gd name="T8" fmla="*/ 0 w 20"/>
                  <a:gd name="T9" fmla="*/ 0 h 37"/>
                  <a:gd name="T10" fmla="*/ 0 w 20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80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81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82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83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0 w 27"/>
                  <a:gd name="T3" fmla="*/ 0 h 31"/>
                  <a:gd name="T4" fmla="*/ 0 w 2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84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85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0 h 13"/>
                  <a:gd name="T2" fmla="*/ 0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0 w 34"/>
                  <a:gd name="T9" fmla="*/ 0 h 13"/>
                  <a:gd name="T10" fmla="*/ 0 w 34"/>
                  <a:gd name="T11" fmla="*/ 0 h 13"/>
                  <a:gd name="T12" fmla="*/ 0 w 34"/>
                  <a:gd name="T13" fmla="*/ 0 h 13"/>
                  <a:gd name="T14" fmla="*/ 0 w 34"/>
                  <a:gd name="T15" fmla="*/ 0 h 13"/>
                  <a:gd name="T16" fmla="*/ 0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86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0 w 34"/>
                  <a:gd name="T1" fmla="*/ 0 h 18"/>
                  <a:gd name="T2" fmla="*/ 0 w 34"/>
                  <a:gd name="T3" fmla="*/ 0 h 18"/>
                  <a:gd name="T4" fmla="*/ 0 w 34"/>
                  <a:gd name="T5" fmla="*/ 0 h 18"/>
                  <a:gd name="T6" fmla="*/ 0 w 34"/>
                  <a:gd name="T7" fmla="*/ 0 h 18"/>
                  <a:gd name="T8" fmla="*/ 0 w 34"/>
                  <a:gd name="T9" fmla="*/ 0 h 18"/>
                  <a:gd name="T10" fmla="*/ 0 w 34"/>
                  <a:gd name="T11" fmla="*/ 0 h 18"/>
                  <a:gd name="T12" fmla="*/ 0 w 3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87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 w 59"/>
                  <a:gd name="T1" fmla="*/ 0 h 25"/>
                  <a:gd name="T2" fmla="*/ 1 w 59"/>
                  <a:gd name="T3" fmla="*/ 0 h 25"/>
                  <a:gd name="T4" fmla="*/ 1 w 59"/>
                  <a:gd name="T5" fmla="*/ 0 h 25"/>
                  <a:gd name="T6" fmla="*/ 1 w 59"/>
                  <a:gd name="T7" fmla="*/ 0 h 25"/>
                  <a:gd name="T8" fmla="*/ 0 w 59"/>
                  <a:gd name="T9" fmla="*/ 0 h 25"/>
                  <a:gd name="T10" fmla="*/ 0 w 59"/>
                  <a:gd name="T11" fmla="*/ 0 h 25"/>
                  <a:gd name="T12" fmla="*/ 0 w 59"/>
                  <a:gd name="T13" fmla="*/ 0 h 25"/>
                  <a:gd name="T14" fmla="*/ 0 w 59"/>
                  <a:gd name="T15" fmla="*/ 0 h 25"/>
                  <a:gd name="T16" fmla="*/ 0 w 59"/>
                  <a:gd name="T17" fmla="*/ 0 h 25"/>
                  <a:gd name="T18" fmla="*/ 0 w 59"/>
                  <a:gd name="T19" fmla="*/ 0 h 25"/>
                  <a:gd name="T20" fmla="*/ 0 w 59"/>
                  <a:gd name="T21" fmla="*/ 0 h 25"/>
                  <a:gd name="T22" fmla="*/ 0 w 59"/>
                  <a:gd name="T23" fmla="*/ 0 h 25"/>
                  <a:gd name="T24" fmla="*/ 0 w 59"/>
                  <a:gd name="T25" fmla="*/ 0 h 25"/>
                  <a:gd name="T26" fmla="*/ 1 w 59"/>
                  <a:gd name="T27" fmla="*/ 0 h 25"/>
                  <a:gd name="T28" fmla="*/ 1 w 59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88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421" name="Freeform 307"/>
            <p:cNvSpPr>
              <a:spLocks/>
            </p:cNvSpPr>
            <p:nvPr>
              <p:custDataLst>
                <p:tags r:id="rId973"/>
              </p:custDataLst>
            </p:nvPr>
          </p:nvSpPr>
          <p:spPr bwMode="auto">
            <a:xfrm>
              <a:off x="7400910" y="4898996"/>
              <a:ext cx="13480" cy="52881"/>
            </a:xfrm>
            <a:custGeom>
              <a:avLst/>
              <a:gdLst>
                <a:gd name="T0" fmla="*/ 0 w 33"/>
                <a:gd name="T1" fmla="*/ 2147483647 h 43"/>
                <a:gd name="T2" fmla="*/ 2147483647 w 33"/>
                <a:gd name="T3" fmla="*/ 2147483647 h 43"/>
                <a:gd name="T4" fmla="*/ 2147483647 w 33"/>
                <a:gd name="T5" fmla="*/ 2147483647 h 43"/>
                <a:gd name="T6" fmla="*/ 2147483647 w 33"/>
                <a:gd name="T7" fmla="*/ 2147483647 h 43"/>
                <a:gd name="T8" fmla="*/ 2147483647 w 33"/>
                <a:gd name="T9" fmla="*/ 2147483647 h 43"/>
                <a:gd name="T10" fmla="*/ 2147483647 w 33"/>
                <a:gd name="T11" fmla="*/ 2147483647 h 43"/>
                <a:gd name="T12" fmla="*/ 2147483647 w 33"/>
                <a:gd name="T13" fmla="*/ 2147483647 h 43"/>
                <a:gd name="T14" fmla="*/ 2147483647 w 33"/>
                <a:gd name="T15" fmla="*/ 2147483647 h 43"/>
                <a:gd name="T16" fmla="*/ 2147483647 w 33"/>
                <a:gd name="T17" fmla="*/ 0 h 43"/>
                <a:gd name="T18" fmla="*/ 2147483647 w 33"/>
                <a:gd name="T19" fmla="*/ 2147483647 h 43"/>
                <a:gd name="T20" fmla="*/ 2147483647 w 33"/>
                <a:gd name="T21" fmla="*/ 2147483647 h 43"/>
                <a:gd name="T22" fmla="*/ 2147483647 w 33"/>
                <a:gd name="T23" fmla="*/ 2147483647 h 43"/>
                <a:gd name="T24" fmla="*/ 2147483647 w 33"/>
                <a:gd name="T25" fmla="*/ 2147483647 h 43"/>
                <a:gd name="T26" fmla="*/ 2147483647 w 33"/>
                <a:gd name="T27" fmla="*/ 2147483647 h 43"/>
                <a:gd name="T28" fmla="*/ 2147483647 w 33"/>
                <a:gd name="T29" fmla="*/ 2147483647 h 43"/>
                <a:gd name="T30" fmla="*/ 2147483647 w 33"/>
                <a:gd name="T31" fmla="*/ 2147483647 h 43"/>
                <a:gd name="T32" fmla="*/ 2147483647 w 33"/>
                <a:gd name="T33" fmla="*/ 2147483647 h 43"/>
                <a:gd name="T34" fmla="*/ 0 w 33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22" name="Freeform 308"/>
            <p:cNvSpPr>
              <a:spLocks/>
            </p:cNvSpPr>
            <p:nvPr>
              <p:custDataLst>
                <p:tags r:id="rId974"/>
              </p:custDataLst>
            </p:nvPr>
          </p:nvSpPr>
          <p:spPr bwMode="auto">
            <a:xfrm>
              <a:off x="7472804" y="4841583"/>
              <a:ext cx="20969" cy="55903"/>
            </a:xfrm>
            <a:custGeom>
              <a:avLst/>
              <a:gdLst>
                <a:gd name="T0" fmla="*/ 0 w 54"/>
                <a:gd name="T1" fmla="*/ 2147483647 h 92"/>
                <a:gd name="T2" fmla="*/ 2147483647 w 54"/>
                <a:gd name="T3" fmla="*/ 2147483647 h 92"/>
                <a:gd name="T4" fmla="*/ 2147483647 w 54"/>
                <a:gd name="T5" fmla="*/ 2147483647 h 92"/>
                <a:gd name="T6" fmla="*/ 2147483647 w 54"/>
                <a:gd name="T7" fmla="*/ 2147483647 h 92"/>
                <a:gd name="T8" fmla="*/ 2147483647 w 54"/>
                <a:gd name="T9" fmla="*/ 2147483647 h 92"/>
                <a:gd name="T10" fmla="*/ 2147483647 w 54"/>
                <a:gd name="T11" fmla="*/ 2147483647 h 92"/>
                <a:gd name="T12" fmla="*/ 2147483647 w 54"/>
                <a:gd name="T13" fmla="*/ 2147483647 h 92"/>
                <a:gd name="T14" fmla="*/ 2147483647 w 54"/>
                <a:gd name="T15" fmla="*/ 2147483647 h 92"/>
                <a:gd name="T16" fmla="*/ 2147483647 w 54"/>
                <a:gd name="T17" fmla="*/ 0 h 92"/>
                <a:gd name="T18" fmla="*/ 2147483647 w 54"/>
                <a:gd name="T19" fmla="*/ 2147483647 h 92"/>
                <a:gd name="T20" fmla="*/ 2147483647 w 54"/>
                <a:gd name="T21" fmla="*/ 2147483647 h 92"/>
                <a:gd name="T22" fmla="*/ 2147483647 w 54"/>
                <a:gd name="T23" fmla="*/ 2147483647 h 92"/>
                <a:gd name="T24" fmla="*/ 2147483647 w 54"/>
                <a:gd name="T25" fmla="*/ 2147483647 h 92"/>
                <a:gd name="T26" fmla="*/ 2147483647 w 54"/>
                <a:gd name="T27" fmla="*/ 2147483647 h 92"/>
                <a:gd name="T28" fmla="*/ 2147483647 w 54"/>
                <a:gd name="T29" fmla="*/ 2147483647 h 92"/>
                <a:gd name="T30" fmla="*/ 2147483647 w 54"/>
                <a:gd name="T31" fmla="*/ 2147483647 h 92"/>
                <a:gd name="T32" fmla="*/ 2147483647 w 54"/>
                <a:gd name="T33" fmla="*/ 2147483647 h 92"/>
                <a:gd name="T34" fmla="*/ 2147483647 w 54"/>
                <a:gd name="T35" fmla="*/ 2147483647 h 92"/>
                <a:gd name="T36" fmla="*/ 2147483647 w 54"/>
                <a:gd name="T37" fmla="*/ 2147483647 h 92"/>
                <a:gd name="T38" fmla="*/ 2147483647 w 54"/>
                <a:gd name="T39" fmla="*/ 2147483647 h 92"/>
                <a:gd name="T40" fmla="*/ 2147483647 w 54"/>
                <a:gd name="T41" fmla="*/ 2147483647 h 92"/>
                <a:gd name="T42" fmla="*/ 2147483647 w 54"/>
                <a:gd name="T43" fmla="*/ 2147483647 h 92"/>
                <a:gd name="T44" fmla="*/ 2147483647 w 54"/>
                <a:gd name="T45" fmla="*/ 2147483647 h 92"/>
                <a:gd name="T46" fmla="*/ 2147483647 w 54"/>
                <a:gd name="T47" fmla="*/ 2147483647 h 92"/>
                <a:gd name="T48" fmla="*/ 2147483647 w 54"/>
                <a:gd name="T49" fmla="*/ 2147483647 h 92"/>
                <a:gd name="T50" fmla="*/ 0 w 54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23" name="Freeform 309"/>
            <p:cNvSpPr>
              <a:spLocks/>
            </p:cNvSpPr>
            <p:nvPr>
              <p:custDataLst>
                <p:tags r:id="rId975"/>
              </p:custDataLst>
            </p:nvPr>
          </p:nvSpPr>
          <p:spPr bwMode="auto">
            <a:xfrm>
              <a:off x="7517737" y="4726758"/>
              <a:ext cx="22467" cy="54391"/>
            </a:xfrm>
            <a:custGeom>
              <a:avLst/>
              <a:gdLst>
                <a:gd name="T0" fmla="*/ 0 w 60"/>
                <a:gd name="T1" fmla="*/ 0 h 18"/>
                <a:gd name="T2" fmla="*/ 2147483647 w 60"/>
                <a:gd name="T3" fmla="*/ 2147483647 h 18"/>
                <a:gd name="T4" fmla="*/ 2147483647 w 60"/>
                <a:gd name="T5" fmla="*/ 2147483647 h 18"/>
                <a:gd name="T6" fmla="*/ 2147483647 w 60"/>
                <a:gd name="T7" fmla="*/ 2147483647 h 18"/>
                <a:gd name="T8" fmla="*/ 2147483647 w 60"/>
                <a:gd name="T9" fmla="*/ 2147483647 h 18"/>
                <a:gd name="T10" fmla="*/ 2147483647 w 60"/>
                <a:gd name="T11" fmla="*/ 2147483647 h 18"/>
                <a:gd name="T12" fmla="*/ 2147483647 w 60"/>
                <a:gd name="T13" fmla="*/ 2147483647 h 18"/>
                <a:gd name="T14" fmla="*/ 2147483647 w 60"/>
                <a:gd name="T15" fmla="*/ 2147483647 h 18"/>
                <a:gd name="T16" fmla="*/ 2147483647 w 60"/>
                <a:gd name="T17" fmla="*/ 2147483647 h 18"/>
                <a:gd name="T18" fmla="*/ 2147483647 w 60"/>
                <a:gd name="T19" fmla="*/ 2147483647 h 18"/>
                <a:gd name="T20" fmla="*/ 0 w 60"/>
                <a:gd name="T21" fmla="*/ 2147483647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24" name="Freeform 310"/>
            <p:cNvSpPr>
              <a:spLocks/>
            </p:cNvSpPr>
            <p:nvPr>
              <p:custDataLst>
                <p:tags r:id="rId976"/>
              </p:custDataLst>
            </p:nvPr>
          </p:nvSpPr>
          <p:spPr bwMode="auto">
            <a:xfrm>
              <a:off x="7502759" y="4698052"/>
              <a:ext cx="23964" cy="54391"/>
            </a:xfrm>
            <a:custGeom>
              <a:avLst/>
              <a:gdLst>
                <a:gd name="T0" fmla="*/ 0 w 66"/>
                <a:gd name="T1" fmla="*/ 2147483647 h 18"/>
                <a:gd name="T2" fmla="*/ 2147483647 w 66"/>
                <a:gd name="T3" fmla="*/ 2147483647 h 18"/>
                <a:gd name="T4" fmla="*/ 2147483647 w 66"/>
                <a:gd name="T5" fmla="*/ 2147483647 h 18"/>
                <a:gd name="T6" fmla="*/ 2147483647 w 66"/>
                <a:gd name="T7" fmla="*/ 2147483647 h 18"/>
                <a:gd name="T8" fmla="*/ 2147483647 w 66"/>
                <a:gd name="T9" fmla="*/ 2147483647 h 18"/>
                <a:gd name="T10" fmla="*/ 2147483647 w 66"/>
                <a:gd name="T11" fmla="*/ 2147483647 h 18"/>
                <a:gd name="T12" fmla="*/ 2147483647 w 66"/>
                <a:gd name="T13" fmla="*/ 2147483647 h 18"/>
                <a:gd name="T14" fmla="*/ 2147483647 w 66"/>
                <a:gd name="T15" fmla="*/ 0 h 18"/>
                <a:gd name="T16" fmla="*/ 0 w 6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25" name="Freeform 311"/>
            <p:cNvSpPr>
              <a:spLocks/>
            </p:cNvSpPr>
            <p:nvPr>
              <p:custDataLst>
                <p:tags r:id="rId977"/>
              </p:custDataLst>
            </p:nvPr>
          </p:nvSpPr>
          <p:spPr bwMode="auto">
            <a:xfrm>
              <a:off x="7338004" y="4599845"/>
              <a:ext cx="7489" cy="54391"/>
            </a:xfrm>
            <a:custGeom>
              <a:avLst/>
              <a:gdLst>
                <a:gd name="T0" fmla="*/ 0 w 17"/>
                <a:gd name="T1" fmla="*/ 2147483647 h 42"/>
                <a:gd name="T2" fmla="*/ 2147483647 w 17"/>
                <a:gd name="T3" fmla="*/ 2147483647 h 42"/>
                <a:gd name="T4" fmla="*/ 2147483647 w 17"/>
                <a:gd name="T5" fmla="*/ 2147483647 h 42"/>
                <a:gd name="T6" fmla="*/ 2147483647 w 17"/>
                <a:gd name="T7" fmla="*/ 2147483647 h 42"/>
                <a:gd name="T8" fmla="*/ 2147483647 w 17"/>
                <a:gd name="T9" fmla="*/ 2147483647 h 42"/>
                <a:gd name="T10" fmla="*/ 2147483647 w 17"/>
                <a:gd name="T11" fmla="*/ 2147483647 h 42"/>
                <a:gd name="T12" fmla="*/ 2147483647 w 17"/>
                <a:gd name="T13" fmla="*/ 2147483647 h 42"/>
                <a:gd name="T14" fmla="*/ 2147483647 w 17"/>
                <a:gd name="T15" fmla="*/ 0 h 42"/>
                <a:gd name="T16" fmla="*/ 0 w 17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26" name="Freeform 312"/>
            <p:cNvSpPr>
              <a:spLocks/>
            </p:cNvSpPr>
            <p:nvPr>
              <p:custDataLst>
                <p:tags r:id="rId978"/>
              </p:custDataLst>
            </p:nvPr>
          </p:nvSpPr>
          <p:spPr bwMode="auto">
            <a:xfrm>
              <a:off x="7269106" y="4728269"/>
              <a:ext cx="28458" cy="55902"/>
            </a:xfrm>
            <a:custGeom>
              <a:avLst/>
              <a:gdLst>
                <a:gd name="T0" fmla="*/ 2147483647 w 72"/>
                <a:gd name="T1" fmla="*/ 2147483647 h 29"/>
                <a:gd name="T2" fmla="*/ 2147483647 w 72"/>
                <a:gd name="T3" fmla="*/ 2147483647 h 29"/>
                <a:gd name="T4" fmla="*/ 2147483647 w 72"/>
                <a:gd name="T5" fmla="*/ 2147483647 h 29"/>
                <a:gd name="T6" fmla="*/ 2147483647 w 72"/>
                <a:gd name="T7" fmla="*/ 2147483647 h 29"/>
                <a:gd name="T8" fmla="*/ 2147483647 w 72"/>
                <a:gd name="T9" fmla="*/ 2147483647 h 29"/>
                <a:gd name="T10" fmla="*/ 2147483647 w 72"/>
                <a:gd name="T11" fmla="*/ 2147483647 h 29"/>
                <a:gd name="T12" fmla="*/ 2147483647 w 72"/>
                <a:gd name="T13" fmla="*/ 2147483647 h 29"/>
                <a:gd name="T14" fmla="*/ 2147483647 w 72"/>
                <a:gd name="T15" fmla="*/ 2147483647 h 29"/>
                <a:gd name="T16" fmla="*/ 2147483647 w 72"/>
                <a:gd name="T17" fmla="*/ 2147483647 h 29"/>
                <a:gd name="T18" fmla="*/ 2147483647 w 72"/>
                <a:gd name="T19" fmla="*/ 0 h 29"/>
                <a:gd name="T20" fmla="*/ 2147483647 w 72"/>
                <a:gd name="T21" fmla="*/ 0 h 29"/>
                <a:gd name="T22" fmla="*/ 2147483647 w 72"/>
                <a:gd name="T23" fmla="*/ 2147483647 h 29"/>
                <a:gd name="T24" fmla="*/ 2147483647 w 72"/>
                <a:gd name="T25" fmla="*/ 2147483647 h 29"/>
                <a:gd name="T26" fmla="*/ 2147483647 w 72"/>
                <a:gd name="T27" fmla="*/ 2147483647 h 29"/>
                <a:gd name="T28" fmla="*/ 2147483647 w 72"/>
                <a:gd name="T29" fmla="*/ 2147483647 h 29"/>
                <a:gd name="T30" fmla="*/ 0 w 72"/>
                <a:gd name="T31" fmla="*/ 2147483647 h 29"/>
                <a:gd name="T32" fmla="*/ 2147483647 w 72"/>
                <a:gd name="T33" fmla="*/ 2147483647 h 29"/>
                <a:gd name="T34" fmla="*/ 2147483647 w 72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27" name="Freeform 313"/>
            <p:cNvSpPr>
              <a:spLocks/>
            </p:cNvSpPr>
            <p:nvPr>
              <p:custDataLst>
                <p:tags r:id="rId979"/>
              </p:custDataLst>
            </p:nvPr>
          </p:nvSpPr>
          <p:spPr bwMode="auto">
            <a:xfrm>
              <a:off x="7276596" y="4905040"/>
              <a:ext cx="17973" cy="52881"/>
            </a:xfrm>
            <a:custGeom>
              <a:avLst/>
              <a:gdLst>
                <a:gd name="T0" fmla="*/ 0 w 46"/>
                <a:gd name="T1" fmla="*/ 0 h 37"/>
                <a:gd name="T2" fmla="*/ 2147483647 w 46"/>
                <a:gd name="T3" fmla="*/ 2147483647 h 37"/>
                <a:gd name="T4" fmla="*/ 2147483647 w 46"/>
                <a:gd name="T5" fmla="*/ 2147483647 h 37"/>
                <a:gd name="T6" fmla="*/ 2147483647 w 46"/>
                <a:gd name="T7" fmla="*/ 2147483647 h 37"/>
                <a:gd name="T8" fmla="*/ 2147483647 w 46"/>
                <a:gd name="T9" fmla="*/ 2147483647 h 37"/>
                <a:gd name="T10" fmla="*/ 2147483647 w 46"/>
                <a:gd name="T11" fmla="*/ 2147483647 h 37"/>
                <a:gd name="T12" fmla="*/ 2147483647 w 46"/>
                <a:gd name="T13" fmla="*/ 2147483647 h 37"/>
                <a:gd name="T14" fmla="*/ 2147483647 w 46"/>
                <a:gd name="T15" fmla="*/ 2147483647 h 37"/>
                <a:gd name="T16" fmla="*/ 2147483647 w 46"/>
                <a:gd name="T17" fmla="*/ 2147483647 h 37"/>
                <a:gd name="T18" fmla="*/ 2147483647 w 46"/>
                <a:gd name="T19" fmla="*/ 2147483647 h 37"/>
                <a:gd name="T20" fmla="*/ 2147483647 w 46"/>
                <a:gd name="T21" fmla="*/ 2147483647 h 37"/>
                <a:gd name="T22" fmla="*/ 2147483647 w 46"/>
                <a:gd name="T23" fmla="*/ 2147483647 h 37"/>
                <a:gd name="T24" fmla="*/ 2147483647 w 46"/>
                <a:gd name="T25" fmla="*/ 2147483647 h 37"/>
                <a:gd name="T26" fmla="*/ 2147483647 w 46"/>
                <a:gd name="T27" fmla="*/ 2147483647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28" name="Freeform 314"/>
            <p:cNvSpPr>
              <a:spLocks/>
            </p:cNvSpPr>
            <p:nvPr>
              <p:custDataLst>
                <p:tags r:id="rId980"/>
              </p:custDataLst>
            </p:nvPr>
          </p:nvSpPr>
          <p:spPr bwMode="auto">
            <a:xfrm>
              <a:off x="7382937" y="4732801"/>
              <a:ext cx="10485" cy="54391"/>
            </a:xfrm>
            <a:custGeom>
              <a:avLst/>
              <a:gdLst>
                <a:gd name="T0" fmla="*/ 0 w 26"/>
                <a:gd name="T1" fmla="*/ 0 h 19"/>
                <a:gd name="T2" fmla="*/ 2147483647 w 26"/>
                <a:gd name="T3" fmla="*/ 2147483647 h 19"/>
                <a:gd name="T4" fmla="*/ 2147483647 w 26"/>
                <a:gd name="T5" fmla="*/ 2147483647 h 19"/>
                <a:gd name="T6" fmla="*/ 2147483647 w 26"/>
                <a:gd name="T7" fmla="*/ 0 h 19"/>
                <a:gd name="T8" fmla="*/ 2147483647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29" name="Freeform 315"/>
            <p:cNvSpPr>
              <a:spLocks/>
            </p:cNvSpPr>
            <p:nvPr>
              <p:custDataLst>
                <p:tags r:id="rId981"/>
              </p:custDataLst>
            </p:nvPr>
          </p:nvSpPr>
          <p:spPr bwMode="auto">
            <a:xfrm>
              <a:off x="7251133" y="4728269"/>
              <a:ext cx="17973" cy="55902"/>
            </a:xfrm>
            <a:custGeom>
              <a:avLst/>
              <a:gdLst>
                <a:gd name="T0" fmla="*/ 2147483647 w 43"/>
                <a:gd name="T1" fmla="*/ 0 h 31"/>
                <a:gd name="T2" fmla="*/ 2147483647 w 43"/>
                <a:gd name="T3" fmla="*/ 2147483647 h 31"/>
                <a:gd name="T4" fmla="*/ 0 w 43"/>
                <a:gd name="T5" fmla="*/ 2147483647 h 31"/>
                <a:gd name="T6" fmla="*/ 0 w 43"/>
                <a:gd name="T7" fmla="*/ 2147483647 h 31"/>
                <a:gd name="T8" fmla="*/ 0 w 43"/>
                <a:gd name="T9" fmla="*/ 2147483647 h 31"/>
                <a:gd name="T10" fmla="*/ 0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2147483647 w 43"/>
                <a:gd name="T21" fmla="*/ 0 h 31"/>
                <a:gd name="T22" fmla="*/ 2147483647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30" name="Freeform 316"/>
            <p:cNvSpPr>
              <a:spLocks/>
            </p:cNvSpPr>
            <p:nvPr>
              <p:custDataLst>
                <p:tags r:id="rId982"/>
              </p:custDataLst>
            </p:nvPr>
          </p:nvSpPr>
          <p:spPr bwMode="auto">
            <a:xfrm>
              <a:off x="7293071" y="4773595"/>
              <a:ext cx="28458" cy="54391"/>
            </a:xfrm>
            <a:custGeom>
              <a:avLst/>
              <a:gdLst>
                <a:gd name="T0" fmla="*/ 2147483647 w 71"/>
                <a:gd name="T1" fmla="*/ 2147483647 h 49"/>
                <a:gd name="T2" fmla="*/ 2147483647 w 71"/>
                <a:gd name="T3" fmla="*/ 2147483647 h 49"/>
                <a:gd name="T4" fmla="*/ 2147483647 w 71"/>
                <a:gd name="T5" fmla="*/ 2147483647 h 49"/>
                <a:gd name="T6" fmla="*/ 2147483647 w 71"/>
                <a:gd name="T7" fmla="*/ 2147483647 h 49"/>
                <a:gd name="T8" fmla="*/ 2147483647 w 71"/>
                <a:gd name="T9" fmla="*/ 2147483647 h 49"/>
                <a:gd name="T10" fmla="*/ 2147483647 w 71"/>
                <a:gd name="T11" fmla="*/ 2147483647 h 49"/>
                <a:gd name="T12" fmla="*/ 2147483647 w 71"/>
                <a:gd name="T13" fmla="*/ 2147483647 h 49"/>
                <a:gd name="T14" fmla="*/ 2147483647 w 71"/>
                <a:gd name="T15" fmla="*/ 2147483647 h 49"/>
                <a:gd name="T16" fmla="*/ 2147483647 w 71"/>
                <a:gd name="T17" fmla="*/ 2147483647 h 49"/>
                <a:gd name="T18" fmla="*/ 2147483647 w 71"/>
                <a:gd name="T19" fmla="*/ 2147483647 h 49"/>
                <a:gd name="T20" fmla="*/ 2147483647 w 71"/>
                <a:gd name="T21" fmla="*/ 2147483647 h 49"/>
                <a:gd name="T22" fmla="*/ 2147483647 w 71"/>
                <a:gd name="T23" fmla="*/ 2147483647 h 49"/>
                <a:gd name="T24" fmla="*/ 2147483647 w 71"/>
                <a:gd name="T25" fmla="*/ 2147483647 h 49"/>
                <a:gd name="T26" fmla="*/ 2147483647 w 71"/>
                <a:gd name="T27" fmla="*/ 2147483647 h 49"/>
                <a:gd name="T28" fmla="*/ 2147483647 w 71"/>
                <a:gd name="T29" fmla="*/ 2147483647 h 49"/>
                <a:gd name="T30" fmla="*/ 2147483647 w 71"/>
                <a:gd name="T31" fmla="*/ 2147483647 h 49"/>
                <a:gd name="T32" fmla="*/ 2147483647 w 71"/>
                <a:gd name="T33" fmla="*/ 2147483647 h 49"/>
                <a:gd name="T34" fmla="*/ 2147483647 w 71"/>
                <a:gd name="T35" fmla="*/ 2147483647 h 49"/>
                <a:gd name="T36" fmla="*/ 2147483647 w 71"/>
                <a:gd name="T37" fmla="*/ 2147483647 h 49"/>
                <a:gd name="T38" fmla="*/ 2147483647 w 71"/>
                <a:gd name="T39" fmla="*/ 2147483647 h 49"/>
                <a:gd name="T40" fmla="*/ 2147483647 w 71"/>
                <a:gd name="T41" fmla="*/ 2147483647 h 49"/>
                <a:gd name="T42" fmla="*/ 2147483647 w 71"/>
                <a:gd name="T43" fmla="*/ 2147483647 h 49"/>
                <a:gd name="T44" fmla="*/ 2147483647 w 71"/>
                <a:gd name="T45" fmla="*/ 0 h 49"/>
                <a:gd name="T46" fmla="*/ 2147483647 w 71"/>
                <a:gd name="T47" fmla="*/ 2147483647 h 49"/>
                <a:gd name="T48" fmla="*/ 2147483647 w 71"/>
                <a:gd name="T49" fmla="*/ 2147483647 h 49"/>
                <a:gd name="T50" fmla="*/ 0 w 71"/>
                <a:gd name="T51" fmla="*/ 2147483647 h 49"/>
                <a:gd name="T52" fmla="*/ 0 w 71"/>
                <a:gd name="T53" fmla="*/ 2147483647 h 49"/>
                <a:gd name="T54" fmla="*/ 2147483647 w 71"/>
                <a:gd name="T55" fmla="*/ 2147483647 h 49"/>
                <a:gd name="T56" fmla="*/ 2147483647 w 71"/>
                <a:gd name="T57" fmla="*/ 214748364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31" name="Freeform 317"/>
            <p:cNvSpPr>
              <a:spLocks/>
            </p:cNvSpPr>
            <p:nvPr>
              <p:custDataLst>
                <p:tags r:id="rId983"/>
              </p:custDataLst>
            </p:nvPr>
          </p:nvSpPr>
          <p:spPr bwMode="auto">
            <a:xfrm>
              <a:off x="7105850" y="4966986"/>
              <a:ext cx="43435" cy="55902"/>
            </a:xfrm>
            <a:custGeom>
              <a:avLst/>
              <a:gdLst>
                <a:gd name="T0" fmla="*/ 2147483647 w 112"/>
                <a:gd name="T1" fmla="*/ 2147483647 h 26"/>
                <a:gd name="T2" fmla="*/ 2147483647 w 112"/>
                <a:gd name="T3" fmla="*/ 2147483647 h 26"/>
                <a:gd name="T4" fmla="*/ 2147483647 w 112"/>
                <a:gd name="T5" fmla="*/ 2147483647 h 26"/>
                <a:gd name="T6" fmla="*/ 2147483647 w 112"/>
                <a:gd name="T7" fmla="*/ 2147483647 h 26"/>
                <a:gd name="T8" fmla="*/ 2147483647 w 112"/>
                <a:gd name="T9" fmla="*/ 2147483647 h 26"/>
                <a:gd name="T10" fmla="*/ 2147483647 w 112"/>
                <a:gd name="T11" fmla="*/ 2147483647 h 26"/>
                <a:gd name="T12" fmla="*/ 2147483647 w 112"/>
                <a:gd name="T13" fmla="*/ 2147483647 h 26"/>
                <a:gd name="T14" fmla="*/ 2147483647 w 112"/>
                <a:gd name="T15" fmla="*/ 2147483647 h 26"/>
                <a:gd name="T16" fmla="*/ 2147483647 w 112"/>
                <a:gd name="T17" fmla="*/ 2147483647 h 26"/>
                <a:gd name="T18" fmla="*/ 2147483647 w 112"/>
                <a:gd name="T19" fmla="*/ 2147483647 h 26"/>
                <a:gd name="T20" fmla="*/ 2147483647 w 112"/>
                <a:gd name="T21" fmla="*/ 2147483647 h 26"/>
                <a:gd name="T22" fmla="*/ 2147483647 w 112"/>
                <a:gd name="T23" fmla="*/ 2147483647 h 26"/>
                <a:gd name="T24" fmla="*/ 2147483647 w 112"/>
                <a:gd name="T25" fmla="*/ 2147483647 h 26"/>
                <a:gd name="T26" fmla="*/ 2147483647 w 112"/>
                <a:gd name="T27" fmla="*/ 2147483647 h 26"/>
                <a:gd name="T28" fmla="*/ 2147483647 w 112"/>
                <a:gd name="T29" fmla="*/ 2147483647 h 26"/>
                <a:gd name="T30" fmla="*/ 2147483647 w 112"/>
                <a:gd name="T31" fmla="*/ 2147483647 h 26"/>
                <a:gd name="T32" fmla="*/ 2147483647 w 112"/>
                <a:gd name="T33" fmla="*/ 2147483647 h 26"/>
                <a:gd name="T34" fmla="*/ 2147483647 w 112"/>
                <a:gd name="T35" fmla="*/ 2147483647 h 26"/>
                <a:gd name="T36" fmla="*/ 0 w 112"/>
                <a:gd name="T37" fmla="*/ 2147483647 h 26"/>
                <a:gd name="T38" fmla="*/ 2147483647 w 112"/>
                <a:gd name="T39" fmla="*/ 2147483647 h 26"/>
                <a:gd name="T40" fmla="*/ 2147483647 w 112"/>
                <a:gd name="T41" fmla="*/ 2147483647 h 26"/>
                <a:gd name="T42" fmla="*/ 2147483647 w 112"/>
                <a:gd name="T43" fmla="*/ 2147483647 h 26"/>
                <a:gd name="T44" fmla="*/ 2147483647 w 112"/>
                <a:gd name="T45" fmla="*/ 0 h 26"/>
                <a:gd name="T46" fmla="*/ 2147483647 w 112"/>
                <a:gd name="T47" fmla="*/ 2147483647 h 26"/>
                <a:gd name="T48" fmla="*/ 2147483647 w 112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32" name="Freeform 318"/>
            <p:cNvSpPr>
              <a:spLocks/>
            </p:cNvSpPr>
            <p:nvPr>
              <p:custDataLst>
                <p:tags r:id="rId984"/>
              </p:custDataLst>
            </p:nvPr>
          </p:nvSpPr>
          <p:spPr bwMode="auto">
            <a:xfrm>
              <a:off x="7198712" y="5003247"/>
              <a:ext cx="13479" cy="55902"/>
            </a:xfrm>
            <a:custGeom>
              <a:avLst/>
              <a:gdLst>
                <a:gd name="T0" fmla="*/ 0 w 41"/>
                <a:gd name="T1" fmla="*/ 0 h 25"/>
                <a:gd name="T2" fmla="*/ 2147483647 w 41"/>
                <a:gd name="T3" fmla="*/ 0 h 25"/>
                <a:gd name="T4" fmla="*/ 2147483647 w 41"/>
                <a:gd name="T5" fmla="*/ 2147483647 h 25"/>
                <a:gd name="T6" fmla="*/ 2147483647 w 41"/>
                <a:gd name="T7" fmla="*/ 2147483647 h 25"/>
                <a:gd name="T8" fmla="*/ 2147483647 w 41"/>
                <a:gd name="T9" fmla="*/ 2147483647 h 25"/>
                <a:gd name="T10" fmla="*/ 0 w 41"/>
                <a:gd name="T11" fmla="*/ 214748364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33" name="Freeform 319"/>
            <p:cNvSpPr>
              <a:spLocks/>
            </p:cNvSpPr>
            <p:nvPr>
              <p:custDataLst>
                <p:tags r:id="rId985"/>
              </p:custDataLst>
            </p:nvPr>
          </p:nvSpPr>
          <p:spPr bwMode="auto">
            <a:xfrm>
              <a:off x="7041445" y="4938279"/>
              <a:ext cx="34449" cy="52881"/>
            </a:xfrm>
            <a:custGeom>
              <a:avLst/>
              <a:gdLst>
                <a:gd name="T0" fmla="*/ 0 w 81"/>
                <a:gd name="T1" fmla="*/ 2147483647 h 31"/>
                <a:gd name="T2" fmla="*/ 0 w 81"/>
                <a:gd name="T3" fmla="*/ 2147483647 h 31"/>
                <a:gd name="T4" fmla="*/ 0 w 81"/>
                <a:gd name="T5" fmla="*/ 2147483647 h 31"/>
                <a:gd name="T6" fmla="*/ 0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2147483647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2147483647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0 w 81"/>
                <a:gd name="T47" fmla="*/ 2147483647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34" name="Freeform 320"/>
            <p:cNvSpPr>
              <a:spLocks/>
            </p:cNvSpPr>
            <p:nvPr>
              <p:custDataLst>
                <p:tags r:id="rId986"/>
              </p:custDataLst>
            </p:nvPr>
          </p:nvSpPr>
          <p:spPr bwMode="auto">
            <a:xfrm>
              <a:off x="7083383" y="4924682"/>
              <a:ext cx="37445" cy="52880"/>
            </a:xfrm>
            <a:custGeom>
              <a:avLst/>
              <a:gdLst>
                <a:gd name="T0" fmla="*/ 2147483647 w 89"/>
                <a:gd name="T1" fmla="*/ 2147483647 h 49"/>
                <a:gd name="T2" fmla="*/ 2147483647 w 89"/>
                <a:gd name="T3" fmla="*/ 2147483647 h 49"/>
                <a:gd name="T4" fmla="*/ 2147483647 w 89"/>
                <a:gd name="T5" fmla="*/ 2147483647 h 49"/>
                <a:gd name="T6" fmla="*/ 2147483647 w 89"/>
                <a:gd name="T7" fmla="*/ 2147483647 h 49"/>
                <a:gd name="T8" fmla="*/ 2147483647 w 89"/>
                <a:gd name="T9" fmla="*/ 2147483647 h 49"/>
                <a:gd name="T10" fmla="*/ 2147483647 w 89"/>
                <a:gd name="T11" fmla="*/ 2147483647 h 49"/>
                <a:gd name="T12" fmla="*/ 2147483647 w 89"/>
                <a:gd name="T13" fmla="*/ 2147483647 h 49"/>
                <a:gd name="T14" fmla="*/ 2147483647 w 89"/>
                <a:gd name="T15" fmla="*/ 2147483647 h 49"/>
                <a:gd name="T16" fmla="*/ 2147483647 w 89"/>
                <a:gd name="T17" fmla="*/ 2147483647 h 49"/>
                <a:gd name="T18" fmla="*/ 2147483647 w 89"/>
                <a:gd name="T19" fmla="*/ 0 h 49"/>
                <a:gd name="T20" fmla="*/ 2147483647 w 89"/>
                <a:gd name="T21" fmla="*/ 2147483647 h 49"/>
                <a:gd name="T22" fmla="*/ 2147483647 w 89"/>
                <a:gd name="T23" fmla="*/ 2147483647 h 49"/>
                <a:gd name="T24" fmla="*/ 0 w 89"/>
                <a:gd name="T25" fmla="*/ 2147483647 h 49"/>
                <a:gd name="T26" fmla="*/ 0 w 89"/>
                <a:gd name="T27" fmla="*/ 2147483647 h 49"/>
                <a:gd name="T28" fmla="*/ 0 w 89"/>
                <a:gd name="T29" fmla="*/ 2147483647 h 49"/>
                <a:gd name="T30" fmla="*/ 2147483647 w 89"/>
                <a:gd name="T31" fmla="*/ 214748364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35" name="Freeform 321"/>
            <p:cNvSpPr>
              <a:spLocks/>
            </p:cNvSpPr>
            <p:nvPr>
              <p:custDataLst>
                <p:tags r:id="rId987"/>
              </p:custDataLst>
            </p:nvPr>
          </p:nvSpPr>
          <p:spPr bwMode="auto">
            <a:xfrm>
              <a:off x="7132810" y="4933747"/>
              <a:ext cx="34448" cy="55902"/>
            </a:xfrm>
            <a:custGeom>
              <a:avLst/>
              <a:gdLst>
                <a:gd name="T0" fmla="*/ 0 w 86"/>
                <a:gd name="T1" fmla="*/ 2147483647 h 46"/>
                <a:gd name="T2" fmla="*/ 2147483647 w 86"/>
                <a:gd name="T3" fmla="*/ 2147483647 h 46"/>
                <a:gd name="T4" fmla="*/ 2147483647 w 86"/>
                <a:gd name="T5" fmla="*/ 2147483647 h 46"/>
                <a:gd name="T6" fmla="*/ 2147483647 w 86"/>
                <a:gd name="T7" fmla="*/ 2147483647 h 46"/>
                <a:gd name="T8" fmla="*/ 2147483647 w 86"/>
                <a:gd name="T9" fmla="*/ 2147483647 h 46"/>
                <a:gd name="T10" fmla="*/ 2147483647 w 86"/>
                <a:gd name="T11" fmla="*/ 2147483647 h 46"/>
                <a:gd name="T12" fmla="*/ 2147483647 w 86"/>
                <a:gd name="T13" fmla="*/ 2147483647 h 46"/>
                <a:gd name="T14" fmla="*/ 2147483647 w 86"/>
                <a:gd name="T15" fmla="*/ 2147483647 h 46"/>
                <a:gd name="T16" fmla="*/ 2147483647 w 86"/>
                <a:gd name="T17" fmla="*/ 2147483647 h 46"/>
                <a:gd name="T18" fmla="*/ 2147483647 w 86"/>
                <a:gd name="T19" fmla="*/ 2147483647 h 46"/>
                <a:gd name="T20" fmla="*/ 2147483647 w 86"/>
                <a:gd name="T21" fmla="*/ 2147483647 h 46"/>
                <a:gd name="T22" fmla="*/ 2147483647 w 86"/>
                <a:gd name="T23" fmla="*/ 2147483647 h 46"/>
                <a:gd name="T24" fmla="*/ 2147483647 w 86"/>
                <a:gd name="T25" fmla="*/ 2147483647 h 46"/>
                <a:gd name="T26" fmla="*/ 2147483647 w 86"/>
                <a:gd name="T27" fmla="*/ 2147483647 h 46"/>
                <a:gd name="T28" fmla="*/ 2147483647 w 86"/>
                <a:gd name="T29" fmla="*/ 2147483647 h 46"/>
                <a:gd name="T30" fmla="*/ 2147483647 w 86"/>
                <a:gd name="T31" fmla="*/ 2147483647 h 46"/>
                <a:gd name="T32" fmla="*/ 2147483647 w 86"/>
                <a:gd name="T33" fmla="*/ 2147483647 h 46"/>
                <a:gd name="T34" fmla="*/ 2147483647 w 86"/>
                <a:gd name="T35" fmla="*/ 2147483647 h 46"/>
                <a:gd name="T36" fmla="*/ 2147483647 w 86"/>
                <a:gd name="T37" fmla="*/ 2147483647 h 46"/>
                <a:gd name="T38" fmla="*/ 2147483647 w 86"/>
                <a:gd name="T39" fmla="*/ 2147483647 h 46"/>
                <a:gd name="T40" fmla="*/ 2147483647 w 86"/>
                <a:gd name="T41" fmla="*/ 2147483647 h 46"/>
                <a:gd name="T42" fmla="*/ 2147483647 w 86"/>
                <a:gd name="T43" fmla="*/ 0 h 46"/>
                <a:gd name="T44" fmla="*/ 2147483647 w 86"/>
                <a:gd name="T45" fmla="*/ 0 h 46"/>
                <a:gd name="T46" fmla="*/ 2147483647 w 86"/>
                <a:gd name="T47" fmla="*/ 2147483647 h 46"/>
                <a:gd name="T48" fmla="*/ 2147483647 w 86"/>
                <a:gd name="T49" fmla="*/ 2147483647 h 46"/>
                <a:gd name="T50" fmla="*/ 2147483647 w 86"/>
                <a:gd name="T51" fmla="*/ 2147483647 h 46"/>
                <a:gd name="T52" fmla="*/ 2147483647 w 86"/>
                <a:gd name="T53" fmla="*/ 2147483647 h 46"/>
                <a:gd name="T54" fmla="*/ 2147483647 w 86"/>
                <a:gd name="T55" fmla="*/ 2147483647 h 46"/>
                <a:gd name="T56" fmla="*/ 0 w 86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36" name="Freeform 322"/>
            <p:cNvSpPr>
              <a:spLocks/>
            </p:cNvSpPr>
            <p:nvPr>
              <p:custDataLst>
                <p:tags r:id="rId988"/>
              </p:custDataLst>
            </p:nvPr>
          </p:nvSpPr>
          <p:spPr bwMode="auto">
            <a:xfrm>
              <a:off x="7182236" y="4938279"/>
              <a:ext cx="23964" cy="52881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2147483647 h 18"/>
                <a:gd name="T4" fmla="*/ 2147483647 w 59"/>
                <a:gd name="T5" fmla="*/ 2147483647 h 18"/>
                <a:gd name="T6" fmla="*/ 2147483647 w 59"/>
                <a:gd name="T7" fmla="*/ 2147483647 h 18"/>
                <a:gd name="T8" fmla="*/ 2147483647 w 59"/>
                <a:gd name="T9" fmla="*/ 2147483647 h 18"/>
                <a:gd name="T10" fmla="*/ 2147483647 w 59"/>
                <a:gd name="T11" fmla="*/ 2147483647 h 18"/>
                <a:gd name="T12" fmla="*/ 2147483647 w 59"/>
                <a:gd name="T13" fmla="*/ 2147483647 h 18"/>
                <a:gd name="T14" fmla="*/ 2147483647 w 59"/>
                <a:gd name="T15" fmla="*/ 2147483647 h 18"/>
                <a:gd name="T16" fmla="*/ 2147483647 w 59"/>
                <a:gd name="T17" fmla="*/ 2147483647 h 18"/>
                <a:gd name="T18" fmla="*/ 2147483647 w 59"/>
                <a:gd name="T19" fmla="*/ 2147483647 h 18"/>
                <a:gd name="T20" fmla="*/ 2147483647 w 59"/>
                <a:gd name="T21" fmla="*/ 21474836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37" name="Freeform 323"/>
            <p:cNvSpPr>
              <a:spLocks/>
            </p:cNvSpPr>
            <p:nvPr>
              <p:custDataLst>
                <p:tags r:id="rId989"/>
              </p:custDataLst>
            </p:nvPr>
          </p:nvSpPr>
          <p:spPr bwMode="auto">
            <a:xfrm>
              <a:off x="7251133" y="4930725"/>
              <a:ext cx="1498" cy="52880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2147483647 w 4"/>
                <a:gd name="T5" fmla="*/ 2147483647 h 19"/>
                <a:gd name="T6" fmla="*/ 2147483647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38" name="Freeform 324"/>
            <p:cNvSpPr>
              <a:spLocks/>
            </p:cNvSpPr>
            <p:nvPr>
              <p:custDataLst>
                <p:tags r:id="rId990"/>
              </p:custDataLst>
            </p:nvPr>
          </p:nvSpPr>
          <p:spPr bwMode="auto">
            <a:xfrm>
              <a:off x="6849730" y="4753953"/>
              <a:ext cx="19472" cy="55903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0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0 w 46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39" name="Freeform 325"/>
            <p:cNvSpPr>
              <a:spLocks/>
            </p:cNvSpPr>
            <p:nvPr>
              <p:custDataLst>
                <p:tags r:id="rId991"/>
              </p:custDataLst>
            </p:nvPr>
          </p:nvSpPr>
          <p:spPr bwMode="auto">
            <a:xfrm>
              <a:off x="6798806" y="4728269"/>
              <a:ext cx="28458" cy="55902"/>
            </a:xfrm>
            <a:custGeom>
              <a:avLst/>
              <a:gdLst>
                <a:gd name="T0" fmla="*/ 0 w 66"/>
                <a:gd name="T1" fmla="*/ 0 h 80"/>
                <a:gd name="T2" fmla="*/ 2147483647 w 66"/>
                <a:gd name="T3" fmla="*/ 0 h 80"/>
                <a:gd name="T4" fmla="*/ 2147483647 w 66"/>
                <a:gd name="T5" fmla="*/ 0 h 80"/>
                <a:gd name="T6" fmla="*/ 2147483647 w 66"/>
                <a:gd name="T7" fmla="*/ 0 h 80"/>
                <a:gd name="T8" fmla="*/ 2147483647 w 66"/>
                <a:gd name="T9" fmla="*/ 0 h 80"/>
                <a:gd name="T10" fmla="*/ 2147483647 w 66"/>
                <a:gd name="T11" fmla="*/ 2147483647 h 80"/>
                <a:gd name="T12" fmla="*/ 2147483647 w 66"/>
                <a:gd name="T13" fmla="*/ 2147483647 h 80"/>
                <a:gd name="T14" fmla="*/ 2147483647 w 66"/>
                <a:gd name="T15" fmla="*/ 2147483647 h 80"/>
                <a:gd name="T16" fmla="*/ 2147483647 w 66"/>
                <a:gd name="T17" fmla="*/ 2147483647 h 80"/>
                <a:gd name="T18" fmla="*/ 2147483647 w 66"/>
                <a:gd name="T19" fmla="*/ 2147483647 h 80"/>
                <a:gd name="T20" fmla="*/ 2147483647 w 66"/>
                <a:gd name="T21" fmla="*/ 2147483647 h 80"/>
                <a:gd name="T22" fmla="*/ 2147483647 w 66"/>
                <a:gd name="T23" fmla="*/ 2147483647 h 80"/>
                <a:gd name="T24" fmla="*/ 2147483647 w 66"/>
                <a:gd name="T25" fmla="*/ 2147483647 h 80"/>
                <a:gd name="T26" fmla="*/ 2147483647 w 66"/>
                <a:gd name="T27" fmla="*/ 2147483647 h 80"/>
                <a:gd name="T28" fmla="*/ 2147483647 w 66"/>
                <a:gd name="T29" fmla="*/ 2147483647 h 80"/>
                <a:gd name="T30" fmla="*/ 2147483647 w 66"/>
                <a:gd name="T31" fmla="*/ 2147483647 h 80"/>
                <a:gd name="T32" fmla="*/ 2147483647 w 66"/>
                <a:gd name="T33" fmla="*/ 2147483647 h 80"/>
                <a:gd name="T34" fmla="*/ 0 w 66"/>
                <a:gd name="T35" fmla="*/ 2147483647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40" name="Freeform 326"/>
            <p:cNvSpPr>
              <a:spLocks/>
            </p:cNvSpPr>
            <p:nvPr>
              <p:custDataLst>
                <p:tags r:id="rId992"/>
              </p:custDataLst>
            </p:nvPr>
          </p:nvSpPr>
          <p:spPr bwMode="auto">
            <a:xfrm>
              <a:off x="6643037" y="4713160"/>
              <a:ext cx="7489" cy="54391"/>
            </a:xfrm>
            <a:custGeom>
              <a:avLst/>
              <a:gdLst>
                <a:gd name="T0" fmla="*/ 2147483647 w 20"/>
                <a:gd name="T1" fmla="*/ 2147483647 h 48"/>
                <a:gd name="T2" fmla="*/ 2147483647 w 20"/>
                <a:gd name="T3" fmla="*/ 2147483647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2147483647 w 20"/>
                <a:gd name="T13" fmla="*/ 2147483647 h 48"/>
                <a:gd name="T14" fmla="*/ 2147483647 w 20"/>
                <a:gd name="T15" fmla="*/ 2147483647 h 48"/>
                <a:gd name="T16" fmla="*/ 0 w 20"/>
                <a:gd name="T17" fmla="*/ 0 h 48"/>
                <a:gd name="T18" fmla="*/ 0 w 20"/>
                <a:gd name="T19" fmla="*/ 2147483647 h 48"/>
                <a:gd name="T20" fmla="*/ 2147483647 w 20"/>
                <a:gd name="T21" fmla="*/ 2147483647 h 48"/>
                <a:gd name="T22" fmla="*/ 2147483647 w 20"/>
                <a:gd name="T23" fmla="*/ 2147483647 h 48"/>
                <a:gd name="T24" fmla="*/ 2147483647 w 20"/>
                <a:gd name="T25" fmla="*/ 2147483647 h 48"/>
                <a:gd name="T26" fmla="*/ 2147483647 w 20"/>
                <a:gd name="T27" fmla="*/ 2147483647 h 48"/>
                <a:gd name="T28" fmla="*/ 2147483647 w 20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41" name="Line 327" descr="Horizontal dunkel"/>
            <p:cNvSpPr>
              <a:spLocks noChangeShapeType="1"/>
            </p:cNvSpPr>
            <p:nvPr>
              <p:custDataLst>
                <p:tags r:id="rId993"/>
              </p:custDataLst>
            </p:nvPr>
          </p:nvSpPr>
          <p:spPr bwMode="auto">
            <a:xfrm>
              <a:off x="6667002" y="4747910"/>
              <a:ext cx="4494" cy="604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42" name="Freeform 328"/>
            <p:cNvSpPr>
              <a:spLocks/>
            </p:cNvSpPr>
            <p:nvPr>
              <p:custDataLst>
                <p:tags r:id="rId994"/>
              </p:custDataLst>
            </p:nvPr>
          </p:nvSpPr>
          <p:spPr bwMode="auto">
            <a:xfrm>
              <a:off x="6664006" y="4747910"/>
              <a:ext cx="7489" cy="54391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2147483647 h 12"/>
                <a:gd name="T10" fmla="*/ 2147483647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43" name="Freeform 329"/>
            <p:cNvSpPr>
              <a:spLocks/>
            </p:cNvSpPr>
            <p:nvPr>
              <p:custDataLst>
                <p:tags r:id="rId995"/>
              </p:custDataLst>
            </p:nvPr>
          </p:nvSpPr>
          <p:spPr bwMode="auto">
            <a:xfrm>
              <a:off x="6571144" y="4599845"/>
              <a:ext cx="20969" cy="54391"/>
            </a:xfrm>
            <a:custGeom>
              <a:avLst/>
              <a:gdLst>
                <a:gd name="T0" fmla="*/ 2147483647 w 53"/>
                <a:gd name="T1" fmla="*/ 0 h 30"/>
                <a:gd name="T2" fmla="*/ 2147483647 w 53"/>
                <a:gd name="T3" fmla="*/ 2147483647 h 30"/>
                <a:gd name="T4" fmla="*/ 2147483647 w 53"/>
                <a:gd name="T5" fmla="*/ 2147483647 h 30"/>
                <a:gd name="T6" fmla="*/ 2147483647 w 53"/>
                <a:gd name="T7" fmla="*/ 2147483647 h 30"/>
                <a:gd name="T8" fmla="*/ 2147483647 w 53"/>
                <a:gd name="T9" fmla="*/ 2147483647 h 30"/>
                <a:gd name="T10" fmla="*/ 2147483647 w 53"/>
                <a:gd name="T11" fmla="*/ 2147483647 h 30"/>
                <a:gd name="T12" fmla="*/ 2147483647 w 53"/>
                <a:gd name="T13" fmla="*/ 2147483647 h 30"/>
                <a:gd name="T14" fmla="*/ 2147483647 w 53"/>
                <a:gd name="T15" fmla="*/ 2147483647 h 30"/>
                <a:gd name="T16" fmla="*/ 2147483647 w 53"/>
                <a:gd name="T17" fmla="*/ 2147483647 h 30"/>
                <a:gd name="T18" fmla="*/ 2147483647 w 53"/>
                <a:gd name="T19" fmla="*/ 2147483647 h 30"/>
                <a:gd name="T20" fmla="*/ 2147483647 w 53"/>
                <a:gd name="T21" fmla="*/ 2147483647 h 30"/>
                <a:gd name="T22" fmla="*/ 2147483647 w 53"/>
                <a:gd name="T23" fmla="*/ 2147483647 h 30"/>
                <a:gd name="T24" fmla="*/ 0 w 53"/>
                <a:gd name="T25" fmla="*/ 2147483647 h 30"/>
                <a:gd name="T26" fmla="*/ 2147483647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44" name="Freeform 330"/>
            <p:cNvSpPr>
              <a:spLocks/>
            </p:cNvSpPr>
            <p:nvPr>
              <p:custDataLst>
                <p:tags r:id="rId996"/>
              </p:custDataLst>
            </p:nvPr>
          </p:nvSpPr>
          <p:spPr bwMode="auto">
            <a:xfrm>
              <a:off x="7069903" y="4945834"/>
              <a:ext cx="10484" cy="54391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0 h 31"/>
                <a:gd name="T12" fmla="*/ 2147483647 w 33"/>
                <a:gd name="T13" fmla="*/ 0 h 31"/>
                <a:gd name="T14" fmla="*/ 2147483647 w 33"/>
                <a:gd name="T15" fmla="*/ 0 h 31"/>
                <a:gd name="T16" fmla="*/ 2147483647 w 33"/>
                <a:gd name="T17" fmla="*/ 0 h 31"/>
                <a:gd name="T18" fmla="*/ 0 w 33"/>
                <a:gd name="T19" fmla="*/ 0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45" name="Freeform 331"/>
            <p:cNvSpPr>
              <a:spLocks/>
            </p:cNvSpPr>
            <p:nvPr>
              <p:custDataLst>
                <p:tags r:id="rId997"/>
              </p:custDataLst>
            </p:nvPr>
          </p:nvSpPr>
          <p:spPr bwMode="auto">
            <a:xfrm>
              <a:off x="7556679" y="4905040"/>
              <a:ext cx="26960" cy="52881"/>
            </a:xfrm>
            <a:custGeom>
              <a:avLst/>
              <a:gdLst>
                <a:gd name="T0" fmla="*/ 2147483647 w 65"/>
                <a:gd name="T1" fmla="*/ 2147483647 h 68"/>
                <a:gd name="T2" fmla="*/ 2147483647 w 65"/>
                <a:gd name="T3" fmla="*/ 2147483647 h 68"/>
                <a:gd name="T4" fmla="*/ 2147483647 w 65"/>
                <a:gd name="T5" fmla="*/ 2147483647 h 68"/>
                <a:gd name="T6" fmla="*/ 2147483647 w 65"/>
                <a:gd name="T7" fmla="*/ 2147483647 h 68"/>
                <a:gd name="T8" fmla="*/ 2147483647 w 65"/>
                <a:gd name="T9" fmla="*/ 2147483647 h 68"/>
                <a:gd name="T10" fmla="*/ 2147483647 w 65"/>
                <a:gd name="T11" fmla="*/ 2147483647 h 68"/>
                <a:gd name="T12" fmla="*/ 2147483647 w 65"/>
                <a:gd name="T13" fmla="*/ 2147483647 h 68"/>
                <a:gd name="T14" fmla="*/ 0 w 65"/>
                <a:gd name="T15" fmla="*/ 2147483647 h 68"/>
                <a:gd name="T16" fmla="*/ 0 w 65"/>
                <a:gd name="T17" fmla="*/ 2147483647 h 68"/>
                <a:gd name="T18" fmla="*/ 0 w 65"/>
                <a:gd name="T19" fmla="*/ 2147483647 h 68"/>
                <a:gd name="T20" fmla="*/ 2147483647 w 65"/>
                <a:gd name="T21" fmla="*/ 2147483647 h 68"/>
                <a:gd name="T22" fmla="*/ 2147483647 w 65"/>
                <a:gd name="T23" fmla="*/ 2147483647 h 68"/>
                <a:gd name="T24" fmla="*/ 2147483647 w 65"/>
                <a:gd name="T25" fmla="*/ 2147483647 h 68"/>
                <a:gd name="T26" fmla="*/ 2147483647 w 65"/>
                <a:gd name="T27" fmla="*/ 2147483647 h 68"/>
                <a:gd name="T28" fmla="*/ 2147483647 w 65"/>
                <a:gd name="T29" fmla="*/ 2147483647 h 68"/>
                <a:gd name="T30" fmla="*/ 2147483647 w 65"/>
                <a:gd name="T31" fmla="*/ 2147483647 h 68"/>
                <a:gd name="T32" fmla="*/ 2147483647 w 65"/>
                <a:gd name="T33" fmla="*/ 0 h 68"/>
                <a:gd name="T34" fmla="*/ 2147483647 w 65"/>
                <a:gd name="T35" fmla="*/ 0 h 68"/>
                <a:gd name="T36" fmla="*/ 2147483647 w 65"/>
                <a:gd name="T37" fmla="*/ 0 h 68"/>
                <a:gd name="T38" fmla="*/ 2147483647 w 65"/>
                <a:gd name="T39" fmla="*/ 2147483647 h 68"/>
                <a:gd name="T40" fmla="*/ 2147483647 w 65"/>
                <a:gd name="T41" fmla="*/ 2147483647 h 68"/>
                <a:gd name="T42" fmla="*/ 2147483647 w 65"/>
                <a:gd name="T43" fmla="*/ 2147483647 h 68"/>
                <a:gd name="T44" fmla="*/ 2147483647 w 65"/>
                <a:gd name="T45" fmla="*/ 2147483647 h 68"/>
                <a:gd name="T46" fmla="*/ 2147483647 w 65"/>
                <a:gd name="T47" fmla="*/ 2147483647 h 68"/>
                <a:gd name="T48" fmla="*/ 2147483647 w 65"/>
                <a:gd name="T49" fmla="*/ 2147483647 h 68"/>
                <a:gd name="T50" fmla="*/ 2147483647 w 65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46" name="Freeform 332"/>
            <p:cNvSpPr>
              <a:spLocks/>
            </p:cNvSpPr>
            <p:nvPr>
              <p:custDataLst>
                <p:tags r:id="rId998"/>
              </p:custDataLst>
            </p:nvPr>
          </p:nvSpPr>
          <p:spPr bwMode="auto">
            <a:xfrm>
              <a:off x="6554669" y="4507682"/>
              <a:ext cx="259114" cy="350521"/>
            </a:xfrm>
            <a:custGeom>
              <a:avLst/>
              <a:gdLst>
                <a:gd name="T0" fmla="*/ 2147483647 w 625"/>
                <a:gd name="T1" fmla="*/ 2147483647 h 694"/>
                <a:gd name="T2" fmla="*/ 2147483647 w 625"/>
                <a:gd name="T3" fmla="*/ 2147483647 h 694"/>
                <a:gd name="T4" fmla="*/ 2147483647 w 625"/>
                <a:gd name="T5" fmla="*/ 2147483647 h 694"/>
                <a:gd name="T6" fmla="*/ 2147483647 w 625"/>
                <a:gd name="T7" fmla="*/ 2147483647 h 694"/>
                <a:gd name="T8" fmla="*/ 2147483647 w 625"/>
                <a:gd name="T9" fmla="*/ 2147483647 h 694"/>
                <a:gd name="T10" fmla="*/ 2147483647 w 625"/>
                <a:gd name="T11" fmla="*/ 2147483647 h 694"/>
                <a:gd name="T12" fmla="*/ 2147483647 w 625"/>
                <a:gd name="T13" fmla="*/ 2147483647 h 694"/>
                <a:gd name="T14" fmla="*/ 2147483647 w 625"/>
                <a:gd name="T15" fmla="*/ 2147483647 h 694"/>
                <a:gd name="T16" fmla="*/ 2147483647 w 625"/>
                <a:gd name="T17" fmla="*/ 2147483647 h 694"/>
                <a:gd name="T18" fmla="*/ 2147483647 w 625"/>
                <a:gd name="T19" fmla="*/ 2147483647 h 694"/>
                <a:gd name="T20" fmla="*/ 2147483647 w 625"/>
                <a:gd name="T21" fmla="*/ 2147483647 h 694"/>
                <a:gd name="T22" fmla="*/ 2147483647 w 625"/>
                <a:gd name="T23" fmla="*/ 2147483647 h 694"/>
                <a:gd name="T24" fmla="*/ 2147483647 w 625"/>
                <a:gd name="T25" fmla="*/ 2147483647 h 694"/>
                <a:gd name="T26" fmla="*/ 2147483647 w 625"/>
                <a:gd name="T27" fmla="*/ 2147483647 h 694"/>
                <a:gd name="T28" fmla="*/ 2147483647 w 625"/>
                <a:gd name="T29" fmla="*/ 2147483647 h 694"/>
                <a:gd name="T30" fmla="*/ 2147483647 w 625"/>
                <a:gd name="T31" fmla="*/ 2147483647 h 694"/>
                <a:gd name="T32" fmla="*/ 2147483647 w 625"/>
                <a:gd name="T33" fmla="*/ 2147483647 h 694"/>
                <a:gd name="T34" fmla="*/ 2147483647 w 625"/>
                <a:gd name="T35" fmla="*/ 2147483647 h 694"/>
                <a:gd name="T36" fmla="*/ 2147483647 w 625"/>
                <a:gd name="T37" fmla="*/ 2147483647 h 694"/>
                <a:gd name="T38" fmla="*/ 2147483647 w 625"/>
                <a:gd name="T39" fmla="*/ 2147483647 h 694"/>
                <a:gd name="T40" fmla="*/ 2147483647 w 625"/>
                <a:gd name="T41" fmla="*/ 2147483647 h 694"/>
                <a:gd name="T42" fmla="*/ 2147483647 w 625"/>
                <a:gd name="T43" fmla="*/ 2147483647 h 694"/>
                <a:gd name="T44" fmla="*/ 2147483647 w 625"/>
                <a:gd name="T45" fmla="*/ 2147483647 h 694"/>
                <a:gd name="T46" fmla="*/ 2147483647 w 625"/>
                <a:gd name="T47" fmla="*/ 2147483647 h 694"/>
                <a:gd name="T48" fmla="*/ 2147483647 w 625"/>
                <a:gd name="T49" fmla="*/ 2147483647 h 694"/>
                <a:gd name="T50" fmla="*/ 2147483647 w 625"/>
                <a:gd name="T51" fmla="*/ 2147483647 h 694"/>
                <a:gd name="T52" fmla="*/ 2147483647 w 625"/>
                <a:gd name="T53" fmla="*/ 2147483647 h 694"/>
                <a:gd name="T54" fmla="*/ 2147483647 w 625"/>
                <a:gd name="T55" fmla="*/ 2147483647 h 694"/>
                <a:gd name="T56" fmla="*/ 2147483647 w 625"/>
                <a:gd name="T57" fmla="*/ 2147483647 h 694"/>
                <a:gd name="T58" fmla="*/ 2147483647 w 625"/>
                <a:gd name="T59" fmla="*/ 2147483647 h 694"/>
                <a:gd name="T60" fmla="*/ 2147483647 w 625"/>
                <a:gd name="T61" fmla="*/ 2147483647 h 694"/>
                <a:gd name="T62" fmla="*/ 2147483647 w 625"/>
                <a:gd name="T63" fmla="*/ 2147483647 h 694"/>
                <a:gd name="T64" fmla="*/ 2147483647 w 625"/>
                <a:gd name="T65" fmla="*/ 2147483647 h 694"/>
                <a:gd name="T66" fmla="*/ 2147483647 w 625"/>
                <a:gd name="T67" fmla="*/ 2147483647 h 694"/>
                <a:gd name="T68" fmla="*/ 2147483647 w 625"/>
                <a:gd name="T69" fmla="*/ 2147483647 h 694"/>
                <a:gd name="T70" fmla="*/ 2147483647 w 625"/>
                <a:gd name="T71" fmla="*/ 2147483647 h 694"/>
                <a:gd name="T72" fmla="*/ 2147483647 w 625"/>
                <a:gd name="T73" fmla="*/ 2147483647 h 694"/>
                <a:gd name="T74" fmla="*/ 2147483647 w 625"/>
                <a:gd name="T75" fmla="*/ 2147483647 h 694"/>
                <a:gd name="T76" fmla="*/ 2147483647 w 625"/>
                <a:gd name="T77" fmla="*/ 2147483647 h 694"/>
                <a:gd name="T78" fmla="*/ 2147483647 w 625"/>
                <a:gd name="T79" fmla="*/ 2147483647 h 694"/>
                <a:gd name="T80" fmla="*/ 2147483647 w 625"/>
                <a:gd name="T81" fmla="*/ 2147483647 h 694"/>
                <a:gd name="T82" fmla="*/ 2147483647 w 625"/>
                <a:gd name="T83" fmla="*/ 2147483647 h 694"/>
                <a:gd name="T84" fmla="*/ 2147483647 w 625"/>
                <a:gd name="T85" fmla="*/ 2147483647 h 694"/>
                <a:gd name="T86" fmla="*/ 2147483647 w 625"/>
                <a:gd name="T87" fmla="*/ 2147483647 h 694"/>
                <a:gd name="T88" fmla="*/ 2147483647 w 625"/>
                <a:gd name="T89" fmla="*/ 2147483647 h 694"/>
                <a:gd name="T90" fmla="*/ 2147483647 w 625"/>
                <a:gd name="T91" fmla="*/ 2147483647 h 694"/>
                <a:gd name="T92" fmla="*/ 2147483647 w 625"/>
                <a:gd name="T93" fmla="*/ 2147483647 h 694"/>
                <a:gd name="T94" fmla="*/ 2147483647 w 625"/>
                <a:gd name="T95" fmla="*/ 2147483647 h 694"/>
                <a:gd name="T96" fmla="*/ 2147483647 w 625"/>
                <a:gd name="T97" fmla="*/ 2147483647 h 694"/>
                <a:gd name="T98" fmla="*/ 2147483647 w 625"/>
                <a:gd name="T99" fmla="*/ 2147483647 h 694"/>
                <a:gd name="T100" fmla="*/ 2147483647 w 625"/>
                <a:gd name="T101" fmla="*/ 2147483647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47" name="Freeform 333"/>
            <p:cNvSpPr>
              <a:spLocks/>
            </p:cNvSpPr>
            <p:nvPr>
              <p:custDataLst>
                <p:tags r:id="rId999"/>
              </p:custDataLst>
            </p:nvPr>
          </p:nvSpPr>
          <p:spPr bwMode="auto">
            <a:xfrm>
              <a:off x="6876690" y="4554519"/>
              <a:ext cx="239644" cy="244761"/>
            </a:xfrm>
            <a:custGeom>
              <a:avLst/>
              <a:gdLst>
                <a:gd name="T0" fmla="*/ 2147483647 w 585"/>
                <a:gd name="T1" fmla="*/ 2147483647 h 493"/>
                <a:gd name="T2" fmla="*/ 2147483647 w 585"/>
                <a:gd name="T3" fmla="*/ 2147483647 h 493"/>
                <a:gd name="T4" fmla="*/ 2147483647 w 585"/>
                <a:gd name="T5" fmla="*/ 2147483647 h 493"/>
                <a:gd name="T6" fmla="*/ 2147483647 w 585"/>
                <a:gd name="T7" fmla="*/ 2147483647 h 493"/>
                <a:gd name="T8" fmla="*/ 2147483647 w 585"/>
                <a:gd name="T9" fmla="*/ 2147483647 h 493"/>
                <a:gd name="T10" fmla="*/ 2147483647 w 585"/>
                <a:gd name="T11" fmla="*/ 2147483647 h 493"/>
                <a:gd name="T12" fmla="*/ 2147483647 w 585"/>
                <a:gd name="T13" fmla="*/ 2147483647 h 493"/>
                <a:gd name="T14" fmla="*/ 2147483647 w 585"/>
                <a:gd name="T15" fmla="*/ 2147483647 h 493"/>
                <a:gd name="T16" fmla="*/ 2147483647 w 585"/>
                <a:gd name="T17" fmla="*/ 2147483647 h 493"/>
                <a:gd name="T18" fmla="*/ 2147483647 w 585"/>
                <a:gd name="T19" fmla="*/ 2147483647 h 493"/>
                <a:gd name="T20" fmla="*/ 2147483647 w 585"/>
                <a:gd name="T21" fmla="*/ 2147483647 h 493"/>
                <a:gd name="T22" fmla="*/ 2147483647 w 585"/>
                <a:gd name="T23" fmla="*/ 2147483647 h 493"/>
                <a:gd name="T24" fmla="*/ 2147483647 w 585"/>
                <a:gd name="T25" fmla="*/ 2147483647 h 493"/>
                <a:gd name="T26" fmla="*/ 2147483647 w 585"/>
                <a:gd name="T27" fmla="*/ 2147483647 h 493"/>
                <a:gd name="T28" fmla="*/ 2147483647 w 585"/>
                <a:gd name="T29" fmla="*/ 2147483647 h 493"/>
                <a:gd name="T30" fmla="*/ 2147483647 w 585"/>
                <a:gd name="T31" fmla="*/ 2147483647 h 493"/>
                <a:gd name="T32" fmla="*/ 2147483647 w 585"/>
                <a:gd name="T33" fmla="*/ 2147483647 h 493"/>
                <a:gd name="T34" fmla="*/ 2147483647 w 585"/>
                <a:gd name="T35" fmla="*/ 2147483647 h 493"/>
                <a:gd name="T36" fmla="*/ 2147483647 w 585"/>
                <a:gd name="T37" fmla="*/ 2147483647 h 493"/>
                <a:gd name="T38" fmla="*/ 2147483647 w 585"/>
                <a:gd name="T39" fmla="*/ 2147483647 h 493"/>
                <a:gd name="T40" fmla="*/ 2147483647 w 585"/>
                <a:gd name="T41" fmla="*/ 2147483647 h 493"/>
                <a:gd name="T42" fmla="*/ 2147483647 w 585"/>
                <a:gd name="T43" fmla="*/ 2147483647 h 493"/>
                <a:gd name="T44" fmla="*/ 2147483647 w 585"/>
                <a:gd name="T45" fmla="*/ 2147483647 h 493"/>
                <a:gd name="T46" fmla="*/ 2147483647 w 585"/>
                <a:gd name="T47" fmla="*/ 2147483647 h 493"/>
                <a:gd name="T48" fmla="*/ 2147483647 w 585"/>
                <a:gd name="T49" fmla="*/ 2147483647 h 493"/>
                <a:gd name="T50" fmla="*/ 2147483647 w 585"/>
                <a:gd name="T51" fmla="*/ 2147483647 h 493"/>
                <a:gd name="T52" fmla="*/ 2147483647 w 585"/>
                <a:gd name="T53" fmla="*/ 2147483647 h 493"/>
                <a:gd name="T54" fmla="*/ 2147483647 w 585"/>
                <a:gd name="T55" fmla="*/ 2147483647 h 493"/>
                <a:gd name="T56" fmla="*/ 2147483647 w 585"/>
                <a:gd name="T57" fmla="*/ 2147483647 h 493"/>
                <a:gd name="T58" fmla="*/ 2147483647 w 585"/>
                <a:gd name="T59" fmla="*/ 2147483647 h 493"/>
                <a:gd name="T60" fmla="*/ 2147483647 w 585"/>
                <a:gd name="T61" fmla="*/ 2147483647 h 493"/>
                <a:gd name="T62" fmla="*/ 2147483647 w 585"/>
                <a:gd name="T63" fmla="*/ 2147483647 h 493"/>
                <a:gd name="T64" fmla="*/ 2147483647 w 585"/>
                <a:gd name="T65" fmla="*/ 2147483647 h 493"/>
                <a:gd name="T66" fmla="*/ 2147483647 w 585"/>
                <a:gd name="T67" fmla="*/ 2147483647 h 493"/>
                <a:gd name="T68" fmla="*/ 2147483647 w 585"/>
                <a:gd name="T69" fmla="*/ 2147483647 h 493"/>
                <a:gd name="T70" fmla="*/ 2147483647 w 585"/>
                <a:gd name="T71" fmla="*/ 2147483647 h 493"/>
                <a:gd name="T72" fmla="*/ 2147483647 w 585"/>
                <a:gd name="T73" fmla="*/ 2147483647 h 493"/>
                <a:gd name="T74" fmla="*/ 2147483647 w 585"/>
                <a:gd name="T75" fmla="*/ 2147483647 h 493"/>
                <a:gd name="T76" fmla="*/ 2147483647 w 585"/>
                <a:gd name="T77" fmla="*/ 2147483647 h 493"/>
                <a:gd name="T78" fmla="*/ 2147483647 w 585"/>
                <a:gd name="T79" fmla="*/ 2147483647 h 493"/>
                <a:gd name="T80" fmla="*/ 2147483647 w 585"/>
                <a:gd name="T81" fmla="*/ 2147483647 h 493"/>
                <a:gd name="T82" fmla="*/ 2147483647 w 585"/>
                <a:gd name="T83" fmla="*/ 2147483647 h 493"/>
                <a:gd name="T84" fmla="*/ 2147483647 w 585"/>
                <a:gd name="T85" fmla="*/ 2147483647 h 493"/>
                <a:gd name="T86" fmla="*/ 2147483647 w 585"/>
                <a:gd name="T87" fmla="*/ 2147483647 h 493"/>
                <a:gd name="T88" fmla="*/ 2147483647 w 585"/>
                <a:gd name="T89" fmla="*/ 2147483647 h 493"/>
                <a:gd name="T90" fmla="*/ 2147483647 w 585"/>
                <a:gd name="T91" fmla="*/ 2147483647 h 493"/>
                <a:gd name="T92" fmla="*/ 2147483647 w 585"/>
                <a:gd name="T93" fmla="*/ 2147483647 h 493"/>
                <a:gd name="T94" fmla="*/ 2147483647 w 585"/>
                <a:gd name="T95" fmla="*/ 2147483647 h 493"/>
                <a:gd name="T96" fmla="*/ 2147483647 w 585"/>
                <a:gd name="T97" fmla="*/ 2147483647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48" name="Freeform 334"/>
            <p:cNvSpPr>
              <a:spLocks/>
            </p:cNvSpPr>
            <p:nvPr>
              <p:custDataLst>
                <p:tags r:id="rId1000"/>
              </p:custDataLst>
            </p:nvPr>
          </p:nvSpPr>
          <p:spPr bwMode="auto">
            <a:xfrm>
              <a:off x="7212191" y="4941301"/>
              <a:ext cx="86871" cy="54391"/>
            </a:xfrm>
            <a:custGeom>
              <a:avLst/>
              <a:gdLst>
                <a:gd name="T0" fmla="*/ 0 w 212"/>
                <a:gd name="T1" fmla="*/ 2147483647 h 105"/>
                <a:gd name="T2" fmla="*/ 2147483647 w 212"/>
                <a:gd name="T3" fmla="*/ 2147483647 h 105"/>
                <a:gd name="T4" fmla="*/ 2147483647 w 212"/>
                <a:gd name="T5" fmla="*/ 2147483647 h 105"/>
                <a:gd name="T6" fmla="*/ 2147483647 w 212"/>
                <a:gd name="T7" fmla="*/ 2147483647 h 105"/>
                <a:gd name="T8" fmla="*/ 2147483647 w 212"/>
                <a:gd name="T9" fmla="*/ 2147483647 h 105"/>
                <a:gd name="T10" fmla="*/ 2147483647 w 212"/>
                <a:gd name="T11" fmla="*/ 2147483647 h 105"/>
                <a:gd name="T12" fmla="*/ 2147483647 w 212"/>
                <a:gd name="T13" fmla="*/ 2147483647 h 105"/>
                <a:gd name="T14" fmla="*/ 2147483647 w 212"/>
                <a:gd name="T15" fmla="*/ 2147483647 h 105"/>
                <a:gd name="T16" fmla="*/ 2147483647 w 212"/>
                <a:gd name="T17" fmla="*/ 2147483647 h 105"/>
                <a:gd name="T18" fmla="*/ 2147483647 w 212"/>
                <a:gd name="T19" fmla="*/ 2147483647 h 105"/>
                <a:gd name="T20" fmla="*/ 2147483647 w 212"/>
                <a:gd name="T21" fmla="*/ 2147483647 h 105"/>
                <a:gd name="T22" fmla="*/ 2147483647 w 212"/>
                <a:gd name="T23" fmla="*/ 2147483647 h 105"/>
                <a:gd name="T24" fmla="*/ 2147483647 w 212"/>
                <a:gd name="T25" fmla="*/ 0 h 105"/>
                <a:gd name="T26" fmla="*/ 2147483647 w 212"/>
                <a:gd name="T27" fmla="*/ 0 h 105"/>
                <a:gd name="T28" fmla="*/ 2147483647 w 212"/>
                <a:gd name="T29" fmla="*/ 2147483647 h 105"/>
                <a:gd name="T30" fmla="*/ 2147483647 w 212"/>
                <a:gd name="T31" fmla="*/ 2147483647 h 105"/>
                <a:gd name="T32" fmla="*/ 2147483647 w 212"/>
                <a:gd name="T33" fmla="*/ 2147483647 h 105"/>
                <a:gd name="T34" fmla="*/ 2147483647 w 212"/>
                <a:gd name="T35" fmla="*/ 2147483647 h 105"/>
                <a:gd name="T36" fmla="*/ 2147483647 w 212"/>
                <a:gd name="T37" fmla="*/ 2147483647 h 105"/>
                <a:gd name="T38" fmla="*/ 2147483647 w 212"/>
                <a:gd name="T39" fmla="*/ 2147483647 h 105"/>
                <a:gd name="T40" fmla="*/ 2147483647 w 212"/>
                <a:gd name="T41" fmla="*/ 2147483647 h 105"/>
                <a:gd name="T42" fmla="*/ 2147483647 w 212"/>
                <a:gd name="T43" fmla="*/ 2147483647 h 105"/>
                <a:gd name="T44" fmla="*/ 2147483647 w 212"/>
                <a:gd name="T45" fmla="*/ 2147483647 h 105"/>
                <a:gd name="T46" fmla="*/ 0 w 212"/>
                <a:gd name="T47" fmla="*/ 214748364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49" name="Freeform 335"/>
            <p:cNvSpPr>
              <a:spLocks/>
            </p:cNvSpPr>
            <p:nvPr>
              <p:custDataLst>
                <p:tags r:id="rId1001"/>
              </p:custDataLst>
            </p:nvPr>
          </p:nvSpPr>
          <p:spPr bwMode="auto">
            <a:xfrm>
              <a:off x="7321529" y="4624019"/>
              <a:ext cx="40439" cy="84609"/>
            </a:xfrm>
            <a:custGeom>
              <a:avLst/>
              <a:gdLst>
                <a:gd name="T0" fmla="*/ 0 w 92"/>
                <a:gd name="T1" fmla="*/ 2147483647 h 166"/>
                <a:gd name="T2" fmla="*/ 0 w 92"/>
                <a:gd name="T3" fmla="*/ 2147483647 h 166"/>
                <a:gd name="T4" fmla="*/ 2147483647 w 92"/>
                <a:gd name="T5" fmla="*/ 2147483647 h 166"/>
                <a:gd name="T6" fmla="*/ 2147483647 w 92"/>
                <a:gd name="T7" fmla="*/ 2147483647 h 166"/>
                <a:gd name="T8" fmla="*/ 2147483647 w 92"/>
                <a:gd name="T9" fmla="*/ 2147483647 h 166"/>
                <a:gd name="T10" fmla="*/ 2147483647 w 92"/>
                <a:gd name="T11" fmla="*/ 2147483647 h 166"/>
                <a:gd name="T12" fmla="*/ 2147483647 w 92"/>
                <a:gd name="T13" fmla="*/ 2147483647 h 166"/>
                <a:gd name="T14" fmla="*/ 2147483647 w 92"/>
                <a:gd name="T15" fmla="*/ 2147483647 h 166"/>
                <a:gd name="T16" fmla="*/ 2147483647 w 92"/>
                <a:gd name="T17" fmla="*/ 2147483647 h 166"/>
                <a:gd name="T18" fmla="*/ 2147483647 w 92"/>
                <a:gd name="T19" fmla="*/ 2147483647 h 166"/>
                <a:gd name="T20" fmla="*/ 2147483647 w 92"/>
                <a:gd name="T21" fmla="*/ 2147483647 h 166"/>
                <a:gd name="T22" fmla="*/ 2147483647 w 92"/>
                <a:gd name="T23" fmla="*/ 2147483647 h 166"/>
                <a:gd name="T24" fmla="*/ 2147483647 w 92"/>
                <a:gd name="T25" fmla="*/ 2147483647 h 166"/>
                <a:gd name="T26" fmla="*/ 2147483647 w 92"/>
                <a:gd name="T27" fmla="*/ 2147483647 h 166"/>
                <a:gd name="T28" fmla="*/ 2147483647 w 92"/>
                <a:gd name="T29" fmla="*/ 2147483647 h 166"/>
                <a:gd name="T30" fmla="*/ 2147483647 w 92"/>
                <a:gd name="T31" fmla="*/ 2147483647 h 166"/>
                <a:gd name="T32" fmla="*/ 2147483647 w 92"/>
                <a:gd name="T33" fmla="*/ 2147483647 h 166"/>
                <a:gd name="T34" fmla="*/ 2147483647 w 92"/>
                <a:gd name="T35" fmla="*/ 2147483647 h 166"/>
                <a:gd name="T36" fmla="*/ 2147483647 w 92"/>
                <a:gd name="T37" fmla="*/ 2147483647 h 166"/>
                <a:gd name="T38" fmla="*/ 2147483647 w 92"/>
                <a:gd name="T39" fmla="*/ 2147483647 h 166"/>
                <a:gd name="T40" fmla="*/ 2147483647 w 92"/>
                <a:gd name="T41" fmla="*/ 2147483647 h 166"/>
                <a:gd name="T42" fmla="*/ 2147483647 w 92"/>
                <a:gd name="T43" fmla="*/ 2147483647 h 166"/>
                <a:gd name="T44" fmla="*/ 2147483647 w 92"/>
                <a:gd name="T45" fmla="*/ 2147483647 h 166"/>
                <a:gd name="T46" fmla="*/ 2147483647 w 92"/>
                <a:gd name="T47" fmla="*/ 2147483647 h 166"/>
                <a:gd name="T48" fmla="*/ 2147483647 w 92"/>
                <a:gd name="T49" fmla="*/ 2147483647 h 166"/>
                <a:gd name="T50" fmla="*/ 2147483647 w 92"/>
                <a:gd name="T51" fmla="*/ 2147483647 h 166"/>
                <a:gd name="T52" fmla="*/ 2147483647 w 92"/>
                <a:gd name="T53" fmla="*/ 2147483647 h 166"/>
                <a:gd name="T54" fmla="*/ 2147483647 w 92"/>
                <a:gd name="T55" fmla="*/ 2147483647 h 166"/>
                <a:gd name="T56" fmla="*/ 2147483647 w 92"/>
                <a:gd name="T57" fmla="*/ 2147483647 h 166"/>
                <a:gd name="T58" fmla="*/ 2147483647 w 92"/>
                <a:gd name="T59" fmla="*/ 2147483647 h 166"/>
                <a:gd name="T60" fmla="*/ 2147483647 w 92"/>
                <a:gd name="T61" fmla="*/ 2147483647 h 166"/>
                <a:gd name="T62" fmla="*/ 2147483647 w 92"/>
                <a:gd name="T63" fmla="*/ 2147483647 h 166"/>
                <a:gd name="T64" fmla="*/ 2147483647 w 92"/>
                <a:gd name="T65" fmla="*/ 2147483647 h 166"/>
                <a:gd name="T66" fmla="*/ 2147483647 w 92"/>
                <a:gd name="T67" fmla="*/ 2147483647 h 166"/>
                <a:gd name="T68" fmla="*/ 2147483647 w 92"/>
                <a:gd name="T69" fmla="*/ 2147483647 h 166"/>
                <a:gd name="T70" fmla="*/ 2147483647 w 92"/>
                <a:gd name="T71" fmla="*/ 2147483647 h 166"/>
                <a:gd name="T72" fmla="*/ 2147483647 w 92"/>
                <a:gd name="T73" fmla="*/ 2147483647 h 166"/>
                <a:gd name="T74" fmla="*/ 2147483647 w 92"/>
                <a:gd name="T75" fmla="*/ 2147483647 h 166"/>
                <a:gd name="T76" fmla="*/ 2147483647 w 92"/>
                <a:gd name="T77" fmla="*/ 2147483647 h 166"/>
                <a:gd name="T78" fmla="*/ 2147483647 w 92"/>
                <a:gd name="T79" fmla="*/ 2147483647 h 166"/>
                <a:gd name="T80" fmla="*/ 2147483647 w 92"/>
                <a:gd name="T81" fmla="*/ 2147483647 h 166"/>
                <a:gd name="T82" fmla="*/ 2147483647 w 92"/>
                <a:gd name="T83" fmla="*/ 2147483647 h 166"/>
                <a:gd name="T84" fmla="*/ 2147483647 w 92"/>
                <a:gd name="T85" fmla="*/ 2147483647 h 166"/>
                <a:gd name="T86" fmla="*/ 2147483647 w 92"/>
                <a:gd name="T87" fmla="*/ 2147483647 h 166"/>
                <a:gd name="T88" fmla="*/ 2147483647 w 92"/>
                <a:gd name="T89" fmla="*/ 2147483647 h 166"/>
                <a:gd name="T90" fmla="*/ 0 w 92"/>
                <a:gd name="T91" fmla="*/ 0 h 166"/>
                <a:gd name="T92" fmla="*/ 0 w 92"/>
                <a:gd name="T93" fmla="*/ 2147483647 h 166"/>
                <a:gd name="T94" fmla="*/ 0 w 92"/>
                <a:gd name="T95" fmla="*/ 2147483647 h 166"/>
                <a:gd name="T96" fmla="*/ 0 w 92"/>
                <a:gd name="T97" fmla="*/ 2147483647 h 166"/>
                <a:gd name="T98" fmla="*/ 0 w 92"/>
                <a:gd name="T99" fmla="*/ 2147483647 h 166"/>
                <a:gd name="T100" fmla="*/ 0 w 92"/>
                <a:gd name="T101" fmla="*/ 2147483647 h 166"/>
                <a:gd name="T102" fmla="*/ 0 w 92"/>
                <a:gd name="T103" fmla="*/ 2147483647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50" name="Freeform 336"/>
            <p:cNvSpPr>
              <a:spLocks/>
            </p:cNvSpPr>
            <p:nvPr>
              <p:custDataLst>
                <p:tags r:id="rId1002"/>
              </p:custDataLst>
            </p:nvPr>
          </p:nvSpPr>
          <p:spPr bwMode="auto">
            <a:xfrm>
              <a:off x="7333511" y="4761508"/>
              <a:ext cx="67399" cy="52880"/>
            </a:xfrm>
            <a:custGeom>
              <a:avLst/>
              <a:gdLst>
                <a:gd name="T0" fmla="*/ 2147483647 w 166"/>
                <a:gd name="T1" fmla="*/ 0 h 62"/>
                <a:gd name="T2" fmla="*/ 2147483647 w 166"/>
                <a:gd name="T3" fmla="*/ 2147483647 h 62"/>
                <a:gd name="T4" fmla="*/ 2147483647 w 166"/>
                <a:gd name="T5" fmla="*/ 2147483647 h 62"/>
                <a:gd name="T6" fmla="*/ 2147483647 w 166"/>
                <a:gd name="T7" fmla="*/ 2147483647 h 62"/>
                <a:gd name="T8" fmla="*/ 2147483647 w 166"/>
                <a:gd name="T9" fmla="*/ 2147483647 h 62"/>
                <a:gd name="T10" fmla="*/ 2147483647 w 166"/>
                <a:gd name="T11" fmla="*/ 2147483647 h 62"/>
                <a:gd name="T12" fmla="*/ 2147483647 w 166"/>
                <a:gd name="T13" fmla="*/ 2147483647 h 62"/>
                <a:gd name="T14" fmla="*/ 2147483647 w 166"/>
                <a:gd name="T15" fmla="*/ 2147483647 h 62"/>
                <a:gd name="T16" fmla="*/ 2147483647 w 166"/>
                <a:gd name="T17" fmla="*/ 2147483647 h 62"/>
                <a:gd name="T18" fmla="*/ 2147483647 w 166"/>
                <a:gd name="T19" fmla="*/ 2147483647 h 62"/>
                <a:gd name="T20" fmla="*/ 2147483647 w 166"/>
                <a:gd name="T21" fmla="*/ 0 h 62"/>
                <a:gd name="T22" fmla="*/ 2147483647 w 166"/>
                <a:gd name="T23" fmla="*/ 2147483647 h 62"/>
                <a:gd name="T24" fmla="*/ 2147483647 w 166"/>
                <a:gd name="T25" fmla="*/ 2147483647 h 62"/>
                <a:gd name="T26" fmla="*/ 2147483647 w 166"/>
                <a:gd name="T27" fmla="*/ 2147483647 h 62"/>
                <a:gd name="T28" fmla="*/ 2147483647 w 166"/>
                <a:gd name="T29" fmla="*/ 2147483647 h 62"/>
                <a:gd name="T30" fmla="*/ 2147483647 w 166"/>
                <a:gd name="T31" fmla="*/ 2147483647 h 62"/>
                <a:gd name="T32" fmla="*/ 2147483647 w 166"/>
                <a:gd name="T33" fmla="*/ 2147483647 h 62"/>
                <a:gd name="T34" fmla="*/ 2147483647 w 166"/>
                <a:gd name="T35" fmla="*/ 2147483647 h 62"/>
                <a:gd name="T36" fmla="*/ 2147483647 w 166"/>
                <a:gd name="T37" fmla="*/ 2147483647 h 62"/>
                <a:gd name="T38" fmla="*/ 2147483647 w 166"/>
                <a:gd name="T39" fmla="*/ 2147483647 h 62"/>
                <a:gd name="T40" fmla="*/ 2147483647 w 166"/>
                <a:gd name="T41" fmla="*/ 2147483647 h 62"/>
                <a:gd name="T42" fmla="*/ 2147483647 w 166"/>
                <a:gd name="T43" fmla="*/ 2147483647 h 62"/>
                <a:gd name="T44" fmla="*/ 2147483647 w 166"/>
                <a:gd name="T45" fmla="*/ 2147483647 h 62"/>
                <a:gd name="T46" fmla="*/ 2147483647 w 166"/>
                <a:gd name="T47" fmla="*/ 2147483647 h 62"/>
                <a:gd name="T48" fmla="*/ 2147483647 w 166"/>
                <a:gd name="T49" fmla="*/ 2147483647 h 62"/>
                <a:gd name="T50" fmla="*/ 2147483647 w 166"/>
                <a:gd name="T51" fmla="*/ 2147483647 h 62"/>
                <a:gd name="T52" fmla="*/ 2147483647 w 166"/>
                <a:gd name="T53" fmla="*/ 2147483647 h 62"/>
                <a:gd name="T54" fmla="*/ 2147483647 w 166"/>
                <a:gd name="T55" fmla="*/ 2147483647 h 62"/>
                <a:gd name="T56" fmla="*/ 2147483647 w 166"/>
                <a:gd name="T57" fmla="*/ 2147483647 h 62"/>
                <a:gd name="T58" fmla="*/ 2147483647 w 166"/>
                <a:gd name="T59" fmla="*/ 2147483647 h 62"/>
                <a:gd name="T60" fmla="*/ 2147483647 w 166"/>
                <a:gd name="T61" fmla="*/ 2147483647 h 62"/>
                <a:gd name="T62" fmla="*/ 2147483647 w 166"/>
                <a:gd name="T63" fmla="*/ 2147483647 h 62"/>
                <a:gd name="T64" fmla="*/ 2147483647 w 166"/>
                <a:gd name="T65" fmla="*/ 2147483647 h 62"/>
                <a:gd name="T66" fmla="*/ 2147483647 w 166"/>
                <a:gd name="T67" fmla="*/ 2147483647 h 62"/>
                <a:gd name="T68" fmla="*/ 2147483647 w 166"/>
                <a:gd name="T69" fmla="*/ 2147483647 h 62"/>
                <a:gd name="T70" fmla="*/ 2147483647 w 166"/>
                <a:gd name="T71" fmla="*/ 2147483647 h 62"/>
                <a:gd name="T72" fmla="*/ 2147483647 w 166"/>
                <a:gd name="T73" fmla="*/ 2147483647 h 62"/>
                <a:gd name="T74" fmla="*/ 2147483647 w 166"/>
                <a:gd name="T75" fmla="*/ 2147483647 h 62"/>
                <a:gd name="T76" fmla="*/ 2147483647 w 166"/>
                <a:gd name="T77" fmla="*/ 2147483647 h 62"/>
                <a:gd name="T78" fmla="*/ 2147483647 w 166"/>
                <a:gd name="T79" fmla="*/ 2147483647 h 62"/>
                <a:gd name="T80" fmla="*/ 2147483647 w 166"/>
                <a:gd name="T81" fmla="*/ 2147483647 h 62"/>
                <a:gd name="T82" fmla="*/ 2147483647 w 166"/>
                <a:gd name="T83" fmla="*/ 2147483647 h 62"/>
                <a:gd name="T84" fmla="*/ 2147483647 w 166"/>
                <a:gd name="T85" fmla="*/ 2147483647 h 62"/>
                <a:gd name="T86" fmla="*/ 0 w 166"/>
                <a:gd name="T87" fmla="*/ 2147483647 h 62"/>
                <a:gd name="T88" fmla="*/ 2147483647 w 166"/>
                <a:gd name="T89" fmla="*/ 2147483647 h 62"/>
                <a:gd name="T90" fmla="*/ 2147483647 w 166"/>
                <a:gd name="T91" fmla="*/ 2147483647 h 62"/>
                <a:gd name="T92" fmla="*/ 2147483647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51" name="Freeform 337"/>
            <p:cNvSpPr>
              <a:spLocks/>
            </p:cNvSpPr>
            <p:nvPr>
              <p:custDataLst>
                <p:tags r:id="rId1003"/>
              </p:custDataLst>
            </p:nvPr>
          </p:nvSpPr>
          <p:spPr bwMode="auto">
            <a:xfrm>
              <a:off x="7405404" y="4688986"/>
              <a:ext cx="80880" cy="60435"/>
            </a:xfrm>
            <a:custGeom>
              <a:avLst/>
              <a:gdLst>
                <a:gd name="T0" fmla="*/ 2147483647 w 193"/>
                <a:gd name="T1" fmla="*/ 2147483647 h 121"/>
                <a:gd name="T2" fmla="*/ 2147483647 w 193"/>
                <a:gd name="T3" fmla="*/ 2147483647 h 121"/>
                <a:gd name="T4" fmla="*/ 2147483647 w 193"/>
                <a:gd name="T5" fmla="*/ 2147483647 h 121"/>
                <a:gd name="T6" fmla="*/ 2147483647 w 193"/>
                <a:gd name="T7" fmla="*/ 2147483647 h 121"/>
                <a:gd name="T8" fmla="*/ 2147483647 w 193"/>
                <a:gd name="T9" fmla="*/ 2147483647 h 121"/>
                <a:gd name="T10" fmla="*/ 2147483647 w 193"/>
                <a:gd name="T11" fmla="*/ 2147483647 h 121"/>
                <a:gd name="T12" fmla="*/ 2147483647 w 193"/>
                <a:gd name="T13" fmla="*/ 2147483647 h 121"/>
                <a:gd name="T14" fmla="*/ 2147483647 w 193"/>
                <a:gd name="T15" fmla="*/ 2147483647 h 121"/>
                <a:gd name="T16" fmla="*/ 2147483647 w 193"/>
                <a:gd name="T17" fmla="*/ 2147483647 h 121"/>
                <a:gd name="T18" fmla="*/ 2147483647 w 193"/>
                <a:gd name="T19" fmla="*/ 2147483647 h 121"/>
                <a:gd name="T20" fmla="*/ 2147483647 w 193"/>
                <a:gd name="T21" fmla="*/ 2147483647 h 121"/>
                <a:gd name="T22" fmla="*/ 2147483647 w 193"/>
                <a:gd name="T23" fmla="*/ 2147483647 h 121"/>
                <a:gd name="T24" fmla="*/ 2147483647 w 193"/>
                <a:gd name="T25" fmla="*/ 2147483647 h 121"/>
                <a:gd name="T26" fmla="*/ 2147483647 w 193"/>
                <a:gd name="T27" fmla="*/ 2147483647 h 121"/>
                <a:gd name="T28" fmla="*/ 2147483647 w 193"/>
                <a:gd name="T29" fmla="*/ 2147483647 h 121"/>
                <a:gd name="T30" fmla="*/ 2147483647 w 193"/>
                <a:gd name="T31" fmla="*/ 2147483647 h 121"/>
                <a:gd name="T32" fmla="*/ 2147483647 w 193"/>
                <a:gd name="T33" fmla="*/ 2147483647 h 121"/>
                <a:gd name="T34" fmla="*/ 2147483647 w 193"/>
                <a:gd name="T35" fmla="*/ 2147483647 h 121"/>
                <a:gd name="T36" fmla="*/ 2147483647 w 193"/>
                <a:gd name="T37" fmla="*/ 2147483647 h 121"/>
                <a:gd name="T38" fmla="*/ 2147483647 w 193"/>
                <a:gd name="T39" fmla="*/ 2147483647 h 121"/>
                <a:gd name="T40" fmla="*/ 2147483647 w 193"/>
                <a:gd name="T41" fmla="*/ 2147483647 h 121"/>
                <a:gd name="T42" fmla="*/ 2147483647 w 193"/>
                <a:gd name="T43" fmla="*/ 2147483647 h 121"/>
                <a:gd name="T44" fmla="*/ 2147483647 w 193"/>
                <a:gd name="T45" fmla="*/ 2147483647 h 121"/>
                <a:gd name="T46" fmla="*/ 2147483647 w 193"/>
                <a:gd name="T47" fmla="*/ 2147483647 h 121"/>
                <a:gd name="T48" fmla="*/ 2147483647 w 193"/>
                <a:gd name="T49" fmla="*/ 2147483647 h 121"/>
                <a:gd name="T50" fmla="*/ 2147483647 w 193"/>
                <a:gd name="T51" fmla="*/ 2147483647 h 121"/>
                <a:gd name="T52" fmla="*/ 2147483647 w 193"/>
                <a:gd name="T53" fmla="*/ 2147483647 h 121"/>
                <a:gd name="T54" fmla="*/ 2147483647 w 193"/>
                <a:gd name="T55" fmla="*/ 2147483647 h 121"/>
                <a:gd name="T56" fmla="*/ 2147483647 w 193"/>
                <a:gd name="T57" fmla="*/ 2147483647 h 121"/>
                <a:gd name="T58" fmla="*/ 0 w 193"/>
                <a:gd name="T59" fmla="*/ 2147483647 h 121"/>
                <a:gd name="T60" fmla="*/ 2147483647 w 193"/>
                <a:gd name="T61" fmla="*/ 2147483647 h 121"/>
                <a:gd name="T62" fmla="*/ 2147483647 w 193"/>
                <a:gd name="T63" fmla="*/ 2147483647 h 121"/>
                <a:gd name="T64" fmla="*/ 2147483647 w 193"/>
                <a:gd name="T65" fmla="*/ 2147483647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52" name="Freeform 338"/>
            <p:cNvSpPr>
              <a:spLocks/>
            </p:cNvSpPr>
            <p:nvPr>
              <p:custDataLst>
                <p:tags r:id="rId1004"/>
              </p:custDataLst>
            </p:nvPr>
          </p:nvSpPr>
          <p:spPr bwMode="auto">
            <a:xfrm>
              <a:off x="7111841" y="4630062"/>
              <a:ext cx="157266" cy="219076"/>
            </a:xfrm>
            <a:custGeom>
              <a:avLst/>
              <a:gdLst>
                <a:gd name="T0" fmla="*/ 2147483647 w 379"/>
                <a:gd name="T1" fmla="*/ 2147483647 h 437"/>
                <a:gd name="T2" fmla="*/ 2147483647 w 379"/>
                <a:gd name="T3" fmla="*/ 2147483647 h 437"/>
                <a:gd name="T4" fmla="*/ 2147483647 w 379"/>
                <a:gd name="T5" fmla="*/ 2147483647 h 437"/>
                <a:gd name="T6" fmla="*/ 2147483647 w 379"/>
                <a:gd name="T7" fmla="*/ 2147483647 h 437"/>
                <a:gd name="T8" fmla="*/ 2147483647 w 379"/>
                <a:gd name="T9" fmla="*/ 2147483647 h 437"/>
                <a:gd name="T10" fmla="*/ 2147483647 w 379"/>
                <a:gd name="T11" fmla="*/ 2147483647 h 437"/>
                <a:gd name="T12" fmla="*/ 2147483647 w 379"/>
                <a:gd name="T13" fmla="*/ 2147483647 h 437"/>
                <a:gd name="T14" fmla="*/ 2147483647 w 379"/>
                <a:gd name="T15" fmla="*/ 2147483647 h 437"/>
                <a:gd name="T16" fmla="*/ 2147483647 w 379"/>
                <a:gd name="T17" fmla="*/ 2147483647 h 437"/>
                <a:gd name="T18" fmla="*/ 2147483647 w 379"/>
                <a:gd name="T19" fmla="*/ 2147483647 h 437"/>
                <a:gd name="T20" fmla="*/ 2147483647 w 379"/>
                <a:gd name="T21" fmla="*/ 2147483647 h 437"/>
                <a:gd name="T22" fmla="*/ 2147483647 w 379"/>
                <a:gd name="T23" fmla="*/ 2147483647 h 437"/>
                <a:gd name="T24" fmla="*/ 2147483647 w 379"/>
                <a:gd name="T25" fmla="*/ 2147483647 h 437"/>
                <a:gd name="T26" fmla="*/ 2147483647 w 379"/>
                <a:gd name="T27" fmla="*/ 2147483647 h 437"/>
                <a:gd name="T28" fmla="*/ 2147483647 w 379"/>
                <a:gd name="T29" fmla="*/ 2147483647 h 437"/>
                <a:gd name="T30" fmla="*/ 2147483647 w 379"/>
                <a:gd name="T31" fmla="*/ 2147483647 h 437"/>
                <a:gd name="T32" fmla="*/ 2147483647 w 379"/>
                <a:gd name="T33" fmla="*/ 2147483647 h 437"/>
                <a:gd name="T34" fmla="*/ 2147483647 w 379"/>
                <a:gd name="T35" fmla="*/ 2147483647 h 437"/>
                <a:gd name="T36" fmla="*/ 2147483647 w 379"/>
                <a:gd name="T37" fmla="*/ 2147483647 h 437"/>
                <a:gd name="T38" fmla="*/ 2147483647 w 379"/>
                <a:gd name="T39" fmla="*/ 2147483647 h 437"/>
                <a:gd name="T40" fmla="*/ 2147483647 w 379"/>
                <a:gd name="T41" fmla="*/ 2147483647 h 437"/>
                <a:gd name="T42" fmla="*/ 2147483647 w 379"/>
                <a:gd name="T43" fmla="*/ 2147483647 h 437"/>
                <a:gd name="T44" fmla="*/ 2147483647 w 379"/>
                <a:gd name="T45" fmla="*/ 2147483647 h 437"/>
                <a:gd name="T46" fmla="*/ 2147483647 w 379"/>
                <a:gd name="T47" fmla="*/ 2147483647 h 437"/>
                <a:gd name="T48" fmla="*/ 2147483647 w 379"/>
                <a:gd name="T49" fmla="*/ 2147483647 h 437"/>
                <a:gd name="T50" fmla="*/ 2147483647 w 379"/>
                <a:gd name="T51" fmla="*/ 2147483647 h 437"/>
                <a:gd name="T52" fmla="*/ 2147483647 w 379"/>
                <a:gd name="T53" fmla="*/ 2147483647 h 437"/>
                <a:gd name="T54" fmla="*/ 2147483647 w 379"/>
                <a:gd name="T55" fmla="*/ 2147483647 h 437"/>
                <a:gd name="T56" fmla="*/ 2147483647 w 379"/>
                <a:gd name="T57" fmla="*/ 2147483647 h 437"/>
                <a:gd name="T58" fmla="*/ 2147483647 w 379"/>
                <a:gd name="T59" fmla="*/ 2147483647 h 437"/>
                <a:gd name="T60" fmla="*/ 2147483647 w 379"/>
                <a:gd name="T61" fmla="*/ 2147483647 h 437"/>
                <a:gd name="T62" fmla="*/ 2147483647 w 379"/>
                <a:gd name="T63" fmla="*/ 2147483647 h 437"/>
                <a:gd name="T64" fmla="*/ 2147483647 w 379"/>
                <a:gd name="T65" fmla="*/ 2147483647 h 437"/>
                <a:gd name="T66" fmla="*/ 2147483647 w 379"/>
                <a:gd name="T67" fmla="*/ 2147483647 h 437"/>
                <a:gd name="T68" fmla="*/ 2147483647 w 379"/>
                <a:gd name="T69" fmla="*/ 2147483647 h 437"/>
                <a:gd name="T70" fmla="*/ 2147483647 w 379"/>
                <a:gd name="T71" fmla="*/ 2147483647 h 437"/>
                <a:gd name="T72" fmla="*/ 2147483647 w 379"/>
                <a:gd name="T73" fmla="*/ 2147483647 h 437"/>
                <a:gd name="T74" fmla="*/ 2147483647 w 379"/>
                <a:gd name="T75" fmla="*/ 2147483647 h 437"/>
                <a:gd name="T76" fmla="*/ 2147483647 w 379"/>
                <a:gd name="T77" fmla="*/ 2147483647 h 437"/>
                <a:gd name="T78" fmla="*/ 2147483647 w 379"/>
                <a:gd name="T79" fmla="*/ 2147483647 h 437"/>
                <a:gd name="T80" fmla="*/ 2147483647 w 379"/>
                <a:gd name="T81" fmla="*/ 2147483647 h 437"/>
                <a:gd name="T82" fmla="*/ 2147483647 w 379"/>
                <a:gd name="T83" fmla="*/ 2147483647 h 437"/>
                <a:gd name="T84" fmla="*/ 2147483647 w 379"/>
                <a:gd name="T85" fmla="*/ 2147483647 h 437"/>
                <a:gd name="T86" fmla="*/ 2147483647 w 379"/>
                <a:gd name="T87" fmla="*/ 2147483647 h 437"/>
                <a:gd name="T88" fmla="*/ 2147483647 w 379"/>
                <a:gd name="T89" fmla="*/ 2147483647 h 437"/>
                <a:gd name="T90" fmla="*/ 2147483647 w 379"/>
                <a:gd name="T91" fmla="*/ 2147483647 h 437"/>
                <a:gd name="T92" fmla="*/ 2147483647 w 379"/>
                <a:gd name="T93" fmla="*/ 2147483647 h 437"/>
                <a:gd name="T94" fmla="*/ 2147483647 w 379"/>
                <a:gd name="T95" fmla="*/ 2147483647 h 437"/>
                <a:gd name="T96" fmla="*/ 2147483647 w 379"/>
                <a:gd name="T97" fmla="*/ 2147483647 h 437"/>
                <a:gd name="T98" fmla="*/ 2147483647 w 379"/>
                <a:gd name="T99" fmla="*/ 2147483647 h 437"/>
                <a:gd name="T100" fmla="*/ 2147483647 w 379"/>
                <a:gd name="T101" fmla="*/ 2147483647 h 437"/>
                <a:gd name="T102" fmla="*/ 2147483647 w 379"/>
                <a:gd name="T103" fmla="*/ 2147483647 h 437"/>
                <a:gd name="T104" fmla="*/ 2147483647 w 379"/>
                <a:gd name="T105" fmla="*/ 2147483647 h 437"/>
                <a:gd name="T106" fmla="*/ 2147483647 w 379"/>
                <a:gd name="T107" fmla="*/ 2147483647 h 437"/>
                <a:gd name="T108" fmla="*/ 2147483647 w 379"/>
                <a:gd name="T109" fmla="*/ 2147483647 h 437"/>
                <a:gd name="T110" fmla="*/ 2147483647 w 379"/>
                <a:gd name="T111" fmla="*/ 2147483647 h 437"/>
                <a:gd name="T112" fmla="*/ 2147483647 w 379"/>
                <a:gd name="T113" fmla="*/ 2147483647 h 437"/>
                <a:gd name="T114" fmla="*/ 2147483647 w 379"/>
                <a:gd name="T115" fmla="*/ 2147483647 h 437"/>
                <a:gd name="T116" fmla="*/ 2147483647 w 379"/>
                <a:gd name="T117" fmla="*/ 2147483647 h 437"/>
                <a:gd name="T118" fmla="*/ 2147483647 w 379"/>
                <a:gd name="T119" fmla="*/ 2147483647 h 437"/>
                <a:gd name="T120" fmla="*/ 2147483647 w 379"/>
                <a:gd name="T121" fmla="*/ 2147483647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53" name="Freeform 339"/>
            <p:cNvSpPr>
              <a:spLocks/>
            </p:cNvSpPr>
            <p:nvPr>
              <p:custDataLst>
                <p:tags r:id="rId1005"/>
              </p:custDataLst>
            </p:nvPr>
          </p:nvSpPr>
          <p:spPr bwMode="auto">
            <a:xfrm>
              <a:off x="6795810" y="4859714"/>
              <a:ext cx="236648" cy="90652"/>
            </a:xfrm>
            <a:custGeom>
              <a:avLst/>
              <a:gdLst>
                <a:gd name="T0" fmla="*/ 2147483647 w 578"/>
                <a:gd name="T1" fmla="*/ 2147483647 h 184"/>
                <a:gd name="T2" fmla="*/ 2147483647 w 578"/>
                <a:gd name="T3" fmla="*/ 2147483647 h 184"/>
                <a:gd name="T4" fmla="*/ 2147483647 w 578"/>
                <a:gd name="T5" fmla="*/ 2147483647 h 184"/>
                <a:gd name="T6" fmla="*/ 2147483647 w 578"/>
                <a:gd name="T7" fmla="*/ 0 h 184"/>
                <a:gd name="T8" fmla="*/ 2147483647 w 578"/>
                <a:gd name="T9" fmla="*/ 2147483647 h 184"/>
                <a:gd name="T10" fmla="*/ 2147483647 w 578"/>
                <a:gd name="T11" fmla="*/ 2147483647 h 184"/>
                <a:gd name="T12" fmla="*/ 2147483647 w 578"/>
                <a:gd name="T13" fmla="*/ 2147483647 h 184"/>
                <a:gd name="T14" fmla="*/ 2147483647 w 578"/>
                <a:gd name="T15" fmla="*/ 2147483647 h 184"/>
                <a:gd name="T16" fmla="*/ 2147483647 w 578"/>
                <a:gd name="T17" fmla="*/ 2147483647 h 184"/>
                <a:gd name="T18" fmla="*/ 2147483647 w 578"/>
                <a:gd name="T19" fmla="*/ 2147483647 h 184"/>
                <a:gd name="T20" fmla="*/ 2147483647 w 578"/>
                <a:gd name="T21" fmla="*/ 2147483647 h 184"/>
                <a:gd name="T22" fmla="*/ 2147483647 w 578"/>
                <a:gd name="T23" fmla="*/ 2147483647 h 184"/>
                <a:gd name="T24" fmla="*/ 2147483647 w 578"/>
                <a:gd name="T25" fmla="*/ 2147483647 h 184"/>
                <a:gd name="T26" fmla="*/ 2147483647 w 578"/>
                <a:gd name="T27" fmla="*/ 2147483647 h 184"/>
                <a:gd name="T28" fmla="*/ 2147483647 w 578"/>
                <a:gd name="T29" fmla="*/ 2147483647 h 184"/>
                <a:gd name="T30" fmla="*/ 2147483647 w 578"/>
                <a:gd name="T31" fmla="*/ 2147483647 h 184"/>
                <a:gd name="T32" fmla="*/ 2147483647 w 578"/>
                <a:gd name="T33" fmla="*/ 2147483647 h 184"/>
                <a:gd name="T34" fmla="*/ 2147483647 w 578"/>
                <a:gd name="T35" fmla="*/ 2147483647 h 184"/>
                <a:gd name="T36" fmla="*/ 2147483647 w 578"/>
                <a:gd name="T37" fmla="*/ 2147483647 h 184"/>
                <a:gd name="T38" fmla="*/ 2147483647 w 578"/>
                <a:gd name="T39" fmla="*/ 2147483647 h 184"/>
                <a:gd name="T40" fmla="*/ 2147483647 w 578"/>
                <a:gd name="T41" fmla="*/ 2147483647 h 184"/>
                <a:gd name="T42" fmla="*/ 2147483647 w 578"/>
                <a:gd name="T43" fmla="*/ 2147483647 h 184"/>
                <a:gd name="T44" fmla="*/ 2147483647 w 578"/>
                <a:gd name="T45" fmla="*/ 2147483647 h 184"/>
                <a:gd name="T46" fmla="*/ 2147483647 w 578"/>
                <a:gd name="T47" fmla="*/ 2147483647 h 184"/>
                <a:gd name="T48" fmla="*/ 2147483647 w 578"/>
                <a:gd name="T49" fmla="*/ 2147483647 h 184"/>
                <a:gd name="T50" fmla="*/ 2147483647 w 578"/>
                <a:gd name="T51" fmla="*/ 2147483647 h 184"/>
                <a:gd name="T52" fmla="*/ 2147483647 w 578"/>
                <a:gd name="T53" fmla="*/ 2147483647 h 184"/>
                <a:gd name="T54" fmla="*/ 2147483647 w 578"/>
                <a:gd name="T55" fmla="*/ 2147483647 h 184"/>
                <a:gd name="T56" fmla="*/ 2147483647 w 578"/>
                <a:gd name="T57" fmla="*/ 2147483647 h 184"/>
                <a:gd name="T58" fmla="*/ 2147483647 w 578"/>
                <a:gd name="T59" fmla="*/ 2147483647 h 184"/>
                <a:gd name="T60" fmla="*/ 2147483647 w 578"/>
                <a:gd name="T61" fmla="*/ 2147483647 h 184"/>
                <a:gd name="T62" fmla="*/ 2147483647 w 578"/>
                <a:gd name="T63" fmla="*/ 2147483647 h 184"/>
                <a:gd name="T64" fmla="*/ 2147483647 w 578"/>
                <a:gd name="T65" fmla="*/ 2147483647 h 184"/>
                <a:gd name="T66" fmla="*/ 2147483647 w 578"/>
                <a:gd name="T67" fmla="*/ 2147483647 h 184"/>
                <a:gd name="T68" fmla="*/ 2147483647 w 578"/>
                <a:gd name="T69" fmla="*/ 2147483647 h 184"/>
                <a:gd name="T70" fmla="*/ 2147483647 w 578"/>
                <a:gd name="T71" fmla="*/ 2147483647 h 184"/>
                <a:gd name="T72" fmla="*/ 2147483647 w 578"/>
                <a:gd name="T73" fmla="*/ 2147483647 h 184"/>
                <a:gd name="T74" fmla="*/ 2147483647 w 578"/>
                <a:gd name="T75" fmla="*/ 2147483647 h 184"/>
                <a:gd name="T76" fmla="*/ 2147483647 w 578"/>
                <a:gd name="T77" fmla="*/ 2147483647 h 184"/>
                <a:gd name="T78" fmla="*/ 2147483647 w 578"/>
                <a:gd name="T79" fmla="*/ 2147483647 h 184"/>
                <a:gd name="T80" fmla="*/ 2147483647 w 578"/>
                <a:gd name="T81" fmla="*/ 2147483647 h 184"/>
                <a:gd name="T82" fmla="*/ 2147483647 w 578"/>
                <a:gd name="T83" fmla="*/ 2147483647 h 184"/>
                <a:gd name="T84" fmla="*/ 2147483647 w 578"/>
                <a:gd name="T85" fmla="*/ 2147483647 h 184"/>
                <a:gd name="T86" fmla="*/ 2147483647 w 578"/>
                <a:gd name="T87" fmla="*/ 2147483647 h 184"/>
                <a:gd name="T88" fmla="*/ 2147483647 w 578"/>
                <a:gd name="T89" fmla="*/ 2147483647 h 184"/>
                <a:gd name="T90" fmla="*/ 2147483647 w 578"/>
                <a:gd name="T91" fmla="*/ 2147483647 h 184"/>
                <a:gd name="T92" fmla="*/ 2147483647 w 578"/>
                <a:gd name="T93" fmla="*/ 2147483647 h 184"/>
                <a:gd name="T94" fmla="*/ 2147483647 w 578"/>
                <a:gd name="T95" fmla="*/ 2147483647 h 184"/>
                <a:gd name="T96" fmla="*/ 2147483647 w 578"/>
                <a:gd name="T97" fmla="*/ 2147483647 h 184"/>
                <a:gd name="T98" fmla="*/ 2147483647 w 578"/>
                <a:gd name="T99" fmla="*/ 2147483647 h 184"/>
                <a:gd name="T100" fmla="*/ 2147483647 w 578"/>
                <a:gd name="T101" fmla="*/ 2147483647 h 184"/>
                <a:gd name="T102" fmla="*/ 2147483647 w 578"/>
                <a:gd name="T103" fmla="*/ 2147483647 h 184"/>
                <a:gd name="T104" fmla="*/ 2147483647 w 578"/>
                <a:gd name="T105" fmla="*/ 2147483647 h 184"/>
                <a:gd name="T106" fmla="*/ 0 w 578"/>
                <a:gd name="T107" fmla="*/ 2147483647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54" name="Freeform 340"/>
            <p:cNvSpPr>
              <a:spLocks/>
            </p:cNvSpPr>
            <p:nvPr>
              <p:custDataLst>
                <p:tags r:id="rId1006"/>
              </p:custDataLst>
            </p:nvPr>
          </p:nvSpPr>
          <p:spPr bwMode="auto">
            <a:xfrm>
              <a:off x="7438355" y="4723736"/>
              <a:ext cx="202199" cy="240228"/>
            </a:xfrm>
            <a:custGeom>
              <a:avLst/>
              <a:gdLst>
                <a:gd name="T0" fmla="*/ 2147483647 w 491"/>
                <a:gd name="T1" fmla="*/ 2147483647 h 481"/>
                <a:gd name="T2" fmla="*/ 2147483647 w 491"/>
                <a:gd name="T3" fmla="*/ 2147483647 h 481"/>
                <a:gd name="T4" fmla="*/ 2147483647 w 491"/>
                <a:gd name="T5" fmla="*/ 2147483647 h 481"/>
                <a:gd name="T6" fmla="*/ 2147483647 w 491"/>
                <a:gd name="T7" fmla="*/ 2147483647 h 481"/>
                <a:gd name="T8" fmla="*/ 2147483647 w 491"/>
                <a:gd name="T9" fmla="*/ 2147483647 h 481"/>
                <a:gd name="T10" fmla="*/ 2147483647 w 491"/>
                <a:gd name="T11" fmla="*/ 2147483647 h 481"/>
                <a:gd name="T12" fmla="*/ 2147483647 w 491"/>
                <a:gd name="T13" fmla="*/ 2147483647 h 481"/>
                <a:gd name="T14" fmla="*/ 2147483647 w 491"/>
                <a:gd name="T15" fmla="*/ 2147483647 h 481"/>
                <a:gd name="T16" fmla="*/ 2147483647 w 491"/>
                <a:gd name="T17" fmla="*/ 2147483647 h 481"/>
                <a:gd name="T18" fmla="*/ 2147483647 w 491"/>
                <a:gd name="T19" fmla="*/ 2147483647 h 481"/>
                <a:gd name="T20" fmla="*/ 2147483647 w 491"/>
                <a:gd name="T21" fmla="*/ 2147483647 h 481"/>
                <a:gd name="T22" fmla="*/ 2147483647 w 491"/>
                <a:gd name="T23" fmla="*/ 2147483647 h 481"/>
                <a:gd name="T24" fmla="*/ 2147483647 w 491"/>
                <a:gd name="T25" fmla="*/ 2147483647 h 481"/>
                <a:gd name="T26" fmla="*/ 2147483647 w 491"/>
                <a:gd name="T27" fmla="*/ 2147483647 h 481"/>
                <a:gd name="T28" fmla="*/ 2147483647 w 491"/>
                <a:gd name="T29" fmla="*/ 2147483647 h 481"/>
                <a:gd name="T30" fmla="*/ 2147483647 w 491"/>
                <a:gd name="T31" fmla="*/ 2147483647 h 481"/>
                <a:gd name="T32" fmla="*/ 2147483647 w 491"/>
                <a:gd name="T33" fmla="*/ 2147483647 h 481"/>
                <a:gd name="T34" fmla="*/ 2147483647 w 491"/>
                <a:gd name="T35" fmla="*/ 2147483647 h 481"/>
                <a:gd name="T36" fmla="*/ 2147483647 w 491"/>
                <a:gd name="T37" fmla="*/ 2147483647 h 481"/>
                <a:gd name="T38" fmla="*/ 2147483647 w 491"/>
                <a:gd name="T39" fmla="*/ 2147483647 h 481"/>
                <a:gd name="T40" fmla="*/ 2147483647 w 491"/>
                <a:gd name="T41" fmla="*/ 2147483647 h 481"/>
                <a:gd name="T42" fmla="*/ 2147483647 w 491"/>
                <a:gd name="T43" fmla="*/ 2147483647 h 481"/>
                <a:gd name="T44" fmla="*/ 2147483647 w 491"/>
                <a:gd name="T45" fmla="*/ 2147483647 h 481"/>
                <a:gd name="T46" fmla="*/ 2147483647 w 491"/>
                <a:gd name="T47" fmla="*/ 2147483647 h 481"/>
                <a:gd name="T48" fmla="*/ 2147483647 w 491"/>
                <a:gd name="T49" fmla="*/ 2147483647 h 481"/>
                <a:gd name="T50" fmla="*/ 2147483647 w 491"/>
                <a:gd name="T51" fmla="*/ 2147483647 h 481"/>
                <a:gd name="T52" fmla="*/ 2147483647 w 491"/>
                <a:gd name="T53" fmla="*/ 2147483647 h 481"/>
                <a:gd name="T54" fmla="*/ 2147483647 w 491"/>
                <a:gd name="T55" fmla="*/ 2147483647 h 481"/>
                <a:gd name="T56" fmla="*/ 2147483647 w 491"/>
                <a:gd name="T57" fmla="*/ 2147483647 h 481"/>
                <a:gd name="T58" fmla="*/ 2147483647 w 491"/>
                <a:gd name="T59" fmla="*/ 2147483647 h 481"/>
                <a:gd name="T60" fmla="*/ 2147483647 w 491"/>
                <a:gd name="T61" fmla="*/ 2147483647 h 481"/>
                <a:gd name="T62" fmla="*/ 0 w 491"/>
                <a:gd name="T63" fmla="*/ 2147483647 h 481"/>
                <a:gd name="T64" fmla="*/ 2147483647 w 491"/>
                <a:gd name="T65" fmla="*/ 2147483647 h 481"/>
                <a:gd name="T66" fmla="*/ 2147483647 w 491"/>
                <a:gd name="T67" fmla="*/ 2147483647 h 481"/>
                <a:gd name="T68" fmla="*/ 2147483647 w 491"/>
                <a:gd name="T69" fmla="*/ 2147483647 h 481"/>
                <a:gd name="T70" fmla="*/ 2147483647 w 491"/>
                <a:gd name="T71" fmla="*/ 2147483647 h 481"/>
                <a:gd name="T72" fmla="*/ 2147483647 w 491"/>
                <a:gd name="T73" fmla="*/ 2147483647 h 481"/>
                <a:gd name="T74" fmla="*/ 2147483647 w 491"/>
                <a:gd name="T75" fmla="*/ 2147483647 h 481"/>
                <a:gd name="T76" fmla="*/ 2147483647 w 491"/>
                <a:gd name="T77" fmla="*/ 2147483647 h 481"/>
                <a:gd name="T78" fmla="*/ 2147483647 w 491"/>
                <a:gd name="T79" fmla="*/ 2147483647 h 481"/>
                <a:gd name="T80" fmla="*/ 2147483647 w 491"/>
                <a:gd name="T81" fmla="*/ 2147483647 h 481"/>
                <a:gd name="T82" fmla="*/ 2147483647 w 491"/>
                <a:gd name="T83" fmla="*/ 2147483647 h 481"/>
                <a:gd name="T84" fmla="*/ 2147483647 w 491"/>
                <a:gd name="T85" fmla="*/ 2147483647 h 481"/>
                <a:gd name="T86" fmla="*/ 2147483647 w 491"/>
                <a:gd name="T87" fmla="*/ 2147483647 h 481"/>
                <a:gd name="T88" fmla="*/ 2147483647 w 491"/>
                <a:gd name="T89" fmla="*/ 2147483647 h 481"/>
                <a:gd name="T90" fmla="*/ 2147483647 w 491"/>
                <a:gd name="T91" fmla="*/ 2147483647 h 481"/>
                <a:gd name="T92" fmla="*/ 2147483647 w 491"/>
                <a:gd name="T93" fmla="*/ 2147483647 h 481"/>
                <a:gd name="T94" fmla="*/ 2147483647 w 491"/>
                <a:gd name="T95" fmla="*/ 0 h 481"/>
                <a:gd name="T96" fmla="*/ 2147483647 w 491"/>
                <a:gd name="T97" fmla="*/ 2147483647 h 481"/>
                <a:gd name="T98" fmla="*/ 2147483647 w 491"/>
                <a:gd name="T99" fmla="*/ 2147483647 h 481"/>
                <a:gd name="T100" fmla="*/ 2147483647 w 491"/>
                <a:gd name="T101" fmla="*/ 2147483647 h 481"/>
                <a:gd name="T102" fmla="*/ 2147483647 w 491"/>
                <a:gd name="T103" fmla="*/ 2147483647 h 481"/>
                <a:gd name="T104" fmla="*/ 2147483647 w 491"/>
                <a:gd name="T105" fmla="*/ 2147483647 h 481"/>
                <a:gd name="T106" fmla="*/ 2147483647 w 491"/>
                <a:gd name="T107" fmla="*/ 2147483647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55" name="Freeform 341"/>
            <p:cNvSpPr>
              <a:spLocks/>
            </p:cNvSpPr>
            <p:nvPr>
              <p:custDataLst>
                <p:tags r:id="rId1007"/>
              </p:custDataLst>
            </p:nvPr>
          </p:nvSpPr>
          <p:spPr bwMode="auto">
            <a:xfrm>
              <a:off x="6052915" y="3611737"/>
              <a:ext cx="50924" cy="57413"/>
            </a:xfrm>
            <a:custGeom>
              <a:avLst/>
              <a:gdLst>
                <a:gd name="T0" fmla="*/ 0 w 133"/>
                <a:gd name="T1" fmla="*/ 2147483647 h 117"/>
                <a:gd name="T2" fmla="*/ 2147483647 w 133"/>
                <a:gd name="T3" fmla="*/ 0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2147483647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0 w 133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56" name="Freeform 342"/>
            <p:cNvSpPr>
              <a:spLocks/>
            </p:cNvSpPr>
            <p:nvPr>
              <p:custDataLst>
                <p:tags r:id="rId1008"/>
              </p:custDataLst>
            </p:nvPr>
          </p:nvSpPr>
          <p:spPr bwMode="auto">
            <a:xfrm>
              <a:off x="4597079" y="3045162"/>
              <a:ext cx="208191" cy="169217"/>
            </a:xfrm>
            <a:custGeom>
              <a:avLst/>
              <a:gdLst>
                <a:gd name="T0" fmla="*/ 2147483647 w 505"/>
                <a:gd name="T1" fmla="*/ 2147483647 h 339"/>
                <a:gd name="T2" fmla="*/ 2147483647 w 505"/>
                <a:gd name="T3" fmla="*/ 2147483647 h 339"/>
                <a:gd name="T4" fmla="*/ 2147483647 w 505"/>
                <a:gd name="T5" fmla="*/ 2147483647 h 339"/>
                <a:gd name="T6" fmla="*/ 2147483647 w 505"/>
                <a:gd name="T7" fmla="*/ 2147483647 h 339"/>
                <a:gd name="T8" fmla="*/ 2147483647 w 505"/>
                <a:gd name="T9" fmla="*/ 2147483647 h 339"/>
                <a:gd name="T10" fmla="*/ 2147483647 w 505"/>
                <a:gd name="T11" fmla="*/ 2147483647 h 339"/>
                <a:gd name="T12" fmla="*/ 2147483647 w 505"/>
                <a:gd name="T13" fmla="*/ 2147483647 h 339"/>
                <a:gd name="T14" fmla="*/ 2147483647 w 505"/>
                <a:gd name="T15" fmla="*/ 2147483647 h 339"/>
                <a:gd name="T16" fmla="*/ 2147483647 w 505"/>
                <a:gd name="T17" fmla="*/ 2147483647 h 339"/>
                <a:gd name="T18" fmla="*/ 2147483647 w 505"/>
                <a:gd name="T19" fmla="*/ 2147483647 h 339"/>
                <a:gd name="T20" fmla="*/ 2147483647 w 505"/>
                <a:gd name="T21" fmla="*/ 2147483647 h 339"/>
                <a:gd name="T22" fmla="*/ 2147483647 w 505"/>
                <a:gd name="T23" fmla="*/ 2147483647 h 339"/>
                <a:gd name="T24" fmla="*/ 2147483647 w 505"/>
                <a:gd name="T25" fmla="*/ 2147483647 h 339"/>
                <a:gd name="T26" fmla="*/ 2147483647 w 505"/>
                <a:gd name="T27" fmla="*/ 2147483647 h 339"/>
                <a:gd name="T28" fmla="*/ 2147483647 w 505"/>
                <a:gd name="T29" fmla="*/ 2147483647 h 339"/>
                <a:gd name="T30" fmla="*/ 2147483647 w 505"/>
                <a:gd name="T31" fmla="*/ 2147483647 h 339"/>
                <a:gd name="T32" fmla="*/ 2147483647 w 505"/>
                <a:gd name="T33" fmla="*/ 2147483647 h 339"/>
                <a:gd name="T34" fmla="*/ 2147483647 w 505"/>
                <a:gd name="T35" fmla="*/ 2147483647 h 339"/>
                <a:gd name="T36" fmla="*/ 2147483647 w 505"/>
                <a:gd name="T37" fmla="*/ 2147483647 h 339"/>
                <a:gd name="T38" fmla="*/ 2147483647 w 505"/>
                <a:gd name="T39" fmla="*/ 2147483647 h 339"/>
                <a:gd name="T40" fmla="*/ 2147483647 w 505"/>
                <a:gd name="T41" fmla="*/ 2147483647 h 339"/>
                <a:gd name="T42" fmla="*/ 2147483647 w 505"/>
                <a:gd name="T43" fmla="*/ 2147483647 h 339"/>
                <a:gd name="T44" fmla="*/ 2147483647 w 505"/>
                <a:gd name="T45" fmla="*/ 2147483647 h 339"/>
                <a:gd name="T46" fmla="*/ 2147483647 w 505"/>
                <a:gd name="T47" fmla="*/ 2147483647 h 339"/>
                <a:gd name="T48" fmla="*/ 2147483647 w 505"/>
                <a:gd name="T49" fmla="*/ 2147483647 h 339"/>
                <a:gd name="T50" fmla="*/ 2147483647 w 505"/>
                <a:gd name="T51" fmla="*/ 2147483647 h 339"/>
                <a:gd name="T52" fmla="*/ 2147483647 w 505"/>
                <a:gd name="T53" fmla="*/ 2147483647 h 339"/>
                <a:gd name="T54" fmla="*/ 2147483647 w 505"/>
                <a:gd name="T55" fmla="*/ 2147483647 h 339"/>
                <a:gd name="T56" fmla="*/ 2147483647 w 505"/>
                <a:gd name="T57" fmla="*/ 2147483647 h 339"/>
                <a:gd name="T58" fmla="*/ 2147483647 w 505"/>
                <a:gd name="T59" fmla="*/ 2147483647 h 339"/>
                <a:gd name="T60" fmla="*/ 2147483647 w 505"/>
                <a:gd name="T61" fmla="*/ 2147483647 h 339"/>
                <a:gd name="T62" fmla="*/ 2147483647 w 505"/>
                <a:gd name="T63" fmla="*/ 2147483647 h 339"/>
                <a:gd name="T64" fmla="*/ 2147483647 w 505"/>
                <a:gd name="T65" fmla="*/ 2147483647 h 339"/>
                <a:gd name="T66" fmla="*/ 2147483647 w 505"/>
                <a:gd name="T67" fmla="*/ 2147483647 h 339"/>
                <a:gd name="T68" fmla="*/ 2147483647 w 505"/>
                <a:gd name="T69" fmla="*/ 2147483647 h 339"/>
                <a:gd name="T70" fmla="*/ 2147483647 w 505"/>
                <a:gd name="T71" fmla="*/ 2147483647 h 339"/>
                <a:gd name="T72" fmla="*/ 2147483647 w 505"/>
                <a:gd name="T73" fmla="*/ 2147483647 h 339"/>
                <a:gd name="T74" fmla="*/ 2147483647 w 505"/>
                <a:gd name="T75" fmla="*/ 2147483647 h 339"/>
                <a:gd name="T76" fmla="*/ 2147483647 w 505"/>
                <a:gd name="T77" fmla="*/ 2147483647 h 339"/>
                <a:gd name="T78" fmla="*/ 2147483647 w 505"/>
                <a:gd name="T79" fmla="*/ 2147483647 h 339"/>
                <a:gd name="T80" fmla="*/ 2147483647 w 505"/>
                <a:gd name="T81" fmla="*/ 2147483647 h 339"/>
                <a:gd name="T82" fmla="*/ 2147483647 w 505"/>
                <a:gd name="T83" fmla="*/ 2147483647 h 339"/>
                <a:gd name="T84" fmla="*/ 2147483647 w 505"/>
                <a:gd name="T85" fmla="*/ 2147483647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57" name="Freeform 343"/>
            <p:cNvSpPr>
              <a:spLocks/>
            </p:cNvSpPr>
            <p:nvPr>
              <p:custDataLst>
                <p:tags r:id="rId1009"/>
              </p:custDataLst>
            </p:nvPr>
          </p:nvSpPr>
          <p:spPr bwMode="auto">
            <a:xfrm>
              <a:off x="4656990" y="3240064"/>
              <a:ext cx="137795" cy="67990"/>
            </a:xfrm>
            <a:custGeom>
              <a:avLst/>
              <a:gdLst>
                <a:gd name="T0" fmla="*/ 2147483647 w 338"/>
                <a:gd name="T1" fmla="*/ 0 h 141"/>
                <a:gd name="T2" fmla="*/ 2147483647 w 338"/>
                <a:gd name="T3" fmla="*/ 0 h 141"/>
                <a:gd name="T4" fmla="*/ 2147483647 w 338"/>
                <a:gd name="T5" fmla="*/ 2147483647 h 141"/>
                <a:gd name="T6" fmla="*/ 2147483647 w 338"/>
                <a:gd name="T7" fmla="*/ 2147483647 h 141"/>
                <a:gd name="T8" fmla="*/ 2147483647 w 338"/>
                <a:gd name="T9" fmla="*/ 2147483647 h 141"/>
                <a:gd name="T10" fmla="*/ 2147483647 w 338"/>
                <a:gd name="T11" fmla="*/ 2147483647 h 141"/>
                <a:gd name="T12" fmla="*/ 2147483647 w 338"/>
                <a:gd name="T13" fmla="*/ 2147483647 h 141"/>
                <a:gd name="T14" fmla="*/ 2147483647 w 338"/>
                <a:gd name="T15" fmla="*/ 2147483647 h 141"/>
                <a:gd name="T16" fmla="*/ 2147483647 w 338"/>
                <a:gd name="T17" fmla="*/ 2147483647 h 141"/>
                <a:gd name="T18" fmla="*/ 2147483647 w 338"/>
                <a:gd name="T19" fmla="*/ 2147483647 h 141"/>
                <a:gd name="T20" fmla="*/ 2147483647 w 338"/>
                <a:gd name="T21" fmla="*/ 2147483647 h 141"/>
                <a:gd name="T22" fmla="*/ 2147483647 w 338"/>
                <a:gd name="T23" fmla="*/ 2147483647 h 141"/>
                <a:gd name="T24" fmla="*/ 2147483647 w 338"/>
                <a:gd name="T25" fmla="*/ 2147483647 h 141"/>
                <a:gd name="T26" fmla="*/ 2147483647 w 338"/>
                <a:gd name="T27" fmla="*/ 2147483647 h 141"/>
                <a:gd name="T28" fmla="*/ 2147483647 w 338"/>
                <a:gd name="T29" fmla="*/ 2147483647 h 141"/>
                <a:gd name="T30" fmla="*/ 2147483647 w 338"/>
                <a:gd name="T31" fmla="*/ 2147483647 h 141"/>
                <a:gd name="T32" fmla="*/ 2147483647 w 338"/>
                <a:gd name="T33" fmla="*/ 2147483647 h 141"/>
                <a:gd name="T34" fmla="*/ 2147483647 w 338"/>
                <a:gd name="T35" fmla="*/ 2147483647 h 141"/>
                <a:gd name="T36" fmla="*/ 2147483647 w 338"/>
                <a:gd name="T37" fmla="*/ 2147483647 h 141"/>
                <a:gd name="T38" fmla="*/ 2147483647 w 338"/>
                <a:gd name="T39" fmla="*/ 2147483647 h 141"/>
                <a:gd name="T40" fmla="*/ 2147483647 w 338"/>
                <a:gd name="T41" fmla="*/ 2147483647 h 141"/>
                <a:gd name="T42" fmla="*/ 0 w 338"/>
                <a:gd name="T43" fmla="*/ 2147483647 h 141"/>
                <a:gd name="T44" fmla="*/ 2147483647 w 338"/>
                <a:gd name="T45" fmla="*/ 2147483647 h 141"/>
                <a:gd name="T46" fmla="*/ 2147483647 w 338"/>
                <a:gd name="T47" fmla="*/ 2147483647 h 141"/>
                <a:gd name="T48" fmla="*/ 2147483647 w 338"/>
                <a:gd name="T49" fmla="*/ 2147483647 h 141"/>
                <a:gd name="T50" fmla="*/ 2147483647 w 338"/>
                <a:gd name="T51" fmla="*/ 2147483647 h 141"/>
                <a:gd name="T52" fmla="*/ 2147483647 w 338"/>
                <a:gd name="T53" fmla="*/ 2147483647 h 141"/>
                <a:gd name="T54" fmla="*/ 2147483647 w 338"/>
                <a:gd name="T55" fmla="*/ 2147483647 h 141"/>
                <a:gd name="T56" fmla="*/ 2147483647 w 338"/>
                <a:gd name="T57" fmla="*/ 2147483647 h 141"/>
                <a:gd name="T58" fmla="*/ 2147483647 w 338"/>
                <a:gd name="T59" fmla="*/ 2147483647 h 141"/>
                <a:gd name="T60" fmla="*/ 2147483647 w 338"/>
                <a:gd name="T61" fmla="*/ 2147483647 h 141"/>
                <a:gd name="T62" fmla="*/ 2147483647 w 338"/>
                <a:gd name="T63" fmla="*/ 2147483647 h 141"/>
                <a:gd name="T64" fmla="*/ 2147483647 w 338"/>
                <a:gd name="T65" fmla="*/ 2147483647 h 141"/>
                <a:gd name="T66" fmla="*/ 2147483647 w 338"/>
                <a:gd name="T67" fmla="*/ 2147483647 h 141"/>
                <a:gd name="T68" fmla="*/ 2147483647 w 338"/>
                <a:gd name="T69" fmla="*/ 2147483647 h 141"/>
                <a:gd name="T70" fmla="*/ 2147483647 w 338"/>
                <a:gd name="T71" fmla="*/ 2147483647 h 141"/>
                <a:gd name="T72" fmla="*/ 2147483647 w 338"/>
                <a:gd name="T73" fmla="*/ 2147483647 h 141"/>
                <a:gd name="T74" fmla="*/ 2147483647 w 338"/>
                <a:gd name="T75" fmla="*/ 2147483647 h 141"/>
                <a:gd name="T76" fmla="*/ 2147483647 w 338"/>
                <a:gd name="T77" fmla="*/ 2147483647 h 141"/>
                <a:gd name="T78" fmla="*/ 2147483647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58" name="Freeform 344"/>
            <p:cNvSpPr>
              <a:spLocks/>
            </p:cNvSpPr>
            <p:nvPr>
              <p:custDataLst>
                <p:tags r:id="rId1010"/>
              </p:custDataLst>
            </p:nvPr>
          </p:nvSpPr>
          <p:spPr bwMode="auto">
            <a:xfrm>
              <a:off x="4751350" y="2912206"/>
              <a:ext cx="104844" cy="61945"/>
            </a:xfrm>
            <a:custGeom>
              <a:avLst/>
              <a:gdLst>
                <a:gd name="T0" fmla="*/ 2147483647 w 259"/>
                <a:gd name="T1" fmla="*/ 2147483647 h 129"/>
                <a:gd name="T2" fmla="*/ 2147483647 w 259"/>
                <a:gd name="T3" fmla="*/ 2147483647 h 129"/>
                <a:gd name="T4" fmla="*/ 2147483647 w 259"/>
                <a:gd name="T5" fmla="*/ 2147483647 h 129"/>
                <a:gd name="T6" fmla="*/ 2147483647 w 259"/>
                <a:gd name="T7" fmla="*/ 2147483647 h 129"/>
                <a:gd name="T8" fmla="*/ 2147483647 w 259"/>
                <a:gd name="T9" fmla="*/ 2147483647 h 129"/>
                <a:gd name="T10" fmla="*/ 2147483647 w 259"/>
                <a:gd name="T11" fmla="*/ 2147483647 h 129"/>
                <a:gd name="T12" fmla="*/ 2147483647 w 259"/>
                <a:gd name="T13" fmla="*/ 2147483647 h 129"/>
                <a:gd name="T14" fmla="*/ 2147483647 w 259"/>
                <a:gd name="T15" fmla="*/ 2147483647 h 129"/>
                <a:gd name="T16" fmla="*/ 2147483647 w 259"/>
                <a:gd name="T17" fmla="*/ 2147483647 h 129"/>
                <a:gd name="T18" fmla="*/ 2147483647 w 259"/>
                <a:gd name="T19" fmla="*/ 2147483647 h 129"/>
                <a:gd name="T20" fmla="*/ 2147483647 w 259"/>
                <a:gd name="T21" fmla="*/ 2147483647 h 129"/>
                <a:gd name="T22" fmla="*/ 2147483647 w 259"/>
                <a:gd name="T23" fmla="*/ 2147483647 h 129"/>
                <a:gd name="T24" fmla="*/ 2147483647 w 259"/>
                <a:gd name="T25" fmla="*/ 2147483647 h 129"/>
                <a:gd name="T26" fmla="*/ 2147483647 w 259"/>
                <a:gd name="T27" fmla="*/ 2147483647 h 129"/>
                <a:gd name="T28" fmla="*/ 2147483647 w 259"/>
                <a:gd name="T29" fmla="*/ 2147483647 h 129"/>
                <a:gd name="T30" fmla="*/ 2147483647 w 259"/>
                <a:gd name="T31" fmla="*/ 2147483647 h 129"/>
                <a:gd name="T32" fmla="*/ 2147483647 w 259"/>
                <a:gd name="T33" fmla="*/ 2147483647 h 129"/>
                <a:gd name="T34" fmla="*/ 2147483647 w 259"/>
                <a:gd name="T35" fmla="*/ 2147483647 h 129"/>
                <a:gd name="T36" fmla="*/ 2147483647 w 259"/>
                <a:gd name="T37" fmla="*/ 2147483647 h 129"/>
                <a:gd name="T38" fmla="*/ 2147483647 w 259"/>
                <a:gd name="T39" fmla="*/ 2147483647 h 129"/>
                <a:gd name="T40" fmla="*/ 2147483647 w 259"/>
                <a:gd name="T41" fmla="*/ 2147483647 h 129"/>
                <a:gd name="T42" fmla="*/ 2147483647 w 259"/>
                <a:gd name="T43" fmla="*/ 2147483647 h 129"/>
                <a:gd name="T44" fmla="*/ 2147483647 w 259"/>
                <a:gd name="T45" fmla="*/ 0 h 129"/>
                <a:gd name="T46" fmla="*/ 2147483647 w 259"/>
                <a:gd name="T47" fmla="*/ 0 h 129"/>
                <a:gd name="T48" fmla="*/ 2147483647 w 259"/>
                <a:gd name="T49" fmla="*/ 0 h 129"/>
                <a:gd name="T50" fmla="*/ 2147483647 w 259"/>
                <a:gd name="T51" fmla="*/ 0 h 129"/>
                <a:gd name="T52" fmla="*/ 2147483647 w 259"/>
                <a:gd name="T53" fmla="*/ 2147483647 h 129"/>
                <a:gd name="T54" fmla="*/ 2147483647 w 259"/>
                <a:gd name="T55" fmla="*/ 2147483647 h 129"/>
                <a:gd name="T56" fmla="*/ 2147483647 w 259"/>
                <a:gd name="T57" fmla="*/ 2147483647 h 129"/>
                <a:gd name="T58" fmla="*/ 2147483647 w 259"/>
                <a:gd name="T59" fmla="*/ 2147483647 h 129"/>
                <a:gd name="T60" fmla="*/ 2147483647 w 259"/>
                <a:gd name="T61" fmla="*/ 2147483647 h 129"/>
                <a:gd name="T62" fmla="*/ 2147483647 w 259"/>
                <a:gd name="T63" fmla="*/ 2147483647 h 129"/>
                <a:gd name="T64" fmla="*/ 2147483647 w 259"/>
                <a:gd name="T65" fmla="*/ 2147483647 h 129"/>
                <a:gd name="T66" fmla="*/ 0 w 259"/>
                <a:gd name="T67" fmla="*/ 2147483647 h 129"/>
                <a:gd name="T68" fmla="*/ 0 w 259"/>
                <a:gd name="T69" fmla="*/ 2147483647 h 129"/>
                <a:gd name="T70" fmla="*/ 0 w 259"/>
                <a:gd name="T71" fmla="*/ 2147483647 h 129"/>
                <a:gd name="T72" fmla="*/ 2147483647 w 259"/>
                <a:gd name="T73" fmla="*/ 2147483647 h 129"/>
                <a:gd name="T74" fmla="*/ 2147483647 w 259"/>
                <a:gd name="T75" fmla="*/ 2147483647 h 129"/>
                <a:gd name="T76" fmla="*/ 2147483647 w 259"/>
                <a:gd name="T77" fmla="*/ 2147483647 h 129"/>
                <a:gd name="T78" fmla="*/ 2147483647 w 259"/>
                <a:gd name="T79" fmla="*/ 2147483647 h 129"/>
                <a:gd name="T80" fmla="*/ 2147483647 w 259"/>
                <a:gd name="T81" fmla="*/ 2147483647 h 129"/>
                <a:gd name="T82" fmla="*/ 2147483647 w 259"/>
                <a:gd name="T83" fmla="*/ 2147483647 h 129"/>
                <a:gd name="T84" fmla="*/ 2147483647 w 259"/>
                <a:gd name="T85" fmla="*/ 2147483647 h 129"/>
                <a:gd name="T86" fmla="*/ 2147483647 w 259"/>
                <a:gd name="T87" fmla="*/ 2147483647 h 129"/>
                <a:gd name="T88" fmla="*/ 2147483647 w 259"/>
                <a:gd name="T89" fmla="*/ 2147483647 h 129"/>
                <a:gd name="T90" fmla="*/ 2147483647 w 259"/>
                <a:gd name="T91" fmla="*/ 2147483647 h 129"/>
                <a:gd name="T92" fmla="*/ 2147483647 w 259"/>
                <a:gd name="T93" fmla="*/ 2147483647 h 129"/>
                <a:gd name="T94" fmla="*/ 2147483647 w 259"/>
                <a:gd name="T95" fmla="*/ 2147483647 h 129"/>
                <a:gd name="T96" fmla="*/ 2147483647 w 259"/>
                <a:gd name="T97" fmla="*/ 2147483647 h 129"/>
                <a:gd name="T98" fmla="*/ 2147483647 w 259"/>
                <a:gd name="T99" fmla="*/ 2147483647 h 129"/>
                <a:gd name="T100" fmla="*/ 2147483647 w 259"/>
                <a:gd name="T101" fmla="*/ 2147483647 h 129"/>
                <a:gd name="T102" fmla="*/ 2147483647 w 259"/>
                <a:gd name="T103" fmla="*/ 2147483647 h 129"/>
                <a:gd name="T104" fmla="*/ 2147483647 w 259"/>
                <a:gd name="T105" fmla="*/ 2147483647 h 129"/>
                <a:gd name="T106" fmla="*/ 2147483647 w 259"/>
                <a:gd name="T107" fmla="*/ 2147483647 h 129"/>
                <a:gd name="T108" fmla="*/ 2147483647 w 259"/>
                <a:gd name="T109" fmla="*/ 2147483647 h 129"/>
                <a:gd name="T110" fmla="*/ 2147483647 w 259"/>
                <a:gd name="T111" fmla="*/ 2147483647 h 129"/>
                <a:gd name="T112" fmla="*/ 2147483647 w 259"/>
                <a:gd name="T113" fmla="*/ 2147483647 h 129"/>
                <a:gd name="T114" fmla="*/ 2147483647 w 259"/>
                <a:gd name="T115" fmla="*/ 2147483647 h 129"/>
                <a:gd name="T116" fmla="*/ 2147483647 w 259"/>
                <a:gd name="T117" fmla="*/ 214748364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59" name="Freeform 345"/>
            <p:cNvSpPr>
              <a:spLocks/>
            </p:cNvSpPr>
            <p:nvPr>
              <p:custDataLst>
                <p:tags r:id="rId1011"/>
              </p:custDataLst>
            </p:nvPr>
          </p:nvSpPr>
          <p:spPr bwMode="auto">
            <a:xfrm>
              <a:off x="4763333" y="3243085"/>
              <a:ext cx="169248" cy="135978"/>
            </a:xfrm>
            <a:custGeom>
              <a:avLst/>
              <a:gdLst>
                <a:gd name="T0" fmla="*/ 2147483647 w 425"/>
                <a:gd name="T1" fmla="*/ 2147483647 h 272"/>
                <a:gd name="T2" fmla="*/ 2147483647 w 425"/>
                <a:gd name="T3" fmla="*/ 2147483647 h 272"/>
                <a:gd name="T4" fmla="*/ 2147483647 w 425"/>
                <a:gd name="T5" fmla="*/ 2147483647 h 272"/>
                <a:gd name="T6" fmla="*/ 2147483647 w 425"/>
                <a:gd name="T7" fmla="*/ 2147483647 h 272"/>
                <a:gd name="T8" fmla="*/ 2147483647 w 425"/>
                <a:gd name="T9" fmla="*/ 2147483647 h 272"/>
                <a:gd name="T10" fmla="*/ 2147483647 w 425"/>
                <a:gd name="T11" fmla="*/ 2147483647 h 272"/>
                <a:gd name="T12" fmla="*/ 2147483647 w 425"/>
                <a:gd name="T13" fmla="*/ 2147483647 h 272"/>
                <a:gd name="T14" fmla="*/ 2147483647 w 425"/>
                <a:gd name="T15" fmla="*/ 2147483647 h 272"/>
                <a:gd name="T16" fmla="*/ 2147483647 w 425"/>
                <a:gd name="T17" fmla="*/ 2147483647 h 272"/>
                <a:gd name="T18" fmla="*/ 2147483647 w 425"/>
                <a:gd name="T19" fmla="*/ 2147483647 h 272"/>
                <a:gd name="T20" fmla="*/ 2147483647 w 425"/>
                <a:gd name="T21" fmla="*/ 2147483647 h 272"/>
                <a:gd name="T22" fmla="*/ 2147483647 w 425"/>
                <a:gd name="T23" fmla="*/ 2147483647 h 272"/>
                <a:gd name="T24" fmla="*/ 2147483647 w 425"/>
                <a:gd name="T25" fmla="*/ 2147483647 h 272"/>
                <a:gd name="T26" fmla="*/ 2147483647 w 425"/>
                <a:gd name="T27" fmla="*/ 2147483647 h 272"/>
                <a:gd name="T28" fmla="*/ 2147483647 w 425"/>
                <a:gd name="T29" fmla="*/ 2147483647 h 272"/>
                <a:gd name="T30" fmla="*/ 2147483647 w 425"/>
                <a:gd name="T31" fmla="*/ 2147483647 h 272"/>
                <a:gd name="T32" fmla="*/ 2147483647 w 425"/>
                <a:gd name="T33" fmla="*/ 2147483647 h 272"/>
                <a:gd name="T34" fmla="*/ 2147483647 w 425"/>
                <a:gd name="T35" fmla="*/ 2147483647 h 272"/>
                <a:gd name="T36" fmla="*/ 2147483647 w 425"/>
                <a:gd name="T37" fmla="*/ 2147483647 h 272"/>
                <a:gd name="T38" fmla="*/ 0 w 425"/>
                <a:gd name="T39" fmla="*/ 2147483647 h 272"/>
                <a:gd name="T40" fmla="*/ 2147483647 w 425"/>
                <a:gd name="T41" fmla="*/ 2147483647 h 272"/>
                <a:gd name="T42" fmla="*/ 2147483647 w 425"/>
                <a:gd name="T43" fmla="*/ 2147483647 h 272"/>
                <a:gd name="T44" fmla="*/ 2147483647 w 425"/>
                <a:gd name="T45" fmla="*/ 2147483647 h 272"/>
                <a:gd name="T46" fmla="*/ 2147483647 w 425"/>
                <a:gd name="T47" fmla="*/ 2147483647 h 272"/>
                <a:gd name="T48" fmla="*/ 2147483647 w 425"/>
                <a:gd name="T49" fmla="*/ 2147483647 h 272"/>
                <a:gd name="T50" fmla="*/ 2147483647 w 425"/>
                <a:gd name="T51" fmla="*/ 2147483647 h 272"/>
                <a:gd name="T52" fmla="*/ 2147483647 w 425"/>
                <a:gd name="T53" fmla="*/ 2147483647 h 272"/>
                <a:gd name="T54" fmla="*/ 2147483647 w 425"/>
                <a:gd name="T55" fmla="*/ 2147483647 h 272"/>
                <a:gd name="T56" fmla="*/ 2147483647 w 425"/>
                <a:gd name="T57" fmla="*/ 2147483647 h 272"/>
                <a:gd name="T58" fmla="*/ 2147483647 w 425"/>
                <a:gd name="T59" fmla="*/ 2147483647 h 272"/>
                <a:gd name="T60" fmla="*/ 2147483647 w 425"/>
                <a:gd name="T61" fmla="*/ 2147483647 h 272"/>
                <a:gd name="T62" fmla="*/ 2147483647 w 425"/>
                <a:gd name="T63" fmla="*/ 2147483647 h 272"/>
                <a:gd name="T64" fmla="*/ 2147483647 w 425"/>
                <a:gd name="T65" fmla="*/ 2147483647 h 272"/>
                <a:gd name="T66" fmla="*/ 2147483647 w 425"/>
                <a:gd name="T67" fmla="*/ 0 h 272"/>
                <a:gd name="T68" fmla="*/ 2147483647 w 425"/>
                <a:gd name="T69" fmla="*/ 2147483647 h 272"/>
                <a:gd name="T70" fmla="*/ 2147483647 w 425"/>
                <a:gd name="T71" fmla="*/ 2147483647 h 272"/>
                <a:gd name="T72" fmla="*/ 2147483647 w 425"/>
                <a:gd name="T73" fmla="*/ 2147483647 h 272"/>
                <a:gd name="T74" fmla="*/ 2147483647 w 425"/>
                <a:gd name="T75" fmla="*/ 2147483647 h 272"/>
                <a:gd name="T76" fmla="*/ 2147483647 w 425"/>
                <a:gd name="T77" fmla="*/ 2147483647 h 272"/>
                <a:gd name="T78" fmla="*/ 2147483647 w 425"/>
                <a:gd name="T79" fmla="*/ 2147483647 h 272"/>
                <a:gd name="T80" fmla="*/ 2147483647 w 425"/>
                <a:gd name="T81" fmla="*/ 2147483647 h 272"/>
                <a:gd name="T82" fmla="*/ 2147483647 w 425"/>
                <a:gd name="T83" fmla="*/ 2147483647 h 272"/>
                <a:gd name="T84" fmla="*/ 2147483647 w 425"/>
                <a:gd name="T85" fmla="*/ 2147483647 h 272"/>
                <a:gd name="T86" fmla="*/ 2147483647 w 425"/>
                <a:gd name="T87" fmla="*/ 2147483647 h 272"/>
                <a:gd name="T88" fmla="*/ 2147483647 w 425"/>
                <a:gd name="T89" fmla="*/ 2147483647 h 272"/>
                <a:gd name="T90" fmla="*/ 2147483647 w 425"/>
                <a:gd name="T91" fmla="*/ 2147483647 h 272"/>
                <a:gd name="T92" fmla="*/ 2147483647 w 425"/>
                <a:gd name="T93" fmla="*/ 2147483647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60" name="Freeform 346"/>
            <p:cNvSpPr>
              <a:spLocks/>
            </p:cNvSpPr>
            <p:nvPr>
              <p:custDataLst>
                <p:tags r:id="rId1012"/>
              </p:custDataLst>
            </p:nvPr>
          </p:nvSpPr>
          <p:spPr bwMode="auto">
            <a:xfrm>
              <a:off x="2876139" y="4231193"/>
              <a:ext cx="13479" cy="52881"/>
            </a:xfrm>
            <a:custGeom>
              <a:avLst/>
              <a:gdLst>
                <a:gd name="T0" fmla="*/ 2147483647 w 33"/>
                <a:gd name="T1" fmla="*/ 2147483647 h 31"/>
                <a:gd name="T2" fmla="*/ 0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0 h 31"/>
                <a:gd name="T18" fmla="*/ 2147483647 w 33"/>
                <a:gd name="T19" fmla="*/ 0 h 31"/>
                <a:gd name="T20" fmla="*/ 2147483647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61" name="Freeform 347"/>
            <p:cNvSpPr>
              <a:spLocks/>
            </p:cNvSpPr>
            <p:nvPr>
              <p:custDataLst>
                <p:tags r:id="rId1013"/>
              </p:custDataLst>
            </p:nvPr>
          </p:nvSpPr>
          <p:spPr bwMode="auto">
            <a:xfrm>
              <a:off x="4862186" y="3235532"/>
              <a:ext cx="80880" cy="75543"/>
            </a:xfrm>
            <a:custGeom>
              <a:avLst/>
              <a:gdLst>
                <a:gd name="T0" fmla="*/ 2147483647 w 192"/>
                <a:gd name="T1" fmla="*/ 2147483647 h 154"/>
                <a:gd name="T2" fmla="*/ 2147483647 w 192"/>
                <a:gd name="T3" fmla="*/ 0 h 154"/>
                <a:gd name="T4" fmla="*/ 2147483647 w 192"/>
                <a:gd name="T5" fmla="*/ 2147483647 h 154"/>
                <a:gd name="T6" fmla="*/ 2147483647 w 192"/>
                <a:gd name="T7" fmla="*/ 2147483647 h 154"/>
                <a:gd name="T8" fmla="*/ 2147483647 w 192"/>
                <a:gd name="T9" fmla="*/ 2147483647 h 154"/>
                <a:gd name="T10" fmla="*/ 2147483647 w 192"/>
                <a:gd name="T11" fmla="*/ 2147483647 h 154"/>
                <a:gd name="T12" fmla="*/ 2147483647 w 192"/>
                <a:gd name="T13" fmla="*/ 2147483647 h 154"/>
                <a:gd name="T14" fmla="*/ 2147483647 w 192"/>
                <a:gd name="T15" fmla="*/ 2147483647 h 154"/>
                <a:gd name="T16" fmla="*/ 2147483647 w 192"/>
                <a:gd name="T17" fmla="*/ 2147483647 h 154"/>
                <a:gd name="T18" fmla="*/ 2147483647 w 192"/>
                <a:gd name="T19" fmla="*/ 2147483647 h 154"/>
                <a:gd name="T20" fmla="*/ 2147483647 w 192"/>
                <a:gd name="T21" fmla="*/ 2147483647 h 154"/>
                <a:gd name="T22" fmla="*/ 2147483647 w 192"/>
                <a:gd name="T23" fmla="*/ 2147483647 h 154"/>
                <a:gd name="T24" fmla="*/ 2147483647 w 192"/>
                <a:gd name="T25" fmla="*/ 2147483647 h 154"/>
                <a:gd name="T26" fmla="*/ 2147483647 w 192"/>
                <a:gd name="T27" fmla="*/ 2147483647 h 154"/>
                <a:gd name="T28" fmla="*/ 2147483647 w 192"/>
                <a:gd name="T29" fmla="*/ 2147483647 h 154"/>
                <a:gd name="T30" fmla="*/ 2147483647 w 192"/>
                <a:gd name="T31" fmla="*/ 2147483647 h 154"/>
                <a:gd name="T32" fmla="*/ 2147483647 w 192"/>
                <a:gd name="T33" fmla="*/ 2147483647 h 154"/>
                <a:gd name="T34" fmla="*/ 2147483647 w 192"/>
                <a:gd name="T35" fmla="*/ 2147483647 h 154"/>
                <a:gd name="T36" fmla="*/ 2147483647 w 192"/>
                <a:gd name="T37" fmla="*/ 2147483647 h 154"/>
                <a:gd name="T38" fmla="*/ 2147483647 w 192"/>
                <a:gd name="T39" fmla="*/ 2147483647 h 154"/>
                <a:gd name="T40" fmla="*/ 2147483647 w 192"/>
                <a:gd name="T41" fmla="*/ 2147483647 h 154"/>
                <a:gd name="T42" fmla="*/ 2147483647 w 192"/>
                <a:gd name="T43" fmla="*/ 2147483647 h 154"/>
                <a:gd name="T44" fmla="*/ 2147483647 w 192"/>
                <a:gd name="T45" fmla="*/ 2147483647 h 154"/>
                <a:gd name="T46" fmla="*/ 2147483647 w 192"/>
                <a:gd name="T47" fmla="*/ 2147483647 h 154"/>
                <a:gd name="T48" fmla="*/ 2147483647 w 192"/>
                <a:gd name="T49" fmla="*/ 2147483647 h 154"/>
                <a:gd name="T50" fmla="*/ 2147483647 w 192"/>
                <a:gd name="T51" fmla="*/ 2147483647 h 154"/>
                <a:gd name="T52" fmla="*/ 0 w 192"/>
                <a:gd name="T53" fmla="*/ 2147483647 h 154"/>
                <a:gd name="T54" fmla="*/ 2147483647 w 192"/>
                <a:gd name="T55" fmla="*/ 2147483647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62" name="Freeform 348"/>
            <p:cNvSpPr>
              <a:spLocks/>
            </p:cNvSpPr>
            <p:nvPr>
              <p:custDataLst>
                <p:tags r:id="rId1014"/>
              </p:custDataLst>
            </p:nvPr>
          </p:nvSpPr>
          <p:spPr bwMode="auto">
            <a:xfrm>
              <a:off x="4784301" y="3123727"/>
              <a:ext cx="359466" cy="235695"/>
            </a:xfrm>
            <a:custGeom>
              <a:avLst/>
              <a:gdLst>
                <a:gd name="T0" fmla="*/ 2147483647 w 877"/>
                <a:gd name="T1" fmla="*/ 2147483647 h 469"/>
                <a:gd name="T2" fmla="*/ 2147483647 w 877"/>
                <a:gd name="T3" fmla="*/ 2147483647 h 469"/>
                <a:gd name="T4" fmla="*/ 2147483647 w 877"/>
                <a:gd name="T5" fmla="*/ 2147483647 h 469"/>
                <a:gd name="T6" fmla="*/ 2147483647 w 877"/>
                <a:gd name="T7" fmla="*/ 2147483647 h 469"/>
                <a:gd name="T8" fmla="*/ 2147483647 w 877"/>
                <a:gd name="T9" fmla="*/ 2147483647 h 469"/>
                <a:gd name="T10" fmla="*/ 2147483647 w 877"/>
                <a:gd name="T11" fmla="*/ 2147483647 h 469"/>
                <a:gd name="T12" fmla="*/ 2147483647 w 877"/>
                <a:gd name="T13" fmla="*/ 2147483647 h 469"/>
                <a:gd name="T14" fmla="*/ 2147483647 w 877"/>
                <a:gd name="T15" fmla="*/ 2147483647 h 469"/>
                <a:gd name="T16" fmla="*/ 2147483647 w 877"/>
                <a:gd name="T17" fmla="*/ 2147483647 h 469"/>
                <a:gd name="T18" fmla="*/ 2147483647 w 877"/>
                <a:gd name="T19" fmla="*/ 2147483647 h 469"/>
                <a:gd name="T20" fmla="*/ 2147483647 w 877"/>
                <a:gd name="T21" fmla="*/ 2147483647 h 469"/>
                <a:gd name="T22" fmla="*/ 2147483647 w 877"/>
                <a:gd name="T23" fmla="*/ 2147483647 h 469"/>
                <a:gd name="T24" fmla="*/ 2147483647 w 877"/>
                <a:gd name="T25" fmla="*/ 2147483647 h 469"/>
                <a:gd name="T26" fmla="*/ 2147483647 w 877"/>
                <a:gd name="T27" fmla="*/ 2147483647 h 469"/>
                <a:gd name="T28" fmla="*/ 2147483647 w 877"/>
                <a:gd name="T29" fmla="*/ 2147483647 h 469"/>
                <a:gd name="T30" fmla="*/ 2147483647 w 877"/>
                <a:gd name="T31" fmla="*/ 2147483647 h 469"/>
                <a:gd name="T32" fmla="*/ 2147483647 w 877"/>
                <a:gd name="T33" fmla="*/ 2147483647 h 469"/>
                <a:gd name="T34" fmla="*/ 2147483647 w 877"/>
                <a:gd name="T35" fmla="*/ 2147483647 h 469"/>
                <a:gd name="T36" fmla="*/ 2147483647 w 877"/>
                <a:gd name="T37" fmla="*/ 2147483647 h 469"/>
                <a:gd name="T38" fmla="*/ 2147483647 w 877"/>
                <a:gd name="T39" fmla="*/ 2147483647 h 469"/>
                <a:gd name="T40" fmla="*/ 2147483647 w 877"/>
                <a:gd name="T41" fmla="*/ 0 h 469"/>
                <a:gd name="T42" fmla="*/ 2147483647 w 877"/>
                <a:gd name="T43" fmla="*/ 2147483647 h 469"/>
                <a:gd name="T44" fmla="*/ 2147483647 w 877"/>
                <a:gd name="T45" fmla="*/ 2147483647 h 469"/>
                <a:gd name="T46" fmla="*/ 2147483647 w 877"/>
                <a:gd name="T47" fmla="*/ 2147483647 h 469"/>
                <a:gd name="T48" fmla="*/ 2147483647 w 877"/>
                <a:gd name="T49" fmla="*/ 2147483647 h 469"/>
                <a:gd name="T50" fmla="*/ 2147483647 w 877"/>
                <a:gd name="T51" fmla="*/ 2147483647 h 469"/>
                <a:gd name="T52" fmla="*/ 2147483647 w 877"/>
                <a:gd name="T53" fmla="*/ 2147483647 h 469"/>
                <a:gd name="T54" fmla="*/ 2147483647 w 877"/>
                <a:gd name="T55" fmla="*/ 2147483647 h 469"/>
                <a:gd name="T56" fmla="*/ 2147483647 w 877"/>
                <a:gd name="T57" fmla="*/ 2147483647 h 469"/>
                <a:gd name="T58" fmla="*/ 2147483647 w 877"/>
                <a:gd name="T59" fmla="*/ 2147483647 h 469"/>
                <a:gd name="T60" fmla="*/ 2147483647 w 877"/>
                <a:gd name="T61" fmla="*/ 2147483647 h 469"/>
                <a:gd name="T62" fmla="*/ 2147483647 w 877"/>
                <a:gd name="T63" fmla="*/ 2147483647 h 469"/>
                <a:gd name="T64" fmla="*/ 2147483647 w 877"/>
                <a:gd name="T65" fmla="*/ 2147483647 h 469"/>
                <a:gd name="T66" fmla="*/ 2147483647 w 877"/>
                <a:gd name="T67" fmla="*/ 2147483647 h 469"/>
                <a:gd name="T68" fmla="*/ 2147483647 w 877"/>
                <a:gd name="T69" fmla="*/ 2147483647 h 469"/>
                <a:gd name="T70" fmla="*/ 2147483647 w 877"/>
                <a:gd name="T71" fmla="*/ 2147483647 h 469"/>
                <a:gd name="T72" fmla="*/ 2147483647 w 877"/>
                <a:gd name="T73" fmla="*/ 2147483647 h 469"/>
                <a:gd name="T74" fmla="*/ 2147483647 w 877"/>
                <a:gd name="T75" fmla="*/ 2147483647 h 469"/>
                <a:gd name="T76" fmla="*/ 2147483647 w 877"/>
                <a:gd name="T77" fmla="*/ 2147483647 h 469"/>
                <a:gd name="T78" fmla="*/ 2147483647 w 877"/>
                <a:gd name="T79" fmla="*/ 2147483647 h 469"/>
                <a:gd name="T80" fmla="*/ 2147483647 w 877"/>
                <a:gd name="T81" fmla="*/ 2147483647 h 469"/>
                <a:gd name="T82" fmla="*/ 2147483647 w 877"/>
                <a:gd name="T83" fmla="*/ 2147483647 h 469"/>
                <a:gd name="T84" fmla="*/ 2147483647 w 877"/>
                <a:gd name="T85" fmla="*/ 2147483647 h 469"/>
                <a:gd name="T86" fmla="*/ 2147483647 w 877"/>
                <a:gd name="T87" fmla="*/ 2147483647 h 469"/>
                <a:gd name="T88" fmla="*/ 2147483647 w 877"/>
                <a:gd name="T89" fmla="*/ 2147483647 h 469"/>
                <a:gd name="T90" fmla="*/ 2147483647 w 877"/>
                <a:gd name="T91" fmla="*/ 2147483647 h 469"/>
                <a:gd name="T92" fmla="*/ 2147483647 w 877"/>
                <a:gd name="T93" fmla="*/ 2147483647 h 469"/>
                <a:gd name="T94" fmla="*/ 2147483647 w 877"/>
                <a:gd name="T95" fmla="*/ 2147483647 h 469"/>
                <a:gd name="T96" fmla="*/ 2147483647 w 877"/>
                <a:gd name="T97" fmla="*/ 2147483647 h 469"/>
                <a:gd name="T98" fmla="*/ 2147483647 w 877"/>
                <a:gd name="T99" fmla="*/ 2147483647 h 469"/>
                <a:gd name="T100" fmla="*/ 2147483647 w 877"/>
                <a:gd name="T101" fmla="*/ 2147483647 h 469"/>
                <a:gd name="T102" fmla="*/ 2147483647 w 877"/>
                <a:gd name="T103" fmla="*/ 2147483647 h 469"/>
                <a:gd name="T104" fmla="*/ 2147483647 w 877"/>
                <a:gd name="T105" fmla="*/ 2147483647 h 469"/>
                <a:gd name="T106" fmla="*/ 2147483647 w 877"/>
                <a:gd name="T107" fmla="*/ 2147483647 h 469"/>
                <a:gd name="T108" fmla="*/ 2147483647 w 877"/>
                <a:gd name="T109" fmla="*/ 2147483647 h 469"/>
                <a:gd name="T110" fmla="*/ 2147483647 w 877"/>
                <a:gd name="T111" fmla="*/ 2147483647 h 469"/>
                <a:gd name="T112" fmla="*/ 2147483647 w 877"/>
                <a:gd name="T113" fmla="*/ 2147483647 h 469"/>
                <a:gd name="T114" fmla="*/ 2147483647 w 877"/>
                <a:gd name="T115" fmla="*/ 2147483647 h 469"/>
                <a:gd name="T116" fmla="*/ 2147483647 w 877"/>
                <a:gd name="T117" fmla="*/ 2147483647 h 469"/>
                <a:gd name="T118" fmla="*/ 2147483647 w 877"/>
                <a:gd name="T119" fmla="*/ 2147483647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63" name="Freeform 349"/>
            <p:cNvSpPr>
              <a:spLocks/>
            </p:cNvSpPr>
            <p:nvPr>
              <p:custDataLst>
                <p:tags r:id="rId1015"/>
              </p:custDataLst>
            </p:nvPr>
          </p:nvSpPr>
          <p:spPr bwMode="auto">
            <a:xfrm>
              <a:off x="5266584" y="3450075"/>
              <a:ext cx="44933" cy="60435"/>
            </a:xfrm>
            <a:custGeom>
              <a:avLst/>
              <a:gdLst>
                <a:gd name="T0" fmla="*/ 2147483647 w 107"/>
                <a:gd name="T1" fmla="*/ 0 h 123"/>
                <a:gd name="T2" fmla="*/ 2147483647 w 107"/>
                <a:gd name="T3" fmla="*/ 2147483647 h 123"/>
                <a:gd name="T4" fmla="*/ 2147483647 w 107"/>
                <a:gd name="T5" fmla="*/ 2147483647 h 123"/>
                <a:gd name="T6" fmla="*/ 2147483647 w 107"/>
                <a:gd name="T7" fmla="*/ 2147483647 h 123"/>
                <a:gd name="T8" fmla="*/ 2147483647 w 107"/>
                <a:gd name="T9" fmla="*/ 2147483647 h 123"/>
                <a:gd name="T10" fmla="*/ 2147483647 w 107"/>
                <a:gd name="T11" fmla="*/ 2147483647 h 123"/>
                <a:gd name="T12" fmla="*/ 2147483647 w 107"/>
                <a:gd name="T13" fmla="*/ 2147483647 h 123"/>
                <a:gd name="T14" fmla="*/ 2147483647 w 107"/>
                <a:gd name="T15" fmla="*/ 2147483647 h 123"/>
                <a:gd name="T16" fmla="*/ 2147483647 w 107"/>
                <a:gd name="T17" fmla="*/ 2147483647 h 123"/>
                <a:gd name="T18" fmla="*/ 2147483647 w 107"/>
                <a:gd name="T19" fmla="*/ 2147483647 h 123"/>
                <a:gd name="T20" fmla="*/ 2147483647 w 107"/>
                <a:gd name="T21" fmla="*/ 2147483647 h 123"/>
                <a:gd name="T22" fmla="*/ 2147483647 w 107"/>
                <a:gd name="T23" fmla="*/ 2147483647 h 123"/>
                <a:gd name="T24" fmla="*/ 2147483647 w 107"/>
                <a:gd name="T25" fmla="*/ 2147483647 h 123"/>
                <a:gd name="T26" fmla="*/ 2147483647 w 107"/>
                <a:gd name="T27" fmla="*/ 2147483647 h 123"/>
                <a:gd name="T28" fmla="*/ 2147483647 w 107"/>
                <a:gd name="T29" fmla="*/ 2147483647 h 123"/>
                <a:gd name="T30" fmla="*/ 2147483647 w 107"/>
                <a:gd name="T31" fmla="*/ 2147483647 h 123"/>
                <a:gd name="T32" fmla="*/ 2147483647 w 107"/>
                <a:gd name="T33" fmla="*/ 2147483647 h 123"/>
                <a:gd name="T34" fmla="*/ 2147483647 w 107"/>
                <a:gd name="T35" fmla="*/ 2147483647 h 123"/>
                <a:gd name="T36" fmla="*/ 2147483647 w 107"/>
                <a:gd name="T37" fmla="*/ 2147483647 h 123"/>
                <a:gd name="T38" fmla="*/ 2147483647 w 107"/>
                <a:gd name="T39" fmla="*/ 2147483647 h 123"/>
                <a:gd name="T40" fmla="*/ 2147483647 w 107"/>
                <a:gd name="T41" fmla="*/ 2147483647 h 123"/>
                <a:gd name="T42" fmla="*/ 0 w 107"/>
                <a:gd name="T43" fmla="*/ 2147483647 h 123"/>
                <a:gd name="T44" fmla="*/ 2147483647 w 107"/>
                <a:gd name="T45" fmla="*/ 0 h 123"/>
                <a:gd name="T46" fmla="*/ 2147483647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64" name="Freeform 350"/>
            <p:cNvSpPr>
              <a:spLocks/>
            </p:cNvSpPr>
            <p:nvPr>
              <p:custDataLst>
                <p:tags r:id="rId1016"/>
              </p:custDataLst>
            </p:nvPr>
          </p:nvSpPr>
          <p:spPr bwMode="auto">
            <a:xfrm>
              <a:off x="5778823" y="3463672"/>
              <a:ext cx="196208" cy="116337"/>
            </a:xfrm>
            <a:custGeom>
              <a:avLst/>
              <a:gdLst>
                <a:gd name="T0" fmla="*/ 2147483647 w 471"/>
                <a:gd name="T1" fmla="*/ 2147483647 h 234"/>
                <a:gd name="T2" fmla="*/ 2147483647 w 471"/>
                <a:gd name="T3" fmla="*/ 2147483647 h 234"/>
                <a:gd name="T4" fmla="*/ 2147483647 w 471"/>
                <a:gd name="T5" fmla="*/ 2147483647 h 234"/>
                <a:gd name="T6" fmla="*/ 2147483647 w 471"/>
                <a:gd name="T7" fmla="*/ 2147483647 h 234"/>
                <a:gd name="T8" fmla="*/ 2147483647 w 471"/>
                <a:gd name="T9" fmla="*/ 2147483647 h 234"/>
                <a:gd name="T10" fmla="*/ 2147483647 w 471"/>
                <a:gd name="T11" fmla="*/ 2147483647 h 234"/>
                <a:gd name="T12" fmla="*/ 2147483647 w 471"/>
                <a:gd name="T13" fmla="*/ 2147483647 h 234"/>
                <a:gd name="T14" fmla="*/ 2147483647 w 471"/>
                <a:gd name="T15" fmla="*/ 2147483647 h 234"/>
                <a:gd name="T16" fmla="*/ 2147483647 w 471"/>
                <a:gd name="T17" fmla="*/ 2147483647 h 234"/>
                <a:gd name="T18" fmla="*/ 2147483647 w 471"/>
                <a:gd name="T19" fmla="*/ 2147483647 h 234"/>
                <a:gd name="T20" fmla="*/ 2147483647 w 471"/>
                <a:gd name="T21" fmla="*/ 2147483647 h 234"/>
                <a:gd name="T22" fmla="*/ 2147483647 w 471"/>
                <a:gd name="T23" fmla="*/ 2147483647 h 234"/>
                <a:gd name="T24" fmla="*/ 2147483647 w 471"/>
                <a:gd name="T25" fmla="*/ 2147483647 h 234"/>
                <a:gd name="T26" fmla="*/ 2147483647 w 471"/>
                <a:gd name="T27" fmla="*/ 2147483647 h 234"/>
                <a:gd name="T28" fmla="*/ 2147483647 w 471"/>
                <a:gd name="T29" fmla="*/ 2147483647 h 234"/>
                <a:gd name="T30" fmla="*/ 2147483647 w 471"/>
                <a:gd name="T31" fmla="*/ 2147483647 h 234"/>
                <a:gd name="T32" fmla="*/ 2147483647 w 471"/>
                <a:gd name="T33" fmla="*/ 2147483647 h 234"/>
                <a:gd name="T34" fmla="*/ 2147483647 w 471"/>
                <a:gd name="T35" fmla="*/ 2147483647 h 234"/>
                <a:gd name="T36" fmla="*/ 2147483647 w 471"/>
                <a:gd name="T37" fmla="*/ 2147483647 h 234"/>
                <a:gd name="T38" fmla="*/ 2147483647 w 471"/>
                <a:gd name="T39" fmla="*/ 2147483647 h 234"/>
                <a:gd name="T40" fmla="*/ 2147483647 w 471"/>
                <a:gd name="T41" fmla="*/ 2147483647 h 234"/>
                <a:gd name="T42" fmla="*/ 2147483647 w 471"/>
                <a:gd name="T43" fmla="*/ 2147483647 h 234"/>
                <a:gd name="T44" fmla="*/ 2147483647 w 471"/>
                <a:gd name="T45" fmla="*/ 2147483647 h 234"/>
                <a:gd name="T46" fmla="*/ 2147483647 w 471"/>
                <a:gd name="T47" fmla="*/ 2147483647 h 234"/>
                <a:gd name="T48" fmla="*/ 2147483647 w 471"/>
                <a:gd name="T49" fmla="*/ 2147483647 h 234"/>
                <a:gd name="T50" fmla="*/ 2147483647 w 471"/>
                <a:gd name="T51" fmla="*/ 2147483647 h 234"/>
                <a:gd name="T52" fmla="*/ 2147483647 w 471"/>
                <a:gd name="T53" fmla="*/ 2147483647 h 234"/>
                <a:gd name="T54" fmla="*/ 2147483647 w 471"/>
                <a:gd name="T55" fmla="*/ 2147483647 h 234"/>
                <a:gd name="T56" fmla="*/ 2147483647 w 471"/>
                <a:gd name="T57" fmla="*/ 2147483647 h 234"/>
                <a:gd name="T58" fmla="*/ 2147483647 w 471"/>
                <a:gd name="T59" fmla="*/ 2147483647 h 234"/>
                <a:gd name="T60" fmla="*/ 2147483647 w 471"/>
                <a:gd name="T61" fmla="*/ 2147483647 h 234"/>
                <a:gd name="T62" fmla="*/ 2147483647 w 471"/>
                <a:gd name="T63" fmla="*/ 2147483647 h 234"/>
                <a:gd name="T64" fmla="*/ 2147483647 w 471"/>
                <a:gd name="T65" fmla="*/ 2147483647 h 234"/>
                <a:gd name="T66" fmla="*/ 2147483647 w 471"/>
                <a:gd name="T67" fmla="*/ 2147483647 h 234"/>
                <a:gd name="T68" fmla="*/ 2147483647 w 471"/>
                <a:gd name="T69" fmla="*/ 2147483647 h 234"/>
                <a:gd name="T70" fmla="*/ 2147483647 w 471"/>
                <a:gd name="T71" fmla="*/ 2147483647 h 234"/>
                <a:gd name="T72" fmla="*/ 2147483647 w 471"/>
                <a:gd name="T73" fmla="*/ 2147483647 h 234"/>
                <a:gd name="T74" fmla="*/ 2147483647 w 471"/>
                <a:gd name="T75" fmla="*/ 2147483647 h 234"/>
                <a:gd name="T76" fmla="*/ 2147483647 w 471"/>
                <a:gd name="T77" fmla="*/ 2147483647 h 234"/>
                <a:gd name="T78" fmla="*/ 0 w 471"/>
                <a:gd name="T79" fmla="*/ 2147483647 h 234"/>
                <a:gd name="T80" fmla="*/ 2147483647 w 471"/>
                <a:gd name="T81" fmla="*/ 2147483647 h 234"/>
                <a:gd name="T82" fmla="*/ 2147483647 w 471"/>
                <a:gd name="T83" fmla="*/ 2147483647 h 234"/>
                <a:gd name="T84" fmla="*/ 2147483647 w 471"/>
                <a:gd name="T85" fmla="*/ 0 h 234"/>
                <a:gd name="T86" fmla="*/ 2147483647 w 471"/>
                <a:gd name="T87" fmla="*/ 2147483647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65" name="Freeform 351"/>
            <p:cNvSpPr>
              <a:spLocks/>
            </p:cNvSpPr>
            <p:nvPr>
              <p:custDataLst>
                <p:tags r:id="rId1017"/>
              </p:custDataLst>
            </p:nvPr>
          </p:nvSpPr>
          <p:spPr bwMode="auto">
            <a:xfrm>
              <a:off x="5825253" y="3395684"/>
              <a:ext cx="212684" cy="119358"/>
            </a:xfrm>
            <a:custGeom>
              <a:avLst/>
              <a:gdLst>
                <a:gd name="T0" fmla="*/ 2147483647 w 525"/>
                <a:gd name="T1" fmla="*/ 2147483647 h 241"/>
                <a:gd name="T2" fmla="*/ 2147483647 w 525"/>
                <a:gd name="T3" fmla="*/ 2147483647 h 241"/>
                <a:gd name="T4" fmla="*/ 2147483647 w 525"/>
                <a:gd name="T5" fmla="*/ 2147483647 h 241"/>
                <a:gd name="T6" fmla="*/ 2147483647 w 525"/>
                <a:gd name="T7" fmla="*/ 2147483647 h 241"/>
                <a:gd name="T8" fmla="*/ 2147483647 w 525"/>
                <a:gd name="T9" fmla="*/ 2147483647 h 241"/>
                <a:gd name="T10" fmla="*/ 2147483647 w 525"/>
                <a:gd name="T11" fmla="*/ 2147483647 h 241"/>
                <a:gd name="T12" fmla="*/ 2147483647 w 525"/>
                <a:gd name="T13" fmla="*/ 2147483647 h 241"/>
                <a:gd name="T14" fmla="*/ 2147483647 w 525"/>
                <a:gd name="T15" fmla="*/ 0 h 241"/>
                <a:gd name="T16" fmla="*/ 2147483647 w 525"/>
                <a:gd name="T17" fmla="*/ 2147483647 h 241"/>
                <a:gd name="T18" fmla="*/ 2147483647 w 525"/>
                <a:gd name="T19" fmla="*/ 2147483647 h 241"/>
                <a:gd name="T20" fmla="*/ 2147483647 w 525"/>
                <a:gd name="T21" fmla="*/ 2147483647 h 241"/>
                <a:gd name="T22" fmla="*/ 2147483647 w 525"/>
                <a:gd name="T23" fmla="*/ 2147483647 h 241"/>
                <a:gd name="T24" fmla="*/ 2147483647 w 525"/>
                <a:gd name="T25" fmla="*/ 2147483647 h 241"/>
                <a:gd name="T26" fmla="*/ 2147483647 w 525"/>
                <a:gd name="T27" fmla="*/ 2147483647 h 241"/>
                <a:gd name="T28" fmla="*/ 2147483647 w 525"/>
                <a:gd name="T29" fmla="*/ 2147483647 h 241"/>
                <a:gd name="T30" fmla="*/ 2147483647 w 525"/>
                <a:gd name="T31" fmla="*/ 2147483647 h 241"/>
                <a:gd name="T32" fmla="*/ 2147483647 w 525"/>
                <a:gd name="T33" fmla="*/ 2147483647 h 241"/>
                <a:gd name="T34" fmla="*/ 2147483647 w 525"/>
                <a:gd name="T35" fmla="*/ 2147483647 h 241"/>
                <a:gd name="T36" fmla="*/ 2147483647 w 525"/>
                <a:gd name="T37" fmla="*/ 2147483647 h 241"/>
                <a:gd name="T38" fmla="*/ 2147483647 w 525"/>
                <a:gd name="T39" fmla="*/ 2147483647 h 241"/>
                <a:gd name="T40" fmla="*/ 2147483647 w 525"/>
                <a:gd name="T41" fmla="*/ 2147483647 h 241"/>
                <a:gd name="T42" fmla="*/ 2147483647 w 525"/>
                <a:gd name="T43" fmla="*/ 2147483647 h 241"/>
                <a:gd name="T44" fmla="*/ 2147483647 w 525"/>
                <a:gd name="T45" fmla="*/ 2147483647 h 241"/>
                <a:gd name="T46" fmla="*/ 2147483647 w 525"/>
                <a:gd name="T47" fmla="*/ 2147483647 h 241"/>
                <a:gd name="T48" fmla="*/ 2147483647 w 525"/>
                <a:gd name="T49" fmla="*/ 2147483647 h 241"/>
                <a:gd name="T50" fmla="*/ 2147483647 w 525"/>
                <a:gd name="T51" fmla="*/ 2147483647 h 241"/>
                <a:gd name="T52" fmla="*/ 2147483647 w 525"/>
                <a:gd name="T53" fmla="*/ 2147483647 h 241"/>
                <a:gd name="T54" fmla="*/ 2147483647 w 525"/>
                <a:gd name="T55" fmla="*/ 2147483647 h 241"/>
                <a:gd name="T56" fmla="*/ 2147483647 w 525"/>
                <a:gd name="T57" fmla="*/ 2147483647 h 241"/>
                <a:gd name="T58" fmla="*/ 2147483647 w 525"/>
                <a:gd name="T59" fmla="*/ 2147483647 h 241"/>
                <a:gd name="T60" fmla="*/ 2147483647 w 525"/>
                <a:gd name="T61" fmla="*/ 2147483647 h 241"/>
                <a:gd name="T62" fmla="*/ 2147483647 w 525"/>
                <a:gd name="T63" fmla="*/ 214748364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66" name="Freeform 352"/>
            <p:cNvSpPr>
              <a:spLocks/>
            </p:cNvSpPr>
            <p:nvPr>
              <p:custDataLst>
                <p:tags r:id="rId1018"/>
              </p:custDataLst>
            </p:nvPr>
          </p:nvSpPr>
          <p:spPr bwMode="auto">
            <a:xfrm>
              <a:off x="5453806" y="3410792"/>
              <a:ext cx="323519" cy="216054"/>
            </a:xfrm>
            <a:custGeom>
              <a:avLst/>
              <a:gdLst>
                <a:gd name="T0" fmla="*/ 2147483647 w 784"/>
                <a:gd name="T1" fmla="*/ 2147483647 h 430"/>
                <a:gd name="T2" fmla="*/ 2147483647 w 784"/>
                <a:gd name="T3" fmla="*/ 2147483647 h 430"/>
                <a:gd name="T4" fmla="*/ 2147483647 w 784"/>
                <a:gd name="T5" fmla="*/ 2147483647 h 430"/>
                <a:gd name="T6" fmla="*/ 2147483647 w 784"/>
                <a:gd name="T7" fmla="*/ 2147483647 h 430"/>
                <a:gd name="T8" fmla="*/ 2147483647 w 784"/>
                <a:gd name="T9" fmla="*/ 2147483647 h 430"/>
                <a:gd name="T10" fmla="*/ 2147483647 w 784"/>
                <a:gd name="T11" fmla="*/ 2147483647 h 430"/>
                <a:gd name="T12" fmla="*/ 2147483647 w 784"/>
                <a:gd name="T13" fmla="*/ 2147483647 h 430"/>
                <a:gd name="T14" fmla="*/ 2147483647 w 784"/>
                <a:gd name="T15" fmla="*/ 2147483647 h 430"/>
                <a:gd name="T16" fmla="*/ 2147483647 w 784"/>
                <a:gd name="T17" fmla="*/ 2147483647 h 430"/>
                <a:gd name="T18" fmla="*/ 2147483647 w 784"/>
                <a:gd name="T19" fmla="*/ 2147483647 h 430"/>
                <a:gd name="T20" fmla="*/ 2147483647 w 784"/>
                <a:gd name="T21" fmla="*/ 2147483647 h 430"/>
                <a:gd name="T22" fmla="*/ 2147483647 w 784"/>
                <a:gd name="T23" fmla="*/ 2147483647 h 430"/>
                <a:gd name="T24" fmla="*/ 2147483647 w 784"/>
                <a:gd name="T25" fmla="*/ 2147483647 h 430"/>
                <a:gd name="T26" fmla="*/ 2147483647 w 784"/>
                <a:gd name="T27" fmla="*/ 2147483647 h 430"/>
                <a:gd name="T28" fmla="*/ 2147483647 w 784"/>
                <a:gd name="T29" fmla="*/ 2147483647 h 430"/>
                <a:gd name="T30" fmla="*/ 2147483647 w 784"/>
                <a:gd name="T31" fmla="*/ 2147483647 h 430"/>
                <a:gd name="T32" fmla="*/ 2147483647 w 784"/>
                <a:gd name="T33" fmla="*/ 2147483647 h 430"/>
                <a:gd name="T34" fmla="*/ 2147483647 w 784"/>
                <a:gd name="T35" fmla="*/ 2147483647 h 430"/>
                <a:gd name="T36" fmla="*/ 2147483647 w 784"/>
                <a:gd name="T37" fmla="*/ 2147483647 h 430"/>
                <a:gd name="T38" fmla="*/ 2147483647 w 784"/>
                <a:gd name="T39" fmla="*/ 2147483647 h 430"/>
                <a:gd name="T40" fmla="*/ 2147483647 w 784"/>
                <a:gd name="T41" fmla="*/ 2147483647 h 430"/>
                <a:gd name="T42" fmla="*/ 2147483647 w 784"/>
                <a:gd name="T43" fmla="*/ 2147483647 h 430"/>
                <a:gd name="T44" fmla="*/ 2147483647 w 784"/>
                <a:gd name="T45" fmla="*/ 2147483647 h 430"/>
                <a:gd name="T46" fmla="*/ 2147483647 w 784"/>
                <a:gd name="T47" fmla="*/ 2147483647 h 430"/>
                <a:gd name="T48" fmla="*/ 2147483647 w 784"/>
                <a:gd name="T49" fmla="*/ 2147483647 h 430"/>
                <a:gd name="T50" fmla="*/ 2147483647 w 784"/>
                <a:gd name="T51" fmla="*/ 2147483647 h 430"/>
                <a:gd name="T52" fmla="*/ 2147483647 w 784"/>
                <a:gd name="T53" fmla="*/ 2147483647 h 430"/>
                <a:gd name="T54" fmla="*/ 2147483647 w 784"/>
                <a:gd name="T55" fmla="*/ 2147483647 h 430"/>
                <a:gd name="T56" fmla="*/ 2147483647 w 784"/>
                <a:gd name="T57" fmla="*/ 2147483647 h 430"/>
                <a:gd name="T58" fmla="*/ 2147483647 w 784"/>
                <a:gd name="T59" fmla="*/ 2147483647 h 430"/>
                <a:gd name="T60" fmla="*/ 2147483647 w 784"/>
                <a:gd name="T61" fmla="*/ 2147483647 h 430"/>
                <a:gd name="T62" fmla="*/ 2147483647 w 784"/>
                <a:gd name="T63" fmla="*/ 2147483647 h 430"/>
                <a:gd name="T64" fmla="*/ 2147483647 w 784"/>
                <a:gd name="T65" fmla="*/ 2147483647 h 430"/>
                <a:gd name="T66" fmla="*/ 2147483647 w 784"/>
                <a:gd name="T67" fmla="*/ 2147483647 h 430"/>
                <a:gd name="T68" fmla="*/ 0 w 784"/>
                <a:gd name="T69" fmla="*/ 2147483647 h 430"/>
                <a:gd name="T70" fmla="*/ 2147483647 w 784"/>
                <a:gd name="T71" fmla="*/ 2147483647 h 430"/>
                <a:gd name="T72" fmla="*/ 2147483647 w 784"/>
                <a:gd name="T73" fmla="*/ 2147483647 h 430"/>
                <a:gd name="T74" fmla="*/ 2147483647 w 784"/>
                <a:gd name="T75" fmla="*/ 2147483647 h 430"/>
                <a:gd name="T76" fmla="*/ 2147483647 w 784"/>
                <a:gd name="T77" fmla="*/ 2147483647 h 430"/>
                <a:gd name="T78" fmla="*/ 2147483647 w 784"/>
                <a:gd name="T79" fmla="*/ 2147483647 h 430"/>
                <a:gd name="T80" fmla="*/ 2147483647 w 784"/>
                <a:gd name="T81" fmla="*/ 2147483647 h 430"/>
                <a:gd name="T82" fmla="*/ 2147483647 w 784"/>
                <a:gd name="T83" fmla="*/ 2147483647 h 430"/>
                <a:gd name="T84" fmla="*/ 2147483647 w 784"/>
                <a:gd name="T85" fmla="*/ 2147483647 h 430"/>
                <a:gd name="T86" fmla="*/ 2147483647 w 784"/>
                <a:gd name="T87" fmla="*/ 2147483647 h 430"/>
                <a:gd name="T88" fmla="*/ 2147483647 w 784"/>
                <a:gd name="T89" fmla="*/ 2147483647 h 430"/>
                <a:gd name="T90" fmla="*/ 2147483647 w 784"/>
                <a:gd name="T91" fmla="*/ 2147483647 h 430"/>
                <a:gd name="T92" fmla="*/ 2147483647 w 784"/>
                <a:gd name="T93" fmla="*/ 2147483647 h 430"/>
                <a:gd name="T94" fmla="*/ 2147483647 w 784"/>
                <a:gd name="T95" fmla="*/ 2147483647 h 430"/>
                <a:gd name="T96" fmla="*/ 2147483647 w 784"/>
                <a:gd name="T97" fmla="*/ 2147483647 h 430"/>
                <a:gd name="T98" fmla="*/ 2147483647 w 784"/>
                <a:gd name="T99" fmla="*/ 0 h 430"/>
                <a:gd name="T100" fmla="*/ 2147483647 w 784"/>
                <a:gd name="T101" fmla="*/ 2147483647 h 430"/>
                <a:gd name="T102" fmla="*/ 2147483647 w 784"/>
                <a:gd name="T103" fmla="*/ 2147483647 h 430"/>
                <a:gd name="T104" fmla="*/ 2147483647 w 784"/>
                <a:gd name="T105" fmla="*/ 2147483647 h 430"/>
                <a:gd name="T106" fmla="*/ 2147483647 w 784"/>
                <a:gd name="T107" fmla="*/ 2147483647 h 430"/>
                <a:gd name="T108" fmla="*/ 2147483647 w 784"/>
                <a:gd name="T109" fmla="*/ 2147483647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67" name="Freeform 353"/>
            <p:cNvSpPr>
              <a:spLocks/>
            </p:cNvSpPr>
            <p:nvPr>
              <p:custDataLst>
                <p:tags r:id="rId1019"/>
              </p:custDataLst>
            </p:nvPr>
          </p:nvSpPr>
          <p:spPr bwMode="auto">
            <a:xfrm>
              <a:off x="4707915" y="3303520"/>
              <a:ext cx="101849" cy="142022"/>
            </a:xfrm>
            <a:custGeom>
              <a:avLst/>
              <a:gdLst>
                <a:gd name="T0" fmla="*/ 2147483647 w 246"/>
                <a:gd name="T1" fmla="*/ 2147483647 h 284"/>
                <a:gd name="T2" fmla="*/ 2147483647 w 246"/>
                <a:gd name="T3" fmla="*/ 2147483647 h 284"/>
                <a:gd name="T4" fmla="*/ 2147483647 w 246"/>
                <a:gd name="T5" fmla="*/ 2147483647 h 284"/>
                <a:gd name="T6" fmla="*/ 2147483647 w 246"/>
                <a:gd name="T7" fmla="*/ 2147483647 h 284"/>
                <a:gd name="T8" fmla="*/ 2147483647 w 246"/>
                <a:gd name="T9" fmla="*/ 2147483647 h 284"/>
                <a:gd name="T10" fmla="*/ 2147483647 w 246"/>
                <a:gd name="T11" fmla="*/ 2147483647 h 284"/>
                <a:gd name="T12" fmla="*/ 2147483647 w 246"/>
                <a:gd name="T13" fmla="*/ 2147483647 h 284"/>
                <a:gd name="T14" fmla="*/ 2147483647 w 246"/>
                <a:gd name="T15" fmla="*/ 2147483647 h 284"/>
                <a:gd name="T16" fmla="*/ 2147483647 w 246"/>
                <a:gd name="T17" fmla="*/ 2147483647 h 284"/>
                <a:gd name="T18" fmla="*/ 2147483647 w 246"/>
                <a:gd name="T19" fmla="*/ 2147483647 h 284"/>
                <a:gd name="T20" fmla="*/ 2147483647 w 246"/>
                <a:gd name="T21" fmla="*/ 2147483647 h 284"/>
                <a:gd name="T22" fmla="*/ 2147483647 w 246"/>
                <a:gd name="T23" fmla="*/ 2147483647 h 284"/>
                <a:gd name="T24" fmla="*/ 2147483647 w 246"/>
                <a:gd name="T25" fmla="*/ 2147483647 h 284"/>
                <a:gd name="T26" fmla="*/ 2147483647 w 246"/>
                <a:gd name="T27" fmla="*/ 2147483647 h 284"/>
                <a:gd name="T28" fmla="*/ 2147483647 w 246"/>
                <a:gd name="T29" fmla="*/ 2147483647 h 284"/>
                <a:gd name="T30" fmla="*/ 2147483647 w 246"/>
                <a:gd name="T31" fmla="*/ 2147483647 h 284"/>
                <a:gd name="T32" fmla="*/ 2147483647 w 246"/>
                <a:gd name="T33" fmla="*/ 2147483647 h 284"/>
                <a:gd name="T34" fmla="*/ 2147483647 w 246"/>
                <a:gd name="T35" fmla="*/ 2147483647 h 284"/>
                <a:gd name="T36" fmla="*/ 2147483647 w 246"/>
                <a:gd name="T37" fmla="*/ 2147483647 h 284"/>
                <a:gd name="T38" fmla="*/ 2147483647 w 246"/>
                <a:gd name="T39" fmla="*/ 2147483647 h 284"/>
                <a:gd name="T40" fmla="*/ 2147483647 w 246"/>
                <a:gd name="T41" fmla="*/ 2147483647 h 284"/>
                <a:gd name="T42" fmla="*/ 2147483647 w 246"/>
                <a:gd name="T43" fmla="*/ 2147483647 h 284"/>
                <a:gd name="T44" fmla="*/ 2147483647 w 246"/>
                <a:gd name="T45" fmla="*/ 2147483647 h 284"/>
                <a:gd name="T46" fmla="*/ 2147483647 w 246"/>
                <a:gd name="T47" fmla="*/ 2147483647 h 284"/>
                <a:gd name="T48" fmla="*/ 2147483647 w 246"/>
                <a:gd name="T49" fmla="*/ 2147483647 h 284"/>
                <a:gd name="T50" fmla="*/ 2147483647 w 246"/>
                <a:gd name="T51" fmla="*/ 2147483647 h 284"/>
                <a:gd name="T52" fmla="*/ 2147483647 w 246"/>
                <a:gd name="T53" fmla="*/ 2147483647 h 284"/>
                <a:gd name="T54" fmla="*/ 2147483647 w 246"/>
                <a:gd name="T55" fmla="*/ 2147483647 h 284"/>
                <a:gd name="T56" fmla="*/ 2147483647 w 246"/>
                <a:gd name="T57" fmla="*/ 2147483647 h 284"/>
                <a:gd name="T58" fmla="*/ 2147483647 w 246"/>
                <a:gd name="T59" fmla="*/ 2147483647 h 284"/>
                <a:gd name="T60" fmla="*/ 2147483647 w 246"/>
                <a:gd name="T61" fmla="*/ 2147483647 h 284"/>
                <a:gd name="T62" fmla="*/ 2147483647 w 246"/>
                <a:gd name="T63" fmla="*/ 2147483647 h 284"/>
                <a:gd name="T64" fmla="*/ 2147483647 w 246"/>
                <a:gd name="T65" fmla="*/ 2147483647 h 284"/>
                <a:gd name="T66" fmla="*/ 2147483647 w 246"/>
                <a:gd name="T67" fmla="*/ 2147483647 h 284"/>
                <a:gd name="T68" fmla="*/ 2147483647 w 246"/>
                <a:gd name="T69" fmla="*/ 2147483647 h 284"/>
                <a:gd name="T70" fmla="*/ 2147483647 w 246"/>
                <a:gd name="T71" fmla="*/ 2147483647 h 284"/>
                <a:gd name="T72" fmla="*/ 2147483647 w 246"/>
                <a:gd name="T73" fmla="*/ 2147483647 h 284"/>
                <a:gd name="T74" fmla="*/ 2147483647 w 246"/>
                <a:gd name="T75" fmla="*/ 2147483647 h 284"/>
                <a:gd name="T76" fmla="*/ 2147483647 w 246"/>
                <a:gd name="T77" fmla="*/ 2147483647 h 284"/>
                <a:gd name="T78" fmla="*/ 2147483647 w 246"/>
                <a:gd name="T79" fmla="*/ 2147483647 h 284"/>
                <a:gd name="T80" fmla="*/ 0 w 246"/>
                <a:gd name="T81" fmla="*/ 2147483647 h 284"/>
                <a:gd name="T82" fmla="*/ 2147483647 w 246"/>
                <a:gd name="T83" fmla="*/ 2147483647 h 284"/>
                <a:gd name="T84" fmla="*/ 2147483647 w 246"/>
                <a:gd name="T85" fmla="*/ 2147483647 h 284"/>
                <a:gd name="T86" fmla="*/ 2147483647 w 246"/>
                <a:gd name="T87" fmla="*/ 2147483647 h 284"/>
                <a:gd name="T88" fmla="*/ 2147483647 w 246"/>
                <a:gd name="T89" fmla="*/ 2147483647 h 284"/>
                <a:gd name="T90" fmla="*/ 2147483647 w 246"/>
                <a:gd name="T91" fmla="*/ 2147483647 h 284"/>
                <a:gd name="T92" fmla="*/ 2147483647 w 246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68" name="Freeform 354"/>
            <p:cNvSpPr>
              <a:spLocks/>
            </p:cNvSpPr>
            <p:nvPr>
              <p:custDataLst>
                <p:tags r:id="rId1020"/>
              </p:custDataLst>
            </p:nvPr>
          </p:nvSpPr>
          <p:spPr bwMode="auto">
            <a:xfrm>
              <a:off x="4752848" y="3406259"/>
              <a:ext cx="64405" cy="57413"/>
            </a:xfrm>
            <a:custGeom>
              <a:avLst/>
              <a:gdLst>
                <a:gd name="T0" fmla="*/ 2147483647 w 160"/>
                <a:gd name="T1" fmla="*/ 0 h 117"/>
                <a:gd name="T2" fmla="*/ 2147483647 w 160"/>
                <a:gd name="T3" fmla="*/ 2147483647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2147483647 h 117"/>
                <a:gd name="T36" fmla="*/ 2147483647 w 160"/>
                <a:gd name="T37" fmla="*/ 2147483647 h 117"/>
                <a:gd name="T38" fmla="*/ 2147483647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2147483647 w 160"/>
                <a:gd name="T49" fmla="*/ 2147483647 h 117"/>
                <a:gd name="T50" fmla="*/ 2147483647 w 160"/>
                <a:gd name="T51" fmla="*/ 2147483647 h 117"/>
                <a:gd name="T52" fmla="*/ 0 w 160"/>
                <a:gd name="T53" fmla="*/ 2147483647 h 117"/>
                <a:gd name="T54" fmla="*/ 2147483647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2147483647 h 117"/>
                <a:gd name="T62" fmla="*/ 2147483647 w 160"/>
                <a:gd name="T63" fmla="*/ 2147483647 h 117"/>
                <a:gd name="T64" fmla="*/ 214748364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69" name="Freeform 355"/>
            <p:cNvSpPr>
              <a:spLocks/>
            </p:cNvSpPr>
            <p:nvPr>
              <p:custDataLst>
                <p:tags r:id="rId1021"/>
              </p:custDataLst>
            </p:nvPr>
          </p:nvSpPr>
          <p:spPr bwMode="auto">
            <a:xfrm>
              <a:off x="4832230" y="4000031"/>
              <a:ext cx="387923" cy="581684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70" name="Freeform 356"/>
            <p:cNvSpPr>
              <a:spLocks/>
            </p:cNvSpPr>
            <p:nvPr>
              <p:custDataLst>
                <p:tags r:id="rId1022"/>
              </p:custDataLst>
            </p:nvPr>
          </p:nvSpPr>
          <p:spPr bwMode="auto">
            <a:xfrm>
              <a:off x="5289051" y="4323356"/>
              <a:ext cx="230657" cy="410956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2147483647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2147483647 w 556"/>
                <a:gd name="T63" fmla="*/ 2147483647 h 819"/>
                <a:gd name="T64" fmla="*/ 2147483647 w 556"/>
                <a:gd name="T65" fmla="*/ 2147483647 h 819"/>
                <a:gd name="T66" fmla="*/ 2147483647 w 556"/>
                <a:gd name="T67" fmla="*/ 2147483647 h 819"/>
                <a:gd name="T68" fmla="*/ 2147483647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71" name="Freeform 357"/>
            <p:cNvSpPr>
              <a:spLocks/>
            </p:cNvSpPr>
            <p:nvPr>
              <p:custDataLst>
                <p:tags r:id="rId1023"/>
              </p:custDataLst>
            </p:nvPr>
          </p:nvSpPr>
          <p:spPr bwMode="auto">
            <a:xfrm>
              <a:off x="5296540" y="4311269"/>
              <a:ext cx="35947" cy="55902"/>
            </a:xfrm>
            <a:custGeom>
              <a:avLst/>
              <a:gdLst>
                <a:gd name="T0" fmla="*/ 2147483647 w 86"/>
                <a:gd name="T1" fmla="*/ 0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2147483647 h 97"/>
                <a:gd name="T28" fmla="*/ 2147483647 w 86"/>
                <a:gd name="T29" fmla="*/ 2147483647 h 97"/>
                <a:gd name="T30" fmla="*/ 0 w 86"/>
                <a:gd name="T31" fmla="*/ 2147483647 h 97"/>
                <a:gd name="T32" fmla="*/ 0 w 86"/>
                <a:gd name="T33" fmla="*/ 2147483647 h 97"/>
                <a:gd name="T34" fmla="*/ 0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72" name="Freeform 358"/>
            <p:cNvSpPr>
              <a:spLocks/>
            </p:cNvSpPr>
            <p:nvPr>
              <p:custDataLst>
                <p:tags r:id="rId1024"/>
              </p:custDataLst>
            </p:nvPr>
          </p:nvSpPr>
          <p:spPr bwMode="auto">
            <a:xfrm>
              <a:off x="5106322" y="4226661"/>
              <a:ext cx="342990" cy="358075"/>
            </a:xfrm>
            <a:custGeom>
              <a:avLst/>
              <a:gdLst>
                <a:gd name="T0" fmla="*/ 2147483647 w 845"/>
                <a:gd name="T1" fmla="*/ 2147483647 h 720"/>
                <a:gd name="T2" fmla="*/ 2147483647 w 845"/>
                <a:gd name="T3" fmla="*/ 2147483647 h 720"/>
                <a:gd name="T4" fmla="*/ 2147483647 w 845"/>
                <a:gd name="T5" fmla="*/ 0 h 720"/>
                <a:gd name="T6" fmla="*/ 2147483647 w 845"/>
                <a:gd name="T7" fmla="*/ 2147483647 h 720"/>
                <a:gd name="T8" fmla="*/ 2147483647 w 845"/>
                <a:gd name="T9" fmla="*/ 2147483647 h 720"/>
                <a:gd name="T10" fmla="*/ 2147483647 w 845"/>
                <a:gd name="T11" fmla="*/ 2147483647 h 720"/>
                <a:gd name="T12" fmla="*/ 2147483647 w 845"/>
                <a:gd name="T13" fmla="*/ 2147483647 h 720"/>
                <a:gd name="T14" fmla="*/ 2147483647 w 845"/>
                <a:gd name="T15" fmla="*/ 2147483647 h 720"/>
                <a:gd name="T16" fmla="*/ 2147483647 w 845"/>
                <a:gd name="T17" fmla="*/ 2147483647 h 720"/>
                <a:gd name="T18" fmla="*/ 2147483647 w 845"/>
                <a:gd name="T19" fmla="*/ 2147483647 h 720"/>
                <a:gd name="T20" fmla="*/ 2147483647 w 845"/>
                <a:gd name="T21" fmla="*/ 2147483647 h 720"/>
                <a:gd name="T22" fmla="*/ 2147483647 w 845"/>
                <a:gd name="T23" fmla="*/ 2147483647 h 720"/>
                <a:gd name="T24" fmla="*/ 2147483647 w 845"/>
                <a:gd name="T25" fmla="*/ 2147483647 h 720"/>
                <a:gd name="T26" fmla="*/ 2147483647 w 845"/>
                <a:gd name="T27" fmla="*/ 2147483647 h 720"/>
                <a:gd name="T28" fmla="*/ 2147483647 w 845"/>
                <a:gd name="T29" fmla="*/ 2147483647 h 720"/>
                <a:gd name="T30" fmla="*/ 2147483647 w 845"/>
                <a:gd name="T31" fmla="*/ 2147483647 h 720"/>
                <a:gd name="T32" fmla="*/ 2147483647 w 845"/>
                <a:gd name="T33" fmla="*/ 2147483647 h 720"/>
                <a:gd name="T34" fmla="*/ 2147483647 w 845"/>
                <a:gd name="T35" fmla="*/ 2147483647 h 720"/>
                <a:gd name="T36" fmla="*/ 2147483647 w 845"/>
                <a:gd name="T37" fmla="*/ 2147483647 h 720"/>
                <a:gd name="T38" fmla="*/ 2147483647 w 845"/>
                <a:gd name="T39" fmla="*/ 2147483647 h 720"/>
                <a:gd name="T40" fmla="*/ 2147483647 w 845"/>
                <a:gd name="T41" fmla="*/ 2147483647 h 720"/>
                <a:gd name="T42" fmla="*/ 2147483647 w 845"/>
                <a:gd name="T43" fmla="*/ 2147483647 h 720"/>
                <a:gd name="T44" fmla="*/ 2147483647 w 845"/>
                <a:gd name="T45" fmla="*/ 2147483647 h 720"/>
                <a:gd name="T46" fmla="*/ 2147483647 w 845"/>
                <a:gd name="T47" fmla="*/ 2147483647 h 720"/>
                <a:gd name="T48" fmla="*/ 2147483647 w 845"/>
                <a:gd name="T49" fmla="*/ 2147483647 h 720"/>
                <a:gd name="T50" fmla="*/ 2147483647 w 845"/>
                <a:gd name="T51" fmla="*/ 2147483647 h 720"/>
                <a:gd name="T52" fmla="*/ 2147483647 w 845"/>
                <a:gd name="T53" fmla="*/ 2147483647 h 720"/>
                <a:gd name="T54" fmla="*/ 2147483647 w 845"/>
                <a:gd name="T55" fmla="*/ 2147483647 h 720"/>
                <a:gd name="T56" fmla="*/ 2147483647 w 845"/>
                <a:gd name="T57" fmla="*/ 2147483647 h 720"/>
                <a:gd name="T58" fmla="*/ 2147483647 w 845"/>
                <a:gd name="T59" fmla="*/ 2147483647 h 720"/>
                <a:gd name="T60" fmla="*/ 2147483647 w 845"/>
                <a:gd name="T61" fmla="*/ 2147483647 h 720"/>
                <a:gd name="T62" fmla="*/ 2147483647 w 845"/>
                <a:gd name="T63" fmla="*/ 2147483647 h 720"/>
                <a:gd name="T64" fmla="*/ 2147483647 w 845"/>
                <a:gd name="T65" fmla="*/ 2147483647 h 720"/>
                <a:gd name="T66" fmla="*/ 2147483647 w 845"/>
                <a:gd name="T67" fmla="*/ 2147483647 h 720"/>
                <a:gd name="T68" fmla="*/ 2147483647 w 845"/>
                <a:gd name="T69" fmla="*/ 2147483647 h 720"/>
                <a:gd name="T70" fmla="*/ 2147483647 w 845"/>
                <a:gd name="T71" fmla="*/ 2147483647 h 720"/>
                <a:gd name="T72" fmla="*/ 2147483647 w 845"/>
                <a:gd name="T73" fmla="*/ 2147483647 h 720"/>
                <a:gd name="T74" fmla="*/ 2147483647 w 845"/>
                <a:gd name="T75" fmla="*/ 2147483647 h 720"/>
                <a:gd name="T76" fmla="*/ 2147483647 w 845"/>
                <a:gd name="T77" fmla="*/ 2147483647 h 720"/>
                <a:gd name="T78" fmla="*/ 2147483647 w 845"/>
                <a:gd name="T79" fmla="*/ 2147483647 h 720"/>
                <a:gd name="T80" fmla="*/ 2147483647 w 845"/>
                <a:gd name="T81" fmla="*/ 2147483647 h 720"/>
                <a:gd name="T82" fmla="*/ 2147483647 w 845"/>
                <a:gd name="T83" fmla="*/ 2147483647 h 720"/>
                <a:gd name="T84" fmla="*/ 2147483647 w 845"/>
                <a:gd name="T85" fmla="*/ 2147483647 h 720"/>
                <a:gd name="T86" fmla="*/ 2147483647 w 845"/>
                <a:gd name="T87" fmla="*/ 2147483647 h 720"/>
                <a:gd name="T88" fmla="*/ 2147483647 w 845"/>
                <a:gd name="T89" fmla="*/ 2147483647 h 720"/>
                <a:gd name="T90" fmla="*/ 2147483647 w 845"/>
                <a:gd name="T91" fmla="*/ 2147483647 h 720"/>
                <a:gd name="T92" fmla="*/ 2147483647 w 845"/>
                <a:gd name="T93" fmla="*/ 2147483647 h 720"/>
                <a:gd name="T94" fmla="*/ 2147483647 w 845"/>
                <a:gd name="T95" fmla="*/ 2147483647 h 720"/>
                <a:gd name="T96" fmla="*/ 2147483647 w 845"/>
                <a:gd name="T97" fmla="*/ 2147483647 h 720"/>
                <a:gd name="T98" fmla="*/ 2147483647 w 845"/>
                <a:gd name="T99" fmla="*/ 2147483647 h 720"/>
                <a:gd name="T100" fmla="*/ 2147483647 w 845"/>
                <a:gd name="T101" fmla="*/ 2147483647 h 720"/>
                <a:gd name="T102" fmla="*/ 2147483647 w 845"/>
                <a:gd name="T103" fmla="*/ 2147483647 h 720"/>
                <a:gd name="T104" fmla="*/ 2147483647 w 845"/>
                <a:gd name="T105" fmla="*/ 2147483647 h 720"/>
                <a:gd name="T106" fmla="*/ 2147483647 w 845"/>
                <a:gd name="T107" fmla="*/ 2147483647 h 720"/>
                <a:gd name="T108" fmla="*/ 2147483647 w 845"/>
                <a:gd name="T109" fmla="*/ 2147483647 h 720"/>
                <a:gd name="T110" fmla="*/ 2147483647 w 845"/>
                <a:gd name="T111" fmla="*/ 2147483647 h 720"/>
                <a:gd name="T112" fmla="*/ 2147483647 w 845"/>
                <a:gd name="T113" fmla="*/ 2147483647 h 720"/>
                <a:gd name="T114" fmla="*/ 2147483647 w 845"/>
                <a:gd name="T115" fmla="*/ 2147483647 h 720"/>
                <a:gd name="T116" fmla="*/ 2147483647 w 845"/>
                <a:gd name="T117" fmla="*/ 2147483647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73" name="Line 359"/>
            <p:cNvSpPr>
              <a:spLocks noChangeShapeType="1"/>
            </p:cNvSpPr>
            <p:nvPr>
              <p:custDataLst>
                <p:tags r:id="rId1025"/>
              </p:custDataLst>
            </p:nvPr>
          </p:nvSpPr>
          <p:spPr bwMode="auto">
            <a:xfrm flipH="1">
              <a:off x="2143727" y="4720714"/>
              <a:ext cx="4494" cy="755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74" name="Freeform 360"/>
            <p:cNvSpPr>
              <a:spLocks/>
            </p:cNvSpPr>
            <p:nvPr>
              <p:custDataLst>
                <p:tags r:id="rId1026"/>
              </p:custDataLst>
            </p:nvPr>
          </p:nvSpPr>
          <p:spPr bwMode="auto">
            <a:xfrm>
              <a:off x="2143727" y="4728269"/>
              <a:ext cx="11982" cy="55902"/>
            </a:xfrm>
            <a:custGeom>
              <a:avLst/>
              <a:gdLst>
                <a:gd name="T0" fmla="*/ 0 w 33"/>
                <a:gd name="T1" fmla="*/ 0 h 6"/>
                <a:gd name="T2" fmla="*/ 2147483647 w 33"/>
                <a:gd name="T3" fmla="*/ 2147483647 h 6"/>
                <a:gd name="T4" fmla="*/ 2147483647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75" name="Freeform 361"/>
            <p:cNvSpPr>
              <a:spLocks/>
            </p:cNvSpPr>
            <p:nvPr>
              <p:custDataLst>
                <p:tags r:id="rId1027"/>
              </p:custDataLst>
            </p:nvPr>
          </p:nvSpPr>
          <p:spPr bwMode="auto">
            <a:xfrm>
              <a:off x="2151217" y="4716182"/>
              <a:ext cx="4493" cy="54391"/>
            </a:xfrm>
            <a:custGeom>
              <a:avLst/>
              <a:gdLst>
                <a:gd name="T0" fmla="*/ 2147483647 w 13"/>
                <a:gd name="T1" fmla="*/ 2147483647 h 30"/>
                <a:gd name="T2" fmla="*/ 2147483647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476" name="Group 362"/>
            <p:cNvGrpSpPr>
              <a:grpSpLocks/>
            </p:cNvGrpSpPr>
            <p:nvPr>
              <p:custDataLst>
                <p:tags r:id="rId1028"/>
              </p:custDataLst>
            </p:nvPr>
          </p:nvGrpSpPr>
          <p:grpSpPr bwMode="auto">
            <a:xfrm>
              <a:off x="2143727" y="4654236"/>
              <a:ext cx="393915" cy="191881"/>
              <a:chOff x="912" y="2626"/>
              <a:chExt cx="311" cy="127"/>
            </a:xfrm>
          </p:grpSpPr>
          <p:sp>
            <p:nvSpPr>
              <p:cNvPr id="2662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3 w 352"/>
                  <a:gd name="T1" fmla="*/ 1 h 387"/>
                  <a:gd name="T2" fmla="*/ 3 w 352"/>
                  <a:gd name="T3" fmla="*/ 1 h 387"/>
                  <a:gd name="T4" fmla="*/ 3 w 352"/>
                  <a:gd name="T5" fmla="*/ 1 h 387"/>
                  <a:gd name="T6" fmla="*/ 3 w 352"/>
                  <a:gd name="T7" fmla="*/ 1 h 387"/>
                  <a:gd name="T8" fmla="*/ 2 w 352"/>
                  <a:gd name="T9" fmla="*/ 1 h 387"/>
                  <a:gd name="T10" fmla="*/ 2 w 352"/>
                  <a:gd name="T11" fmla="*/ 0 h 387"/>
                  <a:gd name="T12" fmla="*/ 1 w 352"/>
                  <a:gd name="T13" fmla="*/ 0 h 387"/>
                  <a:gd name="T14" fmla="*/ 1 w 352"/>
                  <a:gd name="T15" fmla="*/ 0 h 387"/>
                  <a:gd name="T16" fmla="*/ 1 w 352"/>
                  <a:gd name="T17" fmla="*/ 0 h 387"/>
                  <a:gd name="T18" fmla="*/ 1 w 352"/>
                  <a:gd name="T19" fmla="*/ 0 h 387"/>
                  <a:gd name="T20" fmla="*/ 1 w 352"/>
                  <a:gd name="T21" fmla="*/ 1 h 387"/>
                  <a:gd name="T22" fmla="*/ 1 w 352"/>
                  <a:gd name="T23" fmla="*/ 1 h 387"/>
                  <a:gd name="T24" fmla="*/ 0 w 352"/>
                  <a:gd name="T25" fmla="*/ 2 h 387"/>
                  <a:gd name="T26" fmla="*/ 0 w 352"/>
                  <a:gd name="T27" fmla="*/ 2 h 387"/>
                  <a:gd name="T28" fmla="*/ 0 w 352"/>
                  <a:gd name="T29" fmla="*/ 2 h 387"/>
                  <a:gd name="T30" fmla="*/ 0 w 352"/>
                  <a:gd name="T31" fmla="*/ 2 h 387"/>
                  <a:gd name="T32" fmla="*/ 0 w 352"/>
                  <a:gd name="T33" fmla="*/ 3 h 387"/>
                  <a:gd name="T34" fmla="*/ 0 w 352"/>
                  <a:gd name="T35" fmla="*/ 3 h 387"/>
                  <a:gd name="T36" fmla="*/ 0 w 352"/>
                  <a:gd name="T37" fmla="*/ 3 h 387"/>
                  <a:gd name="T38" fmla="*/ 0 w 352"/>
                  <a:gd name="T39" fmla="*/ 3 h 387"/>
                  <a:gd name="T40" fmla="*/ 0 w 352"/>
                  <a:gd name="T41" fmla="*/ 3 h 387"/>
                  <a:gd name="T42" fmla="*/ 1 w 352"/>
                  <a:gd name="T43" fmla="*/ 3 h 387"/>
                  <a:gd name="T44" fmla="*/ 1 w 352"/>
                  <a:gd name="T45" fmla="*/ 3 h 387"/>
                  <a:gd name="T46" fmla="*/ 1 w 352"/>
                  <a:gd name="T47" fmla="*/ 3 h 387"/>
                  <a:gd name="T48" fmla="*/ 1 w 352"/>
                  <a:gd name="T49" fmla="*/ 3 h 387"/>
                  <a:gd name="T50" fmla="*/ 1 w 352"/>
                  <a:gd name="T51" fmla="*/ 3 h 387"/>
                  <a:gd name="T52" fmla="*/ 1 w 352"/>
                  <a:gd name="T53" fmla="*/ 3 h 387"/>
                  <a:gd name="T54" fmla="*/ 1 w 352"/>
                  <a:gd name="T55" fmla="*/ 3 h 387"/>
                  <a:gd name="T56" fmla="*/ 1 w 352"/>
                  <a:gd name="T57" fmla="*/ 3 h 387"/>
                  <a:gd name="T58" fmla="*/ 1 w 352"/>
                  <a:gd name="T59" fmla="*/ 4 h 387"/>
                  <a:gd name="T60" fmla="*/ 1 w 352"/>
                  <a:gd name="T61" fmla="*/ 4 h 387"/>
                  <a:gd name="T62" fmla="*/ 1 w 352"/>
                  <a:gd name="T63" fmla="*/ 4 h 387"/>
                  <a:gd name="T64" fmla="*/ 1 w 352"/>
                  <a:gd name="T65" fmla="*/ 4 h 387"/>
                  <a:gd name="T66" fmla="*/ 2 w 352"/>
                  <a:gd name="T67" fmla="*/ 4 h 387"/>
                  <a:gd name="T68" fmla="*/ 2 w 352"/>
                  <a:gd name="T69" fmla="*/ 5 h 387"/>
                  <a:gd name="T70" fmla="*/ 2 w 352"/>
                  <a:gd name="T71" fmla="*/ 4 h 387"/>
                  <a:gd name="T72" fmla="*/ 2 w 352"/>
                  <a:gd name="T73" fmla="*/ 4 h 387"/>
                  <a:gd name="T74" fmla="*/ 2 w 352"/>
                  <a:gd name="T75" fmla="*/ 4 h 387"/>
                  <a:gd name="T76" fmla="*/ 2 w 352"/>
                  <a:gd name="T77" fmla="*/ 4 h 387"/>
                  <a:gd name="T78" fmla="*/ 2 w 352"/>
                  <a:gd name="T79" fmla="*/ 4 h 387"/>
                  <a:gd name="T80" fmla="*/ 2 w 352"/>
                  <a:gd name="T81" fmla="*/ 4 h 387"/>
                  <a:gd name="T82" fmla="*/ 2 w 352"/>
                  <a:gd name="T83" fmla="*/ 3 h 387"/>
                  <a:gd name="T84" fmla="*/ 3 w 352"/>
                  <a:gd name="T85" fmla="*/ 3 h 387"/>
                  <a:gd name="T86" fmla="*/ 3 w 352"/>
                  <a:gd name="T87" fmla="*/ 3 h 387"/>
                  <a:gd name="T88" fmla="*/ 3 w 352"/>
                  <a:gd name="T89" fmla="*/ 3 h 387"/>
                  <a:gd name="T90" fmla="*/ 4 w 352"/>
                  <a:gd name="T91" fmla="*/ 3 h 387"/>
                  <a:gd name="T92" fmla="*/ 4 w 352"/>
                  <a:gd name="T93" fmla="*/ 2 h 387"/>
                  <a:gd name="T94" fmla="*/ 4 w 352"/>
                  <a:gd name="T95" fmla="*/ 2 h 387"/>
                  <a:gd name="T96" fmla="*/ 4 w 352"/>
                  <a:gd name="T97" fmla="*/ 2 h 387"/>
                  <a:gd name="T98" fmla="*/ 4 w 352"/>
                  <a:gd name="T99" fmla="*/ 2 h 387"/>
                  <a:gd name="T100" fmla="*/ 4 w 352"/>
                  <a:gd name="T101" fmla="*/ 1 h 387"/>
                  <a:gd name="T102" fmla="*/ 4 w 352"/>
                  <a:gd name="T103" fmla="*/ 1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63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0 w 52"/>
                  <a:gd name="T1" fmla="*/ 0 h 78"/>
                  <a:gd name="T2" fmla="*/ 0 w 52"/>
                  <a:gd name="T3" fmla="*/ 0 h 78"/>
                  <a:gd name="T4" fmla="*/ 0 w 52"/>
                  <a:gd name="T5" fmla="*/ 0 h 78"/>
                  <a:gd name="T6" fmla="*/ 0 w 52"/>
                  <a:gd name="T7" fmla="*/ 0 h 78"/>
                  <a:gd name="T8" fmla="*/ 0 w 52"/>
                  <a:gd name="T9" fmla="*/ 0 h 78"/>
                  <a:gd name="T10" fmla="*/ 0 w 52"/>
                  <a:gd name="T11" fmla="*/ 0 h 78"/>
                  <a:gd name="T12" fmla="*/ 1 w 52"/>
                  <a:gd name="T13" fmla="*/ 0 h 78"/>
                  <a:gd name="T14" fmla="*/ 1 w 52"/>
                  <a:gd name="T15" fmla="*/ 0 h 78"/>
                  <a:gd name="T16" fmla="*/ 1 w 52"/>
                  <a:gd name="T17" fmla="*/ 0 h 78"/>
                  <a:gd name="T18" fmla="*/ 1 w 52"/>
                  <a:gd name="T19" fmla="*/ 0 h 78"/>
                  <a:gd name="T20" fmla="*/ 1 w 52"/>
                  <a:gd name="T21" fmla="*/ 1 h 78"/>
                  <a:gd name="T22" fmla="*/ 1 w 52"/>
                  <a:gd name="T23" fmla="*/ 1 h 78"/>
                  <a:gd name="T24" fmla="*/ 1 w 52"/>
                  <a:gd name="T25" fmla="*/ 1 h 78"/>
                  <a:gd name="T26" fmla="*/ 1 w 52"/>
                  <a:gd name="T27" fmla="*/ 1 h 78"/>
                  <a:gd name="T28" fmla="*/ 1 w 52"/>
                  <a:gd name="T29" fmla="*/ 1 h 78"/>
                  <a:gd name="T30" fmla="*/ 0 w 52"/>
                  <a:gd name="T31" fmla="*/ 1 h 78"/>
                  <a:gd name="T32" fmla="*/ 0 w 52"/>
                  <a:gd name="T33" fmla="*/ 1 h 78"/>
                  <a:gd name="T34" fmla="*/ 0 w 52"/>
                  <a:gd name="T35" fmla="*/ 1 h 78"/>
                  <a:gd name="T36" fmla="*/ 0 w 52"/>
                  <a:gd name="T37" fmla="*/ 1 h 78"/>
                  <a:gd name="T38" fmla="*/ 0 w 52"/>
                  <a:gd name="T39" fmla="*/ 1 h 78"/>
                  <a:gd name="T40" fmla="*/ 0 w 52"/>
                  <a:gd name="T41" fmla="*/ 1 h 78"/>
                  <a:gd name="T42" fmla="*/ 0 w 52"/>
                  <a:gd name="T43" fmla="*/ 1 h 78"/>
                  <a:gd name="T44" fmla="*/ 0 w 52"/>
                  <a:gd name="T45" fmla="*/ 1 h 78"/>
                  <a:gd name="T46" fmla="*/ 0 w 52"/>
                  <a:gd name="T47" fmla="*/ 1 h 78"/>
                  <a:gd name="T48" fmla="*/ 0 w 52"/>
                  <a:gd name="T49" fmla="*/ 1 h 78"/>
                  <a:gd name="T50" fmla="*/ 0 w 52"/>
                  <a:gd name="T51" fmla="*/ 1 h 78"/>
                  <a:gd name="T52" fmla="*/ 0 w 52"/>
                  <a:gd name="T53" fmla="*/ 1 h 78"/>
                  <a:gd name="T54" fmla="*/ 0 w 52"/>
                  <a:gd name="T55" fmla="*/ 1 h 78"/>
                  <a:gd name="T56" fmla="*/ 0 w 52"/>
                  <a:gd name="T57" fmla="*/ 1 h 78"/>
                  <a:gd name="T58" fmla="*/ 0 w 52"/>
                  <a:gd name="T59" fmla="*/ 1 h 78"/>
                  <a:gd name="T60" fmla="*/ 0 w 52"/>
                  <a:gd name="T61" fmla="*/ 1 h 78"/>
                  <a:gd name="T62" fmla="*/ 0 w 52"/>
                  <a:gd name="T63" fmla="*/ 0 h 78"/>
                  <a:gd name="T64" fmla="*/ 0 w 52"/>
                  <a:gd name="T65" fmla="*/ 0 h 78"/>
                  <a:gd name="T66" fmla="*/ 0 w 52"/>
                  <a:gd name="T67" fmla="*/ 0 h 78"/>
                  <a:gd name="T68" fmla="*/ 0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64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0 w 33"/>
                  <a:gd name="T1" fmla="*/ 0 h 30"/>
                  <a:gd name="T2" fmla="*/ 0 w 33"/>
                  <a:gd name="T3" fmla="*/ 0 h 30"/>
                  <a:gd name="T4" fmla="*/ 0 w 33"/>
                  <a:gd name="T5" fmla="*/ 0 h 30"/>
                  <a:gd name="T6" fmla="*/ 0 w 33"/>
                  <a:gd name="T7" fmla="*/ 0 h 30"/>
                  <a:gd name="T8" fmla="*/ 0 w 33"/>
                  <a:gd name="T9" fmla="*/ 0 h 30"/>
                  <a:gd name="T10" fmla="*/ 0 w 33"/>
                  <a:gd name="T11" fmla="*/ 0 h 30"/>
                  <a:gd name="T12" fmla="*/ 0 w 33"/>
                  <a:gd name="T13" fmla="*/ 0 h 30"/>
                  <a:gd name="T14" fmla="*/ 0 w 33"/>
                  <a:gd name="T15" fmla="*/ 0 h 30"/>
                  <a:gd name="T16" fmla="*/ 0 w 33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477" name="Freeform 366"/>
            <p:cNvSpPr>
              <a:spLocks/>
            </p:cNvSpPr>
            <p:nvPr>
              <p:custDataLst>
                <p:tags r:id="rId1029"/>
              </p:custDataLst>
            </p:nvPr>
          </p:nvSpPr>
          <p:spPr bwMode="auto">
            <a:xfrm>
              <a:off x="5585610" y="5337148"/>
              <a:ext cx="17973" cy="55903"/>
            </a:xfrm>
            <a:custGeom>
              <a:avLst/>
              <a:gdLst>
                <a:gd name="T0" fmla="*/ 2147483647 w 47"/>
                <a:gd name="T1" fmla="*/ 0 h 28"/>
                <a:gd name="T2" fmla="*/ 2147483647 w 47"/>
                <a:gd name="T3" fmla="*/ 0 h 28"/>
                <a:gd name="T4" fmla="*/ 2147483647 w 47"/>
                <a:gd name="T5" fmla="*/ 2147483647 h 28"/>
                <a:gd name="T6" fmla="*/ 2147483647 w 47"/>
                <a:gd name="T7" fmla="*/ 2147483647 h 28"/>
                <a:gd name="T8" fmla="*/ 2147483647 w 47"/>
                <a:gd name="T9" fmla="*/ 2147483647 h 28"/>
                <a:gd name="T10" fmla="*/ 2147483647 w 47"/>
                <a:gd name="T11" fmla="*/ 2147483647 h 28"/>
                <a:gd name="T12" fmla="*/ 2147483647 w 47"/>
                <a:gd name="T13" fmla="*/ 2147483647 h 28"/>
                <a:gd name="T14" fmla="*/ 2147483647 w 47"/>
                <a:gd name="T15" fmla="*/ 2147483647 h 28"/>
                <a:gd name="T16" fmla="*/ 2147483647 w 47"/>
                <a:gd name="T17" fmla="*/ 2147483647 h 28"/>
                <a:gd name="T18" fmla="*/ 2147483647 w 47"/>
                <a:gd name="T19" fmla="*/ 2147483647 h 28"/>
                <a:gd name="T20" fmla="*/ 2147483647 w 47"/>
                <a:gd name="T21" fmla="*/ 2147483647 h 28"/>
                <a:gd name="T22" fmla="*/ 2147483647 w 47"/>
                <a:gd name="T23" fmla="*/ 2147483647 h 28"/>
                <a:gd name="T24" fmla="*/ 2147483647 w 47"/>
                <a:gd name="T25" fmla="*/ 2147483647 h 28"/>
                <a:gd name="T26" fmla="*/ 2147483647 w 47"/>
                <a:gd name="T27" fmla="*/ 2147483647 h 28"/>
                <a:gd name="T28" fmla="*/ 0 w 47"/>
                <a:gd name="T29" fmla="*/ 2147483647 h 28"/>
                <a:gd name="T30" fmla="*/ 2147483647 w 47"/>
                <a:gd name="T31" fmla="*/ 2147483647 h 28"/>
                <a:gd name="T32" fmla="*/ 2147483647 w 47"/>
                <a:gd name="T33" fmla="*/ 2147483647 h 28"/>
                <a:gd name="T34" fmla="*/ 2147483647 w 47"/>
                <a:gd name="T35" fmla="*/ 2147483647 h 28"/>
                <a:gd name="T36" fmla="*/ 2147483647 w 47"/>
                <a:gd name="T37" fmla="*/ 2147483647 h 28"/>
                <a:gd name="T38" fmla="*/ 2147483647 w 47"/>
                <a:gd name="T39" fmla="*/ 2147483647 h 28"/>
                <a:gd name="T40" fmla="*/ 2147483647 w 47"/>
                <a:gd name="T41" fmla="*/ 2147483647 h 28"/>
                <a:gd name="T42" fmla="*/ 2147483647 w 47"/>
                <a:gd name="T43" fmla="*/ 2147483647 h 28"/>
                <a:gd name="T44" fmla="*/ 2147483647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78" name="Freeform 367"/>
            <p:cNvSpPr>
              <a:spLocks/>
            </p:cNvSpPr>
            <p:nvPr>
              <p:custDataLst>
                <p:tags r:id="rId1030"/>
              </p:custDataLst>
            </p:nvPr>
          </p:nvSpPr>
          <p:spPr bwMode="auto">
            <a:xfrm>
              <a:off x="5558650" y="5362833"/>
              <a:ext cx="22467" cy="54391"/>
            </a:xfrm>
            <a:custGeom>
              <a:avLst/>
              <a:gdLst>
                <a:gd name="T0" fmla="*/ 2147483647 w 53"/>
                <a:gd name="T1" fmla="*/ 0 h 33"/>
                <a:gd name="T2" fmla="*/ 2147483647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2147483647 w 53"/>
                <a:gd name="T25" fmla="*/ 2147483647 h 33"/>
                <a:gd name="T26" fmla="*/ 2147483647 w 53"/>
                <a:gd name="T27" fmla="*/ 2147483647 h 33"/>
                <a:gd name="T28" fmla="*/ 2147483647 w 53"/>
                <a:gd name="T29" fmla="*/ 2147483647 h 33"/>
                <a:gd name="T30" fmla="*/ 2147483647 w 53"/>
                <a:gd name="T31" fmla="*/ 2147483647 h 33"/>
                <a:gd name="T32" fmla="*/ 0 w 53"/>
                <a:gd name="T33" fmla="*/ 2147483647 h 33"/>
                <a:gd name="T34" fmla="*/ 0 w 53"/>
                <a:gd name="T35" fmla="*/ 2147483647 h 33"/>
                <a:gd name="T36" fmla="*/ 2147483647 w 53"/>
                <a:gd name="T37" fmla="*/ 2147483647 h 33"/>
                <a:gd name="T38" fmla="*/ 2147483647 w 53"/>
                <a:gd name="T39" fmla="*/ 2147483647 h 33"/>
                <a:gd name="T40" fmla="*/ 2147483647 w 53"/>
                <a:gd name="T41" fmla="*/ 2147483647 h 33"/>
                <a:gd name="T42" fmla="*/ 2147483647 w 53"/>
                <a:gd name="T43" fmla="*/ 2147483647 h 33"/>
                <a:gd name="T44" fmla="*/ 2147483647 w 53"/>
                <a:gd name="T45" fmla="*/ 2147483647 h 33"/>
                <a:gd name="T46" fmla="*/ 2147483647 w 53"/>
                <a:gd name="T47" fmla="*/ 2147483647 h 33"/>
                <a:gd name="T48" fmla="*/ 2147483647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479" name="Group 368"/>
            <p:cNvGrpSpPr>
              <a:grpSpLocks/>
            </p:cNvGrpSpPr>
            <p:nvPr>
              <p:custDataLst>
                <p:tags r:id="rId1031"/>
              </p:custDataLst>
            </p:nvPr>
          </p:nvGrpSpPr>
          <p:grpSpPr bwMode="auto">
            <a:xfrm>
              <a:off x="5408872" y="4879356"/>
              <a:ext cx="158764" cy="98206"/>
              <a:chOff x="3481" y="2773"/>
              <a:chExt cx="125" cy="65"/>
            </a:xfrm>
          </p:grpSpPr>
          <p:sp>
            <p:nvSpPr>
              <p:cNvPr id="2651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52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53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0 w 14"/>
                  <a:gd name="T1" fmla="*/ 0 h 19"/>
                  <a:gd name="T2" fmla="*/ 0 w 14"/>
                  <a:gd name="T3" fmla="*/ 0 h 19"/>
                  <a:gd name="T4" fmla="*/ 0 w 14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54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55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56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57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58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59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60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w 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61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w 13"/>
                  <a:gd name="T15" fmla="*/ 0 h 18"/>
                  <a:gd name="T16" fmla="*/ 0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480" name="Freeform 380"/>
            <p:cNvSpPr>
              <a:spLocks/>
            </p:cNvSpPr>
            <p:nvPr>
              <p:custDataLst>
                <p:tags r:id="rId1032"/>
              </p:custDataLst>
            </p:nvPr>
          </p:nvSpPr>
          <p:spPr bwMode="auto">
            <a:xfrm>
              <a:off x="4586595" y="4871801"/>
              <a:ext cx="301052" cy="361098"/>
            </a:xfrm>
            <a:custGeom>
              <a:avLst/>
              <a:gdLst>
                <a:gd name="T0" fmla="*/ 2147483647 w 736"/>
                <a:gd name="T1" fmla="*/ 2147483647 h 721"/>
                <a:gd name="T2" fmla="*/ 2147483647 w 736"/>
                <a:gd name="T3" fmla="*/ 2147483647 h 721"/>
                <a:gd name="T4" fmla="*/ 2147483647 w 736"/>
                <a:gd name="T5" fmla="*/ 2147483647 h 721"/>
                <a:gd name="T6" fmla="*/ 2147483647 w 736"/>
                <a:gd name="T7" fmla="*/ 2147483647 h 721"/>
                <a:gd name="T8" fmla="*/ 2147483647 w 736"/>
                <a:gd name="T9" fmla="*/ 2147483647 h 721"/>
                <a:gd name="T10" fmla="*/ 2147483647 w 736"/>
                <a:gd name="T11" fmla="*/ 2147483647 h 721"/>
                <a:gd name="T12" fmla="*/ 2147483647 w 736"/>
                <a:gd name="T13" fmla="*/ 2147483647 h 721"/>
                <a:gd name="T14" fmla="*/ 2147483647 w 736"/>
                <a:gd name="T15" fmla="*/ 2147483647 h 721"/>
                <a:gd name="T16" fmla="*/ 2147483647 w 736"/>
                <a:gd name="T17" fmla="*/ 2147483647 h 721"/>
                <a:gd name="T18" fmla="*/ 2147483647 w 736"/>
                <a:gd name="T19" fmla="*/ 2147483647 h 721"/>
                <a:gd name="T20" fmla="*/ 2147483647 w 736"/>
                <a:gd name="T21" fmla="*/ 2147483647 h 721"/>
                <a:gd name="T22" fmla="*/ 2147483647 w 736"/>
                <a:gd name="T23" fmla="*/ 2147483647 h 721"/>
                <a:gd name="T24" fmla="*/ 2147483647 w 736"/>
                <a:gd name="T25" fmla="*/ 2147483647 h 721"/>
                <a:gd name="T26" fmla="*/ 2147483647 w 736"/>
                <a:gd name="T27" fmla="*/ 2147483647 h 721"/>
                <a:gd name="T28" fmla="*/ 2147483647 w 736"/>
                <a:gd name="T29" fmla="*/ 2147483647 h 721"/>
                <a:gd name="T30" fmla="*/ 2147483647 w 736"/>
                <a:gd name="T31" fmla="*/ 2147483647 h 721"/>
                <a:gd name="T32" fmla="*/ 2147483647 w 736"/>
                <a:gd name="T33" fmla="*/ 2147483647 h 721"/>
                <a:gd name="T34" fmla="*/ 2147483647 w 736"/>
                <a:gd name="T35" fmla="*/ 2147483647 h 721"/>
                <a:gd name="T36" fmla="*/ 2147483647 w 736"/>
                <a:gd name="T37" fmla="*/ 2147483647 h 721"/>
                <a:gd name="T38" fmla="*/ 2147483647 w 736"/>
                <a:gd name="T39" fmla="*/ 2147483647 h 721"/>
                <a:gd name="T40" fmla="*/ 2147483647 w 736"/>
                <a:gd name="T41" fmla="*/ 2147483647 h 721"/>
                <a:gd name="T42" fmla="*/ 2147483647 w 736"/>
                <a:gd name="T43" fmla="*/ 2147483647 h 721"/>
                <a:gd name="T44" fmla="*/ 2147483647 w 736"/>
                <a:gd name="T45" fmla="*/ 2147483647 h 721"/>
                <a:gd name="T46" fmla="*/ 2147483647 w 736"/>
                <a:gd name="T47" fmla="*/ 2147483647 h 721"/>
                <a:gd name="T48" fmla="*/ 2147483647 w 736"/>
                <a:gd name="T49" fmla="*/ 2147483647 h 721"/>
                <a:gd name="T50" fmla="*/ 2147483647 w 736"/>
                <a:gd name="T51" fmla="*/ 2147483647 h 721"/>
                <a:gd name="T52" fmla="*/ 2147483647 w 736"/>
                <a:gd name="T53" fmla="*/ 2147483647 h 721"/>
                <a:gd name="T54" fmla="*/ 2147483647 w 736"/>
                <a:gd name="T55" fmla="*/ 2147483647 h 721"/>
                <a:gd name="T56" fmla="*/ 2147483647 w 736"/>
                <a:gd name="T57" fmla="*/ 2147483647 h 721"/>
                <a:gd name="T58" fmla="*/ 2147483647 w 736"/>
                <a:gd name="T59" fmla="*/ 2147483647 h 721"/>
                <a:gd name="T60" fmla="*/ 2147483647 w 736"/>
                <a:gd name="T61" fmla="*/ 2147483647 h 721"/>
                <a:gd name="T62" fmla="*/ 2147483647 w 736"/>
                <a:gd name="T63" fmla="*/ 2147483647 h 721"/>
                <a:gd name="T64" fmla="*/ 2147483647 w 736"/>
                <a:gd name="T65" fmla="*/ 2147483647 h 721"/>
                <a:gd name="T66" fmla="*/ 2147483647 w 736"/>
                <a:gd name="T67" fmla="*/ 0 h 721"/>
                <a:gd name="T68" fmla="*/ 2147483647 w 736"/>
                <a:gd name="T69" fmla="*/ 2147483647 h 721"/>
                <a:gd name="T70" fmla="*/ 2147483647 w 736"/>
                <a:gd name="T71" fmla="*/ 2147483647 h 721"/>
                <a:gd name="T72" fmla="*/ 2147483647 w 736"/>
                <a:gd name="T73" fmla="*/ 2147483647 h 721"/>
                <a:gd name="T74" fmla="*/ 2147483647 w 736"/>
                <a:gd name="T75" fmla="*/ 2147483647 h 721"/>
                <a:gd name="T76" fmla="*/ 2147483647 w 736"/>
                <a:gd name="T77" fmla="*/ 2147483647 h 721"/>
                <a:gd name="T78" fmla="*/ 2147483647 w 736"/>
                <a:gd name="T79" fmla="*/ 2147483647 h 721"/>
                <a:gd name="T80" fmla="*/ 2147483647 w 736"/>
                <a:gd name="T81" fmla="*/ 2147483647 h 721"/>
                <a:gd name="T82" fmla="*/ 2147483647 w 736"/>
                <a:gd name="T83" fmla="*/ 2147483647 h 721"/>
                <a:gd name="T84" fmla="*/ 2147483647 w 736"/>
                <a:gd name="T85" fmla="*/ 2147483647 h 721"/>
                <a:gd name="T86" fmla="*/ 2147483647 w 736"/>
                <a:gd name="T87" fmla="*/ 2147483647 h 721"/>
                <a:gd name="T88" fmla="*/ 2147483647 w 736"/>
                <a:gd name="T89" fmla="*/ 2147483647 h 721"/>
                <a:gd name="T90" fmla="*/ 2147483647 w 736"/>
                <a:gd name="T91" fmla="*/ 2147483647 h 721"/>
                <a:gd name="T92" fmla="*/ 2147483647 w 736"/>
                <a:gd name="T93" fmla="*/ 2147483647 h 721"/>
                <a:gd name="T94" fmla="*/ 2147483647 w 736"/>
                <a:gd name="T95" fmla="*/ 2147483647 h 721"/>
                <a:gd name="T96" fmla="*/ 2147483647 w 736"/>
                <a:gd name="T97" fmla="*/ 21474836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81" name="Freeform 381"/>
            <p:cNvSpPr>
              <a:spLocks/>
            </p:cNvSpPr>
            <p:nvPr>
              <p:custDataLst>
                <p:tags r:id="rId1033"/>
              </p:custDataLst>
            </p:nvPr>
          </p:nvSpPr>
          <p:spPr bwMode="auto">
            <a:xfrm>
              <a:off x="4597079" y="4846117"/>
              <a:ext cx="14978" cy="57413"/>
            </a:xfrm>
            <a:custGeom>
              <a:avLst/>
              <a:gdLst>
                <a:gd name="T0" fmla="*/ 0 w 39"/>
                <a:gd name="T1" fmla="*/ 2147483647 h 31"/>
                <a:gd name="T2" fmla="*/ 2147483647 w 39"/>
                <a:gd name="T3" fmla="*/ 2147483647 h 31"/>
                <a:gd name="T4" fmla="*/ 2147483647 w 39"/>
                <a:gd name="T5" fmla="*/ 2147483647 h 31"/>
                <a:gd name="T6" fmla="*/ 2147483647 w 39"/>
                <a:gd name="T7" fmla="*/ 2147483647 h 31"/>
                <a:gd name="T8" fmla="*/ 2147483647 w 39"/>
                <a:gd name="T9" fmla="*/ 2147483647 h 31"/>
                <a:gd name="T10" fmla="*/ 2147483647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0 h 31"/>
                <a:gd name="T16" fmla="*/ 2147483647 w 39"/>
                <a:gd name="T17" fmla="*/ 0 h 31"/>
                <a:gd name="T18" fmla="*/ 2147483647 w 39"/>
                <a:gd name="T19" fmla="*/ 0 h 31"/>
                <a:gd name="T20" fmla="*/ 2147483647 w 39"/>
                <a:gd name="T21" fmla="*/ 0 h 31"/>
                <a:gd name="T22" fmla="*/ 0 w 39"/>
                <a:gd name="T23" fmla="*/ 0 h 31"/>
                <a:gd name="T24" fmla="*/ 0 w 39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82" name="Freeform 382"/>
            <p:cNvSpPr>
              <a:spLocks/>
            </p:cNvSpPr>
            <p:nvPr>
              <p:custDataLst>
                <p:tags r:id="rId1034"/>
              </p:custDataLst>
            </p:nvPr>
          </p:nvSpPr>
          <p:spPr bwMode="auto">
            <a:xfrm>
              <a:off x="4692937" y="5362833"/>
              <a:ext cx="374443" cy="379227"/>
            </a:xfrm>
            <a:custGeom>
              <a:avLst/>
              <a:gdLst>
                <a:gd name="T0" fmla="*/ 2147483647 w 903"/>
                <a:gd name="T1" fmla="*/ 2147483647 h 759"/>
                <a:gd name="T2" fmla="*/ 2147483647 w 903"/>
                <a:gd name="T3" fmla="*/ 2147483647 h 759"/>
                <a:gd name="T4" fmla="*/ 2147483647 w 903"/>
                <a:gd name="T5" fmla="*/ 2147483647 h 759"/>
                <a:gd name="T6" fmla="*/ 2147483647 w 903"/>
                <a:gd name="T7" fmla="*/ 2147483647 h 759"/>
                <a:gd name="T8" fmla="*/ 2147483647 w 903"/>
                <a:gd name="T9" fmla="*/ 2147483647 h 759"/>
                <a:gd name="T10" fmla="*/ 2147483647 w 903"/>
                <a:gd name="T11" fmla="*/ 2147483647 h 759"/>
                <a:gd name="T12" fmla="*/ 2147483647 w 903"/>
                <a:gd name="T13" fmla="*/ 2147483647 h 759"/>
                <a:gd name="T14" fmla="*/ 2147483647 w 903"/>
                <a:gd name="T15" fmla="*/ 2147483647 h 759"/>
                <a:gd name="T16" fmla="*/ 2147483647 w 903"/>
                <a:gd name="T17" fmla="*/ 2147483647 h 759"/>
                <a:gd name="T18" fmla="*/ 2147483647 w 903"/>
                <a:gd name="T19" fmla="*/ 2147483647 h 759"/>
                <a:gd name="T20" fmla="*/ 2147483647 w 903"/>
                <a:gd name="T21" fmla="*/ 2147483647 h 759"/>
                <a:gd name="T22" fmla="*/ 2147483647 w 903"/>
                <a:gd name="T23" fmla="*/ 2147483647 h 759"/>
                <a:gd name="T24" fmla="*/ 2147483647 w 903"/>
                <a:gd name="T25" fmla="*/ 2147483647 h 759"/>
                <a:gd name="T26" fmla="*/ 2147483647 w 903"/>
                <a:gd name="T27" fmla="*/ 2147483647 h 759"/>
                <a:gd name="T28" fmla="*/ 2147483647 w 903"/>
                <a:gd name="T29" fmla="*/ 2147483647 h 759"/>
                <a:gd name="T30" fmla="*/ 2147483647 w 903"/>
                <a:gd name="T31" fmla="*/ 2147483647 h 759"/>
                <a:gd name="T32" fmla="*/ 2147483647 w 903"/>
                <a:gd name="T33" fmla="*/ 2147483647 h 759"/>
                <a:gd name="T34" fmla="*/ 2147483647 w 903"/>
                <a:gd name="T35" fmla="*/ 2147483647 h 759"/>
                <a:gd name="T36" fmla="*/ 2147483647 w 903"/>
                <a:gd name="T37" fmla="*/ 2147483647 h 759"/>
                <a:gd name="T38" fmla="*/ 2147483647 w 903"/>
                <a:gd name="T39" fmla="*/ 2147483647 h 759"/>
                <a:gd name="T40" fmla="*/ 2147483647 w 903"/>
                <a:gd name="T41" fmla="*/ 2147483647 h 759"/>
                <a:gd name="T42" fmla="*/ 2147483647 w 903"/>
                <a:gd name="T43" fmla="*/ 2147483647 h 759"/>
                <a:gd name="T44" fmla="*/ 2147483647 w 903"/>
                <a:gd name="T45" fmla="*/ 2147483647 h 759"/>
                <a:gd name="T46" fmla="*/ 2147483647 w 903"/>
                <a:gd name="T47" fmla="*/ 2147483647 h 759"/>
                <a:gd name="T48" fmla="*/ 2147483647 w 903"/>
                <a:gd name="T49" fmla="*/ 2147483647 h 759"/>
                <a:gd name="T50" fmla="*/ 2147483647 w 903"/>
                <a:gd name="T51" fmla="*/ 2147483647 h 759"/>
                <a:gd name="T52" fmla="*/ 2147483647 w 903"/>
                <a:gd name="T53" fmla="*/ 2147483647 h 759"/>
                <a:gd name="T54" fmla="*/ 0 w 903"/>
                <a:gd name="T55" fmla="*/ 2147483647 h 759"/>
                <a:gd name="T56" fmla="*/ 2147483647 w 903"/>
                <a:gd name="T57" fmla="*/ 2147483647 h 759"/>
                <a:gd name="T58" fmla="*/ 2147483647 w 903"/>
                <a:gd name="T59" fmla="*/ 2147483647 h 759"/>
                <a:gd name="T60" fmla="*/ 2147483647 w 903"/>
                <a:gd name="T61" fmla="*/ 2147483647 h 759"/>
                <a:gd name="T62" fmla="*/ 2147483647 w 903"/>
                <a:gd name="T63" fmla="*/ 2147483647 h 759"/>
                <a:gd name="T64" fmla="*/ 2147483647 w 903"/>
                <a:gd name="T65" fmla="*/ 2147483647 h 759"/>
                <a:gd name="T66" fmla="*/ 2147483647 w 903"/>
                <a:gd name="T67" fmla="*/ 2147483647 h 759"/>
                <a:gd name="T68" fmla="*/ 2147483647 w 903"/>
                <a:gd name="T69" fmla="*/ 2147483647 h 759"/>
                <a:gd name="T70" fmla="*/ 2147483647 w 903"/>
                <a:gd name="T71" fmla="*/ 2147483647 h 759"/>
                <a:gd name="T72" fmla="*/ 2147483647 w 903"/>
                <a:gd name="T73" fmla="*/ 2147483647 h 759"/>
                <a:gd name="T74" fmla="*/ 2147483647 w 903"/>
                <a:gd name="T75" fmla="*/ 2147483647 h 759"/>
                <a:gd name="T76" fmla="*/ 2147483647 w 903"/>
                <a:gd name="T77" fmla="*/ 2147483647 h 759"/>
                <a:gd name="T78" fmla="*/ 2147483647 w 903"/>
                <a:gd name="T79" fmla="*/ 2147483647 h 759"/>
                <a:gd name="T80" fmla="*/ 2147483647 w 903"/>
                <a:gd name="T81" fmla="*/ 2147483647 h 759"/>
                <a:gd name="T82" fmla="*/ 2147483647 w 903"/>
                <a:gd name="T83" fmla="*/ 2147483647 h 759"/>
                <a:gd name="T84" fmla="*/ 2147483647 w 903"/>
                <a:gd name="T85" fmla="*/ 2147483647 h 759"/>
                <a:gd name="T86" fmla="*/ 2147483647 w 903"/>
                <a:gd name="T87" fmla="*/ 2147483647 h 759"/>
                <a:gd name="T88" fmla="*/ 2147483647 w 903"/>
                <a:gd name="T89" fmla="*/ 2147483647 h 759"/>
                <a:gd name="T90" fmla="*/ 2147483647 w 903"/>
                <a:gd name="T91" fmla="*/ 2147483647 h 759"/>
                <a:gd name="T92" fmla="*/ 2147483647 w 903"/>
                <a:gd name="T93" fmla="*/ 2147483647 h 759"/>
                <a:gd name="T94" fmla="*/ 2147483647 w 903"/>
                <a:gd name="T95" fmla="*/ 2147483647 h 759"/>
                <a:gd name="T96" fmla="*/ 2147483647 w 903"/>
                <a:gd name="T97" fmla="*/ 2147483647 h 759"/>
                <a:gd name="T98" fmla="*/ 2147483647 w 903"/>
                <a:gd name="T99" fmla="*/ 2147483647 h 759"/>
                <a:gd name="T100" fmla="*/ 2147483647 w 903"/>
                <a:gd name="T101" fmla="*/ 2147483647 h 759"/>
                <a:gd name="T102" fmla="*/ 2147483647 w 903"/>
                <a:gd name="T103" fmla="*/ 2147483647 h 759"/>
                <a:gd name="T104" fmla="*/ 2147483647 w 903"/>
                <a:gd name="T105" fmla="*/ 2147483647 h 759"/>
                <a:gd name="T106" fmla="*/ 2147483647 w 903"/>
                <a:gd name="T107" fmla="*/ 2147483647 h 759"/>
                <a:gd name="T108" fmla="*/ 2147483647 w 903"/>
                <a:gd name="T109" fmla="*/ 2147483647 h 759"/>
                <a:gd name="T110" fmla="*/ 2147483647 w 903"/>
                <a:gd name="T111" fmla="*/ 2147483647 h 759"/>
                <a:gd name="T112" fmla="*/ 2147483647 w 903"/>
                <a:gd name="T113" fmla="*/ 2147483647 h 759"/>
                <a:gd name="T114" fmla="*/ 2147483647 w 903"/>
                <a:gd name="T115" fmla="*/ 2147483647 h 759"/>
                <a:gd name="T116" fmla="*/ 2147483647 w 903"/>
                <a:gd name="T117" fmla="*/ 2147483647 h 759"/>
                <a:gd name="T118" fmla="*/ 2147483647 w 903"/>
                <a:gd name="T119" fmla="*/ 2147483647 h 759"/>
                <a:gd name="T120" fmla="*/ 2147483647 w 903"/>
                <a:gd name="T121" fmla="*/ 2147483647 h 759"/>
                <a:gd name="T122" fmla="*/ 2147483647 w 903"/>
                <a:gd name="T123" fmla="*/ 2147483647 h 759"/>
                <a:gd name="T124" fmla="*/ 2147483647 w 903"/>
                <a:gd name="T125" fmla="*/ 2147483647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83" name="Freeform 383"/>
            <p:cNvSpPr>
              <a:spLocks/>
            </p:cNvSpPr>
            <p:nvPr>
              <p:custDataLst>
                <p:tags r:id="rId1035"/>
              </p:custDataLst>
            </p:nvPr>
          </p:nvSpPr>
          <p:spPr bwMode="auto">
            <a:xfrm>
              <a:off x="4832230" y="4000031"/>
              <a:ext cx="387923" cy="581684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484" name="Group 384"/>
            <p:cNvGrpSpPr>
              <a:grpSpLocks/>
            </p:cNvGrpSpPr>
            <p:nvPr>
              <p:custDataLst>
                <p:tags r:id="rId1036"/>
              </p:custDataLst>
            </p:nvPr>
          </p:nvGrpSpPr>
          <p:grpSpPr bwMode="auto">
            <a:xfrm>
              <a:off x="3684936" y="4191910"/>
              <a:ext cx="76386" cy="78565"/>
              <a:chOff x="2352" y="2343"/>
              <a:chExt cx="65" cy="53"/>
            </a:xfrm>
          </p:grpSpPr>
          <p:sp>
            <p:nvSpPr>
              <p:cNvPr id="2645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0 w 51"/>
                  <a:gd name="T1" fmla="*/ 0 h 33"/>
                  <a:gd name="T2" fmla="*/ 0 w 51"/>
                  <a:gd name="T3" fmla="*/ 0 h 33"/>
                  <a:gd name="T4" fmla="*/ 0 w 51"/>
                  <a:gd name="T5" fmla="*/ 0 h 33"/>
                  <a:gd name="T6" fmla="*/ 0 w 51"/>
                  <a:gd name="T7" fmla="*/ 0 h 33"/>
                  <a:gd name="T8" fmla="*/ 0 w 51"/>
                  <a:gd name="T9" fmla="*/ 0 h 33"/>
                  <a:gd name="T10" fmla="*/ 1 w 51"/>
                  <a:gd name="T11" fmla="*/ 0 h 33"/>
                  <a:gd name="T12" fmla="*/ 1 w 51"/>
                  <a:gd name="T13" fmla="*/ 0 h 33"/>
                  <a:gd name="T14" fmla="*/ 0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46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1 w 61"/>
                  <a:gd name="T1" fmla="*/ 0 h 20"/>
                  <a:gd name="T2" fmla="*/ 1 w 61"/>
                  <a:gd name="T3" fmla="*/ 0 h 20"/>
                  <a:gd name="T4" fmla="*/ 0 w 61"/>
                  <a:gd name="T5" fmla="*/ 0 h 20"/>
                  <a:gd name="T6" fmla="*/ 0 w 61"/>
                  <a:gd name="T7" fmla="*/ 0 h 20"/>
                  <a:gd name="T8" fmla="*/ 0 w 61"/>
                  <a:gd name="T9" fmla="*/ 0 h 20"/>
                  <a:gd name="T10" fmla="*/ 0 w 61"/>
                  <a:gd name="T11" fmla="*/ 0 h 20"/>
                  <a:gd name="T12" fmla="*/ 1 w 6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47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0 w 15"/>
                  <a:gd name="T1" fmla="*/ 0 h 36"/>
                  <a:gd name="T2" fmla="*/ 0 w 15"/>
                  <a:gd name="T3" fmla="*/ 0 h 36"/>
                  <a:gd name="T4" fmla="*/ 0 w 15"/>
                  <a:gd name="T5" fmla="*/ 0 h 36"/>
                  <a:gd name="T6" fmla="*/ 0 w 15"/>
                  <a:gd name="T7" fmla="*/ 0 h 36"/>
                  <a:gd name="T8" fmla="*/ 0 w 15"/>
                  <a:gd name="T9" fmla="*/ 0 h 36"/>
                  <a:gd name="T10" fmla="*/ 0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48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0 w 37"/>
                  <a:gd name="T1" fmla="*/ 0 h 33"/>
                  <a:gd name="T2" fmla="*/ 0 w 37"/>
                  <a:gd name="T3" fmla="*/ 0 h 33"/>
                  <a:gd name="T4" fmla="*/ 0 w 37"/>
                  <a:gd name="T5" fmla="*/ 0 h 33"/>
                  <a:gd name="T6" fmla="*/ 0 w 37"/>
                  <a:gd name="T7" fmla="*/ 0 h 33"/>
                  <a:gd name="T8" fmla="*/ 0 w 37"/>
                  <a:gd name="T9" fmla="*/ 0 h 33"/>
                  <a:gd name="T10" fmla="*/ 0 w 37"/>
                  <a:gd name="T11" fmla="*/ 0 h 33"/>
                  <a:gd name="T12" fmla="*/ 0 w 37"/>
                  <a:gd name="T13" fmla="*/ 0 h 33"/>
                  <a:gd name="T14" fmla="*/ 0 w 37"/>
                  <a:gd name="T15" fmla="*/ 0 h 33"/>
                  <a:gd name="T16" fmla="*/ 0 w 37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49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1 h 54"/>
                  <a:gd name="T6" fmla="*/ 0 w 49"/>
                  <a:gd name="T7" fmla="*/ 1 h 54"/>
                  <a:gd name="T8" fmla="*/ 1 w 49"/>
                  <a:gd name="T9" fmla="*/ 1 h 54"/>
                  <a:gd name="T10" fmla="*/ 1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50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0 w 26"/>
                  <a:gd name="T1" fmla="*/ 0 h 22"/>
                  <a:gd name="T2" fmla="*/ 0 w 26"/>
                  <a:gd name="T3" fmla="*/ 0 h 22"/>
                  <a:gd name="T4" fmla="*/ 0 w 26"/>
                  <a:gd name="T5" fmla="*/ 0 h 22"/>
                  <a:gd name="T6" fmla="*/ 0 w 26"/>
                  <a:gd name="T7" fmla="*/ 0 h 22"/>
                  <a:gd name="T8" fmla="*/ 0 w 26"/>
                  <a:gd name="T9" fmla="*/ 0 h 22"/>
                  <a:gd name="T10" fmla="*/ 0 w 26"/>
                  <a:gd name="T11" fmla="*/ 0 h 22"/>
                  <a:gd name="T12" fmla="*/ 0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2485" name="Group 391"/>
            <p:cNvGrpSpPr>
              <a:grpSpLocks/>
            </p:cNvGrpSpPr>
            <p:nvPr>
              <p:custDataLst>
                <p:tags r:id="rId1037"/>
              </p:custDataLst>
            </p:nvPr>
          </p:nvGrpSpPr>
          <p:grpSpPr bwMode="auto">
            <a:xfrm>
              <a:off x="1652458" y="2345630"/>
              <a:ext cx="1789839" cy="1078760"/>
              <a:chOff x="527" y="1110"/>
              <a:chExt cx="1410" cy="709"/>
            </a:xfrm>
            <a:solidFill>
              <a:schemeClr val="accent1"/>
            </a:solidFill>
          </p:grpSpPr>
          <p:sp>
            <p:nvSpPr>
              <p:cNvPr id="2603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0 h 54"/>
                  <a:gd name="T2" fmla="*/ 0 w 98"/>
                  <a:gd name="T3" fmla="*/ 0 h 54"/>
                  <a:gd name="T4" fmla="*/ 0 w 98"/>
                  <a:gd name="T5" fmla="*/ 1 h 54"/>
                  <a:gd name="T6" fmla="*/ 0 w 98"/>
                  <a:gd name="T7" fmla="*/ 1 h 54"/>
                  <a:gd name="T8" fmla="*/ 0 w 98"/>
                  <a:gd name="T9" fmla="*/ 1 h 54"/>
                  <a:gd name="T10" fmla="*/ 0 w 98"/>
                  <a:gd name="T11" fmla="*/ 1 h 54"/>
                  <a:gd name="T12" fmla="*/ 0 w 98"/>
                  <a:gd name="T13" fmla="*/ 1 h 54"/>
                  <a:gd name="T14" fmla="*/ 1 w 98"/>
                  <a:gd name="T15" fmla="*/ 1 h 54"/>
                  <a:gd name="T16" fmla="*/ 1 w 98"/>
                  <a:gd name="T17" fmla="*/ 1 h 54"/>
                  <a:gd name="T18" fmla="*/ 1 w 98"/>
                  <a:gd name="T19" fmla="*/ 0 h 54"/>
                  <a:gd name="T20" fmla="*/ 1 w 98"/>
                  <a:gd name="T21" fmla="*/ 0 h 54"/>
                  <a:gd name="T22" fmla="*/ 1 w 98"/>
                  <a:gd name="T23" fmla="*/ 0 h 54"/>
                  <a:gd name="T24" fmla="*/ 1 w 98"/>
                  <a:gd name="T25" fmla="*/ 0 h 54"/>
                  <a:gd name="T26" fmla="*/ 1 w 98"/>
                  <a:gd name="T27" fmla="*/ 0 h 54"/>
                  <a:gd name="T28" fmla="*/ 1 w 98"/>
                  <a:gd name="T29" fmla="*/ 0 h 54"/>
                  <a:gd name="T30" fmla="*/ 1 w 98"/>
                  <a:gd name="T31" fmla="*/ 0 h 54"/>
                  <a:gd name="T32" fmla="*/ 1 w 98"/>
                  <a:gd name="T33" fmla="*/ 0 h 54"/>
                  <a:gd name="T34" fmla="*/ 1 w 98"/>
                  <a:gd name="T35" fmla="*/ 0 h 54"/>
                  <a:gd name="T36" fmla="*/ 1 w 98"/>
                  <a:gd name="T37" fmla="*/ 0 h 54"/>
                  <a:gd name="T38" fmla="*/ 1 w 98"/>
                  <a:gd name="T39" fmla="*/ 0 h 54"/>
                  <a:gd name="T40" fmla="*/ 1 w 98"/>
                  <a:gd name="T41" fmla="*/ 0 h 54"/>
                  <a:gd name="T42" fmla="*/ 0 w 98"/>
                  <a:gd name="T43" fmla="*/ 0 h 54"/>
                  <a:gd name="T44" fmla="*/ 0 w 98"/>
                  <a:gd name="T45" fmla="*/ 0 h 54"/>
                  <a:gd name="T46" fmla="*/ 0 w 98"/>
                  <a:gd name="T47" fmla="*/ 0 h 54"/>
                  <a:gd name="T48" fmla="*/ 0 w 98"/>
                  <a:gd name="T49" fmla="*/ 0 h 54"/>
                  <a:gd name="T50" fmla="*/ 0 w 98"/>
                  <a:gd name="T51" fmla="*/ 0 h 54"/>
                  <a:gd name="T52" fmla="*/ 0 w 98"/>
                  <a:gd name="T53" fmla="*/ 0 h 54"/>
                  <a:gd name="T54" fmla="*/ 0 w 98"/>
                  <a:gd name="T55" fmla="*/ 0 h 54"/>
                  <a:gd name="T56" fmla="*/ 0 w 98"/>
                  <a:gd name="T57" fmla="*/ 0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04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0 h 28"/>
                  <a:gd name="T2" fmla="*/ 0 w 67"/>
                  <a:gd name="T3" fmla="*/ 0 h 28"/>
                  <a:gd name="T4" fmla="*/ 0 w 67"/>
                  <a:gd name="T5" fmla="*/ 0 h 28"/>
                  <a:gd name="T6" fmla="*/ 0 w 67"/>
                  <a:gd name="T7" fmla="*/ 0 h 28"/>
                  <a:gd name="T8" fmla="*/ 0 w 67"/>
                  <a:gd name="T9" fmla="*/ 0 h 28"/>
                  <a:gd name="T10" fmla="*/ 1 w 67"/>
                  <a:gd name="T11" fmla="*/ 0 h 28"/>
                  <a:gd name="T12" fmla="*/ 1 w 67"/>
                  <a:gd name="T13" fmla="*/ 0 h 28"/>
                  <a:gd name="T14" fmla="*/ 1 w 67"/>
                  <a:gd name="T15" fmla="*/ 0 h 28"/>
                  <a:gd name="T16" fmla="*/ 1 w 67"/>
                  <a:gd name="T17" fmla="*/ 0 h 28"/>
                  <a:gd name="T18" fmla="*/ 1 w 67"/>
                  <a:gd name="T19" fmla="*/ 0 h 28"/>
                  <a:gd name="T20" fmla="*/ 0 w 67"/>
                  <a:gd name="T21" fmla="*/ 0 h 28"/>
                  <a:gd name="T22" fmla="*/ 0 w 67"/>
                  <a:gd name="T23" fmla="*/ 0 h 28"/>
                  <a:gd name="T24" fmla="*/ 0 w 67"/>
                  <a:gd name="T25" fmla="*/ 0 h 28"/>
                  <a:gd name="T26" fmla="*/ 0 w 67"/>
                  <a:gd name="T27" fmla="*/ 0 h 28"/>
                  <a:gd name="T28" fmla="*/ 0 w 67"/>
                  <a:gd name="T29" fmla="*/ 0 h 28"/>
                  <a:gd name="T30" fmla="*/ 0 w 67"/>
                  <a:gd name="T31" fmla="*/ 0 h 28"/>
                  <a:gd name="T32" fmla="*/ 0 w 67"/>
                  <a:gd name="T33" fmla="*/ 0 h 28"/>
                  <a:gd name="T34" fmla="*/ 0 w 67"/>
                  <a:gd name="T35" fmla="*/ 0 h 28"/>
                  <a:gd name="T36" fmla="*/ 0 w 67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05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0 h 36"/>
                  <a:gd name="T2" fmla="*/ 0 w 32"/>
                  <a:gd name="T3" fmla="*/ 0 h 36"/>
                  <a:gd name="T4" fmla="*/ 0 w 32"/>
                  <a:gd name="T5" fmla="*/ 0 h 36"/>
                  <a:gd name="T6" fmla="*/ 0 w 32"/>
                  <a:gd name="T7" fmla="*/ 0 h 36"/>
                  <a:gd name="T8" fmla="*/ 0 w 32"/>
                  <a:gd name="T9" fmla="*/ 0 h 36"/>
                  <a:gd name="T10" fmla="*/ 0 w 32"/>
                  <a:gd name="T11" fmla="*/ 0 h 36"/>
                  <a:gd name="T12" fmla="*/ 0 w 32"/>
                  <a:gd name="T13" fmla="*/ 0 h 36"/>
                  <a:gd name="T14" fmla="*/ 0 w 32"/>
                  <a:gd name="T15" fmla="*/ 0 h 36"/>
                  <a:gd name="T16" fmla="*/ 0 w 32"/>
                  <a:gd name="T17" fmla="*/ 0 h 36"/>
                  <a:gd name="T18" fmla="*/ 0 w 32"/>
                  <a:gd name="T19" fmla="*/ 0 h 36"/>
                  <a:gd name="T20" fmla="*/ 0 w 32"/>
                  <a:gd name="T21" fmla="*/ 0 h 36"/>
                  <a:gd name="T22" fmla="*/ 0 w 32"/>
                  <a:gd name="T23" fmla="*/ 0 h 36"/>
                  <a:gd name="T24" fmla="*/ 0 w 32"/>
                  <a:gd name="T25" fmla="*/ 0 h 36"/>
                  <a:gd name="T26" fmla="*/ 0 w 32"/>
                  <a:gd name="T27" fmla="*/ 0 h 36"/>
                  <a:gd name="T28" fmla="*/ 0 w 32"/>
                  <a:gd name="T29" fmla="*/ 0 h 36"/>
                  <a:gd name="T30" fmla="*/ 0 w 32"/>
                  <a:gd name="T31" fmla="*/ 0 h 36"/>
                  <a:gd name="T32" fmla="*/ 0 w 32"/>
                  <a:gd name="T33" fmla="*/ 0 h 36"/>
                  <a:gd name="T34" fmla="*/ 0 w 32"/>
                  <a:gd name="T35" fmla="*/ 0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06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1 h 52"/>
                  <a:gd name="T2" fmla="*/ 0 w 146"/>
                  <a:gd name="T3" fmla="*/ 1 h 52"/>
                  <a:gd name="T4" fmla="*/ 0 w 146"/>
                  <a:gd name="T5" fmla="*/ 1 h 52"/>
                  <a:gd name="T6" fmla="*/ 0 w 146"/>
                  <a:gd name="T7" fmla="*/ 1 h 52"/>
                  <a:gd name="T8" fmla="*/ 0 w 146"/>
                  <a:gd name="T9" fmla="*/ 1 h 52"/>
                  <a:gd name="T10" fmla="*/ 1 w 146"/>
                  <a:gd name="T11" fmla="*/ 1 h 52"/>
                  <a:gd name="T12" fmla="*/ 1 w 146"/>
                  <a:gd name="T13" fmla="*/ 1 h 52"/>
                  <a:gd name="T14" fmla="*/ 1 w 146"/>
                  <a:gd name="T15" fmla="*/ 1 h 52"/>
                  <a:gd name="T16" fmla="*/ 1 w 146"/>
                  <a:gd name="T17" fmla="*/ 1 h 52"/>
                  <a:gd name="T18" fmla="*/ 1 w 146"/>
                  <a:gd name="T19" fmla="*/ 0 h 52"/>
                  <a:gd name="T20" fmla="*/ 1 w 146"/>
                  <a:gd name="T21" fmla="*/ 0 h 52"/>
                  <a:gd name="T22" fmla="*/ 1 w 146"/>
                  <a:gd name="T23" fmla="*/ 0 h 52"/>
                  <a:gd name="T24" fmla="*/ 1 w 146"/>
                  <a:gd name="T25" fmla="*/ 0 h 52"/>
                  <a:gd name="T26" fmla="*/ 1 w 146"/>
                  <a:gd name="T27" fmla="*/ 0 h 52"/>
                  <a:gd name="T28" fmla="*/ 1 w 146"/>
                  <a:gd name="T29" fmla="*/ 0 h 52"/>
                  <a:gd name="T30" fmla="*/ 1 w 146"/>
                  <a:gd name="T31" fmla="*/ 0 h 52"/>
                  <a:gd name="T32" fmla="*/ 1 w 146"/>
                  <a:gd name="T33" fmla="*/ 0 h 52"/>
                  <a:gd name="T34" fmla="*/ 1 w 146"/>
                  <a:gd name="T35" fmla="*/ 0 h 52"/>
                  <a:gd name="T36" fmla="*/ 1 w 146"/>
                  <a:gd name="T37" fmla="*/ 0 h 52"/>
                  <a:gd name="T38" fmla="*/ 1 w 146"/>
                  <a:gd name="T39" fmla="*/ 0 h 52"/>
                  <a:gd name="T40" fmla="*/ 1 w 146"/>
                  <a:gd name="T41" fmla="*/ 0 h 52"/>
                  <a:gd name="T42" fmla="*/ 1 w 146"/>
                  <a:gd name="T43" fmla="*/ 0 h 52"/>
                  <a:gd name="T44" fmla="*/ 1 w 146"/>
                  <a:gd name="T45" fmla="*/ 0 h 52"/>
                  <a:gd name="T46" fmla="*/ 0 w 146"/>
                  <a:gd name="T47" fmla="*/ 0 h 52"/>
                  <a:gd name="T48" fmla="*/ 0 w 146"/>
                  <a:gd name="T49" fmla="*/ 0 h 52"/>
                  <a:gd name="T50" fmla="*/ 0 w 146"/>
                  <a:gd name="T51" fmla="*/ 0 h 52"/>
                  <a:gd name="T52" fmla="*/ 0 w 146"/>
                  <a:gd name="T53" fmla="*/ 0 h 52"/>
                  <a:gd name="T54" fmla="*/ 0 w 146"/>
                  <a:gd name="T55" fmla="*/ 0 h 52"/>
                  <a:gd name="T56" fmla="*/ 0 w 146"/>
                  <a:gd name="T57" fmla="*/ 1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07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1 w 60"/>
                  <a:gd name="T1" fmla="*/ 0 h 31"/>
                  <a:gd name="T2" fmla="*/ 1 w 60"/>
                  <a:gd name="T3" fmla="*/ 0 h 31"/>
                  <a:gd name="T4" fmla="*/ 0 w 60"/>
                  <a:gd name="T5" fmla="*/ 0 h 31"/>
                  <a:gd name="T6" fmla="*/ 0 w 60"/>
                  <a:gd name="T7" fmla="*/ 0 h 31"/>
                  <a:gd name="T8" fmla="*/ 0 w 60"/>
                  <a:gd name="T9" fmla="*/ 0 h 31"/>
                  <a:gd name="T10" fmla="*/ 0 w 60"/>
                  <a:gd name="T11" fmla="*/ 0 h 31"/>
                  <a:gd name="T12" fmla="*/ 0 w 60"/>
                  <a:gd name="T13" fmla="*/ 0 h 31"/>
                  <a:gd name="T14" fmla="*/ 0 w 60"/>
                  <a:gd name="T15" fmla="*/ 0 h 31"/>
                  <a:gd name="T16" fmla="*/ 0 w 60"/>
                  <a:gd name="T17" fmla="*/ 0 h 31"/>
                  <a:gd name="T18" fmla="*/ 0 w 60"/>
                  <a:gd name="T19" fmla="*/ 0 h 31"/>
                  <a:gd name="T20" fmla="*/ 0 w 60"/>
                  <a:gd name="T21" fmla="*/ 0 h 31"/>
                  <a:gd name="T22" fmla="*/ 0 w 60"/>
                  <a:gd name="T23" fmla="*/ 0 h 31"/>
                  <a:gd name="T24" fmla="*/ 0 w 60"/>
                  <a:gd name="T25" fmla="*/ 0 h 31"/>
                  <a:gd name="T26" fmla="*/ 0 w 60"/>
                  <a:gd name="T27" fmla="*/ 0 h 31"/>
                  <a:gd name="T28" fmla="*/ 0 w 60"/>
                  <a:gd name="T29" fmla="*/ 0 h 31"/>
                  <a:gd name="T30" fmla="*/ 0 w 60"/>
                  <a:gd name="T31" fmla="*/ 0 h 31"/>
                  <a:gd name="T32" fmla="*/ 0 w 60"/>
                  <a:gd name="T33" fmla="*/ 0 h 31"/>
                  <a:gd name="T34" fmla="*/ 0 w 60"/>
                  <a:gd name="T35" fmla="*/ 0 h 31"/>
                  <a:gd name="T36" fmla="*/ 0 w 60"/>
                  <a:gd name="T37" fmla="*/ 0 h 31"/>
                  <a:gd name="T38" fmla="*/ 0 w 60"/>
                  <a:gd name="T39" fmla="*/ 0 h 31"/>
                  <a:gd name="T40" fmla="*/ 0 w 60"/>
                  <a:gd name="T41" fmla="*/ 0 h 31"/>
                  <a:gd name="T42" fmla="*/ 1 w 60"/>
                  <a:gd name="T43" fmla="*/ 0 h 31"/>
                  <a:gd name="T44" fmla="*/ 1 w 60"/>
                  <a:gd name="T45" fmla="*/ 0 h 31"/>
                  <a:gd name="T46" fmla="*/ 1 w 60"/>
                  <a:gd name="T47" fmla="*/ 0 h 31"/>
                  <a:gd name="T48" fmla="*/ 1 w 60"/>
                  <a:gd name="T49" fmla="*/ 0 h 31"/>
                  <a:gd name="T50" fmla="*/ 1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08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1 h 62"/>
                  <a:gd name="T2" fmla="*/ 0 w 80"/>
                  <a:gd name="T3" fmla="*/ 1 h 62"/>
                  <a:gd name="T4" fmla="*/ 0 w 80"/>
                  <a:gd name="T5" fmla="*/ 1 h 62"/>
                  <a:gd name="T6" fmla="*/ 0 w 80"/>
                  <a:gd name="T7" fmla="*/ 1 h 62"/>
                  <a:gd name="T8" fmla="*/ 0 w 80"/>
                  <a:gd name="T9" fmla="*/ 1 h 62"/>
                  <a:gd name="T10" fmla="*/ 0 w 80"/>
                  <a:gd name="T11" fmla="*/ 1 h 62"/>
                  <a:gd name="T12" fmla="*/ 0 w 80"/>
                  <a:gd name="T13" fmla="*/ 1 h 62"/>
                  <a:gd name="T14" fmla="*/ 0 w 80"/>
                  <a:gd name="T15" fmla="*/ 1 h 62"/>
                  <a:gd name="T16" fmla="*/ 0 w 80"/>
                  <a:gd name="T17" fmla="*/ 1 h 62"/>
                  <a:gd name="T18" fmla="*/ 1 w 80"/>
                  <a:gd name="T19" fmla="*/ 1 h 62"/>
                  <a:gd name="T20" fmla="*/ 1 w 80"/>
                  <a:gd name="T21" fmla="*/ 1 h 62"/>
                  <a:gd name="T22" fmla="*/ 1 w 80"/>
                  <a:gd name="T23" fmla="*/ 1 h 62"/>
                  <a:gd name="T24" fmla="*/ 1 w 80"/>
                  <a:gd name="T25" fmla="*/ 1 h 62"/>
                  <a:gd name="T26" fmla="*/ 1 w 80"/>
                  <a:gd name="T27" fmla="*/ 1 h 62"/>
                  <a:gd name="T28" fmla="*/ 1 w 80"/>
                  <a:gd name="T29" fmla="*/ 0 h 62"/>
                  <a:gd name="T30" fmla="*/ 1 w 80"/>
                  <a:gd name="T31" fmla="*/ 0 h 62"/>
                  <a:gd name="T32" fmla="*/ 1 w 80"/>
                  <a:gd name="T33" fmla="*/ 0 h 62"/>
                  <a:gd name="T34" fmla="*/ 1 w 80"/>
                  <a:gd name="T35" fmla="*/ 0 h 62"/>
                  <a:gd name="T36" fmla="*/ 1 w 80"/>
                  <a:gd name="T37" fmla="*/ 0 h 62"/>
                  <a:gd name="T38" fmla="*/ 1 w 80"/>
                  <a:gd name="T39" fmla="*/ 0 h 62"/>
                  <a:gd name="T40" fmla="*/ 1 w 80"/>
                  <a:gd name="T41" fmla="*/ 0 h 62"/>
                  <a:gd name="T42" fmla="*/ 1 w 80"/>
                  <a:gd name="T43" fmla="*/ 0 h 62"/>
                  <a:gd name="T44" fmla="*/ 0 w 80"/>
                  <a:gd name="T45" fmla="*/ 0 h 62"/>
                  <a:gd name="T46" fmla="*/ 0 w 80"/>
                  <a:gd name="T47" fmla="*/ 0 h 62"/>
                  <a:gd name="T48" fmla="*/ 0 w 80"/>
                  <a:gd name="T49" fmla="*/ 0 h 62"/>
                  <a:gd name="T50" fmla="*/ 0 w 80"/>
                  <a:gd name="T51" fmla="*/ 0 h 62"/>
                  <a:gd name="T52" fmla="*/ 0 w 80"/>
                  <a:gd name="T53" fmla="*/ 0 h 62"/>
                  <a:gd name="T54" fmla="*/ 0 w 80"/>
                  <a:gd name="T55" fmla="*/ 0 h 62"/>
                  <a:gd name="T56" fmla="*/ 0 w 80"/>
                  <a:gd name="T57" fmla="*/ 1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09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1 w 106"/>
                  <a:gd name="T1" fmla="*/ 0 h 49"/>
                  <a:gd name="T2" fmla="*/ 1 w 106"/>
                  <a:gd name="T3" fmla="*/ 0 h 49"/>
                  <a:gd name="T4" fmla="*/ 1 w 106"/>
                  <a:gd name="T5" fmla="*/ 0 h 49"/>
                  <a:gd name="T6" fmla="*/ 1 w 106"/>
                  <a:gd name="T7" fmla="*/ 0 h 49"/>
                  <a:gd name="T8" fmla="*/ 1 w 106"/>
                  <a:gd name="T9" fmla="*/ 0 h 49"/>
                  <a:gd name="T10" fmla="*/ 1 w 106"/>
                  <a:gd name="T11" fmla="*/ 0 h 49"/>
                  <a:gd name="T12" fmla="*/ 0 w 106"/>
                  <a:gd name="T13" fmla="*/ 0 h 49"/>
                  <a:gd name="T14" fmla="*/ 0 w 106"/>
                  <a:gd name="T15" fmla="*/ 0 h 49"/>
                  <a:gd name="T16" fmla="*/ 0 w 106"/>
                  <a:gd name="T17" fmla="*/ 0 h 49"/>
                  <a:gd name="T18" fmla="*/ 0 w 106"/>
                  <a:gd name="T19" fmla="*/ 0 h 49"/>
                  <a:gd name="T20" fmla="*/ 0 w 106"/>
                  <a:gd name="T21" fmla="*/ 0 h 49"/>
                  <a:gd name="T22" fmla="*/ 0 w 106"/>
                  <a:gd name="T23" fmla="*/ 0 h 49"/>
                  <a:gd name="T24" fmla="*/ 0 w 106"/>
                  <a:gd name="T25" fmla="*/ 0 h 49"/>
                  <a:gd name="T26" fmla="*/ 0 w 106"/>
                  <a:gd name="T27" fmla="*/ 0 h 49"/>
                  <a:gd name="T28" fmla="*/ 0 w 106"/>
                  <a:gd name="T29" fmla="*/ 0 h 49"/>
                  <a:gd name="T30" fmla="*/ 0 w 106"/>
                  <a:gd name="T31" fmla="*/ 1 h 49"/>
                  <a:gd name="T32" fmla="*/ 1 w 106"/>
                  <a:gd name="T33" fmla="*/ 1 h 49"/>
                  <a:gd name="T34" fmla="*/ 1 w 106"/>
                  <a:gd name="T35" fmla="*/ 1 h 49"/>
                  <a:gd name="T36" fmla="*/ 1 w 106"/>
                  <a:gd name="T37" fmla="*/ 1 h 49"/>
                  <a:gd name="T38" fmla="*/ 1 w 106"/>
                  <a:gd name="T39" fmla="*/ 1 h 49"/>
                  <a:gd name="T40" fmla="*/ 1 w 106"/>
                  <a:gd name="T41" fmla="*/ 1 h 49"/>
                  <a:gd name="T42" fmla="*/ 1 w 106"/>
                  <a:gd name="T43" fmla="*/ 0 h 49"/>
                  <a:gd name="T44" fmla="*/ 1 w 106"/>
                  <a:gd name="T45" fmla="*/ 0 h 49"/>
                  <a:gd name="T46" fmla="*/ 1 w 106"/>
                  <a:gd name="T47" fmla="*/ 0 h 49"/>
                  <a:gd name="T48" fmla="*/ 1 w 106"/>
                  <a:gd name="T49" fmla="*/ 0 h 49"/>
                  <a:gd name="T50" fmla="*/ 1 w 106"/>
                  <a:gd name="T51" fmla="*/ 0 h 49"/>
                  <a:gd name="T52" fmla="*/ 1 w 106"/>
                  <a:gd name="T53" fmla="*/ 0 h 49"/>
                  <a:gd name="T54" fmla="*/ 1 w 106"/>
                  <a:gd name="T55" fmla="*/ 0 h 49"/>
                  <a:gd name="T56" fmla="*/ 1 w 106"/>
                  <a:gd name="T57" fmla="*/ 0 h 49"/>
                  <a:gd name="T58" fmla="*/ 1 w 106"/>
                  <a:gd name="T59" fmla="*/ 0 h 49"/>
                  <a:gd name="T60" fmla="*/ 1 w 106"/>
                  <a:gd name="T61" fmla="*/ 0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10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0 h 22"/>
                  <a:gd name="T2" fmla="*/ 0 w 47"/>
                  <a:gd name="T3" fmla="*/ 0 h 22"/>
                  <a:gd name="T4" fmla="*/ 0 w 47"/>
                  <a:gd name="T5" fmla="*/ 0 h 22"/>
                  <a:gd name="T6" fmla="*/ 0 w 47"/>
                  <a:gd name="T7" fmla="*/ 0 h 22"/>
                  <a:gd name="T8" fmla="*/ 0 w 47"/>
                  <a:gd name="T9" fmla="*/ 0 h 22"/>
                  <a:gd name="T10" fmla="*/ 0 w 47"/>
                  <a:gd name="T11" fmla="*/ 0 h 22"/>
                  <a:gd name="T12" fmla="*/ 0 w 47"/>
                  <a:gd name="T13" fmla="*/ 0 h 22"/>
                  <a:gd name="T14" fmla="*/ 0 w 47"/>
                  <a:gd name="T15" fmla="*/ 0 h 22"/>
                  <a:gd name="T16" fmla="*/ 0 w 47"/>
                  <a:gd name="T17" fmla="*/ 0 h 22"/>
                  <a:gd name="T18" fmla="*/ 0 w 47"/>
                  <a:gd name="T19" fmla="*/ 0 h 22"/>
                  <a:gd name="T20" fmla="*/ 1 w 47"/>
                  <a:gd name="T21" fmla="*/ 0 h 22"/>
                  <a:gd name="T22" fmla="*/ 0 w 47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11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1 w 53"/>
                  <a:gd name="T1" fmla="*/ 0 h 32"/>
                  <a:gd name="T2" fmla="*/ 0 w 53"/>
                  <a:gd name="T3" fmla="*/ 0 h 32"/>
                  <a:gd name="T4" fmla="*/ 0 w 53"/>
                  <a:gd name="T5" fmla="*/ 0 h 32"/>
                  <a:gd name="T6" fmla="*/ 0 w 53"/>
                  <a:gd name="T7" fmla="*/ 0 h 32"/>
                  <a:gd name="T8" fmla="*/ 0 w 53"/>
                  <a:gd name="T9" fmla="*/ 0 h 32"/>
                  <a:gd name="T10" fmla="*/ 0 w 53"/>
                  <a:gd name="T11" fmla="*/ 0 h 32"/>
                  <a:gd name="T12" fmla="*/ 0 w 53"/>
                  <a:gd name="T13" fmla="*/ 0 h 32"/>
                  <a:gd name="T14" fmla="*/ 0 w 53"/>
                  <a:gd name="T15" fmla="*/ 0 h 32"/>
                  <a:gd name="T16" fmla="*/ 1 w 53"/>
                  <a:gd name="T17" fmla="*/ 0 h 32"/>
                  <a:gd name="T18" fmla="*/ 1 w 53"/>
                  <a:gd name="T19" fmla="*/ 0 h 32"/>
                  <a:gd name="T20" fmla="*/ 1 w 53"/>
                  <a:gd name="T21" fmla="*/ 0 h 32"/>
                  <a:gd name="T22" fmla="*/ 1 w 53"/>
                  <a:gd name="T23" fmla="*/ 0 h 32"/>
                  <a:gd name="T24" fmla="*/ 1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12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0 w 46"/>
                  <a:gd name="T1" fmla="*/ 0 h 34"/>
                  <a:gd name="T2" fmla="*/ 0 w 46"/>
                  <a:gd name="T3" fmla="*/ 0 h 34"/>
                  <a:gd name="T4" fmla="*/ 0 w 46"/>
                  <a:gd name="T5" fmla="*/ 0 h 34"/>
                  <a:gd name="T6" fmla="*/ 0 w 46"/>
                  <a:gd name="T7" fmla="*/ 0 h 34"/>
                  <a:gd name="T8" fmla="*/ 0 w 46"/>
                  <a:gd name="T9" fmla="*/ 0 h 34"/>
                  <a:gd name="T10" fmla="*/ 0 w 46"/>
                  <a:gd name="T11" fmla="*/ 0 h 34"/>
                  <a:gd name="T12" fmla="*/ 0 w 46"/>
                  <a:gd name="T13" fmla="*/ 0 h 34"/>
                  <a:gd name="T14" fmla="*/ 0 w 46"/>
                  <a:gd name="T15" fmla="*/ 0 h 34"/>
                  <a:gd name="T16" fmla="*/ 0 w 46"/>
                  <a:gd name="T17" fmla="*/ 0 h 34"/>
                  <a:gd name="T18" fmla="*/ 0 w 46"/>
                  <a:gd name="T19" fmla="*/ 0 h 34"/>
                  <a:gd name="T20" fmla="*/ 0 w 46"/>
                  <a:gd name="T21" fmla="*/ 0 h 34"/>
                  <a:gd name="T22" fmla="*/ 0 w 46"/>
                  <a:gd name="T23" fmla="*/ 0 h 34"/>
                  <a:gd name="T24" fmla="*/ 0 w 46"/>
                  <a:gd name="T25" fmla="*/ 0 h 34"/>
                  <a:gd name="T26" fmla="*/ 0 w 46"/>
                  <a:gd name="T27" fmla="*/ 0 h 34"/>
                  <a:gd name="T28" fmla="*/ 0 w 46"/>
                  <a:gd name="T29" fmla="*/ 0 h 34"/>
                  <a:gd name="T30" fmla="*/ 0 w 46"/>
                  <a:gd name="T31" fmla="*/ 0 h 34"/>
                  <a:gd name="T32" fmla="*/ 0 w 46"/>
                  <a:gd name="T33" fmla="*/ 0 h 34"/>
                  <a:gd name="T34" fmla="*/ 0 w 46"/>
                  <a:gd name="T35" fmla="*/ 0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13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0 h 25"/>
                  <a:gd name="T2" fmla="*/ 0 w 48"/>
                  <a:gd name="T3" fmla="*/ 0 h 25"/>
                  <a:gd name="T4" fmla="*/ 0 w 48"/>
                  <a:gd name="T5" fmla="*/ 0 h 25"/>
                  <a:gd name="T6" fmla="*/ 0 w 48"/>
                  <a:gd name="T7" fmla="*/ 0 h 25"/>
                  <a:gd name="T8" fmla="*/ 0 w 48"/>
                  <a:gd name="T9" fmla="*/ 0 h 25"/>
                  <a:gd name="T10" fmla="*/ 0 w 48"/>
                  <a:gd name="T11" fmla="*/ 0 h 25"/>
                  <a:gd name="T12" fmla="*/ 0 w 48"/>
                  <a:gd name="T13" fmla="*/ 0 h 25"/>
                  <a:gd name="T14" fmla="*/ 1 w 48"/>
                  <a:gd name="T15" fmla="*/ 0 h 25"/>
                  <a:gd name="T16" fmla="*/ 1 w 48"/>
                  <a:gd name="T17" fmla="*/ 0 h 25"/>
                  <a:gd name="T18" fmla="*/ 0 w 48"/>
                  <a:gd name="T19" fmla="*/ 0 h 25"/>
                  <a:gd name="T20" fmla="*/ 0 w 48"/>
                  <a:gd name="T21" fmla="*/ 0 h 25"/>
                  <a:gd name="T22" fmla="*/ 0 w 48"/>
                  <a:gd name="T23" fmla="*/ 0 h 25"/>
                  <a:gd name="T24" fmla="*/ 0 w 48"/>
                  <a:gd name="T25" fmla="*/ 0 h 25"/>
                  <a:gd name="T26" fmla="*/ 0 w 48"/>
                  <a:gd name="T27" fmla="*/ 0 h 25"/>
                  <a:gd name="T28" fmla="*/ 0 w 48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14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0 h 37"/>
                  <a:gd name="T4" fmla="*/ 0 w 30"/>
                  <a:gd name="T5" fmla="*/ 0 h 37"/>
                  <a:gd name="T6" fmla="*/ 0 w 30"/>
                  <a:gd name="T7" fmla="*/ 0 h 37"/>
                  <a:gd name="T8" fmla="*/ 0 w 30"/>
                  <a:gd name="T9" fmla="*/ 0 h 37"/>
                  <a:gd name="T10" fmla="*/ 0 w 30"/>
                  <a:gd name="T11" fmla="*/ 0 h 37"/>
                  <a:gd name="T12" fmla="*/ 0 w 30"/>
                  <a:gd name="T13" fmla="*/ 0 h 37"/>
                  <a:gd name="T14" fmla="*/ 0 w 30"/>
                  <a:gd name="T15" fmla="*/ 0 h 37"/>
                  <a:gd name="T16" fmla="*/ 0 w 30"/>
                  <a:gd name="T17" fmla="*/ 0 h 37"/>
                  <a:gd name="T18" fmla="*/ 0 w 30"/>
                  <a:gd name="T19" fmla="*/ 0 h 37"/>
                  <a:gd name="T20" fmla="*/ 0 w 30"/>
                  <a:gd name="T21" fmla="*/ 0 h 37"/>
                  <a:gd name="T22" fmla="*/ 0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15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0 w 113"/>
                  <a:gd name="T1" fmla="*/ 0 h 46"/>
                  <a:gd name="T2" fmla="*/ 0 w 113"/>
                  <a:gd name="T3" fmla="*/ 0 h 46"/>
                  <a:gd name="T4" fmla="*/ 0 w 113"/>
                  <a:gd name="T5" fmla="*/ 0 h 46"/>
                  <a:gd name="T6" fmla="*/ 0 w 113"/>
                  <a:gd name="T7" fmla="*/ 0 h 46"/>
                  <a:gd name="T8" fmla="*/ 0 w 113"/>
                  <a:gd name="T9" fmla="*/ 0 h 46"/>
                  <a:gd name="T10" fmla="*/ 0 w 113"/>
                  <a:gd name="T11" fmla="*/ 0 h 46"/>
                  <a:gd name="T12" fmla="*/ 0 w 113"/>
                  <a:gd name="T13" fmla="*/ 0 h 46"/>
                  <a:gd name="T14" fmla="*/ 0 w 113"/>
                  <a:gd name="T15" fmla="*/ 0 h 46"/>
                  <a:gd name="T16" fmla="*/ 0 w 113"/>
                  <a:gd name="T17" fmla="*/ 0 h 46"/>
                  <a:gd name="T18" fmla="*/ 0 w 113"/>
                  <a:gd name="T19" fmla="*/ 1 h 46"/>
                  <a:gd name="T20" fmla="*/ 0 w 113"/>
                  <a:gd name="T21" fmla="*/ 1 h 46"/>
                  <a:gd name="T22" fmla="*/ 0 w 113"/>
                  <a:gd name="T23" fmla="*/ 1 h 46"/>
                  <a:gd name="T24" fmla="*/ 0 w 113"/>
                  <a:gd name="T25" fmla="*/ 1 h 46"/>
                  <a:gd name="T26" fmla="*/ 0 w 113"/>
                  <a:gd name="T27" fmla="*/ 1 h 46"/>
                  <a:gd name="T28" fmla="*/ 0 w 113"/>
                  <a:gd name="T29" fmla="*/ 1 h 46"/>
                  <a:gd name="T30" fmla="*/ 1 w 113"/>
                  <a:gd name="T31" fmla="*/ 1 h 46"/>
                  <a:gd name="T32" fmla="*/ 1 w 113"/>
                  <a:gd name="T33" fmla="*/ 1 h 46"/>
                  <a:gd name="T34" fmla="*/ 1 w 113"/>
                  <a:gd name="T35" fmla="*/ 1 h 46"/>
                  <a:gd name="T36" fmla="*/ 1 w 113"/>
                  <a:gd name="T37" fmla="*/ 1 h 46"/>
                  <a:gd name="T38" fmla="*/ 1 w 113"/>
                  <a:gd name="T39" fmla="*/ 1 h 46"/>
                  <a:gd name="T40" fmla="*/ 1 w 113"/>
                  <a:gd name="T41" fmla="*/ 0 h 46"/>
                  <a:gd name="T42" fmla="*/ 1 w 113"/>
                  <a:gd name="T43" fmla="*/ 0 h 46"/>
                  <a:gd name="T44" fmla="*/ 1 w 113"/>
                  <a:gd name="T45" fmla="*/ 0 h 46"/>
                  <a:gd name="T46" fmla="*/ 1 w 113"/>
                  <a:gd name="T47" fmla="*/ 0 h 46"/>
                  <a:gd name="T48" fmla="*/ 1 w 113"/>
                  <a:gd name="T49" fmla="*/ 0 h 46"/>
                  <a:gd name="T50" fmla="*/ 1 w 113"/>
                  <a:gd name="T51" fmla="*/ 0 h 46"/>
                  <a:gd name="T52" fmla="*/ 1 w 113"/>
                  <a:gd name="T53" fmla="*/ 0 h 46"/>
                  <a:gd name="T54" fmla="*/ 1 w 113"/>
                  <a:gd name="T55" fmla="*/ 0 h 46"/>
                  <a:gd name="T56" fmla="*/ 1 w 113"/>
                  <a:gd name="T57" fmla="*/ 0 h 46"/>
                  <a:gd name="T58" fmla="*/ 1 w 113"/>
                  <a:gd name="T59" fmla="*/ 0 h 46"/>
                  <a:gd name="T60" fmla="*/ 0 w 113"/>
                  <a:gd name="T61" fmla="*/ 0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16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1 h 82"/>
                  <a:gd name="T2" fmla="*/ 0 w 153"/>
                  <a:gd name="T3" fmla="*/ 1 h 82"/>
                  <a:gd name="T4" fmla="*/ 0 w 153"/>
                  <a:gd name="T5" fmla="*/ 1 h 82"/>
                  <a:gd name="T6" fmla="*/ 0 w 153"/>
                  <a:gd name="T7" fmla="*/ 1 h 82"/>
                  <a:gd name="T8" fmla="*/ 0 w 153"/>
                  <a:gd name="T9" fmla="*/ 1 h 82"/>
                  <a:gd name="T10" fmla="*/ 0 w 153"/>
                  <a:gd name="T11" fmla="*/ 1 h 82"/>
                  <a:gd name="T12" fmla="*/ 0 w 153"/>
                  <a:gd name="T13" fmla="*/ 1 h 82"/>
                  <a:gd name="T14" fmla="*/ 0 w 153"/>
                  <a:gd name="T15" fmla="*/ 1 h 82"/>
                  <a:gd name="T16" fmla="*/ 1 w 153"/>
                  <a:gd name="T17" fmla="*/ 1 h 82"/>
                  <a:gd name="T18" fmla="*/ 1 w 153"/>
                  <a:gd name="T19" fmla="*/ 1 h 82"/>
                  <a:gd name="T20" fmla="*/ 1 w 153"/>
                  <a:gd name="T21" fmla="*/ 1 h 82"/>
                  <a:gd name="T22" fmla="*/ 1 w 153"/>
                  <a:gd name="T23" fmla="*/ 1 h 82"/>
                  <a:gd name="T24" fmla="*/ 1 w 153"/>
                  <a:gd name="T25" fmla="*/ 1 h 82"/>
                  <a:gd name="T26" fmla="*/ 1 w 153"/>
                  <a:gd name="T27" fmla="*/ 1 h 82"/>
                  <a:gd name="T28" fmla="*/ 1 w 153"/>
                  <a:gd name="T29" fmla="*/ 1 h 82"/>
                  <a:gd name="T30" fmla="*/ 1 w 153"/>
                  <a:gd name="T31" fmla="*/ 1 h 82"/>
                  <a:gd name="T32" fmla="*/ 1 w 153"/>
                  <a:gd name="T33" fmla="*/ 0 h 82"/>
                  <a:gd name="T34" fmla="*/ 1 w 153"/>
                  <a:gd name="T35" fmla="*/ 0 h 82"/>
                  <a:gd name="T36" fmla="*/ 2 w 153"/>
                  <a:gd name="T37" fmla="*/ 0 h 82"/>
                  <a:gd name="T38" fmla="*/ 2 w 153"/>
                  <a:gd name="T39" fmla="*/ 0 h 82"/>
                  <a:gd name="T40" fmla="*/ 2 w 153"/>
                  <a:gd name="T41" fmla="*/ 0 h 82"/>
                  <a:gd name="T42" fmla="*/ 1 w 153"/>
                  <a:gd name="T43" fmla="*/ 0 h 82"/>
                  <a:gd name="T44" fmla="*/ 1 w 153"/>
                  <a:gd name="T45" fmla="*/ 0 h 82"/>
                  <a:gd name="T46" fmla="*/ 1 w 153"/>
                  <a:gd name="T47" fmla="*/ 0 h 82"/>
                  <a:gd name="T48" fmla="*/ 1 w 153"/>
                  <a:gd name="T49" fmla="*/ 0 h 82"/>
                  <a:gd name="T50" fmla="*/ 1 w 153"/>
                  <a:gd name="T51" fmla="*/ 0 h 82"/>
                  <a:gd name="T52" fmla="*/ 1 w 153"/>
                  <a:gd name="T53" fmla="*/ 0 h 82"/>
                  <a:gd name="T54" fmla="*/ 1 w 153"/>
                  <a:gd name="T55" fmla="*/ 0 h 82"/>
                  <a:gd name="T56" fmla="*/ 0 w 153"/>
                  <a:gd name="T57" fmla="*/ 0 h 82"/>
                  <a:gd name="T58" fmla="*/ 0 w 153"/>
                  <a:gd name="T59" fmla="*/ 0 h 82"/>
                  <a:gd name="T60" fmla="*/ 0 w 153"/>
                  <a:gd name="T61" fmla="*/ 0 h 82"/>
                  <a:gd name="T62" fmla="*/ 0 w 153"/>
                  <a:gd name="T63" fmla="*/ 0 h 82"/>
                  <a:gd name="T64" fmla="*/ 0 w 153"/>
                  <a:gd name="T65" fmla="*/ 0 h 82"/>
                  <a:gd name="T66" fmla="*/ 0 w 153"/>
                  <a:gd name="T67" fmla="*/ 0 h 82"/>
                  <a:gd name="T68" fmla="*/ 0 w 153"/>
                  <a:gd name="T69" fmla="*/ 0 h 82"/>
                  <a:gd name="T70" fmla="*/ 0 w 153"/>
                  <a:gd name="T71" fmla="*/ 0 h 82"/>
                  <a:gd name="T72" fmla="*/ 0 w 153"/>
                  <a:gd name="T73" fmla="*/ 0 h 82"/>
                  <a:gd name="T74" fmla="*/ 0 w 153"/>
                  <a:gd name="T75" fmla="*/ 0 h 82"/>
                  <a:gd name="T76" fmla="*/ 1 w 153"/>
                  <a:gd name="T77" fmla="*/ 0 h 82"/>
                  <a:gd name="T78" fmla="*/ 0 w 153"/>
                  <a:gd name="T79" fmla="*/ 1 h 82"/>
                  <a:gd name="T80" fmla="*/ 0 w 153"/>
                  <a:gd name="T81" fmla="*/ 1 h 82"/>
                  <a:gd name="T82" fmla="*/ 0 w 153"/>
                  <a:gd name="T83" fmla="*/ 1 h 82"/>
                  <a:gd name="T84" fmla="*/ 0 w 153"/>
                  <a:gd name="T85" fmla="*/ 1 h 82"/>
                  <a:gd name="T86" fmla="*/ 0 w 153"/>
                  <a:gd name="T87" fmla="*/ 1 h 82"/>
                  <a:gd name="T88" fmla="*/ 0 w 153"/>
                  <a:gd name="T89" fmla="*/ 1 h 82"/>
                  <a:gd name="T90" fmla="*/ 0 w 153"/>
                  <a:gd name="T91" fmla="*/ 1 h 82"/>
                  <a:gd name="T92" fmla="*/ 0 w 153"/>
                  <a:gd name="T93" fmla="*/ 1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17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0 h 50"/>
                  <a:gd name="T2" fmla="*/ 0 w 86"/>
                  <a:gd name="T3" fmla="*/ 1 h 50"/>
                  <a:gd name="T4" fmla="*/ 0 w 86"/>
                  <a:gd name="T5" fmla="*/ 1 h 50"/>
                  <a:gd name="T6" fmla="*/ 0 w 86"/>
                  <a:gd name="T7" fmla="*/ 1 h 50"/>
                  <a:gd name="T8" fmla="*/ 0 w 86"/>
                  <a:gd name="T9" fmla="*/ 1 h 50"/>
                  <a:gd name="T10" fmla="*/ 0 w 86"/>
                  <a:gd name="T11" fmla="*/ 1 h 50"/>
                  <a:gd name="T12" fmla="*/ 1 w 86"/>
                  <a:gd name="T13" fmla="*/ 1 h 50"/>
                  <a:gd name="T14" fmla="*/ 1 w 86"/>
                  <a:gd name="T15" fmla="*/ 1 h 50"/>
                  <a:gd name="T16" fmla="*/ 1 w 86"/>
                  <a:gd name="T17" fmla="*/ 1 h 50"/>
                  <a:gd name="T18" fmla="*/ 1 w 86"/>
                  <a:gd name="T19" fmla="*/ 1 h 50"/>
                  <a:gd name="T20" fmla="*/ 1 w 86"/>
                  <a:gd name="T21" fmla="*/ 1 h 50"/>
                  <a:gd name="T22" fmla="*/ 1 w 86"/>
                  <a:gd name="T23" fmla="*/ 1 h 50"/>
                  <a:gd name="T24" fmla="*/ 1 w 86"/>
                  <a:gd name="T25" fmla="*/ 0 h 50"/>
                  <a:gd name="T26" fmla="*/ 1 w 86"/>
                  <a:gd name="T27" fmla="*/ 0 h 50"/>
                  <a:gd name="T28" fmla="*/ 1 w 86"/>
                  <a:gd name="T29" fmla="*/ 0 h 50"/>
                  <a:gd name="T30" fmla="*/ 1 w 86"/>
                  <a:gd name="T31" fmla="*/ 0 h 50"/>
                  <a:gd name="T32" fmla="*/ 1 w 86"/>
                  <a:gd name="T33" fmla="*/ 0 h 50"/>
                  <a:gd name="T34" fmla="*/ 1 w 86"/>
                  <a:gd name="T35" fmla="*/ 0 h 50"/>
                  <a:gd name="T36" fmla="*/ 1 w 86"/>
                  <a:gd name="T37" fmla="*/ 0 h 50"/>
                  <a:gd name="T38" fmla="*/ 1 w 86"/>
                  <a:gd name="T39" fmla="*/ 0 h 50"/>
                  <a:gd name="T40" fmla="*/ 1 w 86"/>
                  <a:gd name="T41" fmla="*/ 0 h 50"/>
                  <a:gd name="T42" fmla="*/ 0 w 86"/>
                  <a:gd name="T43" fmla="*/ 0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18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 w 172"/>
                  <a:gd name="T1" fmla="*/ 1 h 74"/>
                  <a:gd name="T2" fmla="*/ 1 w 172"/>
                  <a:gd name="T3" fmla="*/ 1 h 74"/>
                  <a:gd name="T4" fmla="*/ 1 w 172"/>
                  <a:gd name="T5" fmla="*/ 1 h 74"/>
                  <a:gd name="T6" fmla="*/ 1 w 172"/>
                  <a:gd name="T7" fmla="*/ 1 h 74"/>
                  <a:gd name="T8" fmla="*/ 1 w 172"/>
                  <a:gd name="T9" fmla="*/ 1 h 74"/>
                  <a:gd name="T10" fmla="*/ 1 w 172"/>
                  <a:gd name="T11" fmla="*/ 1 h 74"/>
                  <a:gd name="T12" fmla="*/ 0 w 172"/>
                  <a:gd name="T13" fmla="*/ 1 h 74"/>
                  <a:gd name="T14" fmla="*/ 0 w 172"/>
                  <a:gd name="T15" fmla="*/ 1 h 74"/>
                  <a:gd name="T16" fmla="*/ 0 w 172"/>
                  <a:gd name="T17" fmla="*/ 1 h 74"/>
                  <a:gd name="T18" fmla="*/ 0 w 172"/>
                  <a:gd name="T19" fmla="*/ 1 h 74"/>
                  <a:gd name="T20" fmla="*/ 0 w 172"/>
                  <a:gd name="T21" fmla="*/ 1 h 74"/>
                  <a:gd name="T22" fmla="*/ 0 w 172"/>
                  <a:gd name="T23" fmla="*/ 1 h 74"/>
                  <a:gd name="T24" fmla="*/ 0 w 172"/>
                  <a:gd name="T25" fmla="*/ 1 h 74"/>
                  <a:gd name="T26" fmla="*/ 0 w 172"/>
                  <a:gd name="T27" fmla="*/ 1 h 74"/>
                  <a:gd name="T28" fmla="*/ 0 w 172"/>
                  <a:gd name="T29" fmla="*/ 0 h 74"/>
                  <a:gd name="T30" fmla="*/ 0 w 172"/>
                  <a:gd name="T31" fmla="*/ 0 h 74"/>
                  <a:gd name="T32" fmla="*/ 0 w 172"/>
                  <a:gd name="T33" fmla="*/ 0 h 74"/>
                  <a:gd name="T34" fmla="*/ 0 w 172"/>
                  <a:gd name="T35" fmla="*/ 0 h 74"/>
                  <a:gd name="T36" fmla="*/ 0 w 172"/>
                  <a:gd name="T37" fmla="*/ 0 h 74"/>
                  <a:gd name="T38" fmla="*/ 0 w 172"/>
                  <a:gd name="T39" fmla="*/ 0 h 74"/>
                  <a:gd name="T40" fmla="*/ 0 w 172"/>
                  <a:gd name="T41" fmla="*/ 0 h 74"/>
                  <a:gd name="T42" fmla="*/ 0 w 172"/>
                  <a:gd name="T43" fmla="*/ 0 h 74"/>
                  <a:gd name="T44" fmla="*/ 0 w 172"/>
                  <a:gd name="T45" fmla="*/ 0 h 74"/>
                  <a:gd name="T46" fmla="*/ 0 w 172"/>
                  <a:gd name="T47" fmla="*/ 0 h 74"/>
                  <a:gd name="T48" fmla="*/ 0 w 172"/>
                  <a:gd name="T49" fmla="*/ 0 h 74"/>
                  <a:gd name="T50" fmla="*/ 0 w 172"/>
                  <a:gd name="T51" fmla="*/ 0 h 74"/>
                  <a:gd name="T52" fmla="*/ 1 w 172"/>
                  <a:gd name="T53" fmla="*/ 0 h 74"/>
                  <a:gd name="T54" fmla="*/ 1 w 172"/>
                  <a:gd name="T55" fmla="*/ 0 h 74"/>
                  <a:gd name="T56" fmla="*/ 1 w 172"/>
                  <a:gd name="T57" fmla="*/ 0 h 74"/>
                  <a:gd name="T58" fmla="*/ 1 w 172"/>
                  <a:gd name="T59" fmla="*/ 0 h 74"/>
                  <a:gd name="T60" fmla="*/ 1 w 172"/>
                  <a:gd name="T61" fmla="*/ 0 h 74"/>
                  <a:gd name="T62" fmla="*/ 1 w 172"/>
                  <a:gd name="T63" fmla="*/ 0 h 74"/>
                  <a:gd name="T64" fmla="*/ 1 w 172"/>
                  <a:gd name="T65" fmla="*/ 0 h 74"/>
                  <a:gd name="T66" fmla="*/ 1 w 172"/>
                  <a:gd name="T67" fmla="*/ 0 h 74"/>
                  <a:gd name="T68" fmla="*/ 2 w 172"/>
                  <a:gd name="T69" fmla="*/ 0 h 74"/>
                  <a:gd name="T70" fmla="*/ 2 w 172"/>
                  <a:gd name="T71" fmla="*/ 0 h 74"/>
                  <a:gd name="T72" fmla="*/ 2 w 172"/>
                  <a:gd name="T73" fmla="*/ 0 h 74"/>
                  <a:gd name="T74" fmla="*/ 2 w 172"/>
                  <a:gd name="T75" fmla="*/ 1 h 74"/>
                  <a:gd name="T76" fmla="*/ 2 w 172"/>
                  <a:gd name="T77" fmla="*/ 1 h 74"/>
                  <a:gd name="T78" fmla="*/ 2 w 172"/>
                  <a:gd name="T79" fmla="*/ 1 h 74"/>
                  <a:gd name="T80" fmla="*/ 2 w 172"/>
                  <a:gd name="T81" fmla="*/ 1 h 74"/>
                  <a:gd name="T82" fmla="*/ 2 w 172"/>
                  <a:gd name="T83" fmla="*/ 1 h 74"/>
                  <a:gd name="T84" fmla="*/ 2 w 172"/>
                  <a:gd name="T85" fmla="*/ 1 h 74"/>
                  <a:gd name="T86" fmla="*/ 2 w 172"/>
                  <a:gd name="T87" fmla="*/ 1 h 74"/>
                  <a:gd name="T88" fmla="*/ 2 w 172"/>
                  <a:gd name="T89" fmla="*/ 1 h 74"/>
                  <a:gd name="T90" fmla="*/ 1 w 172"/>
                  <a:gd name="T91" fmla="*/ 1 h 74"/>
                  <a:gd name="T92" fmla="*/ 1 w 172"/>
                  <a:gd name="T93" fmla="*/ 1 h 74"/>
                  <a:gd name="T94" fmla="*/ 1 w 172"/>
                  <a:gd name="T95" fmla="*/ 1 h 74"/>
                  <a:gd name="T96" fmla="*/ 1 w 172"/>
                  <a:gd name="T97" fmla="*/ 1 h 74"/>
                  <a:gd name="T98" fmla="*/ 1 w 172"/>
                  <a:gd name="T99" fmla="*/ 1 h 74"/>
                  <a:gd name="T100" fmla="*/ 1 w 172"/>
                  <a:gd name="T101" fmla="*/ 1 h 74"/>
                  <a:gd name="T102" fmla="*/ 1 w 172"/>
                  <a:gd name="T103" fmla="*/ 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19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0 w 120"/>
                  <a:gd name="T1" fmla="*/ 1 h 49"/>
                  <a:gd name="T2" fmla="*/ 1 w 120"/>
                  <a:gd name="T3" fmla="*/ 1 h 49"/>
                  <a:gd name="T4" fmla="*/ 1 w 120"/>
                  <a:gd name="T5" fmla="*/ 1 h 49"/>
                  <a:gd name="T6" fmla="*/ 1 w 120"/>
                  <a:gd name="T7" fmla="*/ 1 h 49"/>
                  <a:gd name="T8" fmla="*/ 1 w 120"/>
                  <a:gd name="T9" fmla="*/ 1 h 49"/>
                  <a:gd name="T10" fmla="*/ 1 w 120"/>
                  <a:gd name="T11" fmla="*/ 1 h 49"/>
                  <a:gd name="T12" fmla="*/ 1 w 120"/>
                  <a:gd name="T13" fmla="*/ 1 h 49"/>
                  <a:gd name="T14" fmla="*/ 1 w 120"/>
                  <a:gd name="T15" fmla="*/ 0 h 49"/>
                  <a:gd name="T16" fmla="*/ 1 w 120"/>
                  <a:gd name="T17" fmla="*/ 0 h 49"/>
                  <a:gd name="T18" fmla="*/ 1 w 120"/>
                  <a:gd name="T19" fmla="*/ 0 h 49"/>
                  <a:gd name="T20" fmla="*/ 1 w 120"/>
                  <a:gd name="T21" fmla="*/ 0 h 49"/>
                  <a:gd name="T22" fmla="*/ 1 w 120"/>
                  <a:gd name="T23" fmla="*/ 0 h 49"/>
                  <a:gd name="T24" fmla="*/ 1 w 120"/>
                  <a:gd name="T25" fmla="*/ 0 h 49"/>
                  <a:gd name="T26" fmla="*/ 1 w 120"/>
                  <a:gd name="T27" fmla="*/ 0 h 49"/>
                  <a:gd name="T28" fmla="*/ 1 w 120"/>
                  <a:gd name="T29" fmla="*/ 0 h 49"/>
                  <a:gd name="T30" fmla="*/ 0 w 120"/>
                  <a:gd name="T31" fmla="*/ 0 h 49"/>
                  <a:gd name="T32" fmla="*/ 0 w 120"/>
                  <a:gd name="T33" fmla="*/ 0 h 49"/>
                  <a:gd name="T34" fmla="*/ 0 w 120"/>
                  <a:gd name="T35" fmla="*/ 0 h 49"/>
                  <a:gd name="T36" fmla="*/ 0 w 120"/>
                  <a:gd name="T37" fmla="*/ 0 h 49"/>
                  <a:gd name="T38" fmla="*/ 0 w 120"/>
                  <a:gd name="T39" fmla="*/ 0 h 49"/>
                  <a:gd name="T40" fmla="*/ 0 w 120"/>
                  <a:gd name="T41" fmla="*/ 0 h 49"/>
                  <a:gd name="T42" fmla="*/ 0 w 120"/>
                  <a:gd name="T43" fmla="*/ 1 h 49"/>
                  <a:gd name="T44" fmla="*/ 0 w 120"/>
                  <a:gd name="T45" fmla="*/ 1 h 49"/>
                  <a:gd name="T46" fmla="*/ 0 w 120"/>
                  <a:gd name="T47" fmla="*/ 1 h 49"/>
                  <a:gd name="T48" fmla="*/ 0 w 120"/>
                  <a:gd name="T49" fmla="*/ 1 h 49"/>
                  <a:gd name="T50" fmla="*/ 0 w 120"/>
                  <a:gd name="T51" fmla="*/ 1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20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0 w 85"/>
                  <a:gd name="T1" fmla="*/ 0 h 61"/>
                  <a:gd name="T2" fmla="*/ 0 w 85"/>
                  <a:gd name="T3" fmla="*/ 0 h 61"/>
                  <a:gd name="T4" fmla="*/ 0 w 85"/>
                  <a:gd name="T5" fmla="*/ 0 h 61"/>
                  <a:gd name="T6" fmla="*/ 0 w 85"/>
                  <a:gd name="T7" fmla="*/ 0 h 61"/>
                  <a:gd name="T8" fmla="*/ 0 w 85"/>
                  <a:gd name="T9" fmla="*/ 0 h 61"/>
                  <a:gd name="T10" fmla="*/ 0 w 85"/>
                  <a:gd name="T11" fmla="*/ 0 h 61"/>
                  <a:gd name="T12" fmla="*/ 0 w 85"/>
                  <a:gd name="T13" fmla="*/ 0 h 61"/>
                  <a:gd name="T14" fmla="*/ 0 w 85"/>
                  <a:gd name="T15" fmla="*/ 0 h 61"/>
                  <a:gd name="T16" fmla="*/ 0 w 85"/>
                  <a:gd name="T17" fmla="*/ 0 h 61"/>
                  <a:gd name="T18" fmla="*/ 0 w 85"/>
                  <a:gd name="T19" fmla="*/ 0 h 61"/>
                  <a:gd name="T20" fmla="*/ 0 w 85"/>
                  <a:gd name="T21" fmla="*/ 0 h 61"/>
                  <a:gd name="T22" fmla="*/ 0 w 85"/>
                  <a:gd name="T23" fmla="*/ 1 h 61"/>
                  <a:gd name="T24" fmla="*/ 0 w 85"/>
                  <a:gd name="T25" fmla="*/ 1 h 61"/>
                  <a:gd name="T26" fmla="*/ 0 w 85"/>
                  <a:gd name="T27" fmla="*/ 1 h 61"/>
                  <a:gd name="T28" fmla="*/ 0 w 85"/>
                  <a:gd name="T29" fmla="*/ 1 h 61"/>
                  <a:gd name="T30" fmla="*/ 0 w 85"/>
                  <a:gd name="T31" fmla="*/ 1 h 61"/>
                  <a:gd name="T32" fmla="*/ 1 w 85"/>
                  <a:gd name="T33" fmla="*/ 1 h 61"/>
                  <a:gd name="T34" fmla="*/ 1 w 85"/>
                  <a:gd name="T35" fmla="*/ 1 h 61"/>
                  <a:gd name="T36" fmla="*/ 1 w 85"/>
                  <a:gd name="T37" fmla="*/ 1 h 61"/>
                  <a:gd name="T38" fmla="*/ 1 w 85"/>
                  <a:gd name="T39" fmla="*/ 1 h 61"/>
                  <a:gd name="T40" fmla="*/ 1 w 85"/>
                  <a:gd name="T41" fmla="*/ 1 h 61"/>
                  <a:gd name="T42" fmla="*/ 1 w 85"/>
                  <a:gd name="T43" fmla="*/ 1 h 61"/>
                  <a:gd name="T44" fmla="*/ 1 w 85"/>
                  <a:gd name="T45" fmla="*/ 1 h 61"/>
                  <a:gd name="T46" fmla="*/ 1 w 85"/>
                  <a:gd name="T47" fmla="*/ 0 h 61"/>
                  <a:gd name="T48" fmla="*/ 1 w 85"/>
                  <a:gd name="T49" fmla="*/ 0 h 61"/>
                  <a:gd name="T50" fmla="*/ 1 w 85"/>
                  <a:gd name="T51" fmla="*/ 0 h 61"/>
                  <a:gd name="T52" fmla="*/ 1 w 85"/>
                  <a:gd name="T53" fmla="*/ 0 h 61"/>
                  <a:gd name="T54" fmla="*/ 0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21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0 h 19"/>
                  <a:gd name="T2" fmla="*/ 0 w 100"/>
                  <a:gd name="T3" fmla="*/ 0 h 19"/>
                  <a:gd name="T4" fmla="*/ 0 w 100"/>
                  <a:gd name="T5" fmla="*/ 0 h 19"/>
                  <a:gd name="T6" fmla="*/ 0 w 100"/>
                  <a:gd name="T7" fmla="*/ 0 h 19"/>
                  <a:gd name="T8" fmla="*/ 0 w 100"/>
                  <a:gd name="T9" fmla="*/ 0 h 19"/>
                  <a:gd name="T10" fmla="*/ 1 w 100"/>
                  <a:gd name="T11" fmla="*/ 0 h 19"/>
                  <a:gd name="T12" fmla="*/ 1 w 100"/>
                  <a:gd name="T13" fmla="*/ 0 h 19"/>
                  <a:gd name="T14" fmla="*/ 1 w 100"/>
                  <a:gd name="T15" fmla="*/ 0 h 19"/>
                  <a:gd name="T16" fmla="*/ 0 w 100"/>
                  <a:gd name="T17" fmla="*/ 0 h 19"/>
                  <a:gd name="T18" fmla="*/ 0 w 100"/>
                  <a:gd name="T19" fmla="*/ 0 h 19"/>
                  <a:gd name="T20" fmla="*/ 0 w 100"/>
                  <a:gd name="T21" fmla="*/ 0 h 19"/>
                  <a:gd name="T22" fmla="*/ 0 w 100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22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0 h 45"/>
                  <a:gd name="T2" fmla="*/ 0 w 166"/>
                  <a:gd name="T3" fmla="*/ 0 h 45"/>
                  <a:gd name="T4" fmla="*/ 0 w 166"/>
                  <a:gd name="T5" fmla="*/ 0 h 45"/>
                  <a:gd name="T6" fmla="*/ 0 w 166"/>
                  <a:gd name="T7" fmla="*/ 0 h 45"/>
                  <a:gd name="T8" fmla="*/ 0 w 166"/>
                  <a:gd name="T9" fmla="*/ 0 h 45"/>
                  <a:gd name="T10" fmla="*/ 0 w 166"/>
                  <a:gd name="T11" fmla="*/ 0 h 45"/>
                  <a:gd name="T12" fmla="*/ 0 w 166"/>
                  <a:gd name="T13" fmla="*/ 1 h 45"/>
                  <a:gd name="T14" fmla="*/ 1 w 166"/>
                  <a:gd name="T15" fmla="*/ 1 h 45"/>
                  <a:gd name="T16" fmla="*/ 1 w 166"/>
                  <a:gd name="T17" fmla="*/ 1 h 45"/>
                  <a:gd name="T18" fmla="*/ 2 w 166"/>
                  <a:gd name="T19" fmla="*/ 0 h 45"/>
                  <a:gd name="T20" fmla="*/ 2 w 166"/>
                  <a:gd name="T21" fmla="*/ 0 h 45"/>
                  <a:gd name="T22" fmla="*/ 1 w 166"/>
                  <a:gd name="T23" fmla="*/ 0 h 45"/>
                  <a:gd name="T24" fmla="*/ 1 w 166"/>
                  <a:gd name="T25" fmla="*/ 0 h 45"/>
                  <a:gd name="T26" fmla="*/ 1 w 166"/>
                  <a:gd name="T27" fmla="*/ 0 h 45"/>
                  <a:gd name="T28" fmla="*/ 1 w 166"/>
                  <a:gd name="T29" fmla="*/ 0 h 45"/>
                  <a:gd name="T30" fmla="*/ 1 w 166"/>
                  <a:gd name="T31" fmla="*/ 0 h 45"/>
                  <a:gd name="T32" fmla="*/ 0 w 166"/>
                  <a:gd name="T33" fmla="*/ 0 h 45"/>
                  <a:gd name="T34" fmla="*/ 0 w 166"/>
                  <a:gd name="T35" fmla="*/ 0 h 45"/>
                  <a:gd name="T36" fmla="*/ 0 w 166"/>
                  <a:gd name="T37" fmla="*/ 0 h 45"/>
                  <a:gd name="T38" fmla="*/ 0 w 166"/>
                  <a:gd name="T39" fmla="*/ 0 h 45"/>
                  <a:gd name="T40" fmla="*/ 0 w 166"/>
                  <a:gd name="T41" fmla="*/ 0 h 45"/>
                  <a:gd name="T42" fmla="*/ 0 w 166"/>
                  <a:gd name="T43" fmla="*/ 0 h 45"/>
                  <a:gd name="T44" fmla="*/ 0 w 166"/>
                  <a:gd name="T45" fmla="*/ 0 h 45"/>
                  <a:gd name="T46" fmla="*/ 0 w 166"/>
                  <a:gd name="T47" fmla="*/ 0 h 45"/>
                  <a:gd name="T48" fmla="*/ 0 w 166"/>
                  <a:gd name="T49" fmla="*/ 0 h 45"/>
                  <a:gd name="T50" fmla="*/ 0 w 166"/>
                  <a:gd name="T51" fmla="*/ 0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23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0 h 25"/>
                  <a:gd name="T4" fmla="*/ 0 w 33"/>
                  <a:gd name="T5" fmla="*/ 0 h 25"/>
                  <a:gd name="T6" fmla="*/ 0 w 33"/>
                  <a:gd name="T7" fmla="*/ 0 h 25"/>
                  <a:gd name="T8" fmla="*/ 0 w 33"/>
                  <a:gd name="T9" fmla="*/ 0 h 25"/>
                  <a:gd name="T10" fmla="*/ 0 w 33"/>
                  <a:gd name="T11" fmla="*/ 0 h 25"/>
                  <a:gd name="T12" fmla="*/ 0 w 33"/>
                  <a:gd name="T13" fmla="*/ 0 h 25"/>
                  <a:gd name="T14" fmla="*/ 0 w 33"/>
                  <a:gd name="T15" fmla="*/ 0 h 25"/>
                  <a:gd name="T16" fmla="*/ 0 w 33"/>
                  <a:gd name="T17" fmla="*/ 0 h 25"/>
                  <a:gd name="T18" fmla="*/ 0 w 33"/>
                  <a:gd name="T19" fmla="*/ 0 h 25"/>
                  <a:gd name="T20" fmla="*/ 0 w 33"/>
                  <a:gd name="T21" fmla="*/ 0 h 25"/>
                  <a:gd name="T22" fmla="*/ 0 w 33"/>
                  <a:gd name="T23" fmla="*/ 0 h 25"/>
                  <a:gd name="T24" fmla="*/ 0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24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1 h 62"/>
                  <a:gd name="T2" fmla="*/ 0 w 48"/>
                  <a:gd name="T3" fmla="*/ 1 h 62"/>
                  <a:gd name="T4" fmla="*/ 0 w 48"/>
                  <a:gd name="T5" fmla="*/ 1 h 62"/>
                  <a:gd name="T6" fmla="*/ 0 w 48"/>
                  <a:gd name="T7" fmla="*/ 1 h 62"/>
                  <a:gd name="T8" fmla="*/ 0 w 48"/>
                  <a:gd name="T9" fmla="*/ 0 h 62"/>
                  <a:gd name="T10" fmla="*/ 1 w 48"/>
                  <a:gd name="T11" fmla="*/ 0 h 62"/>
                  <a:gd name="T12" fmla="*/ 1 w 48"/>
                  <a:gd name="T13" fmla="*/ 0 h 62"/>
                  <a:gd name="T14" fmla="*/ 1 w 48"/>
                  <a:gd name="T15" fmla="*/ 0 h 62"/>
                  <a:gd name="T16" fmla="*/ 1 w 48"/>
                  <a:gd name="T17" fmla="*/ 0 h 62"/>
                  <a:gd name="T18" fmla="*/ 0 w 48"/>
                  <a:gd name="T19" fmla="*/ 0 h 62"/>
                  <a:gd name="T20" fmla="*/ 0 w 48"/>
                  <a:gd name="T21" fmla="*/ 0 h 62"/>
                  <a:gd name="T22" fmla="*/ 0 w 48"/>
                  <a:gd name="T23" fmla="*/ 0 h 62"/>
                  <a:gd name="T24" fmla="*/ 0 w 48"/>
                  <a:gd name="T25" fmla="*/ 0 h 62"/>
                  <a:gd name="T26" fmla="*/ 0 w 48"/>
                  <a:gd name="T27" fmla="*/ 0 h 62"/>
                  <a:gd name="T28" fmla="*/ 0 w 48"/>
                  <a:gd name="T29" fmla="*/ 0 h 62"/>
                  <a:gd name="T30" fmla="*/ 0 w 48"/>
                  <a:gd name="T31" fmla="*/ 0 h 62"/>
                  <a:gd name="T32" fmla="*/ 0 w 48"/>
                  <a:gd name="T33" fmla="*/ 0 h 62"/>
                  <a:gd name="T34" fmla="*/ 0 w 48"/>
                  <a:gd name="T35" fmla="*/ 0 h 62"/>
                  <a:gd name="T36" fmla="*/ 0 w 48"/>
                  <a:gd name="T37" fmla="*/ 1 h 62"/>
                  <a:gd name="T38" fmla="*/ 0 w 48"/>
                  <a:gd name="T39" fmla="*/ 1 h 62"/>
                  <a:gd name="T40" fmla="*/ 0 w 48"/>
                  <a:gd name="T41" fmla="*/ 1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25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1 w 113"/>
                  <a:gd name="T1" fmla="*/ 0 h 62"/>
                  <a:gd name="T2" fmla="*/ 0 w 113"/>
                  <a:gd name="T3" fmla="*/ 0 h 62"/>
                  <a:gd name="T4" fmla="*/ 0 w 113"/>
                  <a:gd name="T5" fmla="*/ 0 h 62"/>
                  <a:gd name="T6" fmla="*/ 0 w 113"/>
                  <a:gd name="T7" fmla="*/ 0 h 62"/>
                  <a:gd name="T8" fmla="*/ 0 w 113"/>
                  <a:gd name="T9" fmla="*/ 0 h 62"/>
                  <a:gd name="T10" fmla="*/ 0 w 113"/>
                  <a:gd name="T11" fmla="*/ 1 h 62"/>
                  <a:gd name="T12" fmla="*/ 0 w 113"/>
                  <a:gd name="T13" fmla="*/ 1 h 62"/>
                  <a:gd name="T14" fmla="*/ 1 w 113"/>
                  <a:gd name="T15" fmla="*/ 1 h 62"/>
                  <a:gd name="T16" fmla="*/ 1 w 113"/>
                  <a:gd name="T17" fmla="*/ 1 h 62"/>
                  <a:gd name="T18" fmla="*/ 1 w 113"/>
                  <a:gd name="T19" fmla="*/ 1 h 62"/>
                  <a:gd name="T20" fmla="*/ 1 w 113"/>
                  <a:gd name="T21" fmla="*/ 1 h 62"/>
                  <a:gd name="T22" fmla="*/ 1 w 113"/>
                  <a:gd name="T23" fmla="*/ 1 h 62"/>
                  <a:gd name="T24" fmla="*/ 1 w 113"/>
                  <a:gd name="T25" fmla="*/ 1 h 62"/>
                  <a:gd name="T26" fmla="*/ 1 w 113"/>
                  <a:gd name="T27" fmla="*/ 1 h 62"/>
                  <a:gd name="T28" fmla="*/ 1 w 113"/>
                  <a:gd name="T29" fmla="*/ 1 h 62"/>
                  <a:gd name="T30" fmla="*/ 1 w 113"/>
                  <a:gd name="T31" fmla="*/ 1 h 62"/>
                  <a:gd name="T32" fmla="*/ 1 w 113"/>
                  <a:gd name="T33" fmla="*/ 1 h 62"/>
                  <a:gd name="T34" fmla="*/ 1 w 113"/>
                  <a:gd name="T35" fmla="*/ 0 h 62"/>
                  <a:gd name="T36" fmla="*/ 1 w 113"/>
                  <a:gd name="T37" fmla="*/ 0 h 62"/>
                  <a:gd name="T38" fmla="*/ 1 w 113"/>
                  <a:gd name="T39" fmla="*/ 0 h 62"/>
                  <a:gd name="T40" fmla="*/ 1 w 113"/>
                  <a:gd name="T41" fmla="*/ 0 h 62"/>
                  <a:gd name="T42" fmla="*/ 1 w 113"/>
                  <a:gd name="T43" fmla="*/ 0 h 62"/>
                  <a:gd name="T44" fmla="*/ 1 w 113"/>
                  <a:gd name="T45" fmla="*/ 0 h 62"/>
                  <a:gd name="T46" fmla="*/ 1 w 113"/>
                  <a:gd name="T47" fmla="*/ 0 h 62"/>
                  <a:gd name="T48" fmla="*/ 1 w 113"/>
                  <a:gd name="T49" fmla="*/ 0 h 62"/>
                  <a:gd name="T50" fmla="*/ 1 w 113"/>
                  <a:gd name="T51" fmla="*/ 0 h 62"/>
                  <a:gd name="T52" fmla="*/ 1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26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0 w 93"/>
                  <a:gd name="T3" fmla="*/ 0 h 50"/>
                  <a:gd name="T4" fmla="*/ 0 w 93"/>
                  <a:gd name="T5" fmla="*/ 0 h 50"/>
                  <a:gd name="T6" fmla="*/ 0 w 93"/>
                  <a:gd name="T7" fmla="*/ 0 h 50"/>
                  <a:gd name="T8" fmla="*/ 1 w 93"/>
                  <a:gd name="T9" fmla="*/ 0 h 50"/>
                  <a:gd name="T10" fmla="*/ 1 w 93"/>
                  <a:gd name="T11" fmla="*/ 0 h 50"/>
                  <a:gd name="T12" fmla="*/ 1 w 93"/>
                  <a:gd name="T13" fmla="*/ 0 h 50"/>
                  <a:gd name="T14" fmla="*/ 1 w 93"/>
                  <a:gd name="T15" fmla="*/ 0 h 50"/>
                  <a:gd name="T16" fmla="*/ 1 w 93"/>
                  <a:gd name="T17" fmla="*/ 0 h 50"/>
                  <a:gd name="T18" fmla="*/ 1 w 93"/>
                  <a:gd name="T19" fmla="*/ 0 h 50"/>
                  <a:gd name="T20" fmla="*/ 1 w 93"/>
                  <a:gd name="T21" fmla="*/ 0 h 50"/>
                  <a:gd name="T22" fmla="*/ 1 w 93"/>
                  <a:gd name="T23" fmla="*/ 0 h 50"/>
                  <a:gd name="T24" fmla="*/ 1 w 93"/>
                  <a:gd name="T25" fmla="*/ 0 h 50"/>
                  <a:gd name="T26" fmla="*/ 1 w 93"/>
                  <a:gd name="T27" fmla="*/ 0 h 50"/>
                  <a:gd name="T28" fmla="*/ 1 w 93"/>
                  <a:gd name="T29" fmla="*/ 0 h 50"/>
                  <a:gd name="T30" fmla="*/ 1 w 93"/>
                  <a:gd name="T31" fmla="*/ 0 h 50"/>
                  <a:gd name="T32" fmla="*/ 1 w 93"/>
                  <a:gd name="T33" fmla="*/ 0 h 50"/>
                  <a:gd name="T34" fmla="*/ 0 w 93"/>
                  <a:gd name="T35" fmla="*/ 0 h 50"/>
                  <a:gd name="T36" fmla="*/ 0 w 93"/>
                  <a:gd name="T37" fmla="*/ 1 h 50"/>
                  <a:gd name="T38" fmla="*/ 0 w 93"/>
                  <a:gd name="T39" fmla="*/ 1 h 50"/>
                  <a:gd name="T40" fmla="*/ 0 w 93"/>
                  <a:gd name="T41" fmla="*/ 0 h 50"/>
                  <a:gd name="T42" fmla="*/ 0 w 93"/>
                  <a:gd name="T43" fmla="*/ 0 h 50"/>
                  <a:gd name="T44" fmla="*/ 0 w 93"/>
                  <a:gd name="T45" fmla="*/ 0 h 50"/>
                  <a:gd name="T46" fmla="*/ 0 w 93"/>
                  <a:gd name="T47" fmla="*/ 0 h 50"/>
                  <a:gd name="T48" fmla="*/ 0 w 93"/>
                  <a:gd name="T49" fmla="*/ 0 h 50"/>
                  <a:gd name="T50" fmla="*/ 0 w 93"/>
                  <a:gd name="T51" fmla="*/ 0 h 50"/>
                  <a:gd name="T52" fmla="*/ 0 w 93"/>
                  <a:gd name="T53" fmla="*/ 0 h 50"/>
                  <a:gd name="T54" fmla="*/ 0 w 93"/>
                  <a:gd name="T55" fmla="*/ 0 h 50"/>
                  <a:gd name="T56" fmla="*/ 0 w 93"/>
                  <a:gd name="T57" fmla="*/ 0 h 50"/>
                  <a:gd name="T58" fmla="*/ 0 w 93"/>
                  <a:gd name="T59" fmla="*/ 0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27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0 w 1029"/>
                  <a:gd name="T1" fmla="*/ 1 h 604"/>
                  <a:gd name="T2" fmla="*/ 1 w 1029"/>
                  <a:gd name="T3" fmla="*/ 1 h 604"/>
                  <a:gd name="T4" fmla="*/ 3 w 1029"/>
                  <a:gd name="T5" fmla="*/ 0 h 604"/>
                  <a:gd name="T6" fmla="*/ 2 w 1029"/>
                  <a:gd name="T7" fmla="*/ 1 h 604"/>
                  <a:gd name="T8" fmla="*/ 2 w 1029"/>
                  <a:gd name="T9" fmla="*/ 1 h 604"/>
                  <a:gd name="T10" fmla="*/ 3 w 1029"/>
                  <a:gd name="T11" fmla="*/ 1 h 604"/>
                  <a:gd name="T12" fmla="*/ 4 w 1029"/>
                  <a:gd name="T13" fmla="*/ 0 h 604"/>
                  <a:gd name="T14" fmla="*/ 5 w 1029"/>
                  <a:gd name="T15" fmla="*/ 0 h 604"/>
                  <a:gd name="T16" fmla="*/ 5 w 1029"/>
                  <a:gd name="T17" fmla="*/ 1 h 604"/>
                  <a:gd name="T18" fmla="*/ 6 w 1029"/>
                  <a:gd name="T19" fmla="*/ 1 h 604"/>
                  <a:gd name="T20" fmla="*/ 7 w 1029"/>
                  <a:gd name="T21" fmla="*/ 1 h 604"/>
                  <a:gd name="T22" fmla="*/ 8 w 1029"/>
                  <a:gd name="T23" fmla="*/ 1 h 604"/>
                  <a:gd name="T24" fmla="*/ 8 w 1029"/>
                  <a:gd name="T25" fmla="*/ 2 h 604"/>
                  <a:gd name="T26" fmla="*/ 8 w 1029"/>
                  <a:gd name="T27" fmla="*/ 2 h 604"/>
                  <a:gd name="T28" fmla="*/ 9 w 1029"/>
                  <a:gd name="T29" fmla="*/ 2 h 604"/>
                  <a:gd name="T30" fmla="*/ 9 w 1029"/>
                  <a:gd name="T31" fmla="*/ 2 h 604"/>
                  <a:gd name="T32" fmla="*/ 9 w 1029"/>
                  <a:gd name="T33" fmla="*/ 3 h 604"/>
                  <a:gd name="T34" fmla="*/ 8 w 1029"/>
                  <a:gd name="T35" fmla="*/ 3 h 604"/>
                  <a:gd name="T36" fmla="*/ 9 w 1029"/>
                  <a:gd name="T37" fmla="*/ 3 h 604"/>
                  <a:gd name="T38" fmla="*/ 10 w 1029"/>
                  <a:gd name="T39" fmla="*/ 4 h 604"/>
                  <a:gd name="T40" fmla="*/ 10 w 1029"/>
                  <a:gd name="T41" fmla="*/ 4 h 604"/>
                  <a:gd name="T42" fmla="*/ 11 w 1029"/>
                  <a:gd name="T43" fmla="*/ 4 h 604"/>
                  <a:gd name="T44" fmla="*/ 10 w 1029"/>
                  <a:gd name="T45" fmla="*/ 5 h 604"/>
                  <a:gd name="T46" fmla="*/ 10 w 1029"/>
                  <a:gd name="T47" fmla="*/ 5 h 604"/>
                  <a:gd name="T48" fmla="*/ 9 w 1029"/>
                  <a:gd name="T49" fmla="*/ 5 h 604"/>
                  <a:gd name="T50" fmla="*/ 9 w 1029"/>
                  <a:gd name="T51" fmla="*/ 5 h 604"/>
                  <a:gd name="T52" fmla="*/ 9 w 1029"/>
                  <a:gd name="T53" fmla="*/ 5 h 604"/>
                  <a:gd name="T54" fmla="*/ 8 w 1029"/>
                  <a:gd name="T55" fmla="*/ 4 h 604"/>
                  <a:gd name="T56" fmla="*/ 8 w 1029"/>
                  <a:gd name="T57" fmla="*/ 4 h 604"/>
                  <a:gd name="T58" fmla="*/ 8 w 1029"/>
                  <a:gd name="T59" fmla="*/ 5 h 604"/>
                  <a:gd name="T60" fmla="*/ 8 w 1029"/>
                  <a:gd name="T61" fmla="*/ 5 h 604"/>
                  <a:gd name="T62" fmla="*/ 8 w 1029"/>
                  <a:gd name="T63" fmla="*/ 6 h 604"/>
                  <a:gd name="T64" fmla="*/ 8 w 1029"/>
                  <a:gd name="T65" fmla="*/ 6 h 604"/>
                  <a:gd name="T66" fmla="*/ 7 w 1029"/>
                  <a:gd name="T67" fmla="*/ 7 h 604"/>
                  <a:gd name="T68" fmla="*/ 7 w 1029"/>
                  <a:gd name="T69" fmla="*/ 6 h 604"/>
                  <a:gd name="T70" fmla="*/ 7 w 1029"/>
                  <a:gd name="T71" fmla="*/ 7 h 604"/>
                  <a:gd name="T72" fmla="*/ 7 w 1029"/>
                  <a:gd name="T73" fmla="*/ 7 h 604"/>
                  <a:gd name="T74" fmla="*/ 5 w 1029"/>
                  <a:gd name="T75" fmla="*/ 7 h 604"/>
                  <a:gd name="T76" fmla="*/ 5 w 1029"/>
                  <a:gd name="T77" fmla="*/ 6 h 604"/>
                  <a:gd name="T78" fmla="*/ 5 w 1029"/>
                  <a:gd name="T79" fmla="*/ 6 h 604"/>
                  <a:gd name="T80" fmla="*/ 4 w 1029"/>
                  <a:gd name="T81" fmla="*/ 5 h 604"/>
                  <a:gd name="T82" fmla="*/ 4 w 1029"/>
                  <a:gd name="T83" fmla="*/ 5 h 604"/>
                  <a:gd name="T84" fmla="*/ 5 w 1029"/>
                  <a:gd name="T85" fmla="*/ 5 h 604"/>
                  <a:gd name="T86" fmla="*/ 5 w 1029"/>
                  <a:gd name="T87" fmla="*/ 4 h 604"/>
                  <a:gd name="T88" fmla="*/ 6 w 1029"/>
                  <a:gd name="T89" fmla="*/ 4 h 604"/>
                  <a:gd name="T90" fmla="*/ 7 w 1029"/>
                  <a:gd name="T91" fmla="*/ 5 h 604"/>
                  <a:gd name="T92" fmla="*/ 7 w 1029"/>
                  <a:gd name="T93" fmla="*/ 5 h 604"/>
                  <a:gd name="T94" fmla="*/ 6 w 1029"/>
                  <a:gd name="T95" fmla="*/ 4 h 604"/>
                  <a:gd name="T96" fmla="*/ 6 w 1029"/>
                  <a:gd name="T97" fmla="*/ 4 h 604"/>
                  <a:gd name="T98" fmla="*/ 6 w 1029"/>
                  <a:gd name="T99" fmla="*/ 4 h 604"/>
                  <a:gd name="T100" fmla="*/ 6 w 1029"/>
                  <a:gd name="T101" fmla="*/ 4 h 604"/>
                  <a:gd name="T102" fmla="*/ 6 w 1029"/>
                  <a:gd name="T103" fmla="*/ 3 h 604"/>
                  <a:gd name="T104" fmla="*/ 5 w 1029"/>
                  <a:gd name="T105" fmla="*/ 3 h 604"/>
                  <a:gd name="T106" fmla="*/ 5 w 1029"/>
                  <a:gd name="T107" fmla="*/ 2 h 604"/>
                  <a:gd name="T108" fmla="*/ 5 w 1029"/>
                  <a:gd name="T109" fmla="*/ 2 h 604"/>
                  <a:gd name="T110" fmla="*/ 5 w 1029"/>
                  <a:gd name="T111" fmla="*/ 2 h 604"/>
                  <a:gd name="T112" fmla="*/ 4 w 1029"/>
                  <a:gd name="T113" fmla="*/ 2 h 604"/>
                  <a:gd name="T114" fmla="*/ 2 w 1029"/>
                  <a:gd name="T115" fmla="*/ 2 h 604"/>
                  <a:gd name="T116" fmla="*/ 1 w 1029"/>
                  <a:gd name="T117" fmla="*/ 2 h 604"/>
                  <a:gd name="T118" fmla="*/ 1 w 1029"/>
                  <a:gd name="T119" fmla="*/ 2 h 604"/>
                  <a:gd name="T120" fmla="*/ 0 w 1029"/>
                  <a:gd name="T121" fmla="*/ 2 h 604"/>
                  <a:gd name="T122" fmla="*/ 0 w 1029"/>
                  <a:gd name="T123" fmla="*/ 2 h 604"/>
                  <a:gd name="T124" fmla="*/ 1 w 1029"/>
                  <a:gd name="T125" fmla="*/ 2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28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9 w 1268"/>
                  <a:gd name="T1" fmla="*/ 0 h 321"/>
                  <a:gd name="T2" fmla="*/ 9 w 1268"/>
                  <a:gd name="T3" fmla="*/ 0 h 321"/>
                  <a:gd name="T4" fmla="*/ 9 w 1268"/>
                  <a:gd name="T5" fmla="*/ 0 h 321"/>
                  <a:gd name="T6" fmla="*/ 9 w 1268"/>
                  <a:gd name="T7" fmla="*/ 0 h 321"/>
                  <a:gd name="T8" fmla="*/ 10 w 1268"/>
                  <a:gd name="T9" fmla="*/ 0 h 321"/>
                  <a:gd name="T10" fmla="*/ 11 w 1268"/>
                  <a:gd name="T11" fmla="*/ 0 h 321"/>
                  <a:gd name="T12" fmla="*/ 12 w 1268"/>
                  <a:gd name="T13" fmla="*/ 0 h 321"/>
                  <a:gd name="T14" fmla="*/ 12 w 1268"/>
                  <a:gd name="T15" fmla="*/ 0 h 321"/>
                  <a:gd name="T16" fmla="*/ 14 w 1268"/>
                  <a:gd name="T17" fmla="*/ 0 h 321"/>
                  <a:gd name="T18" fmla="*/ 14 w 1268"/>
                  <a:gd name="T19" fmla="*/ 1 h 321"/>
                  <a:gd name="T20" fmla="*/ 13 w 1268"/>
                  <a:gd name="T21" fmla="*/ 1 h 321"/>
                  <a:gd name="T22" fmla="*/ 11 w 1268"/>
                  <a:gd name="T23" fmla="*/ 1 h 321"/>
                  <a:gd name="T24" fmla="*/ 11 w 1268"/>
                  <a:gd name="T25" fmla="*/ 1 h 321"/>
                  <a:gd name="T26" fmla="*/ 11 w 1268"/>
                  <a:gd name="T27" fmla="*/ 1 h 321"/>
                  <a:gd name="T28" fmla="*/ 10 w 1268"/>
                  <a:gd name="T29" fmla="*/ 1 h 321"/>
                  <a:gd name="T30" fmla="*/ 10 w 1268"/>
                  <a:gd name="T31" fmla="*/ 1 h 321"/>
                  <a:gd name="T32" fmla="*/ 8 w 1268"/>
                  <a:gd name="T33" fmla="*/ 2 h 321"/>
                  <a:gd name="T34" fmla="*/ 7 w 1268"/>
                  <a:gd name="T35" fmla="*/ 2 h 321"/>
                  <a:gd name="T36" fmla="*/ 7 w 1268"/>
                  <a:gd name="T37" fmla="*/ 2 h 321"/>
                  <a:gd name="T38" fmla="*/ 6 w 1268"/>
                  <a:gd name="T39" fmla="*/ 2 h 321"/>
                  <a:gd name="T40" fmla="*/ 6 w 1268"/>
                  <a:gd name="T41" fmla="*/ 2 h 321"/>
                  <a:gd name="T42" fmla="*/ 6 w 1268"/>
                  <a:gd name="T43" fmla="*/ 2 h 321"/>
                  <a:gd name="T44" fmla="*/ 6 w 1268"/>
                  <a:gd name="T45" fmla="*/ 3 h 321"/>
                  <a:gd name="T46" fmla="*/ 5 w 1268"/>
                  <a:gd name="T47" fmla="*/ 3 h 321"/>
                  <a:gd name="T48" fmla="*/ 5 w 1268"/>
                  <a:gd name="T49" fmla="*/ 3 h 321"/>
                  <a:gd name="T50" fmla="*/ 5 w 1268"/>
                  <a:gd name="T51" fmla="*/ 3 h 321"/>
                  <a:gd name="T52" fmla="*/ 4 w 1268"/>
                  <a:gd name="T53" fmla="*/ 3 h 321"/>
                  <a:gd name="T54" fmla="*/ 4 w 1268"/>
                  <a:gd name="T55" fmla="*/ 4 h 321"/>
                  <a:gd name="T56" fmla="*/ 3 w 1268"/>
                  <a:gd name="T57" fmla="*/ 3 h 321"/>
                  <a:gd name="T58" fmla="*/ 3 w 1268"/>
                  <a:gd name="T59" fmla="*/ 3 h 321"/>
                  <a:gd name="T60" fmla="*/ 1 w 1268"/>
                  <a:gd name="T61" fmla="*/ 3 h 321"/>
                  <a:gd name="T62" fmla="*/ 0 w 1268"/>
                  <a:gd name="T63" fmla="*/ 3 h 321"/>
                  <a:gd name="T64" fmla="*/ 0 w 1268"/>
                  <a:gd name="T65" fmla="*/ 3 h 321"/>
                  <a:gd name="T66" fmla="*/ 1 w 1268"/>
                  <a:gd name="T67" fmla="*/ 3 h 321"/>
                  <a:gd name="T68" fmla="*/ 2 w 1268"/>
                  <a:gd name="T69" fmla="*/ 3 h 321"/>
                  <a:gd name="T70" fmla="*/ 2 w 1268"/>
                  <a:gd name="T71" fmla="*/ 3 h 321"/>
                  <a:gd name="T72" fmla="*/ 2 w 1268"/>
                  <a:gd name="T73" fmla="*/ 3 h 321"/>
                  <a:gd name="T74" fmla="*/ 2 w 1268"/>
                  <a:gd name="T75" fmla="*/ 3 h 321"/>
                  <a:gd name="T76" fmla="*/ 3 w 1268"/>
                  <a:gd name="T77" fmla="*/ 3 h 321"/>
                  <a:gd name="T78" fmla="*/ 2 w 1268"/>
                  <a:gd name="T79" fmla="*/ 2 h 321"/>
                  <a:gd name="T80" fmla="*/ 2 w 1268"/>
                  <a:gd name="T81" fmla="*/ 2 h 321"/>
                  <a:gd name="T82" fmla="*/ 2 w 1268"/>
                  <a:gd name="T83" fmla="*/ 2 h 321"/>
                  <a:gd name="T84" fmla="*/ 3 w 1268"/>
                  <a:gd name="T85" fmla="*/ 2 h 321"/>
                  <a:gd name="T86" fmla="*/ 4 w 1268"/>
                  <a:gd name="T87" fmla="*/ 2 h 321"/>
                  <a:gd name="T88" fmla="*/ 5 w 1268"/>
                  <a:gd name="T89" fmla="*/ 2 h 321"/>
                  <a:gd name="T90" fmla="*/ 4 w 1268"/>
                  <a:gd name="T91" fmla="*/ 2 h 321"/>
                  <a:gd name="T92" fmla="*/ 3 w 1268"/>
                  <a:gd name="T93" fmla="*/ 2 h 321"/>
                  <a:gd name="T94" fmla="*/ 4 w 1268"/>
                  <a:gd name="T95" fmla="*/ 2 h 321"/>
                  <a:gd name="T96" fmla="*/ 5 w 1268"/>
                  <a:gd name="T97" fmla="*/ 2 h 321"/>
                  <a:gd name="T98" fmla="*/ 5 w 1268"/>
                  <a:gd name="T99" fmla="*/ 1 h 321"/>
                  <a:gd name="T100" fmla="*/ 7 w 1268"/>
                  <a:gd name="T101" fmla="*/ 1 h 321"/>
                  <a:gd name="T102" fmla="*/ 6 w 1268"/>
                  <a:gd name="T103" fmla="*/ 1 h 321"/>
                  <a:gd name="T104" fmla="*/ 5 w 1268"/>
                  <a:gd name="T105" fmla="*/ 1 h 321"/>
                  <a:gd name="T106" fmla="*/ 4 w 1268"/>
                  <a:gd name="T107" fmla="*/ 1 h 321"/>
                  <a:gd name="T108" fmla="*/ 3 w 1268"/>
                  <a:gd name="T109" fmla="*/ 1 h 321"/>
                  <a:gd name="T110" fmla="*/ 2 w 1268"/>
                  <a:gd name="T111" fmla="*/ 1 h 321"/>
                  <a:gd name="T112" fmla="*/ 3 w 1268"/>
                  <a:gd name="T113" fmla="*/ 1 h 321"/>
                  <a:gd name="T114" fmla="*/ 5 w 1268"/>
                  <a:gd name="T115" fmla="*/ 1 h 321"/>
                  <a:gd name="T116" fmla="*/ 7 w 1268"/>
                  <a:gd name="T117" fmla="*/ 0 h 321"/>
                  <a:gd name="T118" fmla="*/ 7 w 1268"/>
                  <a:gd name="T119" fmla="*/ 0 h 321"/>
                  <a:gd name="T120" fmla="*/ 8 w 1268"/>
                  <a:gd name="T121" fmla="*/ 0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29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0 h 117"/>
                  <a:gd name="T4" fmla="*/ 0 w 160"/>
                  <a:gd name="T5" fmla="*/ 0 h 117"/>
                  <a:gd name="T6" fmla="*/ 0 w 160"/>
                  <a:gd name="T7" fmla="*/ 0 h 117"/>
                  <a:gd name="T8" fmla="*/ 0 w 160"/>
                  <a:gd name="T9" fmla="*/ 0 h 117"/>
                  <a:gd name="T10" fmla="*/ 0 w 160"/>
                  <a:gd name="T11" fmla="*/ 1 h 117"/>
                  <a:gd name="T12" fmla="*/ 0 w 160"/>
                  <a:gd name="T13" fmla="*/ 1 h 117"/>
                  <a:gd name="T14" fmla="*/ 0 w 160"/>
                  <a:gd name="T15" fmla="*/ 1 h 117"/>
                  <a:gd name="T16" fmla="*/ 1 w 160"/>
                  <a:gd name="T17" fmla="*/ 1 h 117"/>
                  <a:gd name="T18" fmla="*/ 1 w 160"/>
                  <a:gd name="T19" fmla="*/ 1 h 117"/>
                  <a:gd name="T20" fmla="*/ 1 w 160"/>
                  <a:gd name="T21" fmla="*/ 1 h 117"/>
                  <a:gd name="T22" fmla="*/ 1 w 160"/>
                  <a:gd name="T23" fmla="*/ 1 h 117"/>
                  <a:gd name="T24" fmla="*/ 1 w 160"/>
                  <a:gd name="T25" fmla="*/ 1 h 117"/>
                  <a:gd name="T26" fmla="*/ 1 w 160"/>
                  <a:gd name="T27" fmla="*/ 1 h 117"/>
                  <a:gd name="T28" fmla="*/ 1 w 160"/>
                  <a:gd name="T29" fmla="*/ 1 h 117"/>
                  <a:gd name="T30" fmla="*/ 1 w 160"/>
                  <a:gd name="T31" fmla="*/ 1 h 117"/>
                  <a:gd name="T32" fmla="*/ 1 w 160"/>
                  <a:gd name="T33" fmla="*/ 1 h 117"/>
                  <a:gd name="T34" fmla="*/ 1 w 160"/>
                  <a:gd name="T35" fmla="*/ 1 h 117"/>
                  <a:gd name="T36" fmla="*/ 2 w 160"/>
                  <a:gd name="T37" fmla="*/ 1 h 117"/>
                  <a:gd name="T38" fmla="*/ 2 w 160"/>
                  <a:gd name="T39" fmla="*/ 1 h 117"/>
                  <a:gd name="T40" fmla="*/ 2 w 160"/>
                  <a:gd name="T41" fmla="*/ 1 h 117"/>
                  <a:gd name="T42" fmla="*/ 2 w 160"/>
                  <a:gd name="T43" fmla="*/ 1 h 117"/>
                  <a:gd name="T44" fmla="*/ 1 w 160"/>
                  <a:gd name="T45" fmla="*/ 1 h 117"/>
                  <a:gd name="T46" fmla="*/ 1 w 160"/>
                  <a:gd name="T47" fmla="*/ 1 h 117"/>
                  <a:gd name="T48" fmla="*/ 1 w 160"/>
                  <a:gd name="T49" fmla="*/ 1 h 117"/>
                  <a:gd name="T50" fmla="*/ 1 w 160"/>
                  <a:gd name="T51" fmla="*/ 1 h 117"/>
                  <a:gd name="T52" fmla="*/ 1 w 160"/>
                  <a:gd name="T53" fmla="*/ 1 h 117"/>
                  <a:gd name="T54" fmla="*/ 1 w 160"/>
                  <a:gd name="T55" fmla="*/ 1 h 117"/>
                  <a:gd name="T56" fmla="*/ 1 w 160"/>
                  <a:gd name="T57" fmla="*/ 1 h 117"/>
                  <a:gd name="T58" fmla="*/ 1 w 160"/>
                  <a:gd name="T59" fmla="*/ 0 h 117"/>
                  <a:gd name="T60" fmla="*/ 1 w 160"/>
                  <a:gd name="T61" fmla="*/ 0 h 117"/>
                  <a:gd name="T62" fmla="*/ 1 w 160"/>
                  <a:gd name="T63" fmla="*/ 0 h 117"/>
                  <a:gd name="T64" fmla="*/ 1 w 160"/>
                  <a:gd name="T65" fmla="*/ 0 h 117"/>
                  <a:gd name="T66" fmla="*/ 1 w 160"/>
                  <a:gd name="T67" fmla="*/ 0 h 117"/>
                  <a:gd name="T68" fmla="*/ 1 w 160"/>
                  <a:gd name="T69" fmla="*/ 0 h 117"/>
                  <a:gd name="T70" fmla="*/ 1 w 160"/>
                  <a:gd name="T71" fmla="*/ 0 h 117"/>
                  <a:gd name="T72" fmla="*/ 1 w 160"/>
                  <a:gd name="T73" fmla="*/ 0 h 117"/>
                  <a:gd name="T74" fmla="*/ 1 w 160"/>
                  <a:gd name="T75" fmla="*/ 0 h 117"/>
                  <a:gd name="T76" fmla="*/ 1 w 160"/>
                  <a:gd name="T77" fmla="*/ 0 h 117"/>
                  <a:gd name="T78" fmla="*/ 0 w 160"/>
                  <a:gd name="T79" fmla="*/ 0 h 117"/>
                  <a:gd name="T80" fmla="*/ 0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30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0 w 80"/>
                  <a:gd name="T1" fmla="*/ 1 h 141"/>
                  <a:gd name="T2" fmla="*/ 1 w 80"/>
                  <a:gd name="T3" fmla="*/ 0 h 141"/>
                  <a:gd name="T4" fmla="*/ 1 w 80"/>
                  <a:gd name="T5" fmla="*/ 0 h 141"/>
                  <a:gd name="T6" fmla="*/ 1 w 80"/>
                  <a:gd name="T7" fmla="*/ 0 h 141"/>
                  <a:gd name="T8" fmla="*/ 1 w 80"/>
                  <a:gd name="T9" fmla="*/ 0 h 141"/>
                  <a:gd name="T10" fmla="*/ 1 w 80"/>
                  <a:gd name="T11" fmla="*/ 0 h 141"/>
                  <a:gd name="T12" fmla="*/ 1 w 80"/>
                  <a:gd name="T13" fmla="*/ 0 h 141"/>
                  <a:gd name="T14" fmla="*/ 1 w 80"/>
                  <a:gd name="T15" fmla="*/ 0 h 141"/>
                  <a:gd name="T16" fmla="*/ 1 w 80"/>
                  <a:gd name="T17" fmla="*/ 0 h 141"/>
                  <a:gd name="T18" fmla="*/ 0 w 80"/>
                  <a:gd name="T19" fmla="*/ 0 h 141"/>
                  <a:gd name="T20" fmla="*/ 0 w 80"/>
                  <a:gd name="T21" fmla="*/ 0 h 141"/>
                  <a:gd name="T22" fmla="*/ 0 w 80"/>
                  <a:gd name="T23" fmla="*/ 0 h 141"/>
                  <a:gd name="T24" fmla="*/ 0 w 80"/>
                  <a:gd name="T25" fmla="*/ 0 h 141"/>
                  <a:gd name="T26" fmla="*/ 0 w 80"/>
                  <a:gd name="T27" fmla="*/ 0 h 141"/>
                  <a:gd name="T28" fmla="*/ 0 w 80"/>
                  <a:gd name="T29" fmla="*/ 1 h 141"/>
                  <a:gd name="T30" fmla="*/ 0 w 80"/>
                  <a:gd name="T31" fmla="*/ 1 h 141"/>
                  <a:gd name="T32" fmla="*/ 0 w 80"/>
                  <a:gd name="T33" fmla="*/ 1 h 141"/>
                  <a:gd name="T34" fmla="*/ 0 w 80"/>
                  <a:gd name="T35" fmla="*/ 1 h 141"/>
                  <a:gd name="T36" fmla="*/ 0 w 80"/>
                  <a:gd name="T37" fmla="*/ 1 h 141"/>
                  <a:gd name="T38" fmla="*/ 0 w 80"/>
                  <a:gd name="T39" fmla="*/ 1 h 141"/>
                  <a:gd name="T40" fmla="*/ 0 w 80"/>
                  <a:gd name="T41" fmla="*/ 1 h 141"/>
                  <a:gd name="T42" fmla="*/ 0 w 80"/>
                  <a:gd name="T43" fmla="*/ 2 h 141"/>
                  <a:gd name="T44" fmla="*/ 0 w 80"/>
                  <a:gd name="T45" fmla="*/ 2 h 141"/>
                  <a:gd name="T46" fmla="*/ 0 w 80"/>
                  <a:gd name="T47" fmla="*/ 2 h 141"/>
                  <a:gd name="T48" fmla="*/ 0 w 80"/>
                  <a:gd name="T49" fmla="*/ 1 h 141"/>
                  <a:gd name="T50" fmla="*/ 0 w 80"/>
                  <a:gd name="T51" fmla="*/ 1 h 141"/>
                  <a:gd name="T52" fmla="*/ 0 w 80"/>
                  <a:gd name="T53" fmla="*/ 1 h 141"/>
                  <a:gd name="T54" fmla="*/ 0 w 80"/>
                  <a:gd name="T55" fmla="*/ 1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31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1 h 124"/>
                  <a:gd name="T2" fmla="*/ 0 w 259"/>
                  <a:gd name="T3" fmla="*/ 1 h 124"/>
                  <a:gd name="T4" fmla="*/ 0 w 259"/>
                  <a:gd name="T5" fmla="*/ 1 h 124"/>
                  <a:gd name="T6" fmla="*/ 0 w 259"/>
                  <a:gd name="T7" fmla="*/ 1 h 124"/>
                  <a:gd name="T8" fmla="*/ 0 w 259"/>
                  <a:gd name="T9" fmla="*/ 1 h 124"/>
                  <a:gd name="T10" fmla="*/ 0 w 259"/>
                  <a:gd name="T11" fmla="*/ 1 h 124"/>
                  <a:gd name="T12" fmla="*/ 0 w 259"/>
                  <a:gd name="T13" fmla="*/ 1 h 124"/>
                  <a:gd name="T14" fmla="*/ 0 w 259"/>
                  <a:gd name="T15" fmla="*/ 1 h 124"/>
                  <a:gd name="T16" fmla="*/ 0 w 259"/>
                  <a:gd name="T17" fmla="*/ 1 h 124"/>
                  <a:gd name="T18" fmla="*/ 1 w 259"/>
                  <a:gd name="T19" fmla="*/ 2 h 124"/>
                  <a:gd name="T20" fmla="*/ 1 w 259"/>
                  <a:gd name="T21" fmla="*/ 2 h 124"/>
                  <a:gd name="T22" fmla="*/ 1 w 259"/>
                  <a:gd name="T23" fmla="*/ 2 h 124"/>
                  <a:gd name="T24" fmla="*/ 1 w 259"/>
                  <a:gd name="T25" fmla="*/ 2 h 124"/>
                  <a:gd name="T26" fmla="*/ 1 w 259"/>
                  <a:gd name="T27" fmla="*/ 1 h 124"/>
                  <a:gd name="T28" fmla="*/ 1 w 259"/>
                  <a:gd name="T29" fmla="*/ 1 h 124"/>
                  <a:gd name="T30" fmla="*/ 1 w 259"/>
                  <a:gd name="T31" fmla="*/ 1 h 124"/>
                  <a:gd name="T32" fmla="*/ 1 w 259"/>
                  <a:gd name="T33" fmla="*/ 1 h 124"/>
                  <a:gd name="T34" fmla="*/ 1 w 259"/>
                  <a:gd name="T35" fmla="*/ 1 h 124"/>
                  <a:gd name="T36" fmla="*/ 1 w 259"/>
                  <a:gd name="T37" fmla="*/ 1 h 124"/>
                  <a:gd name="T38" fmla="*/ 1 w 259"/>
                  <a:gd name="T39" fmla="*/ 1 h 124"/>
                  <a:gd name="T40" fmla="*/ 1 w 259"/>
                  <a:gd name="T41" fmla="*/ 1 h 124"/>
                  <a:gd name="T42" fmla="*/ 2 w 259"/>
                  <a:gd name="T43" fmla="*/ 1 h 124"/>
                  <a:gd name="T44" fmla="*/ 2 w 259"/>
                  <a:gd name="T45" fmla="*/ 1 h 124"/>
                  <a:gd name="T46" fmla="*/ 2 w 259"/>
                  <a:gd name="T47" fmla="*/ 1 h 124"/>
                  <a:gd name="T48" fmla="*/ 2 w 259"/>
                  <a:gd name="T49" fmla="*/ 1 h 124"/>
                  <a:gd name="T50" fmla="*/ 2 w 259"/>
                  <a:gd name="T51" fmla="*/ 1 h 124"/>
                  <a:gd name="T52" fmla="*/ 2 w 259"/>
                  <a:gd name="T53" fmla="*/ 1 h 124"/>
                  <a:gd name="T54" fmla="*/ 2 w 259"/>
                  <a:gd name="T55" fmla="*/ 1 h 124"/>
                  <a:gd name="T56" fmla="*/ 2 w 259"/>
                  <a:gd name="T57" fmla="*/ 1 h 124"/>
                  <a:gd name="T58" fmla="*/ 3 w 259"/>
                  <a:gd name="T59" fmla="*/ 1 h 124"/>
                  <a:gd name="T60" fmla="*/ 3 w 259"/>
                  <a:gd name="T61" fmla="*/ 1 h 124"/>
                  <a:gd name="T62" fmla="*/ 3 w 259"/>
                  <a:gd name="T63" fmla="*/ 1 h 124"/>
                  <a:gd name="T64" fmla="*/ 3 w 259"/>
                  <a:gd name="T65" fmla="*/ 1 h 124"/>
                  <a:gd name="T66" fmla="*/ 3 w 259"/>
                  <a:gd name="T67" fmla="*/ 1 h 124"/>
                  <a:gd name="T68" fmla="*/ 2 w 259"/>
                  <a:gd name="T69" fmla="*/ 1 h 124"/>
                  <a:gd name="T70" fmla="*/ 3 w 259"/>
                  <a:gd name="T71" fmla="*/ 1 h 124"/>
                  <a:gd name="T72" fmla="*/ 3 w 259"/>
                  <a:gd name="T73" fmla="*/ 1 h 124"/>
                  <a:gd name="T74" fmla="*/ 3 w 259"/>
                  <a:gd name="T75" fmla="*/ 1 h 124"/>
                  <a:gd name="T76" fmla="*/ 3 w 259"/>
                  <a:gd name="T77" fmla="*/ 1 h 124"/>
                  <a:gd name="T78" fmla="*/ 3 w 259"/>
                  <a:gd name="T79" fmla="*/ 1 h 124"/>
                  <a:gd name="T80" fmla="*/ 3 w 259"/>
                  <a:gd name="T81" fmla="*/ 1 h 124"/>
                  <a:gd name="T82" fmla="*/ 2 w 259"/>
                  <a:gd name="T83" fmla="*/ 1 h 124"/>
                  <a:gd name="T84" fmla="*/ 2 w 259"/>
                  <a:gd name="T85" fmla="*/ 1 h 124"/>
                  <a:gd name="T86" fmla="*/ 2 w 259"/>
                  <a:gd name="T87" fmla="*/ 0 h 124"/>
                  <a:gd name="T88" fmla="*/ 2 w 259"/>
                  <a:gd name="T89" fmla="*/ 0 h 124"/>
                  <a:gd name="T90" fmla="*/ 2 w 259"/>
                  <a:gd name="T91" fmla="*/ 0 h 124"/>
                  <a:gd name="T92" fmla="*/ 2 w 259"/>
                  <a:gd name="T93" fmla="*/ 0 h 124"/>
                  <a:gd name="T94" fmla="*/ 2 w 259"/>
                  <a:gd name="T95" fmla="*/ 0 h 124"/>
                  <a:gd name="T96" fmla="*/ 1 w 259"/>
                  <a:gd name="T97" fmla="*/ 0 h 124"/>
                  <a:gd name="T98" fmla="*/ 1 w 259"/>
                  <a:gd name="T99" fmla="*/ 0 h 124"/>
                  <a:gd name="T100" fmla="*/ 1 w 259"/>
                  <a:gd name="T101" fmla="*/ 0 h 124"/>
                  <a:gd name="T102" fmla="*/ 1 w 259"/>
                  <a:gd name="T103" fmla="*/ 0 h 124"/>
                  <a:gd name="T104" fmla="*/ 1 w 259"/>
                  <a:gd name="T105" fmla="*/ 0 h 124"/>
                  <a:gd name="T106" fmla="*/ 1 w 259"/>
                  <a:gd name="T107" fmla="*/ 0 h 124"/>
                  <a:gd name="T108" fmla="*/ 1 w 259"/>
                  <a:gd name="T109" fmla="*/ 0 h 124"/>
                  <a:gd name="T110" fmla="*/ 1 w 259"/>
                  <a:gd name="T111" fmla="*/ 0 h 124"/>
                  <a:gd name="T112" fmla="*/ 1 w 259"/>
                  <a:gd name="T113" fmla="*/ 1 h 124"/>
                  <a:gd name="T114" fmla="*/ 0 w 259"/>
                  <a:gd name="T115" fmla="*/ 1 h 124"/>
                  <a:gd name="T116" fmla="*/ 0 w 259"/>
                  <a:gd name="T117" fmla="*/ 1 h 124"/>
                  <a:gd name="T118" fmla="*/ 0 w 259"/>
                  <a:gd name="T119" fmla="*/ 1 h 124"/>
                  <a:gd name="T120" fmla="*/ 0 w 259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32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0 h 57"/>
                  <a:gd name="T2" fmla="*/ 0 w 119"/>
                  <a:gd name="T3" fmla="*/ 0 h 57"/>
                  <a:gd name="T4" fmla="*/ 0 w 119"/>
                  <a:gd name="T5" fmla="*/ 0 h 57"/>
                  <a:gd name="T6" fmla="*/ 0 w 119"/>
                  <a:gd name="T7" fmla="*/ 1 h 57"/>
                  <a:gd name="T8" fmla="*/ 0 w 119"/>
                  <a:gd name="T9" fmla="*/ 1 h 57"/>
                  <a:gd name="T10" fmla="*/ 0 w 119"/>
                  <a:gd name="T11" fmla="*/ 1 h 57"/>
                  <a:gd name="T12" fmla="*/ 0 w 119"/>
                  <a:gd name="T13" fmla="*/ 1 h 57"/>
                  <a:gd name="T14" fmla="*/ 0 w 119"/>
                  <a:gd name="T15" fmla="*/ 1 h 57"/>
                  <a:gd name="T16" fmla="*/ 1 w 119"/>
                  <a:gd name="T17" fmla="*/ 1 h 57"/>
                  <a:gd name="T18" fmla="*/ 1 w 119"/>
                  <a:gd name="T19" fmla="*/ 1 h 57"/>
                  <a:gd name="T20" fmla="*/ 1 w 119"/>
                  <a:gd name="T21" fmla="*/ 1 h 57"/>
                  <a:gd name="T22" fmla="*/ 1 w 119"/>
                  <a:gd name="T23" fmla="*/ 1 h 57"/>
                  <a:gd name="T24" fmla="*/ 1 w 119"/>
                  <a:gd name="T25" fmla="*/ 1 h 57"/>
                  <a:gd name="T26" fmla="*/ 1 w 119"/>
                  <a:gd name="T27" fmla="*/ 1 h 57"/>
                  <a:gd name="T28" fmla="*/ 1 w 119"/>
                  <a:gd name="T29" fmla="*/ 1 h 57"/>
                  <a:gd name="T30" fmla="*/ 1 w 119"/>
                  <a:gd name="T31" fmla="*/ 1 h 57"/>
                  <a:gd name="T32" fmla="*/ 1 w 119"/>
                  <a:gd name="T33" fmla="*/ 0 h 57"/>
                  <a:gd name="T34" fmla="*/ 1 w 119"/>
                  <a:gd name="T35" fmla="*/ 0 h 57"/>
                  <a:gd name="T36" fmla="*/ 1 w 119"/>
                  <a:gd name="T37" fmla="*/ 0 h 57"/>
                  <a:gd name="T38" fmla="*/ 1 w 119"/>
                  <a:gd name="T39" fmla="*/ 0 h 57"/>
                  <a:gd name="T40" fmla="*/ 1 w 119"/>
                  <a:gd name="T41" fmla="*/ 0 h 57"/>
                  <a:gd name="T42" fmla="*/ 1 w 119"/>
                  <a:gd name="T43" fmla="*/ 0 h 57"/>
                  <a:gd name="T44" fmla="*/ 1 w 119"/>
                  <a:gd name="T45" fmla="*/ 0 h 57"/>
                  <a:gd name="T46" fmla="*/ 1 w 119"/>
                  <a:gd name="T47" fmla="*/ 0 h 57"/>
                  <a:gd name="T48" fmla="*/ 0 w 119"/>
                  <a:gd name="T49" fmla="*/ 0 h 57"/>
                  <a:gd name="T50" fmla="*/ 0 w 119"/>
                  <a:gd name="T51" fmla="*/ 0 h 57"/>
                  <a:gd name="T52" fmla="*/ 0 w 119"/>
                  <a:gd name="T53" fmla="*/ 0 h 57"/>
                  <a:gd name="T54" fmla="*/ 0 w 119"/>
                  <a:gd name="T55" fmla="*/ 0 h 57"/>
                  <a:gd name="T56" fmla="*/ 0 w 119"/>
                  <a:gd name="T57" fmla="*/ 0 h 57"/>
                  <a:gd name="T58" fmla="*/ 0 w 119"/>
                  <a:gd name="T59" fmla="*/ 0 h 57"/>
                  <a:gd name="T60" fmla="*/ 0 w 119"/>
                  <a:gd name="T61" fmla="*/ 0 h 57"/>
                  <a:gd name="T62" fmla="*/ 0 w 119"/>
                  <a:gd name="T63" fmla="*/ 0 h 57"/>
                  <a:gd name="T64" fmla="*/ 0 w 119"/>
                  <a:gd name="T65" fmla="*/ 0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33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1 h 52"/>
                  <a:gd name="T2" fmla="*/ 0 w 107"/>
                  <a:gd name="T3" fmla="*/ 1 h 52"/>
                  <a:gd name="T4" fmla="*/ 0 w 107"/>
                  <a:gd name="T5" fmla="*/ 1 h 52"/>
                  <a:gd name="T6" fmla="*/ 0 w 107"/>
                  <a:gd name="T7" fmla="*/ 1 h 52"/>
                  <a:gd name="T8" fmla="*/ 0 w 107"/>
                  <a:gd name="T9" fmla="*/ 1 h 52"/>
                  <a:gd name="T10" fmla="*/ 0 w 107"/>
                  <a:gd name="T11" fmla="*/ 1 h 52"/>
                  <a:gd name="T12" fmla="*/ 0 w 107"/>
                  <a:gd name="T13" fmla="*/ 1 h 52"/>
                  <a:gd name="T14" fmla="*/ 0 w 107"/>
                  <a:gd name="T15" fmla="*/ 1 h 52"/>
                  <a:gd name="T16" fmla="*/ 1 w 107"/>
                  <a:gd name="T17" fmla="*/ 1 h 52"/>
                  <a:gd name="T18" fmla="*/ 1 w 107"/>
                  <a:gd name="T19" fmla="*/ 1 h 52"/>
                  <a:gd name="T20" fmla="*/ 1 w 107"/>
                  <a:gd name="T21" fmla="*/ 1 h 52"/>
                  <a:gd name="T22" fmla="*/ 1 w 107"/>
                  <a:gd name="T23" fmla="*/ 0 h 52"/>
                  <a:gd name="T24" fmla="*/ 1 w 107"/>
                  <a:gd name="T25" fmla="*/ 0 h 52"/>
                  <a:gd name="T26" fmla="*/ 1 w 107"/>
                  <a:gd name="T27" fmla="*/ 0 h 52"/>
                  <a:gd name="T28" fmla="*/ 1 w 107"/>
                  <a:gd name="T29" fmla="*/ 0 h 52"/>
                  <a:gd name="T30" fmla="*/ 1 w 107"/>
                  <a:gd name="T31" fmla="*/ 0 h 52"/>
                  <a:gd name="T32" fmla="*/ 1 w 107"/>
                  <a:gd name="T33" fmla="*/ 0 h 52"/>
                  <a:gd name="T34" fmla="*/ 1 w 107"/>
                  <a:gd name="T35" fmla="*/ 0 h 52"/>
                  <a:gd name="T36" fmla="*/ 1 w 107"/>
                  <a:gd name="T37" fmla="*/ 0 h 52"/>
                  <a:gd name="T38" fmla="*/ 1 w 107"/>
                  <a:gd name="T39" fmla="*/ 0 h 52"/>
                  <a:gd name="T40" fmla="*/ 0 w 107"/>
                  <a:gd name="T41" fmla="*/ 0 h 52"/>
                  <a:gd name="T42" fmla="*/ 0 w 107"/>
                  <a:gd name="T43" fmla="*/ 0 h 52"/>
                  <a:gd name="T44" fmla="*/ 0 w 107"/>
                  <a:gd name="T45" fmla="*/ 0 h 52"/>
                  <a:gd name="T46" fmla="*/ 0 w 107"/>
                  <a:gd name="T47" fmla="*/ 0 h 52"/>
                  <a:gd name="T48" fmla="*/ 0 w 107"/>
                  <a:gd name="T49" fmla="*/ 1 h 52"/>
                  <a:gd name="T50" fmla="*/ 0 w 107"/>
                  <a:gd name="T51" fmla="*/ 1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34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0 w 246"/>
                  <a:gd name="T1" fmla="*/ 1 h 99"/>
                  <a:gd name="T2" fmla="*/ 0 w 246"/>
                  <a:gd name="T3" fmla="*/ 1 h 99"/>
                  <a:gd name="T4" fmla="*/ 0 w 246"/>
                  <a:gd name="T5" fmla="*/ 1 h 99"/>
                  <a:gd name="T6" fmla="*/ 0 w 246"/>
                  <a:gd name="T7" fmla="*/ 1 h 99"/>
                  <a:gd name="T8" fmla="*/ 0 w 246"/>
                  <a:gd name="T9" fmla="*/ 1 h 99"/>
                  <a:gd name="T10" fmla="*/ 0 w 246"/>
                  <a:gd name="T11" fmla="*/ 1 h 99"/>
                  <a:gd name="T12" fmla="*/ 0 w 246"/>
                  <a:gd name="T13" fmla="*/ 1 h 99"/>
                  <a:gd name="T14" fmla="*/ 0 w 246"/>
                  <a:gd name="T15" fmla="*/ 1 h 99"/>
                  <a:gd name="T16" fmla="*/ 0 w 246"/>
                  <a:gd name="T17" fmla="*/ 1 h 99"/>
                  <a:gd name="T18" fmla="*/ 0 w 246"/>
                  <a:gd name="T19" fmla="*/ 1 h 99"/>
                  <a:gd name="T20" fmla="*/ 0 w 246"/>
                  <a:gd name="T21" fmla="*/ 1 h 99"/>
                  <a:gd name="T22" fmla="*/ 0 w 246"/>
                  <a:gd name="T23" fmla="*/ 1 h 99"/>
                  <a:gd name="T24" fmla="*/ 0 w 246"/>
                  <a:gd name="T25" fmla="*/ 1 h 99"/>
                  <a:gd name="T26" fmla="*/ 0 w 246"/>
                  <a:gd name="T27" fmla="*/ 1 h 99"/>
                  <a:gd name="T28" fmla="*/ 0 w 246"/>
                  <a:gd name="T29" fmla="*/ 0 h 99"/>
                  <a:gd name="T30" fmla="*/ 0 w 246"/>
                  <a:gd name="T31" fmla="*/ 0 h 99"/>
                  <a:gd name="T32" fmla="*/ 0 w 246"/>
                  <a:gd name="T33" fmla="*/ 0 h 99"/>
                  <a:gd name="T34" fmla="*/ 1 w 246"/>
                  <a:gd name="T35" fmla="*/ 0 h 99"/>
                  <a:gd name="T36" fmla="*/ 1 w 246"/>
                  <a:gd name="T37" fmla="*/ 0 h 99"/>
                  <a:gd name="T38" fmla="*/ 1 w 246"/>
                  <a:gd name="T39" fmla="*/ 0 h 99"/>
                  <a:gd name="T40" fmla="*/ 1 w 246"/>
                  <a:gd name="T41" fmla="*/ 0 h 99"/>
                  <a:gd name="T42" fmla="*/ 1 w 246"/>
                  <a:gd name="T43" fmla="*/ 0 h 99"/>
                  <a:gd name="T44" fmla="*/ 1 w 246"/>
                  <a:gd name="T45" fmla="*/ 0 h 99"/>
                  <a:gd name="T46" fmla="*/ 1 w 246"/>
                  <a:gd name="T47" fmla="*/ 0 h 99"/>
                  <a:gd name="T48" fmla="*/ 1 w 246"/>
                  <a:gd name="T49" fmla="*/ 0 h 99"/>
                  <a:gd name="T50" fmla="*/ 2 w 246"/>
                  <a:gd name="T51" fmla="*/ 0 h 99"/>
                  <a:gd name="T52" fmla="*/ 2 w 246"/>
                  <a:gd name="T53" fmla="*/ 0 h 99"/>
                  <a:gd name="T54" fmla="*/ 2 w 246"/>
                  <a:gd name="T55" fmla="*/ 0 h 99"/>
                  <a:gd name="T56" fmla="*/ 3 w 246"/>
                  <a:gd name="T57" fmla="*/ 0 h 99"/>
                  <a:gd name="T58" fmla="*/ 3 w 246"/>
                  <a:gd name="T59" fmla="*/ 0 h 99"/>
                  <a:gd name="T60" fmla="*/ 3 w 246"/>
                  <a:gd name="T61" fmla="*/ 0 h 99"/>
                  <a:gd name="T62" fmla="*/ 3 w 246"/>
                  <a:gd name="T63" fmla="*/ 0 h 99"/>
                  <a:gd name="T64" fmla="*/ 3 w 246"/>
                  <a:gd name="T65" fmla="*/ 0 h 99"/>
                  <a:gd name="T66" fmla="*/ 2 w 246"/>
                  <a:gd name="T67" fmla="*/ 0 h 99"/>
                  <a:gd name="T68" fmla="*/ 2 w 246"/>
                  <a:gd name="T69" fmla="*/ 1 h 99"/>
                  <a:gd name="T70" fmla="*/ 2 w 246"/>
                  <a:gd name="T71" fmla="*/ 1 h 99"/>
                  <a:gd name="T72" fmla="*/ 2 w 246"/>
                  <a:gd name="T73" fmla="*/ 1 h 99"/>
                  <a:gd name="T74" fmla="*/ 2 w 246"/>
                  <a:gd name="T75" fmla="*/ 1 h 99"/>
                  <a:gd name="T76" fmla="*/ 2 w 246"/>
                  <a:gd name="T77" fmla="*/ 1 h 99"/>
                  <a:gd name="T78" fmla="*/ 1 w 246"/>
                  <a:gd name="T79" fmla="*/ 1 h 99"/>
                  <a:gd name="T80" fmla="*/ 1 w 246"/>
                  <a:gd name="T81" fmla="*/ 1 h 99"/>
                  <a:gd name="T82" fmla="*/ 1 w 246"/>
                  <a:gd name="T83" fmla="*/ 1 h 99"/>
                  <a:gd name="T84" fmla="*/ 1 w 246"/>
                  <a:gd name="T85" fmla="*/ 1 h 99"/>
                  <a:gd name="T86" fmla="*/ 1 w 246"/>
                  <a:gd name="T87" fmla="*/ 1 h 99"/>
                  <a:gd name="T88" fmla="*/ 1 w 246"/>
                  <a:gd name="T89" fmla="*/ 1 h 99"/>
                  <a:gd name="T90" fmla="*/ 1 w 246"/>
                  <a:gd name="T91" fmla="*/ 1 h 99"/>
                  <a:gd name="T92" fmla="*/ 1 w 246"/>
                  <a:gd name="T93" fmla="*/ 1 h 99"/>
                  <a:gd name="T94" fmla="*/ 1 w 246"/>
                  <a:gd name="T95" fmla="*/ 1 h 99"/>
                  <a:gd name="T96" fmla="*/ 1 w 246"/>
                  <a:gd name="T97" fmla="*/ 1 h 99"/>
                  <a:gd name="T98" fmla="*/ 1 w 246"/>
                  <a:gd name="T99" fmla="*/ 1 h 99"/>
                  <a:gd name="T100" fmla="*/ 0 w 246"/>
                  <a:gd name="T101" fmla="*/ 1 h 99"/>
                  <a:gd name="T102" fmla="*/ 0 w 246"/>
                  <a:gd name="T103" fmla="*/ 1 h 99"/>
                  <a:gd name="T104" fmla="*/ 0 w 246"/>
                  <a:gd name="T105" fmla="*/ 1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35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0 w 233"/>
                  <a:gd name="T1" fmla="*/ 1 h 123"/>
                  <a:gd name="T2" fmla="*/ 0 w 233"/>
                  <a:gd name="T3" fmla="*/ 1 h 123"/>
                  <a:gd name="T4" fmla="*/ 0 w 233"/>
                  <a:gd name="T5" fmla="*/ 1 h 123"/>
                  <a:gd name="T6" fmla="*/ 0 w 233"/>
                  <a:gd name="T7" fmla="*/ 0 h 123"/>
                  <a:gd name="T8" fmla="*/ 0 w 233"/>
                  <a:gd name="T9" fmla="*/ 0 h 123"/>
                  <a:gd name="T10" fmla="*/ 1 w 233"/>
                  <a:gd name="T11" fmla="*/ 0 h 123"/>
                  <a:gd name="T12" fmla="*/ 1 w 233"/>
                  <a:gd name="T13" fmla="*/ 0 h 123"/>
                  <a:gd name="T14" fmla="*/ 1 w 233"/>
                  <a:gd name="T15" fmla="*/ 0 h 123"/>
                  <a:gd name="T16" fmla="*/ 1 w 233"/>
                  <a:gd name="T17" fmla="*/ 0 h 123"/>
                  <a:gd name="T18" fmla="*/ 1 w 233"/>
                  <a:gd name="T19" fmla="*/ 0 h 123"/>
                  <a:gd name="T20" fmla="*/ 2 w 233"/>
                  <a:gd name="T21" fmla="*/ 0 h 123"/>
                  <a:gd name="T22" fmla="*/ 2 w 233"/>
                  <a:gd name="T23" fmla="*/ 0 h 123"/>
                  <a:gd name="T24" fmla="*/ 2 w 233"/>
                  <a:gd name="T25" fmla="*/ 0 h 123"/>
                  <a:gd name="T26" fmla="*/ 2 w 233"/>
                  <a:gd name="T27" fmla="*/ 0 h 123"/>
                  <a:gd name="T28" fmla="*/ 2 w 233"/>
                  <a:gd name="T29" fmla="*/ 0 h 123"/>
                  <a:gd name="T30" fmla="*/ 3 w 233"/>
                  <a:gd name="T31" fmla="*/ 0 h 123"/>
                  <a:gd name="T32" fmla="*/ 3 w 233"/>
                  <a:gd name="T33" fmla="*/ 0 h 123"/>
                  <a:gd name="T34" fmla="*/ 3 w 233"/>
                  <a:gd name="T35" fmla="*/ 0 h 123"/>
                  <a:gd name="T36" fmla="*/ 3 w 233"/>
                  <a:gd name="T37" fmla="*/ 0 h 123"/>
                  <a:gd name="T38" fmla="*/ 2 w 233"/>
                  <a:gd name="T39" fmla="*/ 0 h 123"/>
                  <a:gd name="T40" fmla="*/ 2 w 233"/>
                  <a:gd name="T41" fmla="*/ 1 h 123"/>
                  <a:gd name="T42" fmla="*/ 2 w 233"/>
                  <a:gd name="T43" fmla="*/ 1 h 123"/>
                  <a:gd name="T44" fmla="*/ 2 w 233"/>
                  <a:gd name="T45" fmla="*/ 1 h 123"/>
                  <a:gd name="T46" fmla="*/ 2 w 233"/>
                  <a:gd name="T47" fmla="*/ 1 h 123"/>
                  <a:gd name="T48" fmla="*/ 2 w 233"/>
                  <a:gd name="T49" fmla="*/ 1 h 123"/>
                  <a:gd name="T50" fmla="*/ 1 w 233"/>
                  <a:gd name="T51" fmla="*/ 1 h 123"/>
                  <a:gd name="T52" fmla="*/ 1 w 233"/>
                  <a:gd name="T53" fmla="*/ 1 h 123"/>
                  <a:gd name="T54" fmla="*/ 1 w 233"/>
                  <a:gd name="T55" fmla="*/ 1 h 123"/>
                  <a:gd name="T56" fmla="*/ 1 w 233"/>
                  <a:gd name="T57" fmla="*/ 1 h 123"/>
                  <a:gd name="T58" fmla="*/ 1 w 233"/>
                  <a:gd name="T59" fmla="*/ 1 h 123"/>
                  <a:gd name="T60" fmla="*/ 1 w 233"/>
                  <a:gd name="T61" fmla="*/ 1 h 123"/>
                  <a:gd name="T62" fmla="*/ 1 w 233"/>
                  <a:gd name="T63" fmla="*/ 1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36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2 h 172"/>
                  <a:gd name="T2" fmla="*/ 0 w 484"/>
                  <a:gd name="T3" fmla="*/ 2 h 172"/>
                  <a:gd name="T4" fmla="*/ 0 w 484"/>
                  <a:gd name="T5" fmla="*/ 2 h 172"/>
                  <a:gd name="T6" fmla="*/ 0 w 484"/>
                  <a:gd name="T7" fmla="*/ 2 h 172"/>
                  <a:gd name="T8" fmla="*/ 0 w 484"/>
                  <a:gd name="T9" fmla="*/ 2 h 172"/>
                  <a:gd name="T10" fmla="*/ 1 w 484"/>
                  <a:gd name="T11" fmla="*/ 2 h 172"/>
                  <a:gd name="T12" fmla="*/ 1 w 484"/>
                  <a:gd name="T13" fmla="*/ 2 h 172"/>
                  <a:gd name="T14" fmla="*/ 1 w 484"/>
                  <a:gd name="T15" fmla="*/ 2 h 172"/>
                  <a:gd name="T16" fmla="*/ 2 w 484"/>
                  <a:gd name="T17" fmla="*/ 2 h 172"/>
                  <a:gd name="T18" fmla="*/ 2 w 484"/>
                  <a:gd name="T19" fmla="*/ 2 h 172"/>
                  <a:gd name="T20" fmla="*/ 3 w 484"/>
                  <a:gd name="T21" fmla="*/ 1 h 172"/>
                  <a:gd name="T22" fmla="*/ 3 w 484"/>
                  <a:gd name="T23" fmla="*/ 1 h 172"/>
                  <a:gd name="T24" fmla="*/ 4 w 484"/>
                  <a:gd name="T25" fmla="*/ 1 h 172"/>
                  <a:gd name="T26" fmla="*/ 5 w 484"/>
                  <a:gd name="T27" fmla="*/ 1 h 172"/>
                  <a:gd name="T28" fmla="*/ 5 w 484"/>
                  <a:gd name="T29" fmla="*/ 1 h 172"/>
                  <a:gd name="T30" fmla="*/ 5 w 484"/>
                  <a:gd name="T31" fmla="*/ 1 h 172"/>
                  <a:gd name="T32" fmla="*/ 5 w 484"/>
                  <a:gd name="T33" fmla="*/ 1 h 172"/>
                  <a:gd name="T34" fmla="*/ 6 w 484"/>
                  <a:gd name="T35" fmla="*/ 0 h 172"/>
                  <a:gd name="T36" fmla="*/ 5 w 484"/>
                  <a:gd name="T37" fmla="*/ 0 h 172"/>
                  <a:gd name="T38" fmla="*/ 4 w 484"/>
                  <a:gd name="T39" fmla="*/ 0 h 172"/>
                  <a:gd name="T40" fmla="*/ 4 w 484"/>
                  <a:gd name="T41" fmla="*/ 0 h 172"/>
                  <a:gd name="T42" fmla="*/ 3 w 484"/>
                  <a:gd name="T43" fmla="*/ 0 h 172"/>
                  <a:gd name="T44" fmla="*/ 3 w 484"/>
                  <a:gd name="T45" fmla="*/ 0 h 172"/>
                  <a:gd name="T46" fmla="*/ 2 w 484"/>
                  <a:gd name="T47" fmla="*/ 0 h 172"/>
                  <a:gd name="T48" fmla="*/ 2 w 484"/>
                  <a:gd name="T49" fmla="*/ 0 h 172"/>
                  <a:gd name="T50" fmla="*/ 2 w 484"/>
                  <a:gd name="T51" fmla="*/ 0 h 172"/>
                  <a:gd name="T52" fmla="*/ 2 w 484"/>
                  <a:gd name="T53" fmla="*/ 0 h 172"/>
                  <a:gd name="T54" fmla="*/ 2 w 484"/>
                  <a:gd name="T55" fmla="*/ 0 h 172"/>
                  <a:gd name="T56" fmla="*/ 2 w 484"/>
                  <a:gd name="T57" fmla="*/ 0 h 172"/>
                  <a:gd name="T58" fmla="*/ 2 w 484"/>
                  <a:gd name="T59" fmla="*/ 0 h 172"/>
                  <a:gd name="T60" fmla="*/ 2 w 484"/>
                  <a:gd name="T61" fmla="*/ 1 h 172"/>
                  <a:gd name="T62" fmla="*/ 1 w 484"/>
                  <a:gd name="T63" fmla="*/ 1 h 172"/>
                  <a:gd name="T64" fmla="*/ 1 w 484"/>
                  <a:gd name="T65" fmla="*/ 1 h 172"/>
                  <a:gd name="T66" fmla="*/ 1 w 484"/>
                  <a:gd name="T67" fmla="*/ 1 h 172"/>
                  <a:gd name="T68" fmla="*/ 0 w 484"/>
                  <a:gd name="T69" fmla="*/ 1 h 172"/>
                  <a:gd name="T70" fmla="*/ 0 w 484"/>
                  <a:gd name="T71" fmla="*/ 1 h 172"/>
                  <a:gd name="T72" fmla="*/ 0 w 484"/>
                  <a:gd name="T73" fmla="*/ 1 h 172"/>
                  <a:gd name="T74" fmla="*/ 0 w 484"/>
                  <a:gd name="T75" fmla="*/ 1 h 172"/>
                  <a:gd name="T76" fmla="*/ 0 w 484"/>
                  <a:gd name="T77" fmla="*/ 2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37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4 w 684"/>
                  <a:gd name="T1" fmla="*/ 0 h 240"/>
                  <a:gd name="T2" fmla="*/ 3 w 684"/>
                  <a:gd name="T3" fmla="*/ 0 h 240"/>
                  <a:gd name="T4" fmla="*/ 3 w 684"/>
                  <a:gd name="T5" fmla="*/ 0 h 240"/>
                  <a:gd name="T6" fmla="*/ 3 w 684"/>
                  <a:gd name="T7" fmla="*/ 1 h 240"/>
                  <a:gd name="T8" fmla="*/ 4 w 684"/>
                  <a:gd name="T9" fmla="*/ 0 h 240"/>
                  <a:gd name="T10" fmla="*/ 4 w 684"/>
                  <a:gd name="T11" fmla="*/ 0 h 240"/>
                  <a:gd name="T12" fmla="*/ 4 w 684"/>
                  <a:gd name="T13" fmla="*/ 0 h 240"/>
                  <a:gd name="T14" fmla="*/ 4 w 684"/>
                  <a:gd name="T15" fmla="*/ 1 h 240"/>
                  <a:gd name="T16" fmla="*/ 5 w 684"/>
                  <a:gd name="T17" fmla="*/ 1 h 240"/>
                  <a:gd name="T18" fmla="*/ 5 w 684"/>
                  <a:gd name="T19" fmla="*/ 1 h 240"/>
                  <a:gd name="T20" fmla="*/ 5 w 684"/>
                  <a:gd name="T21" fmla="*/ 1 h 240"/>
                  <a:gd name="T22" fmla="*/ 6 w 684"/>
                  <a:gd name="T23" fmla="*/ 1 h 240"/>
                  <a:gd name="T24" fmla="*/ 6 w 684"/>
                  <a:gd name="T25" fmla="*/ 1 h 240"/>
                  <a:gd name="T26" fmla="*/ 6 w 684"/>
                  <a:gd name="T27" fmla="*/ 0 h 240"/>
                  <a:gd name="T28" fmla="*/ 6 w 684"/>
                  <a:gd name="T29" fmla="*/ 0 h 240"/>
                  <a:gd name="T30" fmla="*/ 6 w 684"/>
                  <a:gd name="T31" fmla="*/ 0 h 240"/>
                  <a:gd name="T32" fmla="*/ 7 w 684"/>
                  <a:gd name="T33" fmla="*/ 0 h 240"/>
                  <a:gd name="T34" fmla="*/ 7 w 684"/>
                  <a:gd name="T35" fmla="*/ 0 h 240"/>
                  <a:gd name="T36" fmla="*/ 7 w 684"/>
                  <a:gd name="T37" fmla="*/ 0 h 240"/>
                  <a:gd name="T38" fmla="*/ 7 w 684"/>
                  <a:gd name="T39" fmla="*/ 1 h 240"/>
                  <a:gd name="T40" fmla="*/ 7 w 684"/>
                  <a:gd name="T41" fmla="*/ 1 h 240"/>
                  <a:gd name="T42" fmla="*/ 7 w 684"/>
                  <a:gd name="T43" fmla="*/ 1 h 240"/>
                  <a:gd name="T44" fmla="*/ 7 w 684"/>
                  <a:gd name="T45" fmla="*/ 2 h 240"/>
                  <a:gd name="T46" fmla="*/ 7 w 684"/>
                  <a:gd name="T47" fmla="*/ 2 h 240"/>
                  <a:gd name="T48" fmla="*/ 7 w 684"/>
                  <a:gd name="T49" fmla="*/ 2 h 240"/>
                  <a:gd name="T50" fmla="*/ 7 w 684"/>
                  <a:gd name="T51" fmla="*/ 2 h 240"/>
                  <a:gd name="T52" fmla="*/ 6 w 684"/>
                  <a:gd name="T53" fmla="*/ 2 h 240"/>
                  <a:gd name="T54" fmla="*/ 6 w 684"/>
                  <a:gd name="T55" fmla="*/ 2 h 240"/>
                  <a:gd name="T56" fmla="*/ 6 w 684"/>
                  <a:gd name="T57" fmla="*/ 2 h 240"/>
                  <a:gd name="T58" fmla="*/ 6 w 684"/>
                  <a:gd name="T59" fmla="*/ 2 h 240"/>
                  <a:gd name="T60" fmla="*/ 6 w 684"/>
                  <a:gd name="T61" fmla="*/ 3 h 240"/>
                  <a:gd name="T62" fmla="*/ 5 w 684"/>
                  <a:gd name="T63" fmla="*/ 3 h 240"/>
                  <a:gd name="T64" fmla="*/ 5 w 684"/>
                  <a:gd name="T65" fmla="*/ 2 h 240"/>
                  <a:gd name="T66" fmla="*/ 5 w 684"/>
                  <a:gd name="T67" fmla="*/ 2 h 240"/>
                  <a:gd name="T68" fmla="*/ 4 w 684"/>
                  <a:gd name="T69" fmla="*/ 3 h 240"/>
                  <a:gd name="T70" fmla="*/ 3 w 684"/>
                  <a:gd name="T71" fmla="*/ 3 h 240"/>
                  <a:gd name="T72" fmla="*/ 2 w 684"/>
                  <a:gd name="T73" fmla="*/ 3 h 240"/>
                  <a:gd name="T74" fmla="*/ 1 w 684"/>
                  <a:gd name="T75" fmla="*/ 3 h 240"/>
                  <a:gd name="T76" fmla="*/ 1 w 684"/>
                  <a:gd name="T77" fmla="*/ 3 h 240"/>
                  <a:gd name="T78" fmla="*/ 1 w 684"/>
                  <a:gd name="T79" fmla="*/ 2 h 240"/>
                  <a:gd name="T80" fmla="*/ 0 w 684"/>
                  <a:gd name="T81" fmla="*/ 2 h 240"/>
                  <a:gd name="T82" fmla="*/ 0 w 684"/>
                  <a:gd name="T83" fmla="*/ 2 h 240"/>
                  <a:gd name="T84" fmla="*/ 1 w 684"/>
                  <a:gd name="T85" fmla="*/ 2 h 240"/>
                  <a:gd name="T86" fmla="*/ 1 w 684"/>
                  <a:gd name="T87" fmla="*/ 2 h 240"/>
                  <a:gd name="T88" fmla="*/ 2 w 684"/>
                  <a:gd name="T89" fmla="*/ 2 h 240"/>
                  <a:gd name="T90" fmla="*/ 2 w 684"/>
                  <a:gd name="T91" fmla="*/ 2 h 240"/>
                  <a:gd name="T92" fmla="*/ 2 w 684"/>
                  <a:gd name="T93" fmla="*/ 2 h 240"/>
                  <a:gd name="T94" fmla="*/ 0 w 684"/>
                  <a:gd name="T95" fmla="*/ 2 h 240"/>
                  <a:gd name="T96" fmla="*/ 1 w 684"/>
                  <a:gd name="T97" fmla="*/ 2 h 240"/>
                  <a:gd name="T98" fmla="*/ 1 w 684"/>
                  <a:gd name="T99" fmla="*/ 1 h 240"/>
                  <a:gd name="T100" fmla="*/ 2 w 684"/>
                  <a:gd name="T101" fmla="*/ 1 h 240"/>
                  <a:gd name="T102" fmla="*/ 2 w 684"/>
                  <a:gd name="T103" fmla="*/ 1 h 240"/>
                  <a:gd name="T104" fmla="*/ 2 w 684"/>
                  <a:gd name="T105" fmla="*/ 1 h 240"/>
                  <a:gd name="T106" fmla="*/ 1 w 684"/>
                  <a:gd name="T107" fmla="*/ 1 h 240"/>
                  <a:gd name="T108" fmla="*/ 1 w 684"/>
                  <a:gd name="T109" fmla="*/ 1 h 240"/>
                  <a:gd name="T110" fmla="*/ 1 w 684"/>
                  <a:gd name="T111" fmla="*/ 1 h 240"/>
                  <a:gd name="T112" fmla="*/ 1 w 684"/>
                  <a:gd name="T113" fmla="*/ 1 h 240"/>
                  <a:gd name="T114" fmla="*/ 1 w 684"/>
                  <a:gd name="T115" fmla="*/ 1 h 240"/>
                  <a:gd name="T116" fmla="*/ 1 w 684"/>
                  <a:gd name="T117" fmla="*/ 1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38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2 w 332"/>
                  <a:gd name="T1" fmla="*/ 0 h 287"/>
                  <a:gd name="T2" fmla="*/ 2 w 332"/>
                  <a:gd name="T3" fmla="*/ 0 h 287"/>
                  <a:gd name="T4" fmla="*/ 3 w 332"/>
                  <a:gd name="T5" fmla="*/ 0 h 287"/>
                  <a:gd name="T6" fmla="*/ 3 w 332"/>
                  <a:gd name="T7" fmla="*/ 0 h 287"/>
                  <a:gd name="T8" fmla="*/ 3 w 332"/>
                  <a:gd name="T9" fmla="*/ 0 h 287"/>
                  <a:gd name="T10" fmla="*/ 3 w 332"/>
                  <a:gd name="T11" fmla="*/ 0 h 287"/>
                  <a:gd name="T12" fmla="*/ 3 w 332"/>
                  <a:gd name="T13" fmla="*/ 0 h 287"/>
                  <a:gd name="T14" fmla="*/ 2 w 332"/>
                  <a:gd name="T15" fmla="*/ 1 h 287"/>
                  <a:gd name="T16" fmla="*/ 2 w 332"/>
                  <a:gd name="T17" fmla="*/ 1 h 287"/>
                  <a:gd name="T18" fmla="*/ 2 w 332"/>
                  <a:gd name="T19" fmla="*/ 1 h 287"/>
                  <a:gd name="T20" fmla="*/ 2 w 332"/>
                  <a:gd name="T21" fmla="*/ 1 h 287"/>
                  <a:gd name="T22" fmla="*/ 2 w 332"/>
                  <a:gd name="T23" fmla="*/ 1 h 287"/>
                  <a:gd name="T24" fmla="*/ 2 w 332"/>
                  <a:gd name="T25" fmla="*/ 1 h 287"/>
                  <a:gd name="T26" fmla="*/ 3 w 332"/>
                  <a:gd name="T27" fmla="*/ 1 h 287"/>
                  <a:gd name="T28" fmla="*/ 2 w 332"/>
                  <a:gd name="T29" fmla="*/ 1 h 287"/>
                  <a:gd name="T30" fmla="*/ 2 w 332"/>
                  <a:gd name="T31" fmla="*/ 1 h 287"/>
                  <a:gd name="T32" fmla="*/ 2 w 332"/>
                  <a:gd name="T33" fmla="*/ 1 h 287"/>
                  <a:gd name="T34" fmla="*/ 3 w 332"/>
                  <a:gd name="T35" fmla="*/ 1 h 287"/>
                  <a:gd name="T36" fmla="*/ 4 w 332"/>
                  <a:gd name="T37" fmla="*/ 1 h 287"/>
                  <a:gd name="T38" fmla="*/ 4 w 332"/>
                  <a:gd name="T39" fmla="*/ 2 h 287"/>
                  <a:gd name="T40" fmla="*/ 4 w 332"/>
                  <a:gd name="T41" fmla="*/ 2 h 287"/>
                  <a:gd name="T42" fmla="*/ 3 w 332"/>
                  <a:gd name="T43" fmla="*/ 2 h 287"/>
                  <a:gd name="T44" fmla="*/ 3 w 332"/>
                  <a:gd name="T45" fmla="*/ 2 h 287"/>
                  <a:gd name="T46" fmla="*/ 3 w 332"/>
                  <a:gd name="T47" fmla="*/ 2 h 287"/>
                  <a:gd name="T48" fmla="*/ 4 w 332"/>
                  <a:gd name="T49" fmla="*/ 2 h 287"/>
                  <a:gd name="T50" fmla="*/ 4 w 332"/>
                  <a:gd name="T51" fmla="*/ 2 h 287"/>
                  <a:gd name="T52" fmla="*/ 4 w 332"/>
                  <a:gd name="T53" fmla="*/ 2 h 287"/>
                  <a:gd name="T54" fmla="*/ 3 w 332"/>
                  <a:gd name="T55" fmla="*/ 2 h 287"/>
                  <a:gd name="T56" fmla="*/ 3 w 332"/>
                  <a:gd name="T57" fmla="*/ 3 h 287"/>
                  <a:gd name="T58" fmla="*/ 2 w 332"/>
                  <a:gd name="T59" fmla="*/ 3 h 287"/>
                  <a:gd name="T60" fmla="*/ 2 w 332"/>
                  <a:gd name="T61" fmla="*/ 3 h 287"/>
                  <a:gd name="T62" fmla="*/ 2 w 332"/>
                  <a:gd name="T63" fmla="*/ 3 h 287"/>
                  <a:gd name="T64" fmla="*/ 2 w 332"/>
                  <a:gd name="T65" fmla="*/ 3 h 287"/>
                  <a:gd name="T66" fmla="*/ 2 w 332"/>
                  <a:gd name="T67" fmla="*/ 3 h 287"/>
                  <a:gd name="T68" fmla="*/ 2 w 332"/>
                  <a:gd name="T69" fmla="*/ 3 h 287"/>
                  <a:gd name="T70" fmla="*/ 1 w 332"/>
                  <a:gd name="T71" fmla="*/ 3 h 287"/>
                  <a:gd name="T72" fmla="*/ 1 w 332"/>
                  <a:gd name="T73" fmla="*/ 3 h 287"/>
                  <a:gd name="T74" fmla="*/ 0 w 332"/>
                  <a:gd name="T75" fmla="*/ 3 h 287"/>
                  <a:gd name="T76" fmla="*/ 0 w 332"/>
                  <a:gd name="T77" fmla="*/ 3 h 287"/>
                  <a:gd name="T78" fmla="*/ 0 w 332"/>
                  <a:gd name="T79" fmla="*/ 2 h 287"/>
                  <a:gd name="T80" fmla="*/ 0 w 332"/>
                  <a:gd name="T81" fmla="*/ 2 h 287"/>
                  <a:gd name="T82" fmla="*/ 0 w 332"/>
                  <a:gd name="T83" fmla="*/ 2 h 287"/>
                  <a:gd name="T84" fmla="*/ 0 w 332"/>
                  <a:gd name="T85" fmla="*/ 2 h 287"/>
                  <a:gd name="T86" fmla="*/ 0 w 332"/>
                  <a:gd name="T87" fmla="*/ 2 h 287"/>
                  <a:gd name="T88" fmla="*/ 1 w 332"/>
                  <a:gd name="T89" fmla="*/ 2 h 287"/>
                  <a:gd name="T90" fmla="*/ 1 w 332"/>
                  <a:gd name="T91" fmla="*/ 2 h 287"/>
                  <a:gd name="T92" fmla="*/ 1 w 332"/>
                  <a:gd name="T93" fmla="*/ 2 h 287"/>
                  <a:gd name="T94" fmla="*/ 1 w 332"/>
                  <a:gd name="T95" fmla="*/ 2 h 287"/>
                  <a:gd name="T96" fmla="*/ 1 w 332"/>
                  <a:gd name="T97" fmla="*/ 1 h 287"/>
                  <a:gd name="T98" fmla="*/ 2 w 332"/>
                  <a:gd name="T99" fmla="*/ 1 h 287"/>
                  <a:gd name="T100" fmla="*/ 2 w 332"/>
                  <a:gd name="T101" fmla="*/ 1 h 287"/>
                  <a:gd name="T102" fmla="*/ 2 w 332"/>
                  <a:gd name="T103" fmla="*/ 1 h 287"/>
                  <a:gd name="T104" fmla="*/ 2 w 332"/>
                  <a:gd name="T105" fmla="*/ 1 h 287"/>
                  <a:gd name="T106" fmla="*/ 2 w 332"/>
                  <a:gd name="T107" fmla="*/ 0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39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 w 345"/>
                  <a:gd name="T1" fmla="*/ 1 h 86"/>
                  <a:gd name="T2" fmla="*/ 1 w 345"/>
                  <a:gd name="T3" fmla="*/ 1 h 86"/>
                  <a:gd name="T4" fmla="*/ 2 w 345"/>
                  <a:gd name="T5" fmla="*/ 1 h 86"/>
                  <a:gd name="T6" fmla="*/ 2 w 345"/>
                  <a:gd name="T7" fmla="*/ 1 h 86"/>
                  <a:gd name="T8" fmla="*/ 2 w 345"/>
                  <a:gd name="T9" fmla="*/ 1 h 86"/>
                  <a:gd name="T10" fmla="*/ 2 w 345"/>
                  <a:gd name="T11" fmla="*/ 1 h 86"/>
                  <a:gd name="T12" fmla="*/ 3 w 345"/>
                  <a:gd name="T13" fmla="*/ 1 h 86"/>
                  <a:gd name="T14" fmla="*/ 3 w 345"/>
                  <a:gd name="T15" fmla="*/ 1 h 86"/>
                  <a:gd name="T16" fmla="*/ 3 w 345"/>
                  <a:gd name="T17" fmla="*/ 1 h 86"/>
                  <a:gd name="T18" fmla="*/ 3 w 345"/>
                  <a:gd name="T19" fmla="*/ 0 h 86"/>
                  <a:gd name="T20" fmla="*/ 3 w 345"/>
                  <a:gd name="T21" fmla="*/ 0 h 86"/>
                  <a:gd name="T22" fmla="*/ 3 w 345"/>
                  <a:gd name="T23" fmla="*/ 0 h 86"/>
                  <a:gd name="T24" fmla="*/ 4 w 345"/>
                  <a:gd name="T25" fmla="*/ 0 h 86"/>
                  <a:gd name="T26" fmla="*/ 4 w 345"/>
                  <a:gd name="T27" fmla="*/ 0 h 86"/>
                  <a:gd name="T28" fmla="*/ 4 w 345"/>
                  <a:gd name="T29" fmla="*/ 0 h 86"/>
                  <a:gd name="T30" fmla="*/ 4 w 345"/>
                  <a:gd name="T31" fmla="*/ 0 h 86"/>
                  <a:gd name="T32" fmla="*/ 4 w 345"/>
                  <a:gd name="T33" fmla="*/ 0 h 86"/>
                  <a:gd name="T34" fmla="*/ 4 w 345"/>
                  <a:gd name="T35" fmla="*/ 0 h 86"/>
                  <a:gd name="T36" fmla="*/ 3 w 345"/>
                  <a:gd name="T37" fmla="*/ 0 h 86"/>
                  <a:gd name="T38" fmla="*/ 3 w 345"/>
                  <a:gd name="T39" fmla="*/ 0 h 86"/>
                  <a:gd name="T40" fmla="*/ 3 w 345"/>
                  <a:gd name="T41" fmla="*/ 0 h 86"/>
                  <a:gd name="T42" fmla="*/ 3 w 345"/>
                  <a:gd name="T43" fmla="*/ 0 h 86"/>
                  <a:gd name="T44" fmla="*/ 3 w 345"/>
                  <a:gd name="T45" fmla="*/ 0 h 86"/>
                  <a:gd name="T46" fmla="*/ 3 w 345"/>
                  <a:gd name="T47" fmla="*/ 0 h 86"/>
                  <a:gd name="T48" fmla="*/ 3 w 345"/>
                  <a:gd name="T49" fmla="*/ 0 h 86"/>
                  <a:gd name="T50" fmla="*/ 2 w 345"/>
                  <a:gd name="T51" fmla="*/ 0 h 86"/>
                  <a:gd name="T52" fmla="*/ 2 w 345"/>
                  <a:gd name="T53" fmla="*/ 0 h 86"/>
                  <a:gd name="T54" fmla="*/ 2 w 345"/>
                  <a:gd name="T55" fmla="*/ 0 h 86"/>
                  <a:gd name="T56" fmla="*/ 1 w 345"/>
                  <a:gd name="T57" fmla="*/ 0 h 86"/>
                  <a:gd name="T58" fmla="*/ 1 w 345"/>
                  <a:gd name="T59" fmla="*/ 0 h 86"/>
                  <a:gd name="T60" fmla="*/ 1 w 345"/>
                  <a:gd name="T61" fmla="*/ 0 h 86"/>
                  <a:gd name="T62" fmla="*/ 1 w 345"/>
                  <a:gd name="T63" fmla="*/ 1 h 86"/>
                  <a:gd name="T64" fmla="*/ 1 w 345"/>
                  <a:gd name="T65" fmla="*/ 1 h 86"/>
                  <a:gd name="T66" fmla="*/ 0 w 345"/>
                  <a:gd name="T67" fmla="*/ 1 h 86"/>
                  <a:gd name="T68" fmla="*/ 0 w 345"/>
                  <a:gd name="T69" fmla="*/ 1 h 86"/>
                  <a:gd name="T70" fmla="*/ 0 w 345"/>
                  <a:gd name="T71" fmla="*/ 1 h 86"/>
                  <a:gd name="T72" fmla="*/ 0 w 345"/>
                  <a:gd name="T73" fmla="*/ 1 h 86"/>
                  <a:gd name="T74" fmla="*/ 1 w 345"/>
                  <a:gd name="T75" fmla="*/ 1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40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0 w 464"/>
                  <a:gd name="T1" fmla="*/ 1 h 130"/>
                  <a:gd name="T2" fmla="*/ 1 w 464"/>
                  <a:gd name="T3" fmla="*/ 1 h 130"/>
                  <a:gd name="T4" fmla="*/ 1 w 464"/>
                  <a:gd name="T5" fmla="*/ 1 h 130"/>
                  <a:gd name="T6" fmla="*/ 1 w 464"/>
                  <a:gd name="T7" fmla="*/ 1 h 130"/>
                  <a:gd name="T8" fmla="*/ 1 w 464"/>
                  <a:gd name="T9" fmla="*/ 1 h 130"/>
                  <a:gd name="T10" fmla="*/ 1 w 464"/>
                  <a:gd name="T11" fmla="*/ 1 h 130"/>
                  <a:gd name="T12" fmla="*/ 1 w 464"/>
                  <a:gd name="T13" fmla="*/ 1 h 130"/>
                  <a:gd name="T14" fmla="*/ 1 w 464"/>
                  <a:gd name="T15" fmla="*/ 2 h 130"/>
                  <a:gd name="T16" fmla="*/ 1 w 464"/>
                  <a:gd name="T17" fmla="*/ 2 h 130"/>
                  <a:gd name="T18" fmla="*/ 1 w 464"/>
                  <a:gd name="T19" fmla="*/ 2 h 130"/>
                  <a:gd name="T20" fmla="*/ 1 w 464"/>
                  <a:gd name="T21" fmla="*/ 2 h 130"/>
                  <a:gd name="T22" fmla="*/ 2 w 464"/>
                  <a:gd name="T23" fmla="*/ 1 h 130"/>
                  <a:gd name="T24" fmla="*/ 2 w 464"/>
                  <a:gd name="T25" fmla="*/ 1 h 130"/>
                  <a:gd name="T26" fmla="*/ 2 w 464"/>
                  <a:gd name="T27" fmla="*/ 1 h 130"/>
                  <a:gd name="T28" fmla="*/ 3 w 464"/>
                  <a:gd name="T29" fmla="*/ 1 h 130"/>
                  <a:gd name="T30" fmla="*/ 3 w 464"/>
                  <a:gd name="T31" fmla="*/ 1 h 130"/>
                  <a:gd name="T32" fmla="*/ 3 w 464"/>
                  <a:gd name="T33" fmla="*/ 1 h 130"/>
                  <a:gd name="T34" fmla="*/ 4 w 464"/>
                  <a:gd name="T35" fmla="*/ 1 h 130"/>
                  <a:gd name="T36" fmla="*/ 4 w 464"/>
                  <a:gd name="T37" fmla="*/ 1 h 130"/>
                  <a:gd name="T38" fmla="*/ 4 w 464"/>
                  <a:gd name="T39" fmla="*/ 1 h 130"/>
                  <a:gd name="T40" fmla="*/ 5 w 464"/>
                  <a:gd name="T41" fmla="*/ 1 h 130"/>
                  <a:gd name="T42" fmla="*/ 5 w 464"/>
                  <a:gd name="T43" fmla="*/ 1 h 130"/>
                  <a:gd name="T44" fmla="*/ 4 w 464"/>
                  <a:gd name="T45" fmla="*/ 1 h 130"/>
                  <a:gd name="T46" fmla="*/ 4 w 464"/>
                  <a:gd name="T47" fmla="*/ 1 h 130"/>
                  <a:gd name="T48" fmla="*/ 4 w 464"/>
                  <a:gd name="T49" fmla="*/ 1 h 130"/>
                  <a:gd name="T50" fmla="*/ 4 w 464"/>
                  <a:gd name="T51" fmla="*/ 0 h 130"/>
                  <a:gd name="T52" fmla="*/ 4 w 464"/>
                  <a:gd name="T53" fmla="*/ 0 h 130"/>
                  <a:gd name="T54" fmla="*/ 4 w 464"/>
                  <a:gd name="T55" fmla="*/ 0 h 130"/>
                  <a:gd name="T56" fmla="*/ 4 w 464"/>
                  <a:gd name="T57" fmla="*/ 0 h 130"/>
                  <a:gd name="T58" fmla="*/ 4 w 464"/>
                  <a:gd name="T59" fmla="*/ 0 h 130"/>
                  <a:gd name="T60" fmla="*/ 4 w 464"/>
                  <a:gd name="T61" fmla="*/ 1 h 130"/>
                  <a:gd name="T62" fmla="*/ 4 w 464"/>
                  <a:gd name="T63" fmla="*/ 1 h 130"/>
                  <a:gd name="T64" fmla="*/ 3 w 464"/>
                  <a:gd name="T65" fmla="*/ 1 h 130"/>
                  <a:gd name="T66" fmla="*/ 3 w 464"/>
                  <a:gd name="T67" fmla="*/ 1 h 130"/>
                  <a:gd name="T68" fmla="*/ 3 w 464"/>
                  <a:gd name="T69" fmla="*/ 1 h 130"/>
                  <a:gd name="T70" fmla="*/ 3 w 464"/>
                  <a:gd name="T71" fmla="*/ 1 h 130"/>
                  <a:gd name="T72" fmla="*/ 3 w 464"/>
                  <a:gd name="T73" fmla="*/ 1 h 130"/>
                  <a:gd name="T74" fmla="*/ 2 w 464"/>
                  <a:gd name="T75" fmla="*/ 0 h 130"/>
                  <a:gd name="T76" fmla="*/ 2 w 464"/>
                  <a:gd name="T77" fmla="*/ 0 h 130"/>
                  <a:gd name="T78" fmla="*/ 2 w 464"/>
                  <a:gd name="T79" fmla="*/ 0 h 130"/>
                  <a:gd name="T80" fmla="*/ 1 w 464"/>
                  <a:gd name="T81" fmla="*/ 0 h 130"/>
                  <a:gd name="T82" fmla="*/ 1 w 464"/>
                  <a:gd name="T83" fmla="*/ 1 h 130"/>
                  <a:gd name="T84" fmla="*/ 1 w 464"/>
                  <a:gd name="T85" fmla="*/ 1 h 130"/>
                  <a:gd name="T86" fmla="*/ 0 w 464"/>
                  <a:gd name="T87" fmla="*/ 1 h 130"/>
                  <a:gd name="T88" fmla="*/ 0 w 464"/>
                  <a:gd name="T89" fmla="*/ 1 h 130"/>
                  <a:gd name="T90" fmla="*/ 0 w 464"/>
                  <a:gd name="T91" fmla="*/ 1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41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1 w 472"/>
                  <a:gd name="T1" fmla="*/ 0 h 92"/>
                  <a:gd name="T2" fmla="*/ 1 w 472"/>
                  <a:gd name="T3" fmla="*/ 0 h 92"/>
                  <a:gd name="T4" fmla="*/ 0 w 472"/>
                  <a:gd name="T5" fmla="*/ 0 h 92"/>
                  <a:gd name="T6" fmla="*/ 0 w 472"/>
                  <a:gd name="T7" fmla="*/ 0 h 92"/>
                  <a:gd name="T8" fmla="*/ 0 w 472"/>
                  <a:gd name="T9" fmla="*/ 0 h 92"/>
                  <a:gd name="T10" fmla="*/ 0 w 472"/>
                  <a:gd name="T11" fmla="*/ 0 h 92"/>
                  <a:gd name="T12" fmla="*/ 0 w 472"/>
                  <a:gd name="T13" fmla="*/ 0 h 92"/>
                  <a:gd name="T14" fmla="*/ 0 w 472"/>
                  <a:gd name="T15" fmla="*/ 0 h 92"/>
                  <a:gd name="T16" fmla="*/ 0 w 472"/>
                  <a:gd name="T17" fmla="*/ 1 h 92"/>
                  <a:gd name="T18" fmla="*/ 0 w 472"/>
                  <a:gd name="T19" fmla="*/ 1 h 92"/>
                  <a:gd name="T20" fmla="*/ 0 w 472"/>
                  <a:gd name="T21" fmla="*/ 1 h 92"/>
                  <a:gd name="T22" fmla="*/ 0 w 472"/>
                  <a:gd name="T23" fmla="*/ 1 h 92"/>
                  <a:gd name="T24" fmla="*/ 0 w 472"/>
                  <a:gd name="T25" fmla="*/ 1 h 92"/>
                  <a:gd name="T26" fmla="*/ 1 w 472"/>
                  <a:gd name="T27" fmla="*/ 1 h 92"/>
                  <a:gd name="T28" fmla="*/ 1 w 472"/>
                  <a:gd name="T29" fmla="*/ 1 h 92"/>
                  <a:gd name="T30" fmla="*/ 2 w 472"/>
                  <a:gd name="T31" fmla="*/ 1 h 92"/>
                  <a:gd name="T32" fmla="*/ 4 w 472"/>
                  <a:gd name="T33" fmla="*/ 1 h 92"/>
                  <a:gd name="T34" fmla="*/ 4 w 472"/>
                  <a:gd name="T35" fmla="*/ 1 h 92"/>
                  <a:gd name="T36" fmla="*/ 4 w 472"/>
                  <a:gd name="T37" fmla="*/ 1 h 92"/>
                  <a:gd name="T38" fmla="*/ 5 w 472"/>
                  <a:gd name="T39" fmla="*/ 1 h 92"/>
                  <a:gd name="T40" fmla="*/ 5 w 472"/>
                  <a:gd name="T41" fmla="*/ 1 h 92"/>
                  <a:gd name="T42" fmla="*/ 5 w 472"/>
                  <a:gd name="T43" fmla="*/ 1 h 92"/>
                  <a:gd name="T44" fmla="*/ 5 w 472"/>
                  <a:gd name="T45" fmla="*/ 1 h 92"/>
                  <a:gd name="T46" fmla="*/ 5 w 472"/>
                  <a:gd name="T47" fmla="*/ 1 h 92"/>
                  <a:gd name="T48" fmla="*/ 5 w 472"/>
                  <a:gd name="T49" fmla="*/ 0 h 92"/>
                  <a:gd name="T50" fmla="*/ 5 w 472"/>
                  <a:gd name="T51" fmla="*/ 0 h 92"/>
                  <a:gd name="T52" fmla="*/ 5 w 472"/>
                  <a:gd name="T53" fmla="*/ 0 h 92"/>
                  <a:gd name="T54" fmla="*/ 5 w 472"/>
                  <a:gd name="T55" fmla="*/ 0 h 92"/>
                  <a:gd name="T56" fmla="*/ 5 w 472"/>
                  <a:gd name="T57" fmla="*/ 0 h 92"/>
                  <a:gd name="T58" fmla="*/ 4 w 472"/>
                  <a:gd name="T59" fmla="*/ 0 h 92"/>
                  <a:gd name="T60" fmla="*/ 4 w 472"/>
                  <a:gd name="T61" fmla="*/ 0 h 92"/>
                  <a:gd name="T62" fmla="*/ 4 w 472"/>
                  <a:gd name="T63" fmla="*/ 0 h 92"/>
                  <a:gd name="T64" fmla="*/ 3 w 472"/>
                  <a:gd name="T65" fmla="*/ 0 h 92"/>
                  <a:gd name="T66" fmla="*/ 3 w 472"/>
                  <a:gd name="T67" fmla="*/ 1 h 92"/>
                  <a:gd name="T68" fmla="*/ 3 w 472"/>
                  <a:gd name="T69" fmla="*/ 1 h 92"/>
                  <a:gd name="T70" fmla="*/ 2 w 472"/>
                  <a:gd name="T71" fmla="*/ 1 h 92"/>
                  <a:gd name="T72" fmla="*/ 2 w 472"/>
                  <a:gd name="T73" fmla="*/ 1 h 92"/>
                  <a:gd name="T74" fmla="*/ 1 w 472"/>
                  <a:gd name="T75" fmla="*/ 1 h 92"/>
                  <a:gd name="T76" fmla="*/ 1 w 472"/>
                  <a:gd name="T77" fmla="*/ 1 h 92"/>
                  <a:gd name="T78" fmla="*/ 1 w 472"/>
                  <a:gd name="T79" fmla="*/ 0 h 92"/>
                  <a:gd name="T80" fmla="*/ 1 w 472"/>
                  <a:gd name="T81" fmla="*/ 0 h 92"/>
                  <a:gd name="T82" fmla="*/ 1 w 472"/>
                  <a:gd name="T83" fmla="*/ 0 h 92"/>
                  <a:gd name="T84" fmla="*/ 1 w 472"/>
                  <a:gd name="T85" fmla="*/ 0 h 92"/>
                  <a:gd name="T86" fmla="*/ 1 w 472"/>
                  <a:gd name="T87" fmla="*/ 0 h 92"/>
                  <a:gd name="T88" fmla="*/ 1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42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2 w 326"/>
                  <a:gd name="T1" fmla="*/ 1 h 135"/>
                  <a:gd name="T2" fmla="*/ 2 w 326"/>
                  <a:gd name="T3" fmla="*/ 1 h 135"/>
                  <a:gd name="T4" fmla="*/ 3 w 326"/>
                  <a:gd name="T5" fmla="*/ 1 h 135"/>
                  <a:gd name="T6" fmla="*/ 3 w 326"/>
                  <a:gd name="T7" fmla="*/ 1 h 135"/>
                  <a:gd name="T8" fmla="*/ 4 w 326"/>
                  <a:gd name="T9" fmla="*/ 1 h 135"/>
                  <a:gd name="T10" fmla="*/ 4 w 326"/>
                  <a:gd name="T11" fmla="*/ 1 h 135"/>
                  <a:gd name="T12" fmla="*/ 4 w 326"/>
                  <a:gd name="T13" fmla="*/ 1 h 135"/>
                  <a:gd name="T14" fmla="*/ 3 w 326"/>
                  <a:gd name="T15" fmla="*/ 1 h 135"/>
                  <a:gd name="T16" fmla="*/ 3 w 326"/>
                  <a:gd name="T17" fmla="*/ 0 h 135"/>
                  <a:gd name="T18" fmla="*/ 3 w 326"/>
                  <a:gd name="T19" fmla="*/ 0 h 135"/>
                  <a:gd name="T20" fmla="*/ 3 w 326"/>
                  <a:gd name="T21" fmla="*/ 0 h 135"/>
                  <a:gd name="T22" fmla="*/ 2 w 326"/>
                  <a:gd name="T23" fmla="*/ 0 h 135"/>
                  <a:gd name="T24" fmla="*/ 2 w 326"/>
                  <a:gd name="T25" fmla="*/ 0 h 135"/>
                  <a:gd name="T26" fmla="*/ 2 w 326"/>
                  <a:gd name="T27" fmla="*/ 0 h 135"/>
                  <a:gd name="T28" fmla="*/ 2 w 326"/>
                  <a:gd name="T29" fmla="*/ 0 h 135"/>
                  <a:gd name="T30" fmla="*/ 2 w 326"/>
                  <a:gd name="T31" fmla="*/ 0 h 135"/>
                  <a:gd name="T32" fmla="*/ 2 w 326"/>
                  <a:gd name="T33" fmla="*/ 0 h 135"/>
                  <a:gd name="T34" fmla="*/ 2 w 326"/>
                  <a:gd name="T35" fmla="*/ 0 h 135"/>
                  <a:gd name="T36" fmla="*/ 1 w 326"/>
                  <a:gd name="T37" fmla="*/ 0 h 135"/>
                  <a:gd name="T38" fmla="*/ 1 w 326"/>
                  <a:gd name="T39" fmla="*/ 0 h 135"/>
                  <a:gd name="T40" fmla="*/ 0 w 326"/>
                  <a:gd name="T41" fmla="*/ 0 h 135"/>
                  <a:gd name="T42" fmla="*/ 0 w 326"/>
                  <a:gd name="T43" fmla="*/ 0 h 135"/>
                  <a:gd name="T44" fmla="*/ 0 w 326"/>
                  <a:gd name="T45" fmla="*/ 1 h 135"/>
                  <a:gd name="T46" fmla="*/ 0 w 326"/>
                  <a:gd name="T47" fmla="*/ 1 h 135"/>
                  <a:gd name="T48" fmla="*/ 0 w 326"/>
                  <a:gd name="T49" fmla="*/ 1 h 135"/>
                  <a:gd name="T50" fmla="*/ 1 w 326"/>
                  <a:gd name="T51" fmla="*/ 1 h 135"/>
                  <a:gd name="T52" fmla="*/ 0 w 326"/>
                  <a:gd name="T53" fmla="*/ 1 h 135"/>
                  <a:gd name="T54" fmla="*/ 0 w 326"/>
                  <a:gd name="T55" fmla="*/ 1 h 135"/>
                  <a:gd name="T56" fmla="*/ 1 w 326"/>
                  <a:gd name="T57" fmla="*/ 1 h 135"/>
                  <a:gd name="T58" fmla="*/ 1 w 326"/>
                  <a:gd name="T59" fmla="*/ 2 h 135"/>
                  <a:gd name="T60" fmla="*/ 1 w 326"/>
                  <a:gd name="T61" fmla="*/ 2 h 135"/>
                  <a:gd name="T62" fmla="*/ 1 w 326"/>
                  <a:gd name="T63" fmla="*/ 2 h 135"/>
                  <a:gd name="T64" fmla="*/ 1 w 326"/>
                  <a:gd name="T65" fmla="*/ 2 h 135"/>
                  <a:gd name="T66" fmla="*/ 1 w 326"/>
                  <a:gd name="T67" fmla="*/ 2 h 135"/>
                  <a:gd name="T68" fmla="*/ 1 w 326"/>
                  <a:gd name="T69" fmla="*/ 2 h 135"/>
                  <a:gd name="T70" fmla="*/ 1 w 326"/>
                  <a:gd name="T71" fmla="*/ 1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43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1 w 159"/>
                  <a:gd name="T1" fmla="*/ 1 h 56"/>
                  <a:gd name="T2" fmla="*/ 0 w 159"/>
                  <a:gd name="T3" fmla="*/ 1 h 56"/>
                  <a:gd name="T4" fmla="*/ 0 w 159"/>
                  <a:gd name="T5" fmla="*/ 1 h 56"/>
                  <a:gd name="T6" fmla="*/ 0 w 159"/>
                  <a:gd name="T7" fmla="*/ 1 h 56"/>
                  <a:gd name="T8" fmla="*/ 0 w 159"/>
                  <a:gd name="T9" fmla="*/ 0 h 56"/>
                  <a:gd name="T10" fmla="*/ 0 w 159"/>
                  <a:gd name="T11" fmla="*/ 0 h 56"/>
                  <a:gd name="T12" fmla="*/ 0 w 159"/>
                  <a:gd name="T13" fmla="*/ 0 h 56"/>
                  <a:gd name="T14" fmla="*/ 0 w 159"/>
                  <a:gd name="T15" fmla="*/ 0 h 56"/>
                  <a:gd name="T16" fmla="*/ 0 w 159"/>
                  <a:gd name="T17" fmla="*/ 0 h 56"/>
                  <a:gd name="T18" fmla="*/ 0 w 159"/>
                  <a:gd name="T19" fmla="*/ 0 h 56"/>
                  <a:gd name="T20" fmla="*/ 0 w 159"/>
                  <a:gd name="T21" fmla="*/ 0 h 56"/>
                  <a:gd name="T22" fmla="*/ 0 w 159"/>
                  <a:gd name="T23" fmla="*/ 0 h 56"/>
                  <a:gd name="T24" fmla="*/ 0 w 159"/>
                  <a:gd name="T25" fmla="*/ 0 h 56"/>
                  <a:gd name="T26" fmla="*/ 1 w 159"/>
                  <a:gd name="T27" fmla="*/ 0 h 56"/>
                  <a:gd name="T28" fmla="*/ 1 w 159"/>
                  <a:gd name="T29" fmla="*/ 0 h 56"/>
                  <a:gd name="T30" fmla="*/ 1 w 159"/>
                  <a:gd name="T31" fmla="*/ 0 h 56"/>
                  <a:gd name="T32" fmla="*/ 1 w 159"/>
                  <a:gd name="T33" fmla="*/ 0 h 56"/>
                  <a:gd name="T34" fmla="*/ 1 w 159"/>
                  <a:gd name="T35" fmla="*/ 0 h 56"/>
                  <a:gd name="T36" fmla="*/ 1 w 159"/>
                  <a:gd name="T37" fmla="*/ 0 h 56"/>
                  <a:gd name="T38" fmla="*/ 1 w 159"/>
                  <a:gd name="T39" fmla="*/ 0 h 56"/>
                  <a:gd name="T40" fmla="*/ 2 w 159"/>
                  <a:gd name="T41" fmla="*/ 0 h 56"/>
                  <a:gd name="T42" fmla="*/ 2 w 159"/>
                  <a:gd name="T43" fmla="*/ 0 h 56"/>
                  <a:gd name="T44" fmla="*/ 2 w 159"/>
                  <a:gd name="T45" fmla="*/ 0 h 56"/>
                  <a:gd name="T46" fmla="*/ 2 w 159"/>
                  <a:gd name="T47" fmla="*/ 0 h 56"/>
                  <a:gd name="T48" fmla="*/ 2 w 159"/>
                  <a:gd name="T49" fmla="*/ 0 h 56"/>
                  <a:gd name="T50" fmla="*/ 2 w 159"/>
                  <a:gd name="T51" fmla="*/ 0 h 56"/>
                  <a:gd name="T52" fmla="*/ 2 w 159"/>
                  <a:gd name="T53" fmla="*/ 0 h 56"/>
                  <a:gd name="T54" fmla="*/ 2 w 159"/>
                  <a:gd name="T55" fmla="*/ 1 h 56"/>
                  <a:gd name="T56" fmla="*/ 2 w 159"/>
                  <a:gd name="T57" fmla="*/ 1 h 56"/>
                  <a:gd name="T58" fmla="*/ 1 w 159"/>
                  <a:gd name="T59" fmla="*/ 1 h 56"/>
                  <a:gd name="T60" fmla="*/ 1 w 159"/>
                  <a:gd name="T61" fmla="*/ 1 h 56"/>
                  <a:gd name="T62" fmla="*/ 1 w 159"/>
                  <a:gd name="T63" fmla="*/ 1 h 56"/>
                  <a:gd name="T64" fmla="*/ 1 w 159"/>
                  <a:gd name="T65" fmla="*/ 1 h 56"/>
                  <a:gd name="T66" fmla="*/ 1 w 159"/>
                  <a:gd name="T67" fmla="*/ 1 h 56"/>
                  <a:gd name="T68" fmla="*/ 1 w 159"/>
                  <a:gd name="T69" fmla="*/ 1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44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32 w 3734"/>
                  <a:gd name="T1" fmla="*/ 16 h 1644"/>
                  <a:gd name="T2" fmla="*/ 28 w 3734"/>
                  <a:gd name="T3" fmla="*/ 18 h 1644"/>
                  <a:gd name="T4" fmla="*/ 25 w 3734"/>
                  <a:gd name="T5" fmla="*/ 18 h 1644"/>
                  <a:gd name="T6" fmla="*/ 25 w 3734"/>
                  <a:gd name="T7" fmla="*/ 19 h 1644"/>
                  <a:gd name="T8" fmla="*/ 24 w 3734"/>
                  <a:gd name="T9" fmla="*/ 19 h 1644"/>
                  <a:gd name="T10" fmla="*/ 25 w 3734"/>
                  <a:gd name="T11" fmla="*/ 17 h 1644"/>
                  <a:gd name="T12" fmla="*/ 24 w 3734"/>
                  <a:gd name="T13" fmla="*/ 16 h 1644"/>
                  <a:gd name="T14" fmla="*/ 23 w 3734"/>
                  <a:gd name="T15" fmla="*/ 15 h 1644"/>
                  <a:gd name="T16" fmla="*/ 21 w 3734"/>
                  <a:gd name="T17" fmla="*/ 15 h 1644"/>
                  <a:gd name="T18" fmla="*/ 19 w 3734"/>
                  <a:gd name="T19" fmla="*/ 15 h 1644"/>
                  <a:gd name="T20" fmla="*/ 3 w 3734"/>
                  <a:gd name="T21" fmla="*/ 14 h 1644"/>
                  <a:gd name="T22" fmla="*/ 1 w 3734"/>
                  <a:gd name="T23" fmla="*/ 13 h 1644"/>
                  <a:gd name="T24" fmla="*/ 2 w 3734"/>
                  <a:gd name="T25" fmla="*/ 12 h 1644"/>
                  <a:gd name="T26" fmla="*/ 2 w 3734"/>
                  <a:gd name="T27" fmla="*/ 11 h 1644"/>
                  <a:gd name="T28" fmla="*/ 3 w 3734"/>
                  <a:gd name="T29" fmla="*/ 10 h 1644"/>
                  <a:gd name="T30" fmla="*/ 3 w 3734"/>
                  <a:gd name="T31" fmla="*/ 9 h 1644"/>
                  <a:gd name="T32" fmla="*/ 1 w 3734"/>
                  <a:gd name="T33" fmla="*/ 8 h 1644"/>
                  <a:gd name="T34" fmla="*/ 6 w 3734"/>
                  <a:gd name="T35" fmla="*/ 1 h 1644"/>
                  <a:gd name="T36" fmla="*/ 12 w 3734"/>
                  <a:gd name="T37" fmla="*/ 1 h 1644"/>
                  <a:gd name="T38" fmla="*/ 14 w 3734"/>
                  <a:gd name="T39" fmla="*/ 1 h 1644"/>
                  <a:gd name="T40" fmla="*/ 18 w 3734"/>
                  <a:gd name="T41" fmla="*/ 2 h 1644"/>
                  <a:gd name="T42" fmla="*/ 19 w 3734"/>
                  <a:gd name="T43" fmla="*/ 2 h 1644"/>
                  <a:gd name="T44" fmla="*/ 23 w 3734"/>
                  <a:gd name="T45" fmla="*/ 2 h 1644"/>
                  <a:gd name="T46" fmla="*/ 25 w 3734"/>
                  <a:gd name="T47" fmla="*/ 3 h 1644"/>
                  <a:gd name="T48" fmla="*/ 25 w 3734"/>
                  <a:gd name="T49" fmla="*/ 3 h 1644"/>
                  <a:gd name="T50" fmla="*/ 27 w 3734"/>
                  <a:gd name="T51" fmla="*/ 1 h 1644"/>
                  <a:gd name="T52" fmla="*/ 28 w 3734"/>
                  <a:gd name="T53" fmla="*/ 0 h 1644"/>
                  <a:gd name="T54" fmla="*/ 29 w 3734"/>
                  <a:gd name="T55" fmla="*/ 1 h 1644"/>
                  <a:gd name="T56" fmla="*/ 29 w 3734"/>
                  <a:gd name="T57" fmla="*/ 2 h 1644"/>
                  <a:gd name="T58" fmla="*/ 29 w 3734"/>
                  <a:gd name="T59" fmla="*/ 2 h 1644"/>
                  <a:gd name="T60" fmla="*/ 31 w 3734"/>
                  <a:gd name="T61" fmla="*/ 1 h 1644"/>
                  <a:gd name="T62" fmla="*/ 33 w 3734"/>
                  <a:gd name="T63" fmla="*/ 2 h 1644"/>
                  <a:gd name="T64" fmla="*/ 31 w 3734"/>
                  <a:gd name="T65" fmla="*/ 3 h 1644"/>
                  <a:gd name="T66" fmla="*/ 30 w 3734"/>
                  <a:gd name="T67" fmla="*/ 3 h 1644"/>
                  <a:gd name="T68" fmla="*/ 28 w 3734"/>
                  <a:gd name="T69" fmla="*/ 4 h 1644"/>
                  <a:gd name="T70" fmla="*/ 27 w 3734"/>
                  <a:gd name="T71" fmla="*/ 5 h 1644"/>
                  <a:gd name="T72" fmla="*/ 25 w 3734"/>
                  <a:gd name="T73" fmla="*/ 5 h 1644"/>
                  <a:gd name="T74" fmla="*/ 23 w 3734"/>
                  <a:gd name="T75" fmla="*/ 7 h 1644"/>
                  <a:gd name="T76" fmla="*/ 23 w 3734"/>
                  <a:gd name="T77" fmla="*/ 9 h 1644"/>
                  <a:gd name="T78" fmla="*/ 25 w 3734"/>
                  <a:gd name="T79" fmla="*/ 10 h 1644"/>
                  <a:gd name="T80" fmla="*/ 26 w 3734"/>
                  <a:gd name="T81" fmla="*/ 12 h 1644"/>
                  <a:gd name="T82" fmla="*/ 28 w 3734"/>
                  <a:gd name="T83" fmla="*/ 11 h 1644"/>
                  <a:gd name="T84" fmla="*/ 31 w 3734"/>
                  <a:gd name="T85" fmla="*/ 9 h 1644"/>
                  <a:gd name="T86" fmla="*/ 31 w 3734"/>
                  <a:gd name="T87" fmla="*/ 7 h 1644"/>
                  <a:gd name="T88" fmla="*/ 34 w 3734"/>
                  <a:gd name="T89" fmla="*/ 6 h 1644"/>
                  <a:gd name="T90" fmla="*/ 35 w 3734"/>
                  <a:gd name="T91" fmla="*/ 7 h 1644"/>
                  <a:gd name="T92" fmla="*/ 35 w 3734"/>
                  <a:gd name="T93" fmla="*/ 9 h 1644"/>
                  <a:gd name="T94" fmla="*/ 38 w 3734"/>
                  <a:gd name="T95" fmla="*/ 7 h 1644"/>
                  <a:gd name="T96" fmla="*/ 38 w 3734"/>
                  <a:gd name="T97" fmla="*/ 9 h 1644"/>
                  <a:gd name="T98" fmla="*/ 40 w 3734"/>
                  <a:gd name="T99" fmla="*/ 10 h 1644"/>
                  <a:gd name="T100" fmla="*/ 39 w 3734"/>
                  <a:gd name="T101" fmla="*/ 11 h 1644"/>
                  <a:gd name="T102" fmla="*/ 40 w 3734"/>
                  <a:gd name="T103" fmla="*/ 12 h 1644"/>
                  <a:gd name="T104" fmla="*/ 38 w 3734"/>
                  <a:gd name="T105" fmla="*/ 13 h 1644"/>
                  <a:gd name="T106" fmla="*/ 34 w 3734"/>
                  <a:gd name="T107" fmla="*/ 13 h 1644"/>
                  <a:gd name="T108" fmla="*/ 31 w 3734"/>
                  <a:gd name="T109" fmla="*/ 15 h 1644"/>
                  <a:gd name="T110" fmla="*/ 31 w 3734"/>
                  <a:gd name="T111" fmla="*/ 15 h 1644"/>
                  <a:gd name="T112" fmla="*/ 35 w 3734"/>
                  <a:gd name="T113" fmla="*/ 14 h 1644"/>
                  <a:gd name="T114" fmla="*/ 33 w 3734"/>
                  <a:gd name="T115" fmla="*/ 15 h 1644"/>
                  <a:gd name="T116" fmla="*/ 34 w 3734"/>
                  <a:gd name="T117" fmla="*/ 16 h 1644"/>
                  <a:gd name="T118" fmla="*/ 35 w 3734"/>
                  <a:gd name="T119" fmla="*/ 17 h 1644"/>
                  <a:gd name="T120" fmla="*/ 33 w 3734"/>
                  <a:gd name="T121" fmla="*/ 18 h 1644"/>
                  <a:gd name="T122" fmla="*/ 35 w 3734"/>
                  <a:gd name="T123" fmla="*/ 17 h 1644"/>
                  <a:gd name="T124" fmla="*/ 33 w 3734"/>
                  <a:gd name="T125" fmla="*/ 17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486" name="Freeform 434"/>
            <p:cNvSpPr>
              <a:spLocks/>
            </p:cNvSpPr>
            <p:nvPr>
              <p:custDataLst>
                <p:tags r:id="rId1038"/>
              </p:custDataLst>
            </p:nvPr>
          </p:nvSpPr>
          <p:spPr bwMode="auto">
            <a:xfrm>
              <a:off x="5020950" y="4577182"/>
              <a:ext cx="119822" cy="151087"/>
            </a:xfrm>
            <a:custGeom>
              <a:avLst/>
              <a:gdLst>
                <a:gd name="T0" fmla="*/ 2147483647 w 292"/>
                <a:gd name="T1" fmla="*/ 2147483647 h 308"/>
                <a:gd name="T2" fmla="*/ 2147483647 w 292"/>
                <a:gd name="T3" fmla="*/ 2147483647 h 308"/>
                <a:gd name="T4" fmla="*/ 2147483647 w 292"/>
                <a:gd name="T5" fmla="*/ 2147483647 h 308"/>
                <a:gd name="T6" fmla="*/ 2147483647 w 292"/>
                <a:gd name="T7" fmla="*/ 2147483647 h 308"/>
                <a:gd name="T8" fmla="*/ 2147483647 w 292"/>
                <a:gd name="T9" fmla="*/ 2147483647 h 308"/>
                <a:gd name="T10" fmla="*/ 2147483647 w 292"/>
                <a:gd name="T11" fmla="*/ 2147483647 h 308"/>
                <a:gd name="T12" fmla="*/ 2147483647 w 292"/>
                <a:gd name="T13" fmla="*/ 2147483647 h 308"/>
                <a:gd name="T14" fmla="*/ 2147483647 w 292"/>
                <a:gd name="T15" fmla="*/ 2147483647 h 308"/>
                <a:gd name="T16" fmla="*/ 2147483647 w 292"/>
                <a:gd name="T17" fmla="*/ 2147483647 h 308"/>
                <a:gd name="T18" fmla="*/ 2147483647 w 292"/>
                <a:gd name="T19" fmla="*/ 2147483647 h 308"/>
                <a:gd name="T20" fmla="*/ 2147483647 w 292"/>
                <a:gd name="T21" fmla="*/ 2147483647 h 308"/>
                <a:gd name="T22" fmla="*/ 2147483647 w 292"/>
                <a:gd name="T23" fmla="*/ 2147483647 h 308"/>
                <a:gd name="T24" fmla="*/ 2147483647 w 292"/>
                <a:gd name="T25" fmla="*/ 2147483647 h 308"/>
                <a:gd name="T26" fmla="*/ 2147483647 w 292"/>
                <a:gd name="T27" fmla="*/ 2147483647 h 308"/>
                <a:gd name="T28" fmla="*/ 2147483647 w 292"/>
                <a:gd name="T29" fmla="*/ 2147483647 h 308"/>
                <a:gd name="T30" fmla="*/ 2147483647 w 292"/>
                <a:gd name="T31" fmla="*/ 2147483647 h 308"/>
                <a:gd name="T32" fmla="*/ 2147483647 w 292"/>
                <a:gd name="T33" fmla="*/ 2147483647 h 308"/>
                <a:gd name="T34" fmla="*/ 0 w 292"/>
                <a:gd name="T35" fmla="*/ 2147483647 h 308"/>
                <a:gd name="T36" fmla="*/ 2147483647 w 292"/>
                <a:gd name="T37" fmla="*/ 2147483647 h 308"/>
                <a:gd name="T38" fmla="*/ 2147483647 w 292"/>
                <a:gd name="T39" fmla="*/ 2147483647 h 308"/>
                <a:gd name="T40" fmla="*/ 2147483647 w 292"/>
                <a:gd name="T41" fmla="*/ 2147483647 h 308"/>
                <a:gd name="T42" fmla="*/ 2147483647 w 292"/>
                <a:gd name="T43" fmla="*/ 2147483647 h 308"/>
                <a:gd name="T44" fmla="*/ 2147483647 w 292"/>
                <a:gd name="T45" fmla="*/ 2147483647 h 308"/>
                <a:gd name="T46" fmla="*/ 2147483647 w 292"/>
                <a:gd name="T47" fmla="*/ 2147483647 h 308"/>
                <a:gd name="T48" fmla="*/ 2147483647 w 292"/>
                <a:gd name="T49" fmla="*/ 2147483647 h 308"/>
                <a:gd name="T50" fmla="*/ 2147483647 w 292"/>
                <a:gd name="T51" fmla="*/ 2147483647 h 308"/>
                <a:gd name="T52" fmla="*/ 2147483647 w 292"/>
                <a:gd name="T53" fmla="*/ 2147483647 h 308"/>
                <a:gd name="T54" fmla="*/ 2147483647 w 292"/>
                <a:gd name="T55" fmla="*/ 2147483647 h 308"/>
                <a:gd name="T56" fmla="*/ 2147483647 w 292"/>
                <a:gd name="T57" fmla="*/ 2147483647 h 308"/>
                <a:gd name="T58" fmla="*/ 2147483647 w 292"/>
                <a:gd name="T59" fmla="*/ 2147483647 h 308"/>
                <a:gd name="T60" fmla="*/ 2147483647 w 292"/>
                <a:gd name="T61" fmla="*/ 2147483647 h 308"/>
                <a:gd name="T62" fmla="*/ 2147483647 w 292"/>
                <a:gd name="T63" fmla="*/ 2147483647 h 308"/>
                <a:gd name="T64" fmla="*/ 2147483647 w 292"/>
                <a:gd name="T65" fmla="*/ 2147483647 h 308"/>
                <a:gd name="T66" fmla="*/ 2147483647 w 292"/>
                <a:gd name="T67" fmla="*/ 2147483647 h 308"/>
                <a:gd name="T68" fmla="*/ 2147483647 w 292"/>
                <a:gd name="T69" fmla="*/ 2147483647 h 308"/>
                <a:gd name="T70" fmla="*/ 2147483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87" name="Freeform 435"/>
            <p:cNvSpPr>
              <a:spLocks/>
            </p:cNvSpPr>
            <p:nvPr>
              <p:custDataLst>
                <p:tags r:id="rId1039"/>
              </p:custDataLst>
            </p:nvPr>
          </p:nvSpPr>
          <p:spPr bwMode="auto">
            <a:xfrm>
              <a:off x="5121300" y="4720714"/>
              <a:ext cx="5991" cy="54391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0 w 14"/>
                <a:gd name="T7" fmla="*/ 2147483647 h 7"/>
                <a:gd name="T8" fmla="*/ 2147483647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88" name="Freeform 436"/>
            <p:cNvSpPr>
              <a:spLocks/>
            </p:cNvSpPr>
            <p:nvPr>
              <p:custDataLst>
                <p:tags r:id="rId1040"/>
              </p:custDataLst>
            </p:nvPr>
          </p:nvSpPr>
          <p:spPr bwMode="auto">
            <a:xfrm>
              <a:off x="4640515" y="3993987"/>
              <a:ext cx="235150" cy="475923"/>
            </a:xfrm>
            <a:custGeom>
              <a:avLst/>
              <a:gdLst>
                <a:gd name="T0" fmla="*/ 2147483647 w 581"/>
                <a:gd name="T1" fmla="*/ 2147483647 h 955"/>
                <a:gd name="T2" fmla="*/ 2147483647 w 581"/>
                <a:gd name="T3" fmla="*/ 2147483647 h 955"/>
                <a:gd name="T4" fmla="*/ 2147483647 w 581"/>
                <a:gd name="T5" fmla="*/ 2147483647 h 955"/>
                <a:gd name="T6" fmla="*/ 2147483647 w 581"/>
                <a:gd name="T7" fmla="*/ 2147483647 h 955"/>
                <a:gd name="T8" fmla="*/ 2147483647 w 581"/>
                <a:gd name="T9" fmla="*/ 2147483647 h 955"/>
                <a:gd name="T10" fmla="*/ 2147483647 w 581"/>
                <a:gd name="T11" fmla="*/ 2147483647 h 955"/>
                <a:gd name="T12" fmla="*/ 2147483647 w 581"/>
                <a:gd name="T13" fmla="*/ 2147483647 h 955"/>
                <a:gd name="T14" fmla="*/ 2147483647 w 581"/>
                <a:gd name="T15" fmla="*/ 2147483647 h 955"/>
                <a:gd name="T16" fmla="*/ 2147483647 w 581"/>
                <a:gd name="T17" fmla="*/ 2147483647 h 955"/>
                <a:gd name="T18" fmla="*/ 2147483647 w 581"/>
                <a:gd name="T19" fmla="*/ 2147483647 h 955"/>
                <a:gd name="T20" fmla="*/ 2147483647 w 581"/>
                <a:gd name="T21" fmla="*/ 2147483647 h 955"/>
                <a:gd name="T22" fmla="*/ 2147483647 w 581"/>
                <a:gd name="T23" fmla="*/ 2147483647 h 955"/>
                <a:gd name="T24" fmla="*/ 2147483647 w 581"/>
                <a:gd name="T25" fmla="*/ 2147483647 h 955"/>
                <a:gd name="T26" fmla="*/ 2147483647 w 581"/>
                <a:gd name="T27" fmla="*/ 2147483647 h 955"/>
                <a:gd name="T28" fmla="*/ 2147483647 w 581"/>
                <a:gd name="T29" fmla="*/ 2147483647 h 955"/>
                <a:gd name="T30" fmla="*/ 2147483647 w 581"/>
                <a:gd name="T31" fmla="*/ 2147483647 h 955"/>
                <a:gd name="T32" fmla="*/ 2147483647 w 581"/>
                <a:gd name="T33" fmla="*/ 2147483647 h 955"/>
                <a:gd name="T34" fmla="*/ 2147483647 w 581"/>
                <a:gd name="T35" fmla="*/ 2147483647 h 955"/>
                <a:gd name="T36" fmla="*/ 2147483647 w 581"/>
                <a:gd name="T37" fmla="*/ 2147483647 h 955"/>
                <a:gd name="T38" fmla="*/ 2147483647 w 581"/>
                <a:gd name="T39" fmla="*/ 2147483647 h 955"/>
                <a:gd name="T40" fmla="*/ 2147483647 w 581"/>
                <a:gd name="T41" fmla="*/ 2147483647 h 955"/>
                <a:gd name="T42" fmla="*/ 2147483647 w 581"/>
                <a:gd name="T43" fmla="*/ 2147483647 h 955"/>
                <a:gd name="T44" fmla="*/ 2147483647 w 581"/>
                <a:gd name="T45" fmla="*/ 2147483647 h 955"/>
                <a:gd name="T46" fmla="*/ 2147483647 w 581"/>
                <a:gd name="T47" fmla="*/ 2147483647 h 955"/>
                <a:gd name="T48" fmla="*/ 2147483647 w 581"/>
                <a:gd name="T49" fmla="*/ 2147483647 h 955"/>
                <a:gd name="T50" fmla="*/ 2147483647 w 581"/>
                <a:gd name="T51" fmla="*/ 2147483647 h 955"/>
                <a:gd name="T52" fmla="*/ 2147483647 w 581"/>
                <a:gd name="T53" fmla="*/ 2147483647 h 955"/>
                <a:gd name="T54" fmla="*/ 2147483647 w 581"/>
                <a:gd name="T55" fmla="*/ 2147483647 h 955"/>
                <a:gd name="T56" fmla="*/ 2147483647 w 581"/>
                <a:gd name="T57" fmla="*/ 2147483647 h 955"/>
                <a:gd name="T58" fmla="*/ 2147483647 w 581"/>
                <a:gd name="T59" fmla="*/ 2147483647 h 955"/>
                <a:gd name="T60" fmla="*/ 2147483647 w 581"/>
                <a:gd name="T61" fmla="*/ 2147483647 h 955"/>
                <a:gd name="T62" fmla="*/ 2147483647 w 581"/>
                <a:gd name="T63" fmla="*/ 2147483647 h 955"/>
                <a:gd name="T64" fmla="*/ 2147483647 w 581"/>
                <a:gd name="T65" fmla="*/ 2147483647 h 955"/>
                <a:gd name="T66" fmla="*/ 2147483647 w 581"/>
                <a:gd name="T67" fmla="*/ 2147483647 h 955"/>
                <a:gd name="T68" fmla="*/ 2147483647 w 581"/>
                <a:gd name="T69" fmla="*/ 2147483647 h 955"/>
                <a:gd name="T70" fmla="*/ 2147483647 w 581"/>
                <a:gd name="T71" fmla="*/ 2147483647 h 955"/>
                <a:gd name="T72" fmla="*/ 2147483647 w 581"/>
                <a:gd name="T73" fmla="*/ 2147483647 h 955"/>
                <a:gd name="T74" fmla="*/ 2147483647 w 581"/>
                <a:gd name="T75" fmla="*/ 2147483647 h 955"/>
                <a:gd name="T76" fmla="*/ 2147483647 w 581"/>
                <a:gd name="T77" fmla="*/ 2147483647 h 955"/>
                <a:gd name="T78" fmla="*/ 2147483647 w 581"/>
                <a:gd name="T79" fmla="*/ 2147483647 h 955"/>
                <a:gd name="T80" fmla="*/ 2147483647 w 581"/>
                <a:gd name="T81" fmla="*/ 2147483647 h 955"/>
                <a:gd name="T82" fmla="*/ 2147483647 w 581"/>
                <a:gd name="T83" fmla="*/ 2147483647 h 955"/>
                <a:gd name="T84" fmla="*/ 2147483647 w 581"/>
                <a:gd name="T85" fmla="*/ 2147483647 h 955"/>
                <a:gd name="T86" fmla="*/ 2147483647 w 581"/>
                <a:gd name="T87" fmla="*/ 2147483647 h 955"/>
                <a:gd name="T88" fmla="*/ 2147483647 w 581"/>
                <a:gd name="T89" fmla="*/ 2147483647 h 955"/>
                <a:gd name="T90" fmla="*/ 2147483647 w 581"/>
                <a:gd name="T91" fmla="*/ 2147483647 h 955"/>
                <a:gd name="T92" fmla="*/ 2147483647 w 581"/>
                <a:gd name="T93" fmla="*/ 2147483647 h 955"/>
                <a:gd name="T94" fmla="*/ 2147483647 w 581"/>
                <a:gd name="T95" fmla="*/ 2147483647 h 955"/>
                <a:gd name="T96" fmla="*/ 2147483647 w 581"/>
                <a:gd name="T97" fmla="*/ 2147483647 h 955"/>
                <a:gd name="T98" fmla="*/ 2147483647 w 581"/>
                <a:gd name="T99" fmla="*/ 2147483647 h 955"/>
                <a:gd name="T100" fmla="*/ 2147483647 w 581"/>
                <a:gd name="T101" fmla="*/ 0 h 955"/>
                <a:gd name="T102" fmla="*/ 2147483647 w 581"/>
                <a:gd name="T103" fmla="*/ 2147483647 h 955"/>
                <a:gd name="T104" fmla="*/ 2147483647 w 581"/>
                <a:gd name="T105" fmla="*/ 214748364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89" name="Freeform 437"/>
            <p:cNvSpPr>
              <a:spLocks/>
            </p:cNvSpPr>
            <p:nvPr>
              <p:custDataLst>
                <p:tags r:id="rId1041"/>
              </p:custDataLst>
            </p:nvPr>
          </p:nvSpPr>
          <p:spPr bwMode="auto">
            <a:xfrm>
              <a:off x="4334970" y="3406259"/>
              <a:ext cx="14978" cy="54391"/>
            </a:xfrm>
            <a:custGeom>
              <a:avLst/>
              <a:gdLst>
                <a:gd name="T0" fmla="*/ 2147483647 w 45"/>
                <a:gd name="T1" fmla="*/ 0 h 36"/>
                <a:gd name="T2" fmla="*/ 0 w 45"/>
                <a:gd name="T3" fmla="*/ 2147483647 h 36"/>
                <a:gd name="T4" fmla="*/ 2147483647 w 45"/>
                <a:gd name="T5" fmla="*/ 2147483647 h 36"/>
                <a:gd name="T6" fmla="*/ 2147483647 w 45"/>
                <a:gd name="T7" fmla="*/ 2147483647 h 36"/>
                <a:gd name="T8" fmla="*/ 2147483647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2490" name="Group 438"/>
            <p:cNvGrpSpPr>
              <a:grpSpLocks/>
            </p:cNvGrpSpPr>
            <p:nvPr>
              <p:custDataLst>
                <p:tags r:id="rId1042"/>
              </p:custDataLst>
            </p:nvPr>
          </p:nvGrpSpPr>
          <p:grpSpPr bwMode="auto">
            <a:xfrm>
              <a:off x="2730854" y="5367365"/>
              <a:ext cx="362461" cy="982064"/>
              <a:chOff x="1589" y="3126"/>
              <a:chExt cx="290" cy="657"/>
            </a:xfrm>
          </p:grpSpPr>
          <p:sp>
            <p:nvSpPr>
              <p:cNvPr id="2600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1 w 46"/>
                  <a:gd name="T1" fmla="*/ 0 h 51"/>
                  <a:gd name="T2" fmla="*/ 0 w 46"/>
                  <a:gd name="T3" fmla="*/ 0 h 51"/>
                  <a:gd name="T4" fmla="*/ 0 w 46"/>
                  <a:gd name="T5" fmla="*/ 0 h 51"/>
                  <a:gd name="T6" fmla="*/ 0 w 46"/>
                  <a:gd name="T7" fmla="*/ 0 h 51"/>
                  <a:gd name="T8" fmla="*/ 0 w 46"/>
                  <a:gd name="T9" fmla="*/ 0 h 51"/>
                  <a:gd name="T10" fmla="*/ 0 w 46"/>
                  <a:gd name="T11" fmla="*/ 0 h 51"/>
                  <a:gd name="T12" fmla="*/ 0 w 46"/>
                  <a:gd name="T13" fmla="*/ 0 h 51"/>
                  <a:gd name="T14" fmla="*/ 0 w 46"/>
                  <a:gd name="T15" fmla="*/ 0 h 51"/>
                  <a:gd name="T16" fmla="*/ 0 w 46"/>
                  <a:gd name="T17" fmla="*/ 0 h 51"/>
                  <a:gd name="T18" fmla="*/ 0 w 46"/>
                  <a:gd name="T19" fmla="*/ 0 h 51"/>
                  <a:gd name="T20" fmla="*/ 0 w 46"/>
                  <a:gd name="T21" fmla="*/ 0 h 51"/>
                  <a:gd name="T22" fmla="*/ 0 w 46"/>
                  <a:gd name="T23" fmla="*/ 1 h 51"/>
                  <a:gd name="T24" fmla="*/ 0 w 46"/>
                  <a:gd name="T25" fmla="*/ 1 h 51"/>
                  <a:gd name="T26" fmla="*/ 0 w 46"/>
                  <a:gd name="T27" fmla="*/ 1 h 51"/>
                  <a:gd name="T28" fmla="*/ 0 w 46"/>
                  <a:gd name="T29" fmla="*/ 1 h 51"/>
                  <a:gd name="T30" fmla="*/ 0 w 46"/>
                  <a:gd name="T31" fmla="*/ 1 h 51"/>
                  <a:gd name="T32" fmla="*/ 0 w 46"/>
                  <a:gd name="T33" fmla="*/ 1 h 51"/>
                  <a:gd name="T34" fmla="*/ 0 w 46"/>
                  <a:gd name="T35" fmla="*/ 1 h 51"/>
                  <a:gd name="T36" fmla="*/ 0 w 46"/>
                  <a:gd name="T37" fmla="*/ 1 h 51"/>
                  <a:gd name="T38" fmla="*/ 1 w 46"/>
                  <a:gd name="T39" fmla="*/ 1 h 51"/>
                  <a:gd name="T40" fmla="*/ 1 w 46"/>
                  <a:gd name="T41" fmla="*/ 0 h 51"/>
                  <a:gd name="T42" fmla="*/ 1 w 46"/>
                  <a:gd name="T43" fmla="*/ 0 h 51"/>
                  <a:gd name="T44" fmla="*/ 1 w 46"/>
                  <a:gd name="T45" fmla="*/ 0 h 51"/>
                  <a:gd name="T46" fmla="*/ 1 w 46"/>
                  <a:gd name="T47" fmla="*/ 0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01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0 h 158"/>
                  <a:gd name="T4" fmla="*/ 0 w 192"/>
                  <a:gd name="T5" fmla="*/ 0 h 158"/>
                  <a:gd name="T6" fmla="*/ 0 w 192"/>
                  <a:gd name="T7" fmla="*/ 0 h 158"/>
                  <a:gd name="T8" fmla="*/ 0 w 192"/>
                  <a:gd name="T9" fmla="*/ 1 h 158"/>
                  <a:gd name="T10" fmla="*/ 0 w 192"/>
                  <a:gd name="T11" fmla="*/ 1 h 158"/>
                  <a:gd name="T12" fmla="*/ 0 w 192"/>
                  <a:gd name="T13" fmla="*/ 1 h 158"/>
                  <a:gd name="T14" fmla="*/ 0 w 192"/>
                  <a:gd name="T15" fmla="*/ 1 h 158"/>
                  <a:gd name="T16" fmla="*/ 0 w 192"/>
                  <a:gd name="T17" fmla="*/ 1 h 158"/>
                  <a:gd name="T18" fmla="*/ 1 w 192"/>
                  <a:gd name="T19" fmla="*/ 2 h 158"/>
                  <a:gd name="T20" fmla="*/ 1 w 192"/>
                  <a:gd name="T21" fmla="*/ 2 h 158"/>
                  <a:gd name="T22" fmla="*/ 1 w 192"/>
                  <a:gd name="T23" fmla="*/ 2 h 158"/>
                  <a:gd name="T24" fmla="*/ 1 w 192"/>
                  <a:gd name="T25" fmla="*/ 2 h 158"/>
                  <a:gd name="T26" fmla="*/ 1 w 192"/>
                  <a:gd name="T27" fmla="*/ 2 h 158"/>
                  <a:gd name="T28" fmla="*/ 1 w 192"/>
                  <a:gd name="T29" fmla="*/ 2 h 158"/>
                  <a:gd name="T30" fmla="*/ 1 w 192"/>
                  <a:gd name="T31" fmla="*/ 2 h 158"/>
                  <a:gd name="T32" fmla="*/ 1 w 192"/>
                  <a:gd name="T33" fmla="*/ 2 h 158"/>
                  <a:gd name="T34" fmla="*/ 2 w 192"/>
                  <a:gd name="T35" fmla="*/ 2 h 158"/>
                  <a:gd name="T36" fmla="*/ 2 w 192"/>
                  <a:gd name="T37" fmla="*/ 2 h 158"/>
                  <a:gd name="T38" fmla="*/ 2 w 192"/>
                  <a:gd name="T39" fmla="*/ 2 h 158"/>
                  <a:gd name="T40" fmla="*/ 2 w 192"/>
                  <a:gd name="T41" fmla="*/ 2 h 158"/>
                  <a:gd name="T42" fmla="*/ 2 w 192"/>
                  <a:gd name="T43" fmla="*/ 2 h 158"/>
                  <a:gd name="T44" fmla="*/ 2 w 192"/>
                  <a:gd name="T45" fmla="*/ 2 h 158"/>
                  <a:gd name="T46" fmla="*/ 2 w 192"/>
                  <a:gd name="T47" fmla="*/ 2 h 158"/>
                  <a:gd name="T48" fmla="*/ 2 w 192"/>
                  <a:gd name="T49" fmla="*/ 2 h 158"/>
                  <a:gd name="T50" fmla="*/ 1 w 192"/>
                  <a:gd name="T51" fmla="*/ 2 h 158"/>
                  <a:gd name="T52" fmla="*/ 1 w 192"/>
                  <a:gd name="T53" fmla="*/ 1 h 158"/>
                  <a:gd name="T54" fmla="*/ 1 w 192"/>
                  <a:gd name="T55" fmla="*/ 1 h 158"/>
                  <a:gd name="T56" fmla="*/ 1 w 192"/>
                  <a:gd name="T57" fmla="*/ 1 h 158"/>
                  <a:gd name="T58" fmla="*/ 1 w 192"/>
                  <a:gd name="T59" fmla="*/ 1 h 158"/>
                  <a:gd name="T60" fmla="*/ 1 w 192"/>
                  <a:gd name="T61" fmla="*/ 1 h 158"/>
                  <a:gd name="T62" fmla="*/ 1 w 192"/>
                  <a:gd name="T63" fmla="*/ 1 h 158"/>
                  <a:gd name="T64" fmla="*/ 0 w 192"/>
                  <a:gd name="T65" fmla="*/ 1 h 158"/>
                  <a:gd name="T66" fmla="*/ 0 w 192"/>
                  <a:gd name="T67" fmla="*/ 0 h 158"/>
                  <a:gd name="T68" fmla="*/ 0 w 192"/>
                  <a:gd name="T69" fmla="*/ 0 h 158"/>
                  <a:gd name="T70" fmla="*/ 0 w 192"/>
                  <a:gd name="T71" fmla="*/ 0 h 158"/>
                  <a:gd name="T72" fmla="*/ 0 w 192"/>
                  <a:gd name="T73" fmla="*/ 0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02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9 w 884"/>
                  <a:gd name="T1" fmla="*/ 5 h 1818"/>
                  <a:gd name="T2" fmla="*/ 10 w 884"/>
                  <a:gd name="T3" fmla="*/ 4 h 1818"/>
                  <a:gd name="T4" fmla="*/ 10 w 884"/>
                  <a:gd name="T5" fmla="*/ 3 h 1818"/>
                  <a:gd name="T6" fmla="*/ 10 w 884"/>
                  <a:gd name="T7" fmla="*/ 2 h 1818"/>
                  <a:gd name="T8" fmla="*/ 10 w 884"/>
                  <a:gd name="T9" fmla="*/ 3 h 1818"/>
                  <a:gd name="T10" fmla="*/ 9 w 884"/>
                  <a:gd name="T11" fmla="*/ 4 h 1818"/>
                  <a:gd name="T12" fmla="*/ 8 w 884"/>
                  <a:gd name="T13" fmla="*/ 4 h 1818"/>
                  <a:gd name="T14" fmla="*/ 7 w 884"/>
                  <a:gd name="T15" fmla="*/ 4 h 1818"/>
                  <a:gd name="T16" fmla="*/ 8 w 884"/>
                  <a:gd name="T17" fmla="*/ 3 h 1818"/>
                  <a:gd name="T18" fmla="*/ 6 w 884"/>
                  <a:gd name="T19" fmla="*/ 2 h 1818"/>
                  <a:gd name="T20" fmla="*/ 5 w 884"/>
                  <a:gd name="T21" fmla="*/ 1 h 1818"/>
                  <a:gd name="T22" fmla="*/ 4 w 884"/>
                  <a:gd name="T23" fmla="*/ 0 h 1818"/>
                  <a:gd name="T24" fmla="*/ 3 w 884"/>
                  <a:gd name="T25" fmla="*/ 0 h 1818"/>
                  <a:gd name="T26" fmla="*/ 3 w 884"/>
                  <a:gd name="T27" fmla="*/ 0 h 1818"/>
                  <a:gd name="T28" fmla="*/ 2 w 884"/>
                  <a:gd name="T29" fmla="*/ 0 h 1818"/>
                  <a:gd name="T30" fmla="*/ 1 w 884"/>
                  <a:gd name="T31" fmla="*/ 1 h 1818"/>
                  <a:gd name="T32" fmla="*/ 1 w 884"/>
                  <a:gd name="T33" fmla="*/ 1 h 1818"/>
                  <a:gd name="T34" fmla="*/ 0 w 884"/>
                  <a:gd name="T35" fmla="*/ 2 h 1818"/>
                  <a:gd name="T36" fmla="*/ 1 w 884"/>
                  <a:gd name="T37" fmla="*/ 3 h 1818"/>
                  <a:gd name="T38" fmla="*/ 1 w 884"/>
                  <a:gd name="T39" fmla="*/ 4 h 1818"/>
                  <a:gd name="T40" fmla="*/ 0 w 884"/>
                  <a:gd name="T41" fmla="*/ 5 h 1818"/>
                  <a:gd name="T42" fmla="*/ 0 w 884"/>
                  <a:gd name="T43" fmla="*/ 8 h 1818"/>
                  <a:gd name="T44" fmla="*/ 1 w 884"/>
                  <a:gd name="T45" fmla="*/ 9 h 1818"/>
                  <a:gd name="T46" fmla="*/ 1 w 884"/>
                  <a:gd name="T47" fmla="*/ 9 h 1818"/>
                  <a:gd name="T48" fmla="*/ 1 w 884"/>
                  <a:gd name="T49" fmla="*/ 10 h 1818"/>
                  <a:gd name="T50" fmla="*/ 1 w 884"/>
                  <a:gd name="T51" fmla="*/ 10 h 1818"/>
                  <a:gd name="T52" fmla="*/ 1 w 884"/>
                  <a:gd name="T53" fmla="*/ 11 h 1818"/>
                  <a:gd name="T54" fmla="*/ 1 w 884"/>
                  <a:gd name="T55" fmla="*/ 12 h 1818"/>
                  <a:gd name="T56" fmla="*/ 1 w 884"/>
                  <a:gd name="T57" fmla="*/ 13 h 1818"/>
                  <a:gd name="T58" fmla="*/ 1 w 884"/>
                  <a:gd name="T59" fmla="*/ 14 h 1818"/>
                  <a:gd name="T60" fmla="*/ 2 w 884"/>
                  <a:gd name="T61" fmla="*/ 16 h 1818"/>
                  <a:gd name="T62" fmla="*/ 2 w 884"/>
                  <a:gd name="T63" fmla="*/ 17 h 1818"/>
                  <a:gd name="T64" fmla="*/ 3 w 884"/>
                  <a:gd name="T65" fmla="*/ 18 h 1818"/>
                  <a:gd name="T66" fmla="*/ 3 w 884"/>
                  <a:gd name="T67" fmla="*/ 19 h 1818"/>
                  <a:gd name="T68" fmla="*/ 3 w 884"/>
                  <a:gd name="T69" fmla="*/ 20 h 1818"/>
                  <a:gd name="T70" fmla="*/ 2 w 884"/>
                  <a:gd name="T71" fmla="*/ 20 h 1818"/>
                  <a:gd name="T72" fmla="*/ 3 w 884"/>
                  <a:gd name="T73" fmla="*/ 21 h 1818"/>
                  <a:gd name="T74" fmla="*/ 4 w 884"/>
                  <a:gd name="T75" fmla="*/ 22 h 1818"/>
                  <a:gd name="T76" fmla="*/ 5 w 884"/>
                  <a:gd name="T77" fmla="*/ 22 h 1818"/>
                  <a:gd name="T78" fmla="*/ 5 w 884"/>
                  <a:gd name="T79" fmla="*/ 22 h 1818"/>
                  <a:gd name="T80" fmla="*/ 5 w 884"/>
                  <a:gd name="T81" fmla="*/ 21 h 1818"/>
                  <a:gd name="T82" fmla="*/ 6 w 884"/>
                  <a:gd name="T83" fmla="*/ 20 h 1818"/>
                  <a:gd name="T84" fmla="*/ 6 w 884"/>
                  <a:gd name="T85" fmla="*/ 19 h 1818"/>
                  <a:gd name="T86" fmla="*/ 5 w 884"/>
                  <a:gd name="T87" fmla="*/ 18 h 1818"/>
                  <a:gd name="T88" fmla="*/ 5 w 884"/>
                  <a:gd name="T89" fmla="*/ 18 h 1818"/>
                  <a:gd name="T90" fmla="*/ 5 w 884"/>
                  <a:gd name="T91" fmla="*/ 17 h 1818"/>
                  <a:gd name="T92" fmla="*/ 6 w 884"/>
                  <a:gd name="T93" fmla="*/ 16 h 1818"/>
                  <a:gd name="T94" fmla="*/ 5 w 884"/>
                  <a:gd name="T95" fmla="*/ 15 h 1818"/>
                  <a:gd name="T96" fmla="*/ 5 w 884"/>
                  <a:gd name="T97" fmla="*/ 14 h 1818"/>
                  <a:gd name="T98" fmla="*/ 6 w 884"/>
                  <a:gd name="T99" fmla="*/ 14 h 1818"/>
                  <a:gd name="T100" fmla="*/ 7 w 884"/>
                  <a:gd name="T101" fmla="*/ 14 h 1818"/>
                  <a:gd name="T102" fmla="*/ 7 w 884"/>
                  <a:gd name="T103" fmla="*/ 13 h 1818"/>
                  <a:gd name="T104" fmla="*/ 7 w 884"/>
                  <a:gd name="T105" fmla="*/ 13 h 1818"/>
                  <a:gd name="T106" fmla="*/ 8 w 884"/>
                  <a:gd name="T107" fmla="*/ 13 h 1818"/>
                  <a:gd name="T108" fmla="*/ 9 w 884"/>
                  <a:gd name="T109" fmla="*/ 12 h 1818"/>
                  <a:gd name="T110" fmla="*/ 10 w 884"/>
                  <a:gd name="T111" fmla="*/ 11 h 1818"/>
                  <a:gd name="T112" fmla="*/ 9 w 884"/>
                  <a:gd name="T113" fmla="*/ 11 h 1818"/>
                  <a:gd name="T114" fmla="*/ 9 w 884"/>
                  <a:gd name="T115" fmla="*/ 10 h 1818"/>
                  <a:gd name="T116" fmla="*/ 8 w 884"/>
                  <a:gd name="T117" fmla="*/ 9 h 1818"/>
                  <a:gd name="T118" fmla="*/ 8 w 884"/>
                  <a:gd name="T119" fmla="*/ 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491" name="Freeform 442"/>
            <p:cNvSpPr>
              <a:spLocks/>
            </p:cNvSpPr>
            <p:nvPr>
              <p:custDataLst>
                <p:tags r:id="rId1043"/>
              </p:custDataLst>
            </p:nvPr>
          </p:nvSpPr>
          <p:spPr bwMode="auto">
            <a:xfrm>
              <a:off x="5287553" y="3418346"/>
              <a:ext cx="116826" cy="104250"/>
            </a:xfrm>
            <a:custGeom>
              <a:avLst/>
              <a:gdLst>
                <a:gd name="T0" fmla="*/ 2147483647 w 279"/>
                <a:gd name="T1" fmla="*/ 2147483647 h 204"/>
                <a:gd name="T2" fmla="*/ 2147483647 w 279"/>
                <a:gd name="T3" fmla="*/ 2147483647 h 204"/>
                <a:gd name="T4" fmla="*/ 2147483647 w 279"/>
                <a:gd name="T5" fmla="*/ 2147483647 h 204"/>
                <a:gd name="T6" fmla="*/ 2147483647 w 279"/>
                <a:gd name="T7" fmla="*/ 2147483647 h 204"/>
                <a:gd name="T8" fmla="*/ 2147483647 w 279"/>
                <a:gd name="T9" fmla="*/ 2147483647 h 204"/>
                <a:gd name="T10" fmla="*/ 2147483647 w 279"/>
                <a:gd name="T11" fmla="*/ 2147483647 h 204"/>
                <a:gd name="T12" fmla="*/ 2147483647 w 279"/>
                <a:gd name="T13" fmla="*/ 2147483647 h 204"/>
                <a:gd name="T14" fmla="*/ 2147483647 w 279"/>
                <a:gd name="T15" fmla="*/ 2147483647 h 204"/>
                <a:gd name="T16" fmla="*/ 2147483647 w 279"/>
                <a:gd name="T17" fmla="*/ 2147483647 h 204"/>
                <a:gd name="T18" fmla="*/ 2147483647 w 279"/>
                <a:gd name="T19" fmla="*/ 2147483647 h 204"/>
                <a:gd name="T20" fmla="*/ 2147483647 w 279"/>
                <a:gd name="T21" fmla="*/ 2147483647 h 204"/>
                <a:gd name="T22" fmla="*/ 2147483647 w 279"/>
                <a:gd name="T23" fmla="*/ 2147483647 h 204"/>
                <a:gd name="T24" fmla="*/ 2147483647 w 279"/>
                <a:gd name="T25" fmla="*/ 2147483647 h 204"/>
                <a:gd name="T26" fmla="*/ 2147483647 w 279"/>
                <a:gd name="T27" fmla="*/ 2147483647 h 204"/>
                <a:gd name="T28" fmla="*/ 2147483647 w 279"/>
                <a:gd name="T29" fmla="*/ 2147483647 h 204"/>
                <a:gd name="T30" fmla="*/ 2147483647 w 279"/>
                <a:gd name="T31" fmla="*/ 2147483647 h 204"/>
                <a:gd name="T32" fmla="*/ 2147483647 w 279"/>
                <a:gd name="T33" fmla="*/ 2147483647 h 204"/>
                <a:gd name="T34" fmla="*/ 2147483647 w 279"/>
                <a:gd name="T35" fmla="*/ 2147483647 h 204"/>
                <a:gd name="T36" fmla="*/ 2147483647 w 279"/>
                <a:gd name="T37" fmla="*/ 2147483647 h 204"/>
                <a:gd name="T38" fmla="*/ 2147483647 w 279"/>
                <a:gd name="T39" fmla="*/ 2147483647 h 204"/>
                <a:gd name="T40" fmla="*/ 2147483647 w 279"/>
                <a:gd name="T41" fmla="*/ 2147483647 h 204"/>
                <a:gd name="T42" fmla="*/ 2147483647 w 279"/>
                <a:gd name="T43" fmla="*/ 2147483647 h 204"/>
                <a:gd name="T44" fmla="*/ 2147483647 w 279"/>
                <a:gd name="T45" fmla="*/ 2147483647 h 204"/>
                <a:gd name="T46" fmla="*/ 2147483647 w 279"/>
                <a:gd name="T47" fmla="*/ 2147483647 h 204"/>
                <a:gd name="T48" fmla="*/ 2147483647 w 279"/>
                <a:gd name="T49" fmla="*/ 2147483647 h 204"/>
                <a:gd name="T50" fmla="*/ 2147483647 w 279"/>
                <a:gd name="T51" fmla="*/ 2147483647 h 204"/>
                <a:gd name="T52" fmla="*/ 2147483647 w 279"/>
                <a:gd name="T53" fmla="*/ 2147483647 h 204"/>
                <a:gd name="T54" fmla="*/ 2147483647 w 279"/>
                <a:gd name="T55" fmla="*/ 2147483647 h 204"/>
                <a:gd name="T56" fmla="*/ 2147483647 w 279"/>
                <a:gd name="T57" fmla="*/ 2147483647 h 204"/>
                <a:gd name="T58" fmla="*/ 2147483647 w 279"/>
                <a:gd name="T59" fmla="*/ 2147483647 h 204"/>
                <a:gd name="T60" fmla="*/ 2147483647 w 279"/>
                <a:gd name="T61" fmla="*/ 2147483647 h 204"/>
                <a:gd name="T62" fmla="*/ 2147483647 w 279"/>
                <a:gd name="T63" fmla="*/ 2147483647 h 204"/>
                <a:gd name="T64" fmla="*/ 0 w 279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92" name="Freeform 443"/>
            <p:cNvSpPr>
              <a:spLocks/>
            </p:cNvSpPr>
            <p:nvPr>
              <p:custDataLst>
                <p:tags r:id="rId1044"/>
              </p:custDataLst>
            </p:nvPr>
          </p:nvSpPr>
          <p:spPr bwMode="auto">
            <a:xfrm>
              <a:off x="4784301" y="3011923"/>
              <a:ext cx="197706" cy="143532"/>
            </a:xfrm>
            <a:custGeom>
              <a:avLst/>
              <a:gdLst>
                <a:gd name="T0" fmla="*/ 2147483647 w 485"/>
                <a:gd name="T1" fmla="*/ 2147483647 h 291"/>
                <a:gd name="T2" fmla="*/ 2147483647 w 485"/>
                <a:gd name="T3" fmla="*/ 2147483647 h 291"/>
                <a:gd name="T4" fmla="*/ 2147483647 w 485"/>
                <a:gd name="T5" fmla="*/ 2147483647 h 291"/>
                <a:gd name="T6" fmla="*/ 2147483647 w 485"/>
                <a:gd name="T7" fmla="*/ 2147483647 h 291"/>
                <a:gd name="T8" fmla="*/ 2147483647 w 485"/>
                <a:gd name="T9" fmla="*/ 2147483647 h 291"/>
                <a:gd name="T10" fmla="*/ 2147483647 w 485"/>
                <a:gd name="T11" fmla="*/ 2147483647 h 291"/>
                <a:gd name="T12" fmla="*/ 2147483647 w 485"/>
                <a:gd name="T13" fmla="*/ 2147483647 h 291"/>
                <a:gd name="T14" fmla="*/ 2147483647 w 485"/>
                <a:gd name="T15" fmla="*/ 2147483647 h 291"/>
                <a:gd name="T16" fmla="*/ 2147483647 w 485"/>
                <a:gd name="T17" fmla="*/ 2147483647 h 291"/>
                <a:gd name="T18" fmla="*/ 2147483647 w 485"/>
                <a:gd name="T19" fmla="*/ 2147483647 h 291"/>
                <a:gd name="T20" fmla="*/ 2147483647 w 485"/>
                <a:gd name="T21" fmla="*/ 2147483647 h 291"/>
                <a:gd name="T22" fmla="*/ 2147483647 w 485"/>
                <a:gd name="T23" fmla="*/ 2147483647 h 291"/>
                <a:gd name="T24" fmla="*/ 2147483647 w 485"/>
                <a:gd name="T25" fmla="*/ 2147483647 h 291"/>
                <a:gd name="T26" fmla="*/ 2147483647 w 485"/>
                <a:gd name="T27" fmla="*/ 2147483647 h 291"/>
                <a:gd name="T28" fmla="*/ 2147483647 w 485"/>
                <a:gd name="T29" fmla="*/ 2147483647 h 291"/>
                <a:gd name="T30" fmla="*/ 0 w 485"/>
                <a:gd name="T31" fmla="*/ 2147483647 h 291"/>
                <a:gd name="T32" fmla="*/ 2147483647 w 485"/>
                <a:gd name="T33" fmla="*/ 2147483647 h 291"/>
                <a:gd name="T34" fmla="*/ 2147483647 w 485"/>
                <a:gd name="T35" fmla="*/ 2147483647 h 291"/>
                <a:gd name="T36" fmla="*/ 2147483647 w 485"/>
                <a:gd name="T37" fmla="*/ 2147483647 h 291"/>
                <a:gd name="T38" fmla="*/ 2147483647 w 485"/>
                <a:gd name="T39" fmla="*/ 2147483647 h 291"/>
                <a:gd name="T40" fmla="*/ 2147483647 w 485"/>
                <a:gd name="T41" fmla="*/ 2147483647 h 291"/>
                <a:gd name="T42" fmla="*/ 2147483647 w 485"/>
                <a:gd name="T43" fmla="*/ 2147483647 h 291"/>
                <a:gd name="T44" fmla="*/ 2147483647 w 485"/>
                <a:gd name="T45" fmla="*/ 2147483647 h 291"/>
                <a:gd name="T46" fmla="*/ 2147483647 w 485"/>
                <a:gd name="T47" fmla="*/ 2147483647 h 291"/>
                <a:gd name="T48" fmla="*/ 2147483647 w 485"/>
                <a:gd name="T49" fmla="*/ 2147483647 h 291"/>
                <a:gd name="T50" fmla="*/ 2147483647 w 485"/>
                <a:gd name="T51" fmla="*/ 2147483647 h 291"/>
                <a:gd name="T52" fmla="*/ 2147483647 w 485"/>
                <a:gd name="T53" fmla="*/ 2147483647 h 291"/>
                <a:gd name="T54" fmla="*/ 2147483647 w 485"/>
                <a:gd name="T55" fmla="*/ 2147483647 h 291"/>
                <a:gd name="T56" fmla="*/ 2147483647 w 485"/>
                <a:gd name="T57" fmla="*/ 2147483647 h 291"/>
                <a:gd name="T58" fmla="*/ 2147483647 w 485"/>
                <a:gd name="T59" fmla="*/ 2147483647 h 291"/>
                <a:gd name="T60" fmla="*/ 2147483647 w 485"/>
                <a:gd name="T61" fmla="*/ 2147483647 h 291"/>
                <a:gd name="T62" fmla="*/ 2147483647 w 485"/>
                <a:gd name="T63" fmla="*/ 2147483647 h 291"/>
                <a:gd name="T64" fmla="*/ 2147483647 w 485"/>
                <a:gd name="T65" fmla="*/ 2147483647 h 291"/>
                <a:gd name="T66" fmla="*/ 2147483647 w 485"/>
                <a:gd name="T67" fmla="*/ 2147483647 h 291"/>
                <a:gd name="T68" fmla="*/ 2147483647 w 485"/>
                <a:gd name="T69" fmla="*/ 2147483647 h 291"/>
                <a:gd name="T70" fmla="*/ 2147483647 w 485"/>
                <a:gd name="T71" fmla="*/ 2147483647 h 291"/>
                <a:gd name="T72" fmla="*/ 2147483647 w 485"/>
                <a:gd name="T73" fmla="*/ 2147483647 h 291"/>
                <a:gd name="T74" fmla="*/ 2147483647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93" name="Freeform 444"/>
            <p:cNvSpPr>
              <a:spLocks/>
            </p:cNvSpPr>
            <p:nvPr>
              <p:custDataLst>
                <p:tags r:id="rId1045"/>
              </p:custDataLst>
            </p:nvPr>
          </p:nvSpPr>
          <p:spPr bwMode="auto">
            <a:xfrm>
              <a:off x="4649502" y="3327694"/>
              <a:ext cx="77884" cy="83098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2147483647 h 166"/>
                <a:gd name="T14" fmla="*/ 2147483647 w 186"/>
                <a:gd name="T15" fmla="*/ 2147483647 h 166"/>
                <a:gd name="T16" fmla="*/ 2147483647 w 186"/>
                <a:gd name="T17" fmla="*/ 2147483647 h 166"/>
                <a:gd name="T18" fmla="*/ 2147483647 w 186"/>
                <a:gd name="T19" fmla="*/ 2147483647 h 166"/>
                <a:gd name="T20" fmla="*/ 0 w 186"/>
                <a:gd name="T21" fmla="*/ 2147483647 h 166"/>
                <a:gd name="T22" fmla="*/ 0 w 186"/>
                <a:gd name="T23" fmla="*/ 0 h 166"/>
                <a:gd name="T24" fmla="*/ 2147483647 w 186"/>
                <a:gd name="T25" fmla="*/ 2147483647 h 166"/>
                <a:gd name="T26" fmla="*/ 2147483647 w 186"/>
                <a:gd name="T27" fmla="*/ 2147483647 h 166"/>
                <a:gd name="T28" fmla="*/ 2147483647 w 186"/>
                <a:gd name="T29" fmla="*/ 2147483647 h 166"/>
                <a:gd name="T30" fmla="*/ 2147483647 w 186"/>
                <a:gd name="T31" fmla="*/ 2147483647 h 166"/>
                <a:gd name="T32" fmla="*/ 2147483647 w 186"/>
                <a:gd name="T33" fmla="*/ 2147483647 h 166"/>
                <a:gd name="T34" fmla="*/ 2147483647 w 186"/>
                <a:gd name="T35" fmla="*/ 2147483647 h 166"/>
                <a:gd name="T36" fmla="*/ 2147483647 w 186"/>
                <a:gd name="T37" fmla="*/ 2147483647 h 166"/>
                <a:gd name="T38" fmla="*/ 2147483647 w 186"/>
                <a:gd name="T39" fmla="*/ 0 h 166"/>
                <a:gd name="T40" fmla="*/ 2147483647 w 186"/>
                <a:gd name="T41" fmla="*/ 2147483647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94" name="Freeform 445"/>
            <p:cNvSpPr>
              <a:spLocks/>
            </p:cNvSpPr>
            <p:nvPr>
              <p:custDataLst>
                <p:tags r:id="rId1046"/>
              </p:custDataLst>
            </p:nvPr>
          </p:nvSpPr>
          <p:spPr bwMode="auto">
            <a:xfrm>
              <a:off x="3106796" y="4695030"/>
              <a:ext cx="77884" cy="54391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2147483647 h 104"/>
                <a:gd name="T20" fmla="*/ 2147483647 w 186"/>
                <a:gd name="T21" fmla="*/ 2147483647 h 104"/>
                <a:gd name="T22" fmla="*/ 2147483647 w 186"/>
                <a:gd name="T23" fmla="*/ 2147483647 h 104"/>
                <a:gd name="T24" fmla="*/ 2147483647 w 186"/>
                <a:gd name="T25" fmla="*/ 214748364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147483647 h 104"/>
                <a:gd name="T32" fmla="*/ 2147483647 w 186"/>
                <a:gd name="T33" fmla="*/ 2147483647 h 104"/>
                <a:gd name="T34" fmla="*/ 2147483647 w 186"/>
                <a:gd name="T35" fmla="*/ 2147483647 h 104"/>
                <a:gd name="T36" fmla="*/ 2147483647 w 186"/>
                <a:gd name="T37" fmla="*/ 2147483647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2147483647 w 186"/>
                <a:gd name="T47" fmla="*/ 2147483647 h 104"/>
                <a:gd name="T48" fmla="*/ 0 w 186"/>
                <a:gd name="T49" fmla="*/ 2147483647 h 104"/>
                <a:gd name="T50" fmla="*/ 2147483647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95" name="Freeform 446"/>
            <p:cNvSpPr>
              <a:spLocks/>
            </p:cNvSpPr>
            <p:nvPr>
              <p:custDataLst>
                <p:tags r:id="rId1047"/>
              </p:custDataLst>
            </p:nvPr>
          </p:nvSpPr>
          <p:spPr bwMode="auto">
            <a:xfrm>
              <a:off x="4799279" y="3360933"/>
              <a:ext cx="125813" cy="92163"/>
            </a:xfrm>
            <a:custGeom>
              <a:avLst/>
              <a:gdLst>
                <a:gd name="T0" fmla="*/ 2147483647 w 311"/>
                <a:gd name="T1" fmla="*/ 2147483647 h 179"/>
                <a:gd name="T2" fmla="*/ 2147483647 w 311"/>
                <a:gd name="T3" fmla="*/ 2147483647 h 179"/>
                <a:gd name="T4" fmla="*/ 2147483647 w 311"/>
                <a:gd name="T5" fmla="*/ 2147483647 h 179"/>
                <a:gd name="T6" fmla="*/ 2147483647 w 311"/>
                <a:gd name="T7" fmla="*/ 2147483647 h 179"/>
                <a:gd name="T8" fmla="*/ 2147483647 w 311"/>
                <a:gd name="T9" fmla="*/ 0 h 179"/>
                <a:gd name="T10" fmla="*/ 2147483647 w 311"/>
                <a:gd name="T11" fmla="*/ 2147483647 h 179"/>
                <a:gd name="T12" fmla="*/ 2147483647 w 311"/>
                <a:gd name="T13" fmla="*/ 2147483647 h 179"/>
                <a:gd name="T14" fmla="*/ 2147483647 w 311"/>
                <a:gd name="T15" fmla="*/ 2147483647 h 179"/>
                <a:gd name="T16" fmla="*/ 2147483647 w 311"/>
                <a:gd name="T17" fmla="*/ 2147483647 h 179"/>
                <a:gd name="T18" fmla="*/ 2147483647 w 311"/>
                <a:gd name="T19" fmla="*/ 2147483647 h 179"/>
                <a:gd name="T20" fmla="*/ 2147483647 w 311"/>
                <a:gd name="T21" fmla="*/ 2147483647 h 179"/>
                <a:gd name="T22" fmla="*/ 2147483647 w 311"/>
                <a:gd name="T23" fmla="*/ 2147483647 h 179"/>
                <a:gd name="T24" fmla="*/ 2147483647 w 311"/>
                <a:gd name="T25" fmla="*/ 2147483647 h 179"/>
                <a:gd name="T26" fmla="*/ 2147483647 w 311"/>
                <a:gd name="T27" fmla="*/ 2147483647 h 179"/>
                <a:gd name="T28" fmla="*/ 2147483647 w 311"/>
                <a:gd name="T29" fmla="*/ 2147483647 h 179"/>
                <a:gd name="T30" fmla="*/ 2147483647 w 311"/>
                <a:gd name="T31" fmla="*/ 2147483647 h 179"/>
                <a:gd name="T32" fmla="*/ 2147483647 w 311"/>
                <a:gd name="T33" fmla="*/ 2147483647 h 179"/>
                <a:gd name="T34" fmla="*/ 2147483647 w 311"/>
                <a:gd name="T35" fmla="*/ 2147483647 h 179"/>
                <a:gd name="T36" fmla="*/ 2147483647 w 311"/>
                <a:gd name="T37" fmla="*/ 2147483647 h 179"/>
                <a:gd name="T38" fmla="*/ 2147483647 w 311"/>
                <a:gd name="T39" fmla="*/ 2147483647 h 179"/>
                <a:gd name="T40" fmla="*/ 2147483647 w 311"/>
                <a:gd name="T41" fmla="*/ 2147483647 h 179"/>
                <a:gd name="T42" fmla="*/ 2147483647 w 311"/>
                <a:gd name="T43" fmla="*/ 2147483647 h 179"/>
                <a:gd name="T44" fmla="*/ 2147483647 w 311"/>
                <a:gd name="T45" fmla="*/ 2147483647 h 179"/>
                <a:gd name="T46" fmla="*/ 2147483647 w 311"/>
                <a:gd name="T47" fmla="*/ 2147483647 h 179"/>
                <a:gd name="T48" fmla="*/ 2147483647 w 311"/>
                <a:gd name="T49" fmla="*/ 2147483647 h 179"/>
                <a:gd name="T50" fmla="*/ 2147483647 w 311"/>
                <a:gd name="T51" fmla="*/ 2147483647 h 179"/>
                <a:gd name="T52" fmla="*/ 2147483647 w 311"/>
                <a:gd name="T53" fmla="*/ 2147483647 h 179"/>
                <a:gd name="T54" fmla="*/ 2147483647 w 311"/>
                <a:gd name="T55" fmla="*/ 2147483647 h 179"/>
                <a:gd name="T56" fmla="*/ 2147483647 w 311"/>
                <a:gd name="T57" fmla="*/ 2147483647 h 179"/>
                <a:gd name="T58" fmla="*/ 2147483647 w 311"/>
                <a:gd name="T59" fmla="*/ 2147483647 h 179"/>
                <a:gd name="T60" fmla="*/ 2147483647 w 311"/>
                <a:gd name="T61" fmla="*/ 2147483647 h 179"/>
                <a:gd name="T62" fmla="*/ 2147483647 w 311"/>
                <a:gd name="T63" fmla="*/ 2147483647 h 179"/>
                <a:gd name="T64" fmla="*/ 2147483647 w 311"/>
                <a:gd name="T65" fmla="*/ 2147483647 h 179"/>
                <a:gd name="T66" fmla="*/ 2147483647 w 311"/>
                <a:gd name="T67" fmla="*/ 2147483647 h 179"/>
                <a:gd name="T68" fmla="*/ 2147483647 w 311"/>
                <a:gd name="T69" fmla="*/ 2147483647 h 179"/>
                <a:gd name="T70" fmla="*/ 2147483647 w 311"/>
                <a:gd name="T71" fmla="*/ 2147483647 h 179"/>
                <a:gd name="T72" fmla="*/ 2147483647 w 311"/>
                <a:gd name="T73" fmla="*/ 2147483647 h 179"/>
                <a:gd name="T74" fmla="*/ 0 w 311"/>
                <a:gd name="T75" fmla="*/ 2147483647 h 179"/>
                <a:gd name="T76" fmla="*/ 0 w 311"/>
                <a:gd name="T77" fmla="*/ 2147483647 h 179"/>
                <a:gd name="T78" fmla="*/ 2147483647 w 311"/>
                <a:gd name="T79" fmla="*/ 2147483647 h 179"/>
                <a:gd name="T80" fmla="*/ 2147483647 w 311"/>
                <a:gd name="T81" fmla="*/ 2147483647 h 179"/>
                <a:gd name="T82" fmla="*/ 2147483647 w 311"/>
                <a:gd name="T83" fmla="*/ 2147483647 h 179"/>
                <a:gd name="T84" fmla="*/ 2147483647 w 311"/>
                <a:gd name="T85" fmla="*/ 2147483647 h 179"/>
                <a:gd name="T86" fmla="*/ 2147483647 w 311"/>
                <a:gd name="T87" fmla="*/ 2147483647 h 179"/>
                <a:gd name="T88" fmla="*/ 2147483647 w 311"/>
                <a:gd name="T89" fmla="*/ 2147483647 h 179"/>
                <a:gd name="T90" fmla="*/ 2147483647 w 311"/>
                <a:gd name="T91" fmla="*/ 2147483647 h 179"/>
                <a:gd name="T92" fmla="*/ 2147483647 w 311"/>
                <a:gd name="T93" fmla="*/ 2147483647 h 179"/>
                <a:gd name="T94" fmla="*/ 2147483647 w 311"/>
                <a:gd name="T95" fmla="*/ 2147483647 h 179"/>
                <a:gd name="T96" fmla="*/ 2147483647 w 311"/>
                <a:gd name="T97" fmla="*/ 2147483647 h 179"/>
                <a:gd name="T98" fmla="*/ 2147483647 w 311"/>
                <a:gd name="T99" fmla="*/ 2147483647 h 179"/>
                <a:gd name="T100" fmla="*/ 0 w 311"/>
                <a:gd name="T101" fmla="*/ 2147483647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96" name="Freeform 447"/>
            <p:cNvSpPr>
              <a:spLocks/>
            </p:cNvSpPr>
            <p:nvPr>
              <p:custDataLst>
                <p:tags r:id="rId1048"/>
              </p:custDataLst>
            </p:nvPr>
          </p:nvSpPr>
          <p:spPr bwMode="auto">
            <a:xfrm>
              <a:off x="4191183" y="4243280"/>
              <a:ext cx="167751" cy="157130"/>
            </a:xfrm>
            <a:custGeom>
              <a:avLst/>
              <a:gdLst>
                <a:gd name="T0" fmla="*/ 2147483647 w 405"/>
                <a:gd name="T1" fmla="*/ 2147483647 h 314"/>
                <a:gd name="T2" fmla="*/ 2147483647 w 405"/>
                <a:gd name="T3" fmla="*/ 2147483647 h 314"/>
                <a:gd name="T4" fmla="*/ 2147483647 w 405"/>
                <a:gd name="T5" fmla="*/ 2147483647 h 314"/>
                <a:gd name="T6" fmla="*/ 2147483647 w 405"/>
                <a:gd name="T7" fmla="*/ 2147483647 h 314"/>
                <a:gd name="T8" fmla="*/ 2147483647 w 405"/>
                <a:gd name="T9" fmla="*/ 2147483647 h 314"/>
                <a:gd name="T10" fmla="*/ 2147483647 w 405"/>
                <a:gd name="T11" fmla="*/ 2147483647 h 314"/>
                <a:gd name="T12" fmla="*/ 2147483647 w 405"/>
                <a:gd name="T13" fmla="*/ 2147483647 h 314"/>
                <a:gd name="T14" fmla="*/ 2147483647 w 405"/>
                <a:gd name="T15" fmla="*/ 2147483647 h 314"/>
                <a:gd name="T16" fmla="*/ 2147483647 w 405"/>
                <a:gd name="T17" fmla="*/ 2147483647 h 314"/>
                <a:gd name="T18" fmla="*/ 2147483647 w 405"/>
                <a:gd name="T19" fmla="*/ 2147483647 h 314"/>
                <a:gd name="T20" fmla="*/ 2147483647 w 405"/>
                <a:gd name="T21" fmla="*/ 2147483647 h 314"/>
                <a:gd name="T22" fmla="*/ 2147483647 w 405"/>
                <a:gd name="T23" fmla="*/ 2147483647 h 314"/>
                <a:gd name="T24" fmla="*/ 2147483647 w 405"/>
                <a:gd name="T25" fmla="*/ 2147483647 h 314"/>
                <a:gd name="T26" fmla="*/ 2147483647 w 405"/>
                <a:gd name="T27" fmla="*/ 2147483647 h 314"/>
                <a:gd name="T28" fmla="*/ 2147483647 w 405"/>
                <a:gd name="T29" fmla="*/ 2147483647 h 314"/>
                <a:gd name="T30" fmla="*/ 2147483647 w 405"/>
                <a:gd name="T31" fmla="*/ 2147483647 h 314"/>
                <a:gd name="T32" fmla="*/ 2147483647 w 405"/>
                <a:gd name="T33" fmla="*/ 2147483647 h 314"/>
                <a:gd name="T34" fmla="*/ 2147483647 w 405"/>
                <a:gd name="T35" fmla="*/ 2147483647 h 314"/>
                <a:gd name="T36" fmla="*/ 2147483647 w 405"/>
                <a:gd name="T37" fmla="*/ 2147483647 h 314"/>
                <a:gd name="T38" fmla="*/ 2147483647 w 405"/>
                <a:gd name="T39" fmla="*/ 2147483647 h 314"/>
                <a:gd name="T40" fmla="*/ 2147483647 w 405"/>
                <a:gd name="T41" fmla="*/ 0 h 314"/>
                <a:gd name="T42" fmla="*/ 2147483647 w 405"/>
                <a:gd name="T43" fmla="*/ 2147483647 h 314"/>
                <a:gd name="T44" fmla="*/ 2147483647 w 405"/>
                <a:gd name="T45" fmla="*/ 2147483647 h 314"/>
                <a:gd name="T46" fmla="*/ 2147483647 w 405"/>
                <a:gd name="T47" fmla="*/ 2147483647 h 314"/>
                <a:gd name="T48" fmla="*/ 2147483647 w 405"/>
                <a:gd name="T49" fmla="*/ 2147483647 h 314"/>
                <a:gd name="T50" fmla="*/ 2147483647 w 405"/>
                <a:gd name="T51" fmla="*/ 2147483647 h 314"/>
                <a:gd name="T52" fmla="*/ 2147483647 w 405"/>
                <a:gd name="T53" fmla="*/ 2147483647 h 314"/>
                <a:gd name="T54" fmla="*/ 2147483647 w 405"/>
                <a:gd name="T55" fmla="*/ 2147483647 h 314"/>
                <a:gd name="T56" fmla="*/ 2147483647 w 405"/>
                <a:gd name="T57" fmla="*/ 2147483647 h 314"/>
                <a:gd name="T58" fmla="*/ 2147483647 w 405"/>
                <a:gd name="T59" fmla="*/ 2147483647 h 314"/>
                <a:gd name="T60" fmla="*/ 2147483647 w 405"/>
                <a:gd name="T61" fmla="*/ 2147483647 h 314"/>
                <a:gd name="T62" fmla="*/ 2147483647 w 405"/>
                <a:gd name="T63" fmla="*/ 2147483647 h 314"/>
                <a:gd name="T64" fmla="*/ 2147483647 w 405"/>
                <a:gd name="T65" fmla="*/ 2147483647 h 314"/>
                <a:gd name="T66" fmla="*/ 2147483647 w 405"/>
                <a:gd name="T67" fmla="*/ 2147483647 h 314"/>
                <a:gd name="T68" fmla="*/ 2147483647 w 405"/>
                <a:gd name="T69" fmla="*/ 2147483647 h 314"/>
                <a:gd name="T70" fmla="*/ 2147483647 w 405"/>
                <a:gd name="T71" fmla="*/ 2147483647 h 314"/>
                <a:gd name="T72" fmla="*/ 2147483647 w 405"/>
                <a:gd name="T73" fmla="*/ 2147483647 h 314"/>
                <a:gd name="T74" fmla="*/ 2147483647 w 405"/>
                <a:gd name="T75" fmla="*/ 2147483647 h 314"/>
                <a:gd name="T76" fmla="*/ 2147483647 w 405"/>
                <a:gd name="T77" fmla="*/ 2147483647 h 314"/>
                <a:gd name="T78" fmla="*/ 2147483647 w 405"/>
                <a:gd name="T79" fmla="*/ 2147483647 h 314"/>
                <a:gd name="T80" fmla="*/ 2147483647 w 405"/>
                <a:gd name="T81" fmla="*/ 2147483647 h 314"/>
                <a:gd name="T82" fmla="*/ 2147483647 w 405"/>
                <a:gd name="T83" fmla="*/ 2147483647 h 314"/>
                <a:gd name="T84" fmla="*/ 2147483647 w 405"/>
                <a:gd name="T85" fmla="*/ 2147483647 h 314"/>
                <a:gd name="T86" fmla="*/ 2147483647 w 405"/>
                <a:gd name="T87" fmla="*/ 2147483647 h 314"/>
                <a:gd name="T88" fmla="*/ 2147483647 w 405"/>
                <a:gd name="T89" fmla="*/ 2147483647 h 314"/>
                <a:gd name="T90" fmla="*/ 2147483647 w 405"/>
                <a:gd name="T91" fmla="*/ 2147483647 h 314"/>
                <a:gd name="T92" fmla="*/ 2147483647 w 405"/>
                <a:gd name="T93" fmla="*/ 2147483647 h 314"/>
                <a:gd name="T94" fmla="*/ 2147483647 w 405"/>
                <a:gd name="T95" fmla="*/ 2147483647 h 314"/>
                <a:gd name="T96" fmla="*/ 2147483647 w 405"/>
                <a:gd name="T97" fmla="*/ 2147483647 h 314"/>
                <a:gd name="T98" fmla="*/ 2147483647 w 405"/>
                <a:gd name="T99" fmla="*/ 2147483647 h 314"/>
                <a:gd name="T100" fmla="*/ 2147483647 w 405"/>
                <a:gd name="T101" fmla="*/ 2147483647 h 314"/>
                <a:gd name="T102" fmla="*/ 2147483647 w 405"/>
                <a:gd name="T103" fmla="*/ 2147483647 h 314"/>
                <a:gd name="T104" fmla="*/ 0 w 405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97" name="Freeform 448"/>
            <p:cNvSpPr>
              <a:spLocks/>
            </p:cNvSpPr>
            <p:nvPr>
              <p:custDataLst>
                <p:tags r:id="rId1049"/>
              </p:custDataLst>
            </p:nvPr>
          </p:nvSpPr>
          <p:spPr bwMode="auto">
            <a:xfrm>
              <a:off x="4519195" y="4308248"/>
              <a:ext cx="182728" cy="332391"/>
            </a:xfrm>
            <a:custGeom>
              <a:avLst/>
              <a:gdLst>
                <a:gd name="T0" fmla="*/ 2147483647 w 453"/>
                <a:gd name="T1" fmla="*/ 2147483647 h 661"/>
                <a:gd name="T2" fmla="*/ 2147483647 w 453"/>
                <a:gd name="T3" fmla="*/ 2147483647 h 661"/>
                <a:gd name="T4" fmla="*/ 2147483647 w 453"/>
                <a:gd name="T5" fmla="*/ 2147483647 h 661"/>
                <a:gd name="T6" fmla="*/ 2147483647 w 453"/>
                <a:gd name="T7" fmla="*/ 2147483647 h 661"/>
                <a:gd name="T8" fmla="*/ 2147483647 w 453"/>
                <a:gd name="T9" fmla="*/ 2147483647 h 661"/>
                <a:gd name="T10" fmla="*/ 2147483647 w 453"/>
                <a:gd name="T11" fmla="*/ 2147483647 h 661"/>
                <a:gd name="T12" fmla="*/ 2147483647 w 453"/>
                <a:gd name="T13" fmla="*/ 2147483647 h 661"/>
                <a:gd name="T14" fmla="*/ 2147483647 w 453"/>
                <a:gd name="T15" fmla="*/ 2147483647 h 661"/>
                <a:gd name="T16" fmla="*/ 2147483647 w 453"/>
                <a:gd name="T17" fmla="*/ 2147483647 h 661"/>
                <a:gd name="T18" fmla="*/ 2147483647 w 453"/>
                <a:gd name="T19" fmla="*/ 2147483647 h 661"/>
                <a:gd name="T20" fmla="*/ 2147483647 w 453"/>
                <a:gd name="T21" fmla="*/ 2147483647 h 661"/>
                <a:gd name="T22" fmla="*/ 2147483647 w 453"/>
                <a:gd name="T23" fmla="*/ 2147483647 h 661"/>
                <a:gd name="T24" fmla="*/ 2147483647 w 453"/>
                <a:gd name="T25" fmla="*/ 2147483647 h 661"/>
                <a:gd name="T26" fmla="*/ 2147483647 w 453"/>
                <a:gd name="T27" fmla="*/ 2147483647 h 661"/>
                <a:gd name="T28" fmla="*/ 2147483647 w 453"/>
                <a:gd name="T29" fmla="*/ 2147483647 h 661"/>
                <a:gd name="T30" fmla="*/ 2147483647 w 453"/>
                <a:gd name="T31" fmla="*/ 2147483647 h 661"/>
                <a:gd name="T32" fmla="*/ 2147483647 w 453"/>
                <a:gd name="T33" fmla="*/ 2147483647 h 661"/>
                <a:gd name="T34" fmla="*/ 2147483647 w 453"/>
                <a:gd name="T35" fmla="*/ 2147483647 h 661"/>
                <a:gd name="T36" fmla="*/ 2147483647 w 453"/>
                <a:gd name="T37" fmla="*/ 2147483647 h 661"/>
                <a:gd name="T38" fmla="*/ 2147483647 w 453"/>
                <a:gd name="T39" fmla="*/ 2147483647 h 661"/>
                <a:gd name="T40" fmla="*/ 2147483647 w 453"/>
                <a:gd name="T41" fmla="*/ 2147483647 h 661"/>
                <a:gd name="T42" fmla="*/ 2147483647 w 453"/>
                <a:gd name="T43" fmla="*/ 2147483647 h 661"/>
                <a:gd name="T44" fmla="*/ 2147483647 w 453"/>
                <a:gd name="T45" fmla="*/ 2147483647 h 661"/>
                <a:gd name="T46" fmla="*/ 2147483647 w 453"/>
                <a:gd name="T47" fmla="*/ 2147483647 h 661"/>
                <a:gd name="T48" fmla="*/ 2147483647 w 453"/>
                <a:gd name="T49" fmla="*/ 2147483647 h 661"/>
                <a:gd name="T50" fmla="*/ 2147483647 w 453"/>
                <a:gd name="T51" fmla="*/ 2147483647 h 661"/>
                <a:gd name="T52" fmla="*/ 2147483647 w 453"/>
                <a:gd name="T53" fmla="*/ 2147483647 h 661"/>
                <a:gd name="T54" fmla="*/ 2147483647 w 453"/>
                <a:gd name="T55" fmla="*/ 2147483647 h 661"/>
                <a:gd name="T56" fmla="*/ 2147483647 w 453"/>
                <a:gd name="T57" fmla="*/ 2147483647 h 661"/>
                <a:gd name="T58" fmla="*/ 2147483647 w 453"/>
                <a:gd name="T59" fmla="*/ 2147483647 h 661"/>
                <a:gd name="T60" fmla="*/ 2147483647 w 453"/>
                <a:gd name="T61" fmla="*/ 2147483647 h 661"/>
                <a:gd name="T62" fmla="*/ 2147483647 w 453"/>
                <a:gd name="T63" fmla="*/ 2147483647 h 661"/>
                <a:gd name="T64" fmla="*/ 2147483647 w 453"/>
                <a:gd name="T65" fmla="*/ 2147483647 h 661"/>
                <a:gd name="T66" fmla="*/ 2147483647 w 453"/>
                <a:gd name="T67" fmla="*/ 2147483647 h 661"/>
                <a:gd name="T68" fmla="*/ 2147483647 w 453"/>
                <a:gd name="T69" fmla="*/ 2147483647 h 661"/>
                <a:gd name="T70" fmla="*/ 2147483647 w 453"/>
                <a:gd name="T71" fmla="*/ 2147483647 h 661"/>
                <a:gd name="T72" fmla="*/ 2147483647 w 453"/>
                <a:gd name="T73" fmla="*/ 2147483647 h 661"/>
                <a:gd name="T74" fmla="*/ 2147483647 w 453"/>
                <a:gd name="T75" fmla="*/ 2147483647 h 661"/>
                <a:gd name="T76" fmla="*/ 2147483647 w 453"/>
                <a:gd name="T77" fmla="*/ 2147483647 h 661"/>
                <a:gd name="T78" fmla="*/ 2147483647 w 453"/>
                <a:gd name="T79" fmla="*/ 2147483647 h 661"/>
                <a:gd name="T80" fmla="*/ 2147483647 w 453"/>
                <a:gd name="T81" fmla="*/ 2147483647 h 661"/>
                <a:gd name="T82" fmla="*/ 2147483647 w 453"/>
                <a:gd name="T83" fmla="*/ 2147483647 h 661"/>
                <a:gd name="T84" fmla="*/ 2147483647 w 453"/>
                <a:gd name="T85" fmla="*/ 2147483647 h 661"/>
                <a:gd name="T86" fmla="*/ 2147483647 w 453"/>
                <a:gd name="T87" fmla="*/ 2147483647 h 661"/>
                <a:gd name="T88" fmla="*/ 2147483647 w 453"/>
                <a:gd name="T89" fmla="*/ 2147483647 h 661"/>
                <a:gd name="T90" fmla="*/ 2147483647 w 453"/>
                <a:gd name="T91" fmla="*/ 2147483647 h 661"/>
                <a:gd name="T92" fmla="*/ 2147483647 w 453"/>
                <a:gd name="T93" fmla="*/ 2147483647 h 661"/>
                <a:gd name="T94" fmla="*/ 2147483647 w 453"/>
                <a:gd name="T95" fmla="*/ 2147483647 h 661"/>
                <a:gd name="T96" fmla="*/ 21474836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98" name="Freeform 449"/>
            <p:cNvSpPr>
              <a:spLocks/>
            </p:cNvSpPr>
            <p:nvPr>
              <p:custDataLst>
                <p:tags r:id="rId1050"/>
              </p:custDataLst>
            </p:nvPr>
          </p:nvSpPr>
          <p:spPr bwMode="auto">
            <a:xfrm>
              <a:off x="6831757" y="4078596"/>
              <a:ext cx="52423" cy="54391"/>
            </a:xfrm>
            <a:custGeom>
              <a:avLst/>
              <a:gdLst>
                <a:gd name="T0" fmla="*/ 0 w 126"/>
                <a:gd name="T1" fmla="*/ 2147483647 h 105"/>
                <a:gd name="T2" fmla="*/ 2147483647 w 126"/>
                <a:gd name="T3" fmla="*/ 2147483647 h 105"/>
                <a:gd name="T4" fmla="*/ 2147483647 w 126"/>
                <a:gd name="T5" fmla="*/ 2147483647 h 105"/>
                <a:gd name="T6" fmla="*/ 2147483647 w 126"/>
                <a:gd name="T7" fmla="*/ 2147483647 h 105"/>
                <a:gd name="T8" fmla="*/ 2147483647 w 126"/>
                <a:gd name="T9" fmla="*/ 2147483647 h 105"/>
                <a:gd name="T10" fmla="*/ 2147483647 w 126"/>
                <a:gd name="T11" fmla="*/ 2147483647 h 105"/>
                <a:gd name="T12" fmla="*/ 2147483647 w 126"/>
                <a:gd name="T13" fmla="*/ 0 h 105"/>
                <a:gd name="T14" fmla="*/ 2147483647 w 126"/>
                <a:gd name="T15" fmla="*/ 0 h 105"/>
                <a:gd name="T16" fmla="*/ 2147483647 w 126"/>
                <a:gd name="T17" fmla="*/ 2147483647 h 105"/>
                <a:gd name="T18" fmla="*/ 2147483647 w 126"/>
                <a:gd name="T19" fmla="*/ 2147483647 h 105"/>
                <a:gd name="T20" fmla="*/ 2147483647 w 126"/>
                <a:gd name="T21" fmla="*/ 2147483647 h 105"/>
                <a:gd name="T22" fmla="*/ 2147483647 w 126"/>
                <a:gd name="T23" fmla="*/ 2147483647 h 105"/>
                <a:gd name="T24" fmla="*/ 2147483647 w 126"/>
                <a:gd name="T25" fmla="*/ 2147483647 h 105"/>
                <a:gd name="T26" fmla="*/ 2147483647 w 126"/>
                <a:gd name="T27" fmla="*/ 2147483647 h 105"/>
                <a:gd name="T28" fmla="*/ 2147483647 w 126"/>
                <a:gd name="T29" fmla="*/ 2147483647 h 105"/>
                <a:gd name="T30" fmla="*/ 2147483647 w 126"/>
                <a:gd name="T31" fmla="*/ 2147483647 h 105"/>
                <a:gd name="T32" fmla="*/ 2147483647 w 126"/>
                <a:gd name="T33" fmla="*/ 2147483647 h 105"/>
                <a:gd name="T34" fmla="*/ 2147483647 w 126"/>
                <a:gd name="T35" fmla="*/ 2147483647 h 105"/>
                <a:gd name="T36" fmla="*/ 2147483647 w 126"/>
                <a:gd name="T37" fmla="*/ 2147483647 h 105"/>
                <a:gd name="T38" fmla="*/ 2147483647 w 126"/>
                <a:gd name="T39" fmla="*/ 2147483647 h 105"/>
                <a:gd name="T40" fmla="*/ 2147483647 w 126"/>
                <a:gd name="T41" fmla="*/ 2147483647 h 105"/>
                <a:gd name="T42" fmla="*/ 2147483647 w 126"/>
                <a:gd name="T43" fmla="*/ 2147483647 h 105"/>
                <a:gd name="T44" fmla="*/ 2147483647 w 126"/>
                <a:gd name="T45" fmla="*/ 2147483647 h 105"/>
                <a:gd name="T46" fmla="*/ 2147483647 w 126"/>
                <a:gd name="T47" fmla="*/ 2147483647 h 105"/>
                <a:gd name="T48" fmla="*/ 2147483647 w 126"/>
                <a:gd name="T49" fmla="*/ 2147483647 h 105"/>
                <a:gd name="T50" fmla="*/ 2147483647 w 126"/>
                <a:gd name="T51" fmla="*/ 2147483647 h 105"/>
                <a:gd name="T52" fmla="*/ 2147483647 w 126"/>
                <a:gd name="T53" fmla="*/ 2147483647 h 105"/>
                <a:gd name="T54" fmla="*/ 2147483647 w 126"/>
                <a:gd name="T55" fmla="*/ 2147483647 h 105"/>
                <a:gd name="T56" fmla="*/ 2147483647 w 126"/>
                <a:gd name="T57" fmla="*/ 2147483647 h 105"/>
                <a:gd name="T58" fmla="*/ 2147483647 w 126"/>
                <a:gd name="T59" fmla="*/ 2147483647 h 105"/>
                <a:gd name="T60" fmla="*/ 2147483647 w 126"/>
                <a:gd name="T61" fmla="*/ 2147483647 h 105"/>
                <a:gd name="T62" fmla="*/ 2147483647 w 126"/>
                <a:gd name="T63" fmla="*/ 2147483647 h 105"/>
                <a:gd name="T64" fmla="*/ 2147483647 w 126"/>
                <a:gd name="T65" fmla="*/ 2147483647 h 105"/>
                <a:gd name="T66" fmla="*/ 2147483647 w 126"/>
                <a:gd name="T67" fmla="*/ 2147483647 h 105"/>
                <a:gd name="T68" fmla="*/ 2147483647 w 126"/>
                <a:gd name="T69" fmla="*/ 2147483647 h 105"/>
                <a:gd name="T70" fmla="*/ 2147483647 w 126"/>
                <a:gd name="T71" fmla="*/ 2147483647 h 105"/>
                <a:gd name="T72" fmla="*/ 2147483647 w 126"/>
                <a:gd name="T73" fmla="*/ 2147483647 h 105"/>
                <a:gd name="T74" fmla="*/ 2147483647 w 126"/>
                <a:gd name="T75" fmla="*/ 2147483647 h 105"/>
                <a:gd name="T76" fmla="*/ 0 w 126"/>
                <a:gd name="T77" fmla="*/ 214748364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499" name="Freeform 450"/>
            <p:cNvSpPr>
              <a:spLocks/>
            </p:cNvSpPr>
            <p:nvPr>
              <p:custDataLst>
                <p:tags r:id="rId1051"/>
              </p:custDataLst>
            </p:nvPr>
          </p:nvSpPr>
          <p:spPr bwMode="auto">
            <a:xfrm>
              <a:off x="2449273" y="4329400"/>
              <a:ext cx="281581" cy="498586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214748364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00" name="Freeform 451"/>
            <p:cNvSpPr>
              <a:spLocks/>
            </p:cNvSpPr>
            <p:nvPr>
              <p:custDataLst>
                <p:tags r:id="rId1052"/>
              </p:custDataLst>
            </p:nvPr>
          </p:nvSpPr>
          <p:spPr bwMode="auto">
            <a:xfrm>
              <a:off x="4574613" y="4584736"/>
              <a:ext cx="176737" cy="261381"/>
            </a:xfrm>
            <a:custGeom>
              <a:avLst/>
              <a:gdLst>
                <a:gd name="T0" fmla="*/ 2147483647 w 429"/>
                <a:gd name="T1" fmla="*/ 2147483647 h 524"/>
                <a:gd name="T2" fmla="*/ 2147483647 w 429"/>
                <a:gd name="T3" fmla="*/ 2147483647 h 524"/>
                <a:gd name="T4" fmla="*/ 2147483647 w 429"/>
                <a:gd name="T5" fmla="*/ 2147483647 h 524"/>
                <a:gd name="T6" fmla="*/ 2147483647 w 429"/>
                <a:gd name="T7" fmla="*/ 2147483647 h 524"/>
                <a:gd name="T8" fmla="*/ 2147483647 w 429"/>
                <a:gd name="T9" fmla="*/ 2147483647 h 524"/>
                <a:gd name="T10" fmla="*/ 2147483647 w 429"/>
                <a:gd name="T11" fmla="*/ 2147483647 h 524"/>
                <a:gd name="T12" fmla="*/ 2147483647 w 429"/>
                <a:gd name="T13" fmla="*/ 2147483647 h 524"/>
                <a:gd name="T14" fmla="*/ 2147483647 w 429"/>
                <a:gd name="T15" fmla="*/ 2147483647 h 524"/>
                <a:gd name="T16" fmla="*/ 2147483647 w 429"/>
                <a:gd name="T17" fmla="*/ 2147483647 h 524"/>
                <a:gd name="T18" fmla="*/ 2147483647 w 429"/>
                <a:gd name="T19" fmla="*/ 2147483647 h 524"/>
                <a:gd name="T20" fmla="*/ 2147483647 w 429"/>
                <a:gd name="T21" fmla="*/ 2147483647 h 524"/>
                <a:gd name="T22" fmla="*/ 2147483647 w 429"/>
                <a:gd name="T23" fmla="*/ 2147483647 h 524"/>
                <a:gd name="T24" fmla="*/ 2147483647 w 429"/>
                <a:gd name="T25" fmla="*/ 2147483647 h 524"/>
                <a:gd name="T26" fmla="*/ 2147483647 w 429"/>
                <a:gd name="T27" fmla="*/ 2147483647 h 524"/>
                <a:gd name="T28" fmla="*/ 2147483647 w 429"/>
                <a:gd name="T29" fmla="*/ 2147483647 h 524"/>
                <a:gd name="T30" fmla="*/ 2147483647 w 429"/>
                <a:gd name="T31" fmla="*/ 2147483647 h 524"/>
                <a:gd name="T32" fmla="*/ 2147483647 w 429"/>
                <a:gd name="T33" fmla="*/ 2147483647 h 524"/>
                <a:gd name="T34" fmla="*/ 2147483647 w 429"/>
                <a:gd name="T35" fmla="*/ 2147483647 h 524"/>
                <a:gd name="T36" fmla="*/ 2147483647 w 429"/>
                <a:gd name="T37" fmla="*/ 2147483647 h 524"/>
                <a:gd name="T38" fmla="*/ 2147483647 w 429"/>
                <a:gd name="T39" fmla="*/ 2147483647 h 524"/>
                <a:gd name="T40" fmla="*/ 2147483647 w 429"/>
                <a:gd name="T41" fmla="*/ 2147483647 h 524"/>
                <a:gd name="T42" fmla="*/ 2147483647 w 429"/>
                <a:gd name="T43" fmla="*/ 2147483647 h 524"/>
                <a:gd name="T44" fmla="*/ 2147483647 w 429"/>
                <a:gd name="T45" fmla="*/ 2147483647 h 524"/>
                <a:gd name="T46" fmla="*/ 2147483647 w 429"/>
                <a:gd name="T47" fmla="*/ 2147483647 h 524"/>
                <a:gd name="T48" fmla="*/ 2147483647 w 429"/>
                <a:gd name="T49" fmla="*/ 2147483647 h 524"/>
                <a:gd name="T50" fmla="*/ 2147483647 w 429"/>
                <a:gd name="T51" fmla="*/ 2147483647 h 524"/>
                <a:gd name="T52" fmla="*/ 2147483647 w 429"/>
                <a:gd name="T53" fmla="*/ 2147483647 h 524"/>
                <a:gd name="T54" fmla="*/ 2147483647 w 429"/>
                <a:gd name="T55" fmla="*/ 2147483647 h 524"/>
                <a:gd name="T56" fmla="*/ 2147483647 w 429"/>
                <a:gd name="T57" fmla="*/ 2147483647 h 524"/>
                <a:gd name="T58" fmla="*/ 2147483647 w 429"/>
                <a:gd name="T59" fmla="*/ 2147483647 h 524"/>
                <a:gd name="T60" fmla="*/ 2147483647 w 429"/>
                <a:gd name="T61" fmla="*/ 2147483647 h 524"/>
                <a:gd name="T62" fmla="*/ 2147483647 w 429"/>
                <a:gd name="T63" fmla="*/ 2147483647 h 524"/>
                <a:gd name="T64" fmla="*/ 2147483647 w 429"/>
                <a:gd name="T65" fmla="*/ 2147483647 h 524"/>
                <a:gd name="T66" fmla="*/ 2147483647 w 429"/>
                <a:gd name="T67" fmla="*/ 2147483647 h 524"/>
                <a:gd name="T68" fmla="*/ 2147483647 w 429"/>
                <a:gd name="T69" fmla="*/ 2147483647 h 524"/>
                <a:gd name="T70" fmla="*/ 2147483647 w 429"/>
                <a:gd name="T71" fmla="*/ 2147483647 h 524"/>
                <a:gd name="T72" fmla="*/ 2147483647 w 429"/>
                <a:gd name="T73" fmla="*/ 2147483647 h 524"/>
                <a:gd name="T74" fmla="*/ 2147483647 w 429"/>
                <a:gd name="T75" fmla="*/ 2147483647 h 524"/>
                <a:gd name="T76" fmla="*/ 2147483647 w 429"/>
                <a:gd name="T77" fmla="*/ 2147483647 h 524"/>
                <a:gd name="T78" fmla="*/ 2147483647 w 429"/>
                <a:gd name="T79" fmla="*/ 2147483647 h 524"/>
                <a:gd name="T80" fmla="*/ 2147483647 w 429"/>
                <a:gd name="T81" fmla="*/ 2147483647 h 524"/>
                <a:gd name="T82" fmla="*/ 2147483647 w 429"/>
                <a:gd name="T83" fmla="*/ 2147483647 h 524"/>
                <a:gd name="T84" fmla="*/ 2147483647 w 429"/>
                <a:gd name="T85" fmla="*/ 2147483647 h 524"/>
                <a:gd name="T86" fmla="*/ 2147483647 w 429"/>
                <a:gd name="T87" fmla="*/ 2147483647 h 524"/>
                <a:gd name="T88" fmla="*/ 2147483647 w 429"/>
                <a:gd name="T89" fmla="*/ 2147483647 h 524"/>
                <a:gd name="T90" fmla="*/ 2147483647 w 429"/>
                <a:gd name="T91" fmla="*/ 2147483647 h 524"/>
                <a:gd name="T92" fmla="*/ 2147483647 w 429"/>
                <a:gd name="T93" fmla="*/ 2147483647 h 524"/>
                <a:gd name="T94" fmla="*/ 2147483647 w 429"/>
                <a:gd name="T95" fmla="*/ 2147483647 h 524"/>
                <a:gd name="T96" fmla="*/ 2147483647 w 429"/>
                <a:gd name="T97" fmla="*/ 2147483647 h 524"/>
                <a:gd name="T98" fmla="*/ 2147483647 w 429"/>
                <a:gd name="T99" fmla="*/ 2147483647 h 524"/>
                <a:gd name="T100" fmla="*/ 2147483647 w 429"/>
                <a:gd name="T101" fmla="*/ 2147483647 h 524"/>
                <a:gd name="T102" fmla="*/ 2147483647 w 429"/>
                <a:gd name="T103" fmla="*/ 2147483647 h 524"/>
                <a:gd name="T104" fmla="*/ 2147483647 w 429"/>
                <a:gd name="T105" fmla="*/ 2147483647 h 524"/>
                <a:gd name="T106" fmla="*/ 2147483647 w 429"/>
                <a:gd name="T107" fmla="*/ 2147483647 h 524"/>
                <a:gd name="T108" fmla="*/ 2147483647 w 429"/>
                <a:gd name="T109" fmla="*/ 2147483647 h 524"/>
                <a:gd name="T110" fmla="*/ 2147483647 w 429"/>
                <a:gd name="T111" fmla="*/ 2147483647 h 524"/>
                <a:gd name="T112" fmla="*/ 2147483647 w 429"/>
                <a:gd name="T113" fmla="*/ 2147483647 h 524"/>
                <a:gd name="T114" fmla="*/ 2147483647 w 429"/>
                <a:gd name="T115" fmla="*/ 2147483647 h 524"/>
                <a:gd name="T116" fmla="*/ 2147483647 w 429"/>
                <a:gd name="T117" fmla="*/ 2147483647 h 524"/>
                <a:gd name="T118" fmla="*/ 2147483647 w 429"/>
                <a:gd name="T119" fmla="*/ 2147483647 h 524"/>
                <a:gd name="T120" fmla="*/ 2147483647 w 429"/>
                <a:gd name="T121" fmla="*/ 2147483647 h 524"/>
                <a:gd name="T122" fmla="*/ 2147483647 w 429"/>
                <a:gd name="T123" fmla="*/ 2147483647 h 524"/>
                <a:gd name="T124" fmla="*/ 2147483647 w 429"/>
                <a:gd name="T125" fmla="*/ 2147483647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01" name="Freeform 452"/>
            <p:cNvSpPr>
              <a:spLocks/>
            </p:cNvSpPr>
            <p:nvPr>
              <p:custDataLst>
                <p:tags r:id="rId1053"/>
              </p:custDataLst>
            </p:nvPr>
          </p:nvSpPr>
          <p:spPr bwMode="auto">
            <a:xfrm>
              <a:off x="4604569" y="3292945"/>
              <a:ext cx="119822" cy="108782"/>
            </a:xfrm>
            <a:custGeom>
              <a:avLst/>
              <a:gdLst>
                <a:gd name="T0" fmla="*/ 2147483647 w 292"/>
                <a:gd name="T1" fmla="*/ 2147483647 h 223"/>
                <a:gd name="T2" fmla="*/ 2147483647 w 292"/>
                <a:gd name="T3" fmla="*/ 2147483647 h 223"/>
                <a:gd name="T4" fmla="*/ 2147483647 w 292"/>
                <a:gd name="T5" fmla="*/ 2147483647 h 223"/>
                <a:gd name="T6" fmla="*/ 2147483647 w 292"/>
                <a:gd name="T7" fmla="*/ 2147483647 h 223"/>
                <a:gd name="T8" fmla="*/ 2147483647 w 292"/>
                <a:gd name="T9" fmla="*/ 2147483647 h 223"/>
                <a:gd name="T10" fmla="*/ 2147483647 w 292"/>
                <a:gd name="T11" fmla="*/ 2147483647 h 223"/>
                <a:gd name="T12" fmla="*/ 2147483647 w 292"/>
                <a:gd name="T13" fmla="*/ 2147483647 h 223"/>
                <a:gd name="T14" fmla="*/ 2147483647 w 292"/>
                <a:gd name="T15" fmla="*/ 2147483647 h 223"/>
                <a:gd name="T16" fmla="*/ 2147483647 w 292"/>
                <a:gd name="T17" fmla="*/ 2147483647 h 223"/>
                <a:gd name="T18" fmla="*/ 2147483647 w 292"/>
                <a:gd name="T19" fmla="*/ 2147483647 h 223"/>
                <a:gd name="T20" fmla="*/ 2147483647 w 292"/>
                <a:gd name="T21" fmla="*/ 2147483647 h 223"/>
                <a:gd name="T22" fmla="*/ 2147483647 w 292"/>
                <a:gd name="T23" fmla="*/ 2147483647 h 223"/>
                <a:gd name="T24" fmla="*/ 2147483647 w 292"/>
                <a:gd name="T25" fmla="*/ 2147483647 h 223"/>
                <a:gd name="T26" fmla="*/ 2147483647 w 292"/>
                <a:gd name="T27" fmla="*/ 2147483647 h 223"/>
                <a:gd name="T28" fmla="*/ 2147483647 w 292"/>
                <a:gd name="T29" fmla="*/ 2147483647 h 223"/>
                <a:gd name="T30" fmla="*/ 2147483647 w 292"/>
                <a:gd name="T31" fmla="*/ 2147483647 h 223"/>
                <a:gd name="T32" fmla="*/ 2147483647 w 292"/>
                <a:gd name="T33" fmla="*/ 2147483647 h 223"/>
                <a:gd name="T34" fmla="*/ 2147483647 w 292"/>
                <a:gd name="T35" fmla="*/ 2147483647 h 223"/>
                <a:gd name="T36" fmla="*/ 2147483647 w 292"/>
                <a:gd name="T37" fmla="*/ 2147483647 h 223"/>
                <a:gd name="T38" fmla="*/ 2147483647 w 292"/>
                <a:gd name="T39" fmla="*/ 2147483647 h 223"/>
                <a:gd name="T40" fmla="*/ 2147483647 w 292"/>
                <a:gd name="T41" fmla="*/ 2147483647 h 223"/>
                <a:gd name="T42" fmla="*/ 2147483647 w 292"/>
                <a:gd name="T43" fmla="*/ 2147483647 h 223"/>
                <a:gd name="T44" fmla="*/ 2147483647 w 292"/>
                <a:gd name="T45" fmla="*/ 2147483647 h 223"/>
                <a:gd name="T46" fmla="*/ 2147483647 w 292"/>
                <a:gd name="T47" fmla="*/ 2147483647 h 223"/>
                <a:gd name="T48" fmla="*/ 2147483647 w 292"/>
                <a:gd name="T49" fmla="*/ 2147483647 h 223"/>
                <a:gd name="T50" fmla="*/ 2147483647 w 292"/>
                <a:gd name="T51" fmla="*/ 2147483647 h 223"/>
                <a:gd name="T52" fmla="*/ 0 w 292"/>
                <a:gd name="T53" fmla="*/ 2147483647 h 223"/>
                <a:gd name="T54" fmla="*/ 2147483647 w 292"/>
                <a:gd name="T55" fmla="*/ 2147483647 h 223"/>
                <a:gd name="T56" fmla="*/ 2147483647 w 292"/>
                <a:gd name="T57" fmla="*/ 2147483647 h 223"/>
                <a:gd name="T58" fmla="*/ 2147483647 w 292"/>
                <a:gd name="T59" fmla="*/ 2147483647 h 223"/>
                <a:gd name="T60" fmla="*/ 2147483647 w 292"/>
                <a:gd name="T61" fmla="*/ 2147483647 h 223"/>
                <a:gd name="T62" fmla="*/ 2147483647 w 292"/>
                <a:gd name="T63" fmla="*/ 2147483647 h 223"/>
                <a:gd name="T64" fmla="*/ 2147483647 w 292"/>
                <a:gd name="T65" fmla="*/ 2147483647 h 223"/>
                <a:gd name="T66" fmla="*/ 2147483647 w 292"/>
                <a:gd name="T67" fmla="*/ 0 h 223"/>
                <a:gd name="T68" fmla="*/ 2147483647 w 292"/>
                <a:gd name="T69" fmla="*/ 2147483647 h 223"/>
                <a:gd name="T70" fmla="*/ 2147483647 w 292"/>
                <a:gd name="T71" fmla="*/ 2147483647 h 223"/>
                <a:gd name="T72" fmla="*/ 2147483647 w 292"/>
                <a:gd name="T73" fmla="*/ 2147483647 h 223"/>
                <a:gd name="T74" fmla="*/ 2147483647 w 292"/>
                <a:gd name="T75" fmla="*/ 2147483647 h 223"/>
                <a:gd name="T76" fmla="*/ 2147483647 w 292"/>
                <a:gd name="T77" fmla="*/ 2147483647 h 223"/>
                <a:gd name="T78" fmla="*/ 2147483647 w 292"/>
                <a:gd name="T79" fmla="*/ 2147483647 h 223"/>
                <a:gd name="T80" fmla="*/ 2147483647 w 292"/>
                <a:gd name="T81" fmla="*/ 2147483647 h 223"/>
                <a:gd name="T82" fmla="*/ 2147483647 w 292"/>
                <a:gd name="T83" fmla="*/ 2147483647 h 223"/>
                <a:gd name="T84" fmla="*/ 2147483647 w 292"/>
                <a:gd name="T85" fmla="*/ 2147483647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02" name="Freeform 453"/>
            <p:cNvSpPr>
              <a:spLocks/>
            </p:cNvSpPr>
            <p:nvPr>
              <p:custDataLst>
                <p:tags r:id="rId1054"/>
              </p:custDataLst>
            </p:nvPr>
          </p:nvSpPr>
          <p:spPr bwMode="auto">
            <a:xfrm>
              <a:off x="4558137" y="3158477"/>
              <a:ext cx="158764" cy="74033"/>
            </a:xfrm>
            <a:custGeom>
              <a:avLst/>
              <a:gdLst>
                <a:gd name="T0" fmla="*/ 2147483647 w 379"/>
                <a:gd name="T1" fmla="*/ 2147483647 h 147"/>
                <a:gd name="T2" fmla="*/ 2147483647 w 379"/>
                <a:gd name="T3" fmla="*/ 2147483647 h 147"/>
                <a:gd name="T4" fmla="*/ 2147483647 w 379"/>
                <a:gd name="T5" fmla="*/ 2147483647 h 147"/>
                <a:gd name="T6" fmla="*/ 2147483647 w 379"/>
                <a:gd name="T7" fmla="*/ 2147483647 h 147"/>
                <a:gd name="T8" fmla="*/ 2147483647 w 379"/>
                <a:gd name="T9" fmla="*/ 2147483647 h 147"/>
                <a:gd name="T10" fmla="*/ 2147483647 w 379"/>
                <a:gd name="T11" fmla="*/ 2147483647 h 147"/>
                <a:gd name="T12" fmla="*/ 2147483647 w 379"/>
                <a:gd name="T13" fmla="*/ 2147483647 h 147"/>
                <a:gd name="T14" fmla="*/ 2147483647 w 379"/>
                <a:gd name="T15" fmla="*/ 2147483647 h 147"/>
                <a:gd name="T16" fmla="*/ 2147483647 w 379"/>
                <a:gd name="T17" fmla="*/ 2147483647 h 147"/>
                <a:gd name="T18" fmla="*/ 2147483647 w 379"/>
                <a:gd name="T19" fmla="*/ 2147483647 h 147"/>
                <a:gd name="T20" fmla="*/ 2147483647 w 379"/>
                <a:gd name="T21" fmla="*/ 2147483647 h 147"/>
                <a:gd name="T22" fmla="*/ 2147483647 w 379"/>
                <a:gd name="T23" fmla="*/ 2147483647 h 147"/>
                <a:gd name="T24" fmla="*/ 2147483647 w 379"/>
                <a:gd name="T25" fmla="*/ 2147483647 h 147"/>
                <a:gd name="T26" fmla="*/ 2147483647 w 379"/>
                <a:gd name="T27" fmla="*/ 2147483647 h 147"/>
                <a:gd name="T28" fmla="*/ 2147483647 w 379"/>
                <a:gd name="T29" fmla="*/ 2147483647 h 147"/>
                <a:gd name="T30" fmla="*/ 2147483647 w 379"/>
                <a:gd name="T31" fmla="*/ 2147483647 h 147"/>
                <a:gd name="T32" fmla="*/ 2147483647 w 379"/>
                <a:gd name="T33" fmla="*/ 2147483647 h 147"/>
                <a:gd name="T34" fmla="*/ 2147483647 w 379"/>
                <a:gd name="T35" fmla="*/ 2147483647 h 147"/>
                <a:gd name="T36" fmla="*/ 2147483647 w 379"/>
                <a:gd name="T37" fmla="*/ 2147483647 h 147"/>
                <a:gd name="T38" fmla="*/ 2147483647 w 379"/>
                <a:gd name="T39" fmla="*/ 2147483647 h 147"/>
                <a:gd name="T40" fmla="*/ 2147483647 w 379"/>
                <a:gd name="T41" fmla="*/ 2147483647 h 147"/>
                <a:gd name="T42" fmla="*/ 2147483647 w 379"/>
                <a:gd name="T43" fmla="*/ 2147483647 h 147"/>
                <a:gd name="T44" fmla="*/ 2147483647 w 379"/>
                <a:gd name="T45" fmla="*/ 2147483647 h 147"/>
                <a:gd name="T46" fmla="*/ 2147483647 w 379"/>
                <a:gd name="T47" fmla="*/ 2147483647 h 147"/>
                <a:gd name="T48" fmla="*/ 0 w 379"/>
                <a:gd name="T49" fmla="*/ 2147483647 h 147"/>
                <a:gd name="T50" fmla="*/ 2147483647 w 379"/>
                <a:gd name="T51" fmla="*/ 2147483647 h 147"/>
                <a:gd name="T52" fmla="*/ 2147483647 w 379"/>
                <a:gd name="T53" fmla="*/ 2147483647 h 147"/>
                <a:gd name="T54" fmla="*/ 2147483647 w 379"/>
                <a:gd name="T55" fmla="*/ 2147483647 h 147"/>
                <a:gd name="T56" fmla="*/ 2147483647 w 379"/>
                <a:gd name="T57" fmla="*/ 2147483647 h 147"/>
                <a:gd name="T58" fmla="*/ 2147483647 w 379"/>
                <a:gd name="T59" fmla="*/ 2147483647 h 147"/>
                <a:gd name="T60" fmla="*/ 2147483647 w 379"/>
                <a:gd name="T61" fmla="*/ 2147483647 h 147"/>
                <a:gd name="T62" fmla="*/ 2147483647 w 379"/>
                <a:gd name="T63" fmla="*/ 0 h 147"/>
                <a:gd name="T64" fmla="*/ 2147483647 w 379"/>
                <a:gd name="T65" fmla="*/ 2147483647 h 147"/>
                <a:gd name="T66" fmla="*/ 2147483647 w 379"/>
                <a:gd name="T67" fmla="*/ 2147483647 h 147"/>
                <a:gd name="T68" fmla="*/ 2147483647 w 379"/>
                <a:gd name="T69" fmla="*/ 2147483647 h 147"/>
                <a:gd name="T70" fmla="*/ 2147483647 w 379"/>
                <a:gd name="T71" fmla="*/ 2147483647 h 147"/>
                <a:gd name="T72" fmla="*/ 2147483647 w 379"/>
                <a:gd name="T73" fmla="*/ 2147483647 h 147"/>
                <a:gd name="T74" fmla="*/ 2147483647 w 379"/>
                <a:gd name="T75" fmla="*/ 2147483647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03" name="Freeform 454"/>
            <p:cNvSpPr>
              <a:spLocks/>
            </p:cNvSpPr>
            <p:nvPr>
              <p:custDataLst>
                <p:tags r:id="rId1055"/>
              </p:custDataLst>
            </p:nvPr>
          </p:nvSpPr>
          <p:spPr bwMode="auto">
            <a:xfrm>
              <a:off x="4523689" y="3020988"/>
              <a:ext cx="28457" cy="57413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2147483647 h 67"/>
                <a:gd name="T4" fmla="*/ 0 w 61"/>
                <a:gd name="T5" fmla="*/ 2147483647 h 67"/>
                <a:gd name="T6" fmla="*/ 2147483647 w 61"/>
                <a:gd name="T7" fmla="*/ 2147483647 h 67"/>
                <a:gd name="T8" fmla="*/ 2147483647 w 61"/>
                <a:gd name="T9" fmla="*/ 2147483647 h 67"/>
                <a:gd name="T10" fmla="*/ 2147483647 w 61"/>
                <a:gd name="T11" fmla="*/ 2147483647 h 67"/>
                <a:gd name="T12" fmla="*/ 2147483647 w 61"/>
                <a:gd name="T13" fmla="*/ 2147483647 h 67"/>
                <a:gd name="T14" fmla="*/ 2147483647 w 61"/>
                <a:gd name="T15" fmla="*/ 2147483647 h 67"/>
                <a:gd name="T16" fmla="*/ 2147483647 w 61"/>
                <a:gd name="T17" fmla="*/ 2147483647 h 67"/>
                <a:gd name="T18" fmla="*/ 2147483647 w 61"/>
                <a:gd name="T19" fmla="*/ 2147483647 h 67"/>
                <a:gd name="T20" fmla="*/ 2147483647 w 61"/>
                <a:gd name="T21" fmla="*/ 2147483647 h 67"/>
                <a:gd name="T22" fmla="*/ 2147483647 w 61"/>
                <a:gd name="T23" fmla="*/ 2147483647 h 67"/>
                <a:gd name="T24" fmla="*/ 2147483647 w 61"/>
                <a:gd name="T25" fmla="*/ 2147483647 h 67"/>
                <a:gd name="T26" fmla="*/ 2147483647 w 61"/>
                <a:gd name="T27" fmla="*/ 2147483647 h 67"/>
                <a:gd name="T28" fmla="*/ 2147483647 w 61"/>
                <a:gd name="T29" fmla="*/ 2147483647 h 67"/>
                <a:gd name="T30" fmla="*/ 2147483647 w 61"/>
                <a:gd name="T31" fmla="*/ 2147483647 h 67"/>
                <a:gd name="T32" fmla="*/ 2147483647 w 61"/>
                <a:gd name="T33" fmla="*/ 2147483647 h 67"/>
                <a:gd name="T34" fmla="*/ 2147483647 w 61"/>
                <a:gd name="T35" fmla="*/ 2147483647 h 67"/>
                <a:gd name="T36" fmla="*/ 2147483647 w 61"/>
                <a:gd name="T37" fmla="*/ 0 h 67"/>
                <a:gd name="T38" fmla="*/ 2147483647 w 61"/>
                <a:gd name="T39" fmla="*/ 2147483647 h 67"/>
                <a:gd name="T40" fmla="*/ 2147483647 w 61"/>
                <a:gd name="T41" fmla="*/ 2147483647 h 67"/>
                <a:gd name="T42" fmla="*/ 2147483647 w 61"/>
                <a:gd name="T43" fmla="*/ 2147483647 h 67"/>
                <a:gd name="T44" fmla="*/ 2147483647 w 61"/>
                <a:gd name="T45" fmla="*/ 2147483647 h 67"/>
                <a:gd name="T46" fmla="*/ 2147483647 w 61"/>
                <a:gd name="T47" fmla="*/ 2147483647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04" name="Freeform 455"/>
            <p:cNvSpPr>
              <a:spLocks/>
            </p:cNvSpPr>
            <p:nvPr>
              <p:custDataLst>
                <p:tags r:id="rId1056"/>
              </p:custDataLst>
            </p:nvPr>
          </p:nvSpPr>
          <p:spPr bwMode="auto">
            <a:xfrm>
              <a:off x="4496729" y="3025520"/>
              <a:ext cx="23964" cy="55903"/>
            </a:xfrm>
            <a:custGeom>
              <a:avLst/>
              <a:gdLst>
                <a:gd name="T0" fmla="*/ 0 w 60"/>
                <a:gd name="T1" fmla="*/ 2147483647 h 55"/>
                <a:gd name="T2" fmla="*/ 0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0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2147483647 h 55"/>
                <a:gd name="T42" fmla="*/ 0 w 60"/>
                <a:gd name="T43" fmla="*/ 2147483647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05" name="Freeform 456"/>
            <p:cNvSpPr>
              <a:spLocks/>
            </p:cNvSpPr>
            <p:nvPr>
              <p:custDataLst>
                <p:tags r:id="rId1057"/>
              </p:custDataLst>
            </p:nvPr>
          </p:nvSpPr>
          <p:spPr bwMode="auto">
            <a:xfrm>
              <a:off x="4468271" y="2974151"/>
              <a:ext cx="49427" cy="74033"/>
            </a:xfrm>
            <a:custGeom>
              <a:avLst/>
              <a:gdLst>
                <a:gd name="T0" fmla="*/ 2147483647 w 120"/>
                <a:gd name="T1" fmla="*/ 2147483647 h 148"/>
                <a:gd name="T2" fmla="*/ 2147483647 w 120"/>
                <a:gd name="T3" fmla="*/ 2147483647 h 148"/>
                <a:gd name="T4" fmla="*/ 2147483647 w 120"/>
                <a:gd name="T5" fmla="*/ 2147483647 h 148"/>
                <a:gd name="T6" fmla="*/ 2147483647 w 120"/>
                <a:gd name="T7" fmla="*/ 2147483647 h 148"/>
                <a:gd name="T8" fmla="*/ 2147483647 w 120"/>
                <a:gd name="T9" fmla="*/ 2147483647 h 148"/>
                <a:gd name="T10" fmla="*/ 2147483647 w 120"/>
                <a:gd name="T11" fmla="*/ 2147483647 h 148"/>
                <a:gd name="T12" fmla="*/ 2147483647 w 120"/>
                <a:gd name="T13" fmla="*/ 2147483647 h 148"/>
                <a:gd name="T14" fmla="*/ 2147483647 w 120"/>
                <a:gd name="T15" fmla="*/ 2147483647 h 148"/>
                <a:gd name="T16" fmla="*/ 2147483647 w 120"/>
                <a:gd name="T17" fmla="*/ 2147483647 h 148"/>
                <a:gd name="T18" fmla="*/ 2147483647 w 120"/>
                <a:gd name="T19" fmla="*/ 2147483647 h 148"/>
                <a:gd name="T20" fmla="*/ 2147483647 w 120"/>
                <a:gd name="T21" fmla="*/ 2147483647 h 148"/>
                <a:gd name="T22" fmla="*/ 2147483647 w 120"/>
                <a:gd name="T23" fmla="*/ 2147483647 h 148"/>
                <a:gd name="T24" fmla="*/ 2147483647 w 120"/>
                <a:gd name="T25" fmla="*/ 2147483647 h 148"/>
                <a:gd name="T26" fmla="*/ 2147483647 w 120"/>
                <a:gd name="T27" fmla="*/ 2147483647 h 148"/>
                <a:gd name="T28" fmla="*/ 2147483647 w 120"/>
                <a:gd name="T29" fmla="*/ 2147483647 h 148"/>
                <a:gd name="T30" fmla="*/ 2147483647 w 120"/>
                <a:gd name="T31" fmla="*/ 2147483647 h 148"/>
                <a:gd name="T32" fmla="*/ 2147483647 w 120"/>
                <a:gd name="T33" fmla="*/ 2147483647 h 148"/>
                <a:gd name="T34" fmla="*/ 2147483647 w 120"/>
                <a:gd name="T35" fmla="*/ 2147483647 h 148"/>
                <a:gd name="T36" fmla="*/ 0 w 120"/>
                <a:gd name="T37" fmla="*/ 2147483647 h 148"/>
                <a:gd name="T38" fmla="*/ 2147483647 w 120"/>
                <a:gd name="T39" fmla="*/ 2147483647 h 148"/>
                <a:gd name="T40" fmla="*/ 2147483647 w 120"/>
                <a:gd name="T41" fmla="*/ 2147483647 h 148"/>
                <a:gd name="T42" fmla="*/ 2147483647 w 120"/>
                <a:gd name="T43" fmla="*/ 2147483647 h 148"/>
                <a:gd name="T44" fmla="*/ 2147483647 w 120"/>
                <a:gd name="T45" fmla="*/ 2147483647 h 148"/>
                <a:gd name="T46" fmla="*/ 2147483647 w 120"/>
                <a:gd name="T47" fmla="*/ 2147483647 h 148"/>
                <a:gd name="T48" fmla="*/ 2147483647 w 120"/>
                <a:gd name="T49" fmla="*/ 2147483647 h 148"/>
                <a:gd name="T50" fmla="*/ 2147483647 w 120"/>
                <a:gd name="T51" fmla="*/ 2147483647 h 148"/>
                <a:gd name="T52" fmla="*/ 2147483647 w 120"/>
                <a:gd name="T53" fmla="*/ 2147483647 h 148"/>
                <a:gd name="T54" fmla="*/ 2147483647 w 120"/>
                <a:gd name="T55" fmla="*/ 2147483647 h 148"/>
                <a:gd name="T56" fmla="*/ 2147483647 w 120"/>
                <a:gd name="T57" fmla="*/ 0 h 148"/>
                <a:gd name="T58" fmla="*/ 2147483647 w 120"/>
                <a:gd name="T59" fmla="*/ 2147483647 h 148"/>
                <a:gd name="T60" fmla="*/ 2147483647 w 120"/>
                <a:gd name="T61" fmla="*/ 2147483647 h 148"/>
                <a:gd name="T62" fmla="*/ 2147483647 w 120"/>
                <a:gd name="T63" fmla="*/ 2147483647 h 148"/>
                <a:gd name="T64" fmla="*/ 2147483647 w 120"/>
                <a:gd name="T65" fmla="*/ 2147483647 h 148"/>
                <a:gd name="T66" fmla="*/ 2147483647 w 120"/>
                <a:gd name="T67" fmla="*/ 2147483647 h 148"/>
                <a:gd name="T68" fmla="*/ 2147483647 w 120"/>
                <a:gd name="T69" fmla="*/ 2147483647 h 148"/>
                <a:gd name="T70" fmla="*/ 2147483647 w 120"/>
                <a:gd name="T71" fmla="*/ 2147483647 h 148"/>
                <a:gd name="T72" fmla="*/ 2147483647 w 120"/>
                <a:gd name="T73" fmla="*/ 2147483647 h 148"/>
                <a:gd name="T74" fmla="*/ 2147483647 w 120"/>
                <a:gd name="T75" fmla="*/ 2147483647 h 148"/>
                <a:gd name="T76" fmla="*/ 2147483647 w 120"/>
                <a:gd name="T77" fmla="*/ 2147483647 h 148"/>
                <a:gd name="T78" fmla="*/ 2147483647 w 120"/>
                <a:gd name="T79" fmla="*/ 2147483647 h 148"/>
                <a:gd name="T80" fmla="*/ 2147483647 w 120"/>
                <a:gd name="T81" fmla="*/ 2147483647 h 148"/>
                <a:gd name="T82" fmla="*/ 2147483647 w 120"/>
                <a:gd name="T83" fmla="*/ 2147483647 h 148"/>
                <a:gd name="T84" fmla="*/ 2147483647 w 120"/>
                <a:gd name="T85" fmla="*/ 2147483647 h 148"/>
                <a:gd name="T86" fmla="*/ 2147483647 w 120"/>
                <a:gd name="T87" fmla="*/ 2147483647 h 148"/>
                <a:gd name="T88" fmla="*/ 2147483647 w 120"/>
                <a:gd name="T89" fmla="*/ 2147483647 h 148"/>
                <a:gd name="T90" fmla="*/ 2147483647 w 120"/>
                <a:gd name="T91" fmla="*/ 2147483647 h 148"/>
                <a:gd name="T92" fmla="*/ 2147483647 w 120"/>
                <a:gd name="T93" fmla="*/ 2147483647 h 148"/>
                <a:gd name="T94" fmla="*/ 2147483647 w 120"/>
                <a:gd name="T95" fmla="*/ 2147483647 h 148"/>
                <a:gd name="T96" fmla="*/ 2147483647 w 120"/>
                <a:gd name="T97" fmla="*/ 2147483647 h 148"/>
                <a:gd name="T98" fmla="*/ 2147483647 w 120"/>
                <a:gd name="T99" fmla="*/ 2147483647 h 148"/>
                <a:gd name="T100" fmla="*/ 2147483647 w 120"/>
                <a:gd name="T101" fmla="*/ 2147483647 h 148"/>
                <a:gd name="T102" fmla="*/ 2147483647 w 120"/>
                <a:gd name="T103" fmla="*/ 2147483647 h 148"/>
                <a:gd name="T104" fmla="*/ 2147483647 w 120"/>
                <a:gd name="T105" fmla="*/ 2147483647 h 148"/>
                <a:gd name="T106" fmla="*/ 2147483647 w 120"/>
                <a:gd name="T107" fmla="*/ 2147483647 h 148"/>
                <a:gd name="T108" fmla="*/ 2147483647 w 120"/>
                <a:gd name="T109" fmla="*/ 2147483647 h 148"/>
                <a:gd name="T110" fmla="*/ 2147483647 w 120"/>
                <a:gd name="T111" fmla="*/ 2147483647 h 148"/>
                <a:gd name="T112" fmla="*/ 2147483647 w 120"/>
                <a:gd name="T113" fmla="*/ 2147483647 h 148"/>
                <a:gd name="T114" fmla="*/ 2147483647 w 120"/>
                <a:gd name="T115" fmla="*/ 2147483647 h 148"/>
                <a:gd name="T116" fmla="*/ 2147483647 w 120"/>
                <a:gd name="T117" fmla="*/ 2147483647 h 148"/>
                <a:gd name="T118" fmla="*/ 2147483647 w 120"/>
                <a:gd name="T119" fmla="*/ 2147483647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06" name="Freeform 457"/>
            <p:cNvSpPr>
              <a:spLocks/>
            </p:cNvSpPr>
            <p:nvPr>
              <p:custDataLst>
                <p:tags r:id="rId1058"/>
              </p:custDataLst>
            </p:nvPr>
          </p:nvSpPr>
          <p:spPr bwMode="auto">
            <a:xfrm>
              <a:off x="4875665" y="3740161"/>
              <a:ext cx="257617" cy="293108"/>
            </a:xfrm>
            <a:custGeom>
              <a:avLst/>
              <a:gdLst>
                <a:gd name="T0" fmla="*/ 2147483647 w 631"/>
                <a:gd name="T1" fmla="*/ 2147483647 h 592"/>
                <a:gd name="T2" fmla="*/ 2147483647 w 631"/>
                <a:gd name="T3" fmla="*/ 2147483647 h 592"/>
                <a:gd name="T4" fmla="*/ 2147483647 w 631"/>
                <a:gd name="T5" fmla="*/ 2147483647 h 592"/>
                <a:gd name="T6" fmla="*/ 2147483647 w 631"/>
                <a:gd name="T7" fmla="*/ 2147483647 h 592"/>
                <a:gd name="T8" fmla="*/ 2147483647 w 631"/>
                <a:gd name="T9" fmla="*/ 2147483647 h 592"/>
                <a:gd name="T10" fmla="*/ 2147483647 w 631"/>
                <a:gd name="T11" fmla="*/ 2147483647 h 592"/>
                <a:gd name="T12" fmla="*/ 2147483647 w 631"/>
                <a:gd name="T13" fmla="*/ 2147483647 h 592"/>
                <a:gd name="T14" fmla="*/ 2147483647 w 631"/>
                <a:gd name="T15" fmla="*/ 2147483647 h 592"/>
                <a:gd name="T16" fmla="*/ 2147483647 w 631"/>
                <a:gd name="T17" fmla="*/ 2147483647 h 592"/>
                <a:gd name="T18" fmla="*/ 2147483647 w 631"/>
                <a:gd name="T19" fmla="*/ 2147483647 h 592"/>
                <a:gd name="T20" fmla="*/ 2147483647 w 631"/>
                <a:gd name="T21" fmla="*/ 2147483647 h 592"/>
                <a:gd name="T22" fmla="*/ 2147483647 w 631"/>
                <a:gd name="T23" fmla="*/ 2147483647 h 592"/>
                <a:gd name="T24" fmla="*/ 2147483647 w 631"/>
                <a:gd name="T25" fmla="*/ 2147483647 h 592"/>
                <a:gd name="T26" fmla="*/ 2147483647 w 631"/>
                <a:gd name="T27" fmla="*/ 2147483647 h 592"/>
                <a:gd name="T28" fmla="*/ 2147483647 w 631"/>
                <a:gd name="T29" fmla="*/ 2147483647 h 592"/>
                <a:gd name="T30" fmla="*/ 2147483647 w 631"/>
                <a:gd name="T31" fmla="*/ 2147483647 h 592"/>
                <a:gd name="T32" fmla="*/ 2147483647 w 631"/>
                <a:gd name="T33" fmla="*/ 2147483647 h 592"/>
                <a:gd name="T34" fmla="*/ 2147483647 w 631"/>
                <a:gd name="T35" fmla="*/ 2147483647 h 592"/>
                <a:gd name="T36" fmla="*/ 2147483647 w 631"/>
                <a:gd name="T37" fmla="*/ 2147483647 h 592"/>
                <a:gd name="T38" fmla="*/ 2147483647 w 631"/>
                <a:gd name="T39" fmla="*/ 2147483647 h 592"/>
                <a:gd name="T40" fmla="*/ 2147483647 w 631"/>
                <a:gd name="T41" fmla="*/ 2147483647 h 592"/>
                <a:gd name="T42" fmla="*/ 2147483647 w 631"/>
                <a:gd name="T43" fmla="*/ 2147483647 h 592"/>
                <a:gd name="T44" fmla="*/ 2147483647 w 631"/>
                <a:gd name="T45" fmla="*/ 2147483647 h 592"/>
                <a:gd name="T46" fmla="*/ 2147483647 w 631"/>
                <a:gd name="T47" fmla="*/ 2147483647 h 592"/>
                <a:gd name="T48" fmla="*/ 2147483647 w 631"/>
                <a:gd name="T49" fmla="*/ 2147483647 h 592"/>
                <a:gd name="T50" fmla="*/ 2147483647 w 631"/>
                <a:gd name="T51" fmla="*/ 2147483647 h 592"/>
                <a:gd name="T52" fmla="*/ 2147483647 w 631"/>
                <a:gd name="T53" fmla="*/ 2147483647 h 592"/>
                <a:gd name="T54" fmla="*/ 2147483647 w 631"/>
                <a:gd name="T55" fmla="*/ 2147483647 h 592"/>
                <a:gd name="T56" fmla="*/ 2147483647 w 631"/>
                <a:gd name="T57" fmla="*/ 2147483647 h 592"/>
                <a:gd name="T58" fmla="*/ 2147483647 w 631"/>
                <a:gd name="T59" fmla="*/ 2147483647 h 592"/>
                <a:gd name="T60" fmla="*/ 2147483647 w 631"/>
                <a:gd name="T61" fmla="*/ 2147483647 h 592"/>
                <a:gd name="T62" fmla="*/ 2147483647 w 631"/>
                <a:gd name="T63" fmla="*/ 2147483647 h 592"/>
                <a:gd name="T64" fmla="*/ 2147483647 w 631"/>
                <a:gd name="T65" fmla="*/ 2147483647 h 592"/>
                <a:gd name="T66" fmla="*/ 2147483647 w 631"/>
                <a:gd name="T67" fmla="*/ 2147483647 h 592"/>
                <a:gd name="T68" fmla="*/ 2147483647 w 631"/>
                <a:gd name="T69" fmla="*/ 2147483647 h 592"/>
                <a:gd name="T70" fmla="*/ 2147483647 w 631"/>
                <a:gd name="T71" fmla="*/ 2147483647 h 592"/>
                <a:gd name="T72" fmla="*/ 2147483647 w 631"/>
                <a:gd name="T73" fmla="*/ 2147483647 h 592"/>
                <a:gd name="T74" fmla="*/ 2147483647 w 631"/>
                <a:gd name="T75" fmla="*/ 2147483647 h 592"/>
                <a:gd name="T76" fmla="*/ 2147483647 w 631"/>
                <a:gd name="T77" fmla="*/ 2147483647 h 592"/>
                <a:gd name="T78" fmla="*/ 2147483647 w 631"/>
                <a:gd name="T79" fmla="*/ 2147483647 h 592"/>
                <a:gd name="T80" fmla="*/ 2147483647 w 631"/>
                <a:gd name="T81" fmla="*/ 2147483647 h 592"/>
                <a:gd name="T82" fmla="*/ 2147483647 w 631"/>
                <a:gd name="T83" fmla="*/ 2147483647 h 592"/>
                <a:gd name="T84" fmla="*/ 2147483647 w 631"/>
                <a:gd name="T85" fmla="*/ 2147483647 h 592"/>
                <a:gd name="T86" fmla="*/ 2147483647 w 631"/>
                <a:gd name="T87" fmla="*/ 2147483647 h 592"/>
                <a:gd name="T88" fmla="*/ 2147483647 w 631"/>
                <a:gd name="T89" fmla="*/ 2147483647 h 592"/>
                <a:gd name="T90" fmla="*/ 2147483647 w 631"/>
                <a:gd name="T91" fmla="*/ 2147483647 h 592"/>
                <a:gd name="T92" fmla="*/ 0 w 631"/>
                <a:gd name="T93" fmla="*/ 2147483647 h 592"/>
                <a:gd name="T94" fmla="*/ 2147483647 w 631"/>
                <a:gd name="T95" fmla="*/ 2147483647 h 592"/>
                <a:gd name="T96" fmla="*/ 2147483647 w 631"/>
                <a:gd name="T97" fmla="*/ 2147483647 h 592"/>
                <a:gd name="T98" fmla="*/ 2147483647 w 631"/>
                <a:gd name="T99" fmla="*/ 2147483647 h 592"/>
                <a:gd name="T100" fmla="*/ 2147483647 w 631"/>
                <a:gd name="T101" fmla="*/ 2147483647 h 592"/>
                <a:gd name="T102" fmla="*/ 2147483647 w 631"/>
                <a:gd name="T103" fmla="*/ 2147483647 h 592"/>
                <a:gd name="T104" fmla="*/ 2147483647 w 631"/>
                <a:gd name="T105" fmla="*/ 2147483647 h 592"/>
                <a:gd name="T106" fmla="*/ 2147483647 w 631"/>
                <a:gd name="T107" fmla="*/ 2147483647 h 592"/>
                <a:gd name="T108" fmla="*/ 2147483647 w 631"/>
                <a:gd name="T109" fmla="*/ 2147483647 h 592"/>
                <a:gd name="T110" fmla="*/ 2147483647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07" name="Freeform 458"/>
            <p:cNvSpPr>
              <a:spLocks/>
            </p:cNvSpPr>
            <p:nvPr>
              <p:custDataLst>
                <p:tags r:id="rId1059"/>
              </p:custDataLst>
            </p:nvPr>
          </p:nvSpPr>
          <p:spPr bwMode="auto">
            <a:xfrm>
              <a:off x="4493734" y="3392662"/>
              <a:ext cx="16475" cy="54391"/>
            </a:xfrm>
            <a:custGeom>
              <a:avLst/>
              <a:gdLst>
                <a:gd name="T0" fmla="*/ 2147483647 w 40"/>
                <a:gd name="T1" fmla="*/ 2147483647 h 93"/>
                <a:gd name="T2" fmla="*/ 2147483647 w 40"/>
                <a:gd name="T3" fmla="*/ 2147483647 h 93"/>
                <a:gd name="T4" fmla="*/ 2147483647 w 40"/>
                <a:gd name="T5" fmla="*/ 2147483647 h 93"/>
                <a:gd name="T6" fmla="*/ 2147483647 w 40"/>
                <a:gd name="T7" fmla="*/ 2147483647 h 93"/>
                <a:gd name="T8" fmla="*/ 2147483647 w 40"/>
                <a:gd name="T9" fmla="*/ 2147483647 h 93"/>
                <a:gd name="T10" fmla="*/ 2147483647 w 40"/>
                <a:gd name="T11" fmla="*/ 2147483647 h 93"/>
                <a:gd name="T12" fmla="*/ 2147483647 w 40"/>
                <a:gd name="T13" fmla="*/ 0 h 93"/>
                <a:gd name="T14" fmla="*/ 2147483647 w 40"/>
                <a:gd name="T15" fmla="*/ 2147483647 h 93"/>
                <a:gd name="T16" fmla="*/ 2147483647 w 40"/>
                <a:gd name="T17" fmla="*/ 2147483647 h 93"/>
                <a:gd name="T18" fmla="*/ 2147483647 w 40"/>
                <a:gd name="T19" fmla="*/ 2147483647 h 93"/>
                <a:gd name="T20" fmla="*/ 2147483647 w 40"/>
                <a:gd name="T21" fmla="*/ 2147483647 h 93"/>
                <a:gd name="T22" fmla="*/ 2147483647 w 40"/>
                <a:gd name="T23" fmla="*/ 2147483647 h 93"/>
                <a:gd name="T24" fmla="*/ 2147483647 w 40"/>
                <a:gd name="T25" fmla="*/ 2147483647 h 93"/>
                <a:gd name="T26" fmla="*/ 2147483647 w 40"/>
                <a:gd name="T27" fmla="*/ 2147483647 h 93"/>
                <a:gd name="T28" fmla="*/ 2147483647 w 40"/>
                <a:gd name="T29" fmla="*/ 2147483647 h 93"/>
                <a:gd name="T30" fmla="*/ 2147483647 w 40"/>
                <a:gd name="T31" fmla="*/ 2147483647 h 93"/>
                <a:gd name="T32" fmla="*/ 2147483647 w 40"/>
                <a:gd name="T33" fmla="*/ 2147483647 h 93"/>
                <a:gd name="T34" fmla="*/ 2147483647 w 40"/>
                <a:gd name="T35" fmla="*/ 2147483647 h 93"/>
                <a:gd name="T36" fmla="*/ 2147483647 w 40"/>
                <a:gd name="T37" fmla="*/ 2147483647 h 93"/>
                <a:gd name="T38" fmla="*/ 2147483647 w 40"/>
                <a:gd name="T39" fmla="*/ 2147483647 h 93"/>
                <a:gd name="T40" fmla="*/ 2147483647 w 40"/>
                <a:gd name="T41" fmla="*/ 2147483647 h 93"/>
                <a:gd name="T42" fmla="*/ 2147483647 w 40"/>
                <a:gd name="T43" fmla="*/ 2147483647 h 93"/>
                <a:gd name="T44" fmla="*/ 0 w 40"/>
                <a:gd name="T45" fmla="*/ 2147483647 h 93"/>
                <a:gd name="T46" fmla="*/ 2147483647 w 40"/>
                <a:gd name="T47" fmla="*/ 2147483647 h 93"/>
                <a:gd name="T48" fmla="*/ 2147483647 w 40"/>
                <a:gd name="T49" fmla="*/ 2147483647 h 93"/>
                <a:gd name="T50" fmla="*/ 2147483647 w 40"/>
                <a:gd name="T51" fmla="*/ 2147483647 h 93"/>
                <a:gd name="T52" fmla="*/ 2147483647 w 40"/>
                <a:gd name="T53" fmla="*/ 2147483647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08" name="Freeform 459"/>
            <p:cNvSpPr>
              <a:spLocks/>
            </p:cNvSpPr>
            <p:nvPr>
              <p:custDataLst>
                <p:tags r:id="rId1060"/>
              </p:custDataLst>
            </p:nvPr>
          </p:nvSpPr>
          <p:spPr bwMode="auto">
            <a:xfrm>
              <a:off x="4153739" y="3155455"/>
              <a:ext cx="278586" cy="259869"/>
            </a:xfrm>
            <a:custGeom>
              <a:avLst/>
              <a:gdLst>
                <a:gd name="T0" fmla="*/ 2147483647 w 664"/>
                <a:gd name="T1" fmla="*/ 2147483647 h 518"/>
                <a:gd name="T2" fmla="*/ 2147483647 w 664"/>
                <a:gd name="T3" fmla="*/ 2147483647 h 518"/>
                <a:gd name="T4" fmla="*/ 2147483647 w 664"/>
                <a:gd name="T5" fmla="*/ 2147483647 h 518"/>
                <a:gd name="T6" fmla="*/ 2147483647 w 664"/>
                <a:gd name="T7" fmla="*/ 2147483647 h 518"/>
                <a:gd name="T8" fmla="*/ 2147483647 w 664"/>
                <a:gd name="T9" fmla="*/ 2147483647 h 518"/>
                <a:gd name="T10" fmla="*/ 2147483647 w 664"/>
                <a:gd name="T11" fmla="*/ 2147483647 h 518"/>
                <a:gd name="T12" fmla="*/ 2147483647 w 664"/>
                <a:gd name="T13" fmla="*/ 2147483647 h 518"/>
                <a:gd name="T14" fmla="*/ 2147483647 w 664"/>
                <a:gd name="T15" fmla="*/ 2147483647 h 518"/>
                <a:gd name="T16" fmla="*/ 2147483647 w 664"/>
                <a:gd name="T17" fmla="*/ 2147483647 h 518"/>
                <a:gd name="T18" fmla="*/ 2147483647 w 664"/>
                <a:gd name="T19" fmla="*/ 2147483647 h 518"/>
                <a:gd name="T20" fmla="*/ 2147483647 w 664"/>
                <a:gd name="T21" fmla="*/ 2147483647 h 518"/>
                <a:gd name="T22" fmla="*/ 2147483647 w 664"/>
                <a:gd name="T23" fmla="*/ 2147483647 h 518"/>
                <a:gd name="T24" fmla="*/ 2147483647 w 664"/>
                <a:gd name="T25" fmla="*/ 2147483647 h 518"/>
                <a:gd name="T26" fmla="*/ 2147483647 w 664"/>
                <a:gd name="T27" fmla="*/ 2147483647 h 518"/>
                <a:gd name="T28" fmla="*/ 2147483647 w 664"/>
                <a:gd name="T29" fmla="*/ 2147483647 h 518"/>
                <a:gd name="T30" fmla="*/ 2147483647 w 664"/>
                <a:gd name="T31" fmla="*/ 2147483647 h 518"/>
                <a:gd name="T32" fmla="*/ 2147483647 w 664"/>
                <a:gd name="T33" fmla="*/ 2147483647 h 518"/>
                <a:gd name="T34" fmla="*/ 2147483647 w 664"/>
                <a:gd name="T35" fmla="*/ 2147483647 h 518"/>
                <a:gd name="T36" fmla="*/ 2147483647 w 664"/>
                <a:gd name="T37" fmla="*/ 2147483647 h 518"/>
                <a:gd name="T38" fmla="*/ 2147483647 w 664"/>
                <a:gd name="T39" fmla="*/ 2147483647 h 518"/>
                <a:gd name="T40" fmla="*/ 2147483647 w 664"/>
                <a:gd name="T41" fmla="*/ 2147483647 h 518"/>
                <a:gd name="T42" fmla="*/ 2147483647 w 664"/>
                <a:gd name="T43" fmla="*/ 2147483647 h 518"/>
                <a:gd name="T44" fmla="*/ 2147483647 w 664"/>
                <a:gd name="T45" fmla="*/ 2147483647 h 518"/>
                <a:gd name="T46" fmla="*/ 2147483647 w 664"/>
                <a:gd name="T47" fmla="*/ 2147483647 h 518"/>
                <a:gd name="T48" fmla="*/ 2147483647 w 664"/>
                <a:gd name="T49" fmla="*/ 2147483647 h 518"/>
                <a:gd name="T50" fmla="*/ 2147483647 w 664"/>
                <a:gd name="T51" fmla="*/ 2147483647 h 518"/>
                <a:gd name="T52" fmla="*/ 2147483647 w 664"/>
                <a:gd name="T53" fmla="*/ 2147483647 h 518"/>
                <a:gd name="T54" fmla="*/ 2147483647 w 664"/>
                <a:gd name="T55" fmla="*/ 2147483647 h 518"/>
                <a:gd name="T56" fmla="*/ 2147483647 w 664"/>
                <a:gd name="T57" fmla="*/ 2147483647 h 518"/>
                <a:gd name="T58" fmla="*/ 2147483647 w 664"/>
                <a:gd name="T59" fmla="*/ 2147483647 h 518"/>
                <a:gd name="T60" fmla="*/ 2147483647 w 664"/>
                <a:gd name="T61" fmla="*/ 2147483647 h 518"/>
                <a:gd name="T62" fmla="*/ 2147483647 w 664"/>
                <a:gd name="T63" fmla="*/ 2147483647 h 518"/>
                <a:gd name="T64" fmla="*/ 2147483647 w 664"/>
                <a:gd name="T65" fmla="*/ 2147483647 h 518"/>
                <a:gd name="T66" fmla="*/ 2147483647 w 664"/>
                <a:gd name="T67" fmla="*/ 2147483647 h 518"/>
                <a:gd name="T68" fmla="*/ 2147483647 w 664"/>
                <a:gd name="T69" fmla="*/ 2147483647 h 518"/>
                <a:gd name="T70" fmla="*/ 2147483647 w 664"/>
                <a:gd name="T71" fmla="*/ 2147483647 h 518"/>
                <a:gd name="T72" fmla="*/ 2147483647 w 664"/>
                <a:gd name="T73" fmla="*/ 2147483647 h 518"/>
                <a:gd name="T74" fmla="*/ 2147483647 w 664"/>
                <a:gd name="T75" fmla="*/ 2147483647 h 518"/>
                <a:gd name="T76" fmla="*/ 2147483647 w 664"/>
                <a:gd name="T77" fmla="*/ 2147483647 h 518"/>
                <a:gd name="T78" fmla="*/ 2147483647 w 664"/>
                <a:gd name="T79" fmla="*/ 2147483647 h 518"/>
                <a:gd name="T80" fmla="*/ 2147483647 w 664"/>
                <a:gd name="T81" fmla="*/ 2147483647 h 518"/>
                <a:gd name="T82" fmla="*/ 2147483647 w 664"/>
                <a:gd name="T83" fmla="*/ 2147483647 h 518"/>
                <a:gd name="T84" fmla="*/ 2147483647 w 664"/>
                <a:gd name="T85" fmla="*/ 2147483647 h 518"/>
                <a:gd name="T86" fmla="*/ 2147483647 w 664"/>
                <a:gd name="T87" fmla="*/ 2147483647 h 518"/>
                <a:gd name="T88" fmla="*/ 2147483647 w 664"/>
                <a:gd name="T89" fmla="*/ 2147483647 h 518"/>
                <a:gd name="T90" fmla="*/ 2147483647 w 664"/>
                <a:gd name="T91" fmla="*/ 2147483647 h 518"/>
                <a:gd name="T92" fmla="*/ 2147483647 w 664"/>
                <a:gd name="T93" fmla="*/ 2147483647 h 518"/>
                <a:gd name="T94" fmla="*/ 2147483647 w 664"/>
                <a:gd name="T95" fmla="*/ 2147483647 h 518"/>
                <a:gd name="T96" fmla="*/ 2147483647 w 664"/>
                <a:gd name="T97" fmla="*/ 2147483647 h 518"/>
                <a:gd name="T98" fmla="*/ 2147483647 w 664"/>
                <a:gd name="T99" fmla="*/ 2147483647 h 518"/>
                <a:gd name="T100" fmla="*/ 2147483647 w 664"/>
                <a:gd name="T101" fmla="*/ 2147483647 h 518"/>
                <a:gd name="T102" fmla="*/ 2147483647 w 664"/>
                <a:gd name="T103" fmla="*/ 2147483647 h 518"/>
                <a:gd name="T104" fmla="*/ 2147483647 w 664"/>
                <a:gd name="T105" fmla="*/ 2147483647 h 518"/>
                <a:gd name="T106" fmla="*/ 2147483647 w 664"/>
                <a:gd name="T107" fmla="*/ 2147483647 h 518"/>
                <a:gd name="T108" fmla="*/ 2147483647 w 664"/>
                <a:gd name="T109" fmla="*/ 2147483647 h 518"/>
                <a:gd name="T110" fmla="*/ 2147483647 w 664"/>
                <a:gd name="T111" fmla="*/ 2147483647 h 518"/>
                <a:gd name="T112" fmla="*/ 2147483647 w 664"/>
                <a:gd name="T113" fmla="*/ 2147483647 h 518"/>
                <a:gd name="T114" fmla="*/ 2147483647 w 664"/>
                <a:gd name="T115" fmla="*/ 2147483647 h 518"/>
                <a:gd name="T116" fmla="*/ 2147483647 w 664"/>
                <a:gd name="T117" fmla="*/ 2147483647 h 518"/>
                <a:gd name="T118" fmla="*/ 2147483647 w 664"/>
                <a:gd name="T119" fmla="*/ 2147483647 h 518"/>
                <a:gd name="T120" fmla="*/ 2147483647 w 664"/>
                <a:gd name="T121" fmla="*/ 2147483647 h 518"/>
                <a:gd name="T122" fmla="*/ 2147483647 w 664"/>
                <a:gd name="T123" fmla="*/ 2147483647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09" name="Freeform 460"/>
            <p:cNvSpPr>
              <a:spLocks/>
            </p:cNvSpPr>
            <p:nvPr>
              <p:custDataLst>
                <p:tags r:id="rId1061"/>
              </p:custDataLst>
            </p:nvPr>
          </p:nvSpPr>
          <p:spPr bwMode="auto">
            <a:xfrm>
              <a:off x="5173722" y="3379064"/>
              <a:ext cx="142288" cy="78565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147483647 w 352"/>
                <a:gd name="T51" fmla="*/ 2147483647 h 153"/>
                <a:gd name="T52" fmla="*/ 2147483647 w 352"/>
                <a:gd name="T53" fmla="*/ 2147483647 h 153"/>
                <a:gd name="T54" fmla="*/ 0 w 352"/>
                <a:gd name="T55" fmla="*/ 0 h 153"/>
                <a:gd name="T56" fmla="*/ 2147483647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10" name="Freeform 461"/>
            <p:cNvSpPr>
              <a:spLocks/>
            </p:cNvSpPr>
            <p:nvPr>
              <p:custDataLst>
                <p:tags r:id="rId1062"/>
              </p:custDataLst>
            </p:nvPr>
          </p:nvSpPr>
          <p:spPr bwMode="auto">
            <a:xfrm>
              <a:off x="4748355" y="3436477"/>
              <a:ext cx="139292" cy="164685"/>
            </a:xfrm>
            <a:custGeom>
              <a:avLst/>
              <a:gdLst>
                <a:gd name="T0" fmla="*/ 2147483647 w 331"/>
                <a:gd name="T1" fmla="*/ 2147483647 h 327"/>
                <a:gd name="T2" fmla="*/ 2147483647 w 331"/>
                <a:gd name="T3" fmla="*/ 2147483647 h 327"/>
                <a:gd name="T4" fmla="*/ 2147483647 w 331"/>
                <a:gd name="T5" fmla="*/ 2147483647 h 327"/>
                <a:gd name="T6" fmla="*/ 2147483647 w 331"/>
                <a:gd name="T7" fmla="*/ 2147483647 h 327"/>
                <a:gd name="T8" fmla="*/ 2147483647 w 331"/>
                <a:gd name="T9" fmla="*/ 2147483647 h 327"/>
                <a:gd name="T10" fmla="*/ 2147483647 w 331"/>
                <a:gd name="T11" fmla="*/ 2147483647 h 327"/>
                <a:gd name="T12" fmla="*/ 2147483647 w 331"/>
                <a:gd name="T13" fmla="*/ 2147483647 h 327"/>
                <a:gd name="T14" fmla="*/ 2147483647 w 331"/>
                <a:gd name="T15" fmla="*/ 2147483647 h 327"/>
                <a:gd name="T16" fmla="*/ 2147483647 w 331"/>
                <a:gd name="T17" fmla="*/ 2147483647 h 327"/>
                <a:gd name="T18" fmla="*/ 2147483647 w 331"/>
                <a:gd name="T19" fmla="*/ 2147483647 h 327"/>
                <a:gd name="T20" fmla="*/ 2147483647 w 331"/>
                <a:gd name="T21" fmla="*/ 2147483647 h 327"/>
                <a:gd name="T22" fmla="*/ 2147483647 w 331"/>
                <a:gd name="T23" fmla="*/ 2147483647 h 327"/>
                <a:gd name="T24" fmla="*/ 2147483647 w 331"/>
                <a:gd name="T25" fmla="*/ 2147483647 h 327"/>
                <a:gd name="T26" fmla="*/ 2147483647 w 331"/>
                <a:gd name="T27" fmla="*/ 2147483647 h 327"/>
                <a:gd name="T28" fmla="*/ 2147483647 w 331"/>
                <a:gd name="T29" fmla="*/ 2147483647 h 327"/>
                <a:gd name="T30" fmla="*/ 2147483647 w 331"/>
                <a:gd name="T31" fmla="*/ 2147483647 h 327"/>
                <a:gd name="T32" fmla="*/ 2147483647 w 331"/>
                <a:gd name="T33" fmla="*/ 2147483647 h 327"/>
                <a:gd name="T34" fmla="*/ 2147483647 w 331"/>
                <a:gd name="T35" fmla="*/ 2147483647 h 327"/>
                <a:gd name="T36" fmla="*/ 2147483647 w 331"/>
                <a:gd name="T37" fmla="*/ 2147483647 h 327"/>
                <a:gd name="T38" fmla="*/ 2147483647 w 331"/>
                <a:gd name="T39" fmla="*/ 2147483647 h 327"/>
                <a:gd name="T40" fmla="*/ 2147483647 w 331"/>
                <a:gd name="T41" fmla="*/ 2147483647 h 327"/>
                <a:gd name="T42" fmla="*/ 2147483647 w 331"/>
                <a:gd name="T43" fmla="*/ 2147483647 h 327"/>
                <a:gd name="T44" fmla="*/ 2147483647 w 331"/>
                <a:gd name="T45" fmla="*/ 2147483647 h 327"/>
                <a:gd name="T46" fmla="*/ 2147483647 w 331"/>
                <a:gd name="T47" fmla="*/ 2147483647 h 327"/>
                <a:gd name="T48" fmla="*/ 2147483647 w 331"/>
                <a:gd name="T49" fmla="*/ 2147483647 h 327"/>
                <a:gd name="T50" fmla="*/ 2147483647 w 331"/>
                <a:gd name="T51" fmla="*/ 2147483647 h 327"/>
                <a:gd name="T52" fmla="*/ 2147483647 w 331"/>
                <a:gd name="T53" fmla="*/ 2147483647 h 327"/>
                <a:gd name="T54" fmla="*/ 2147483647 w 331"/>
                <a:gd name="T55" fmla="*/ 2147483647 h 327"/>
                <a:gd name="T56" fmla="*/ 2147483647 w 331"/>
                <a:gd name="T57" fmla="*/ 2147483647 h 327"/>
                <a:gd name="T58" fmla="*/ 2147483647 w 331"/>
                <a:gd name="T59" fmla="*/ 2147483647 h 327"/>
                <a:gd name="T60" fmla="*/ 2147483647 w 331"/>
                <a:gd name="T61" fmla="*/ 2147483647 h 327"/>
                <a:gd name="T62" fmla="*/ 2147483647 w 331"/>
                <a:gd name="T63" fmla="*/ 2147483647 h 327"/>
                <a:gd name="T64" fmla="*/ 2147483647 w 331"/>
                <a:gd name="T65" fmla="*/ 2147483647 h 327"/>
                <a:gd name="T66" fmla="*/ 2147483647 w 331"/>
                <a:gd name="T67" fmla="*/ 2147483647 h 327"/>
                <a:gd name="T68" fmla="*/ 2147483647 w 331"/>
                <a:gd name="T69" fmla="*/ 2147483647 h 327"/>
                <a:gd name="T70" fmla="*/ 0 w 331"/>
                <a:gd name="T71" fmla="*/ 2147483647 h 327"/>
                <a:gd name="T72" fmla="*/ 2147483647 w 331"/>
                <a:gd name="T73" fmla="*/ 2147483647 h 327"/>
                <a:gd name="T74" fmla="*/ 2147483647 w 331"/>
                <a:gd name="T75" fmla="*/ 2147483647 h 327"/>
                <a:gd name="T76" fmla="*/ 2147483647 w 331"/>
                <a:gd name="T77" fmla="*/ 2147483647 h 327"/>
                <a:gd name="T78" fmla="*/ 2147483647 w 331"/>
                <a:gd name="T79" fmla="*/ 2147483647 h 327"/>
                <a:gd name="T80" fmla="*/ 2147483647 w 331"/>
                <a:gd name="T81" fmla="*/ 2147483647 h 327"/>
                <a:gd name="T82" fmla="*/ 2147483647 w 331"/>
                <a:gd name="T83" fmla="*/ 2147483647 h 327"/>
                <a:gd name="T84" fmla="*/ 2147483647 w 331"/>
                <a:gd name="T85" fmla="*/ 2147483647 h 327"/>
                <a:gd name="T86" fmla="*/ 2147483647 w 331"/>
                <a:gd name="T87" fmla="*/ 2147483647 h 327"/>
                <a:gd name="T88" fmla="*/ 2147483647 w 331"/>
                <a:gd name="T89" fmla="*/ 2147483647 h 327"/>
                <a:gd name="T90" fmla="*/ 2147483647 w 331"/>
                <a:gd name="T91" fmla="*/ 2147483647 h 327"/>
                <a:gd name="T92" fmla="*/ 2147483647 w 331"/>
                <a:gd name="T93" fmla="*/ 2147483647 h 327"/>
                <a:gd name="T94" fmla="*/ 2147483647 w 331"/>
                <a:gd name="T95" fmla="*/ 2147483647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11" name="Freeform 462"/>
            <p:cNvSpPr>
              <a:spLocks/>
            </p:cNvSpPr>
            <p:nvPr>
              <p:custDataLst>
                <p:tags r:id="rId1063"/>
              </p:custDataLst>
            </p:nvPr>
          </p:nvSpPr>
          <p:spPr bwMode="auto">
            <a:xfrm>
              <a:off x="4827736" y="3619292"/>
              <a:ext cx="65902" cy="54391"/>
            </a:xfrm>
            <a:custGeom>
              <a:avLst/>
              <a:gdLst>
                <a:gd name="T0" fmla="*/ 0 w 153"/>
                <a:gd name="T1" fmla="*/ 0 h 49"/>
                <a:gd name="T2" fmla="*/ 2147483647 w 153"/>
                <a:gd name="T3" fmla="*/ 2147483647 h 49"/>
                <a:gd name="T4" fmla="*/ 2147483647 w 153"/>
                <a:gd name="T5" fmla="*/ 2147483647 h 49"/>
                <a:gd name="T6" fmla="*/ 2147483647 w 153"/>
                <a:gd name="T7" fmla="*/ 2147483647 h 49"/>
                <a:gd name="T8" fmla="*/ 2147483647 w 153"/>
                <a:gd name="T9" fmla="*/ 2147483647 h 49"/>
                <a:gd name="T10" fmla="*/ 2147483647 w 153"/>
                <a:gd name="T11" fmla="*/ 2147483647 h 49"/>
                <a:gd name="T12" fmla="*/ 2147483647 w 153"/>
                <a:gd name="T13" fmla="*/ 2147483647 h 49"/>
                <a:gd name="T14" fmla="*/ 2147483647 w 153"/>
                <a:gd name="T15" fmla="*/ 2147483647 h 49"/>
                <a:gd name="T16" fmla="*/ 2147483647 w 153"/>
                <a:gd name="T17" fmla="*/ 0 h 49"/>
                <a:gd name="T18" fmla="*/ 2147483647 w 153"/>
                <a:gd name="T19" fmla="*/ 2147483647 h 49"/>
                <a:gd name="T20" fmla="*/ 2147483647 w 153"/>
                <a:gd name="T21" fmla="*/ 2147483647 h 49"/>
                <a:gd name="T22" fmla="*/ 2147483647 w 153"/>
                <a:gd name="T23" fmla="*/ 2147483647 h 49"/>
                <a:gd name="T24" fmla="*/ 2147483647 w 153"/>
                <a:gd name="T25" fmla="*/ 2147483647 h 49"/>
                <a:gd name="T26" fmla="*/ 2147483647 w 153"/>
                <a:gd name="T27" fmla="*/ 2147483647 h 49"/>
                <a:gd name="T28" fmla="*/ 2147483647 w 153"/>
                <a:gd name="T29" fmla="*/ 2147483647 h 49"/>
                <a:gd name="T30" fmla="*/ 2147483647 w 153"/>
                <a:gd name="T31" fmla="*/ 2147483647 h 49"/>
                <a:gd name="T32" fmla="*/ 2147483647 w 153"/>
                <a:gd name="T33" fmla="*/ 2147483647 h 49"/>
                <a:gd name="T34" fmla="*/ 2147483647 w 153"/>
                <a:gd name="T35" fmla="*/ 2147483647 h 49"/>
                <a:gd name="T36" fmla="*/ 2147483647 w 153"/>
                <a:gd name="T37" fmla="*/ 2147483647 h 49"/>
                <a:gd name="T38" fmla="*/ 2147483647 w 153"/>
                <a:gd name="T39" fmla="*/ 2147483647 h 49"/>
                <a:gd name="T40" fmla="*/ 2147483647 w 153"/>
                <a:gd name="T41" fmla="*/ 2147483647 h 49"/>
                <a:gd name="T42" fmla="*/ 2147483647 w 153"/>
                <a:gd name="T43" fmla="*/ 2147483647 h 49"/>
                <a:gd name="T44" fmla="*/ 2147483647 w 153"/>
                <a:gd name="T45" fmla="*/ 2147483647 h 49"/>
                <a:gd name="T46" fmla="*/ 2147483647 w 153"/>
                <a:gd name="T47" fmla="*/ 2147483647 h 49"/>
                <a:gd name="T48" fmla="*/ 0 w 153"/>
                <a:gd name="T49" fmla="*/ 2147483647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12" name="Freeform 463"/>
            <p:cNvSpPr>
              <a:spLocks/>
            </p:cNvSpPr>
            <p:nvPr>
              <p:custDataLst>
                <p:tags r:id="rId1064"/>
              </p:custDataLst>
            </p:nvPr>
          </p:nvSpPr>
          <p:spPr bwMode="auto">
            <a:xfrm>
              <a:off x="3959028" y="4315802"/>
              <a:ext cx="176737" cy="151087"/>
            </a:xfrm>
            <a:custGeom>
              <a:avLst/>
              <a:gdLst>
                <a:gd name="T0" fmla="*/ 2147483647 w 426"/>
                <a:gd name="T1" fmla="*/ 2147483647 h 299"/>
                <a:gd name="T2" fmla="*/ 2147483647 w 426"/>
                <a:gd name="T3" fmla="*/ 2147483647 h 299"/>
                <a:gd name="T4" fmla="*/ 2147483647 w 426"/>
                <a:gd name="T5" fmla="*/ 2147483647 h 299"/>
                <a:gd name="T6" fmla="*/ 2147483647 w 426"/>
                <a:gd name="T7" fmla="*/ 2147483647 h 299"/>
                <a:gd name="T8" fmla="*/ 2147483647 w 426"/>
                <a:gd name="T9" fmla="*/ 2147483647 h 299"/>
                <a:gd name="T10" fmla="*/ 2147483647 w 426"/>
                <a:gd name="T11" fmla="*/ 2147483647 h 299"/>
                <a:gd name="T12" fmla="*/ 2147483647 w 426"/>
                <a:gd name="T13" fmla="*/ 2147483647 h 299"/>
                <a:gd name="T14" fmla="*/ 2147483647 w 426"/>
                <a:gd name="T15" fmla="*/ 2147483647 h 299"/>
                <a:gd name="T16" fmla="*/ 2147483647 w 426"/>
                <a:gd name="T17" fmla="*/ 2147483647 h 299"/>
                <a:gd name="T18" fmla="*/ 2147483647 w 426"/>
                <a:gd name="T19" fmla="*/ 2147483647 h 299"/>
                <a:gd name="T20" fmla="*/ 2147483647 w 426"/>
                <a:gd name="T21" fmla="*/ 2147483647 h 299"/>
                <a:gd name="T22" fmla="*/ 2147483647 w 426"/>
                <a:gd name="T23" fmla="*/ 2147483647 h 299"/>
                <a:gd name="T24" fmla="*/ 2147483647 w 426"/>
                <a:gd name="T25" fmla="*/ 2147483647 h 299"/>
                <a:gd name="T26" fmla="*/ 2147483647 w 426"/>
                <a:gd name="T27" fmla="*/ 2147483647 h 299"/>
                <a:gd name="T28" fmla="*/ 2147483647 w 426"/>
                <a:gd name="T29" fmla="*/ 2147483647 h 299"/>
                <a:gd name="T30" fmla="*/ 2147483647 w 426"/>
                <a:gd name="T31" fmla="*/ 2147483647 h 299"/>
                <a:gd name="T32" fmla="*/ 2147483647 w 426"/>
                <a:gd name="T33" fmla="*/ 2147483647 h 299"/>
                <a:gd name="T34" fmla="*/ 2147483647 w 426"/>
                <a:gd name="T35" fmla="*/ 2147483647 h 299"/>
                <a:gd name="T36" fmla="*/ 2147483647 w 426"/>
                <a:gd name="T37" fmla="*/ 2147483647 h 299"/>
                <a:gd name="T38" fmla="*/ 2147483647 w 426"/>
                <a:gd name="T39" fmla="*/ 2147483647 h 299"/>
                <a:gd name="T40" fmla="*/ 2147483647 w 426"/>
                <a:gd name="T41" fmla="*/ 2147483647 h 299"/>
                <a:gd name="T42" fmla="*/ 2147483647 w 426"/>
                <a:gd name="T43" fmla="*/ 2147483647 h 299"/>
                <a:gd name="T44" fmla="*/ 2147483647 w 426"/>
                <a:gd name="T45" fmla="*/ 2147483647 h 299"/>
                <a:gd name="T46" fmla="*/ 2147483647 w 426"/>
                <a:gd name="T47" fmla="*/ 2147483647 h 299"/>
                <a:gd name="T48" fmla="*/ 2147483647 w 426"/>
                <a:gd name="T49" fmla="*/ 2147483647 h 299"/>
                <a:gd name="T50" fmla="*/ 2147483647 w 426"/>
                <a:gd name="T51" fmla="*/ 2147483647 h 299"/>
                <a:gd name="T52" fmla="*/ 2147483647 w 426"/>
                <a:gd name="T53" fmla="*/ 2147483647 h 299"/>
                <a:gd name="T54" fmla="*/ 2147483647 w 426"/>
                <a:gd name="T55" fmla="*/ 2147483647 h 299"/>
                <a:gd name="T56" fmla="*/ 2147483647 w 426"/>
                <a:gd name="T57" fmla="*/ 2147483647 h 299"/>
                <a:gd name="T58" fmla="*/ 2147483647 w 426"/>
                <a:gd name="T59" fmla="*/ 2147483647 h 299"/>
                <a:gd name="T60" fmla="*/ 2147483647 w 426"/>
                <a:gd name="T61" fmla="*/ 2147483647 h 299"/>
                <a:gd name="T62" fmla="*/ 2147483647 w 426"/>
                <a:gd name="T63" fmla="*/ 2147483647 h 299"/>
                <a:gd name="T64" fmla="*/ 2147483647 w 426"/>
                <a:gd name="T65" fmla="*/ 2147483647 h 299"/>
                <a:gd name="T66" fmla="*/ 2147483647 w 426"/>
                <a:gd name="T67" fmla="*/ 2147483647 h 299"/>
                <a:gd name="T68" fmla="*/ 2147483647 w 426"/>
                <a:gd name="T69" fmla="*/ 2147483647 h 299"/>
                <a:gd name="T70" fmla="*/ 2147483647 w 426"/>
                <a:gd name="T71" fmla="*/ 2147483647 h 299"/>
                <a:gd name="T72" fmla="*/ 2147483647 w 426"/>
                <a:gd name="T73" fmla="*/ 2147483647 h 299"/>
                <a:gd name="T74" fmla="*/ 2147483647 w 426"/>
                <a:gd name="T75" fmla="*/ 2147483647 h 299"/>
                <a:gd name="T76" fmla="*/ 2147483647 w 426"/>
                <a:gd name="T77" fmla="*/ 2147483647 h 299"/>
                <a:gd name="T78" fmla="*/ 2147483647 w 426"/>
                <a:gd name="T79" fmla="*/ 2147483647 h 299"/>
                <a:gd name="T80" fmla="*/ 2147483647 w 426"/>
                <a:gd name="T81" fmla="*/ 2147483647 h 299"/>
                <a:gd name="T82" fmla="*/ 2147483647 w 426"/>
                <a:gd name="T83" fmla="*/ 2147483647 h 299"/>
                <a:gd name="T84" fmla="*/ 2147483647 w 426"/>
                <a:gd name="T85" fmla="*/ 2147483647 h 299"/>
                <a:gd name="T86" fmla="*/ 2147483647 w 426"/>
                <a:gd name="T87" fmla="*/ 2147483647 h 299"/>
                <a:gd name="T88" fmla="*/ 2147483647 w 426"/>
                <a:gd name="T89" fmla="*/ 2147483647 h 299"/>
                <a:gd name="T90" fmla="*/ 2147483647 w 426"/>
                <a:gd name="T91" fmla="*/ 2147483647 h 299"/>
                <a:gd name="T92" fmla="*/ 2147483647 w 426"/>
                <a:gd name="T93" fmla="*/ 2147483647 h 299"/>
                <a:gd name="T94" fmla="*/ 2147483647 w 426"/>
                <a:gd name="T95" fmla="*/ 2147483647 h 299"/>
                <a:gd name="T96" fmla="*/ 2147483647 w 426"/>
                <a:gd name="T97" fmla="*/ 2147483647 h 299"/>
                <a:gd name="T98" fmla="*/ 2147483647 w 426"/>
                <a:gd name="T99" fmla="*/ 2147483647 h 299"/>
                <a:gd name="T100" fmla="*/ 2147483647 w 426"/>
                <a:gd name="T101" fmla="*/ 2147483647 h 299"/>
                <a:gd name="T102" fmla="*/ 2147483647 w 426"/>
                <a:gd name="T103" fmla="*/ 2147483647 h 299"/>
                <a:gd name="T104" fmla="*/ 2147483647 w 426"/>
                <a:gd name="T105" fmla="*/ 2147483647 h 299"/>
                <a:gd name="T106" fmla="*/ 2147483647 w 426"/>
                <a:gd name="T107" fmla="*/ 2147483647 h 299"/>
                <a:gd name="T108" fmla="*/ 2147483647 w 426"/>
                <a:gd name="T109" fmla="*/ 2147483647 h 299"/>
                <a:gd name="T110" fmla="*/ 2147483647 w 426"/>
                <a:gd name="T111" fmla="*/ 2147483647 h 299"/>
                <a:gd name="T112" fmla="*/ 2147483647 w 426"/>
                <a:gd name="T113" fmla="*/ 2147483647 h 299"/>
                <a:gd name="T114" fmla="*/ 2147483647 w 426"/>
                <a:gd name="T115" fmla="*/ 2147483647 h 299"/>
                <a:gd name="T116" fmla="*/ 2147483647 w 426"/>
                <a:gd name="T117" fmla="*/ 2147483647 h 299"/>
                <a:gd name="T118" fmla="*/ 2147483647 w 426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13" name="Freeform 464"/>
            <p:cNvSpPr>
              <a:spLocks/>
            </p:cNvSpPr>
            <p:nvPr>
              <p:custDataLst>
                <p:tags r:id="rId1065"/>
              </p:custDataLst>
            </p:nvPr>
          </p:nvSpPr>
          <p:spPr bwMode="auto">
            <a:xfrm>
              <a:off x="5888160" y="3614759"/>
              <a:ext cx="653029" cy="832489"/>
            </a:xfrm>
            <a:custGeom>
              <a:avLst/>
              <a:gdLst>
                <a:gd name="T0" fmla="*/ 2147483647 w 1594"/>
                <a:gd name="T1" fmla="*/ 2147483647 h 1670"/>
                <a:gd name="T2" fmla="*/ 2147483647 w 1594"/>
                <a:gd name="T3" fmla="*/ 2147483647 h 1670"/>
                <a:gd name="T4" fmla="*/ 2147483647 w 1594"/>
                <a:gd name="T5" fmla="*/ 2147483647 h 1670"/>
                <a:gd name="T6" fmla="*/ 2147483647 w 1594"/>
                <a:gd name="T7" fmla="*/ 2147483647 h 1670"/>
                <a:gd name="T8" fmla="*/ 2147483647 w 1594"/>
                <a:gd name="T9" fmla="*/ 2147483647 h 1670"/>
                <a:gd name="T10" fmla="*/ 2147483647 w 1594"/>
                <a:gd name="T11" fmla="*/ 2147483647 h 1670"/>
                <a:gd name="T12" fmla="*/ 2147483647 w 1594"/>
                <a:gd name="T13" fmla="*/ 2147483647 h 1670"/>
                <a:gd name="T14" fmla="*/ 2147483647 w 1594"/>
                <a:gd name="T15" fmla="*/ 2147483647 h 1670"/>
                <a:gd name="T16" fmla="*/ 2147483647 w 1594"/>
                <a:gd name="T17" fmla="*/ 2147483647 h 1670"/>
                <a:gd name="T18" fmla="*/ 2147483647 w 1594"/>
                <a:gd name="T19" fmla="*/ 2147483647 h 1670"/>
                <a:gd name="T20" fmla="*/ 2147483647 w 1594"/>
                <a:gd name="T21" fmla="*/ 2147483647 h 1670"/>
                <a:gd name="T22" fmla="*/ 2147483647 w 1594"/>
                <a:gd name="T23" fmla="*/ 2147483647 h 1670"/>
                <a:gd name="T24" fmla="*/ 2147483647 w 1594"/>
                <a:gd name="T25" fmla="*/ 2147483647 h 1670"/>
                <a:gd name="T26" fmla="*/ 2147483647 w 1594"/>
                <a:gd name="T27" fmla="*/ 2147483647 h 1670"/>
                <a:gd name="T28" fmla="*/ 2147483647 w 1594"/>
                <a:gd name="T29" fmla="*/ 2147483647 h 1670"/>
                <a:gd name="T30" fmla="*/ 2147483647 w 1594"/>
                <a:gd name="T31" fmla="*/ 2147483647 h 1670"/>
                <a:gd name="T32" fmla="*/ 2147483647 w 1594"/>
                <a:gd name="T33" fmla="*/ 2147483647 h 1670"/>
                <a:gd name="T34" fmla="*/ 2147483647 w 1594"/>
                <a:gd name="T35" fmla="*/ 2147483647 h 1670"/>
                <a:gd name="T36" fmla="*/ 2147483647 w 1594"/>
                <a:gd name="T37" fmla="*/ 2147483647 h 1670"/>
                <a:gd name="T38" fmla="*/ 2147483647 w 1594"/>
                <a:gd name="T39" fmla="*/ 2147483647 h 1670"/>
                <a:gd name="T40" fmla="*/ 2147483647 w 1594"/>
                <a:gd name="T41" fmla="*/ 2147483647 h 1670"/>
                <a:gd name="T42" fmla="*/ 2147483647 w 1594"/>
                <a:gd name="T43" fmla="*/ 2147483647 h 1670"/>
                <a:gd name="T44" fmla="*/ 2147483647 w 1594"/>
                <a:gd name="T45" fmla="*/ 2147483647 h 1670"/>
                <a:gd name="T46" fmla="*/ 2147483647 w 1594"/>
                <a:gd name="T47" fmla="*/ 2147483647 h 1670"/>
                <a:gd name="T48" fmla="*/ 2147483647 w 1594"/>
                <a:gd name="T49" fmla="*/ 2147483647 h 1670"/>
                <a:gd name="T50" fmla="*/ 2147483647 w 1594"/>
                <a:gd name="T51" fmla="*/ 2147483647 h 1670"/>
                <a:gd name="T52" fmla="*/ 2147483647 w 1594"/>
                <a:gd name="T53" fmla="*/ 2147483647 h 1670"/>
                <a:gd name="T54" fmla="*/ 2147483647 w 1594"/>
                <a:gd name="T55" fmla="*/ 2147483647 h 1670"/>
                <a:gd name="T56" fmla="*/ 2147483647 w 1594"/>
                <a:gd name="T57" fmla="*/ 2147483647 h 1670"/>
                <a:gd name="T58" fmla="*/ 2147483647 w 1594"/>
                <a:gd name="T59" fmla="*/ 2147483647 h 1670"/>
                <a:gd name="T60" fmla="*/ 2147483647 w 1594"/>
                <a:gd name="T61" fmla="*/ 2147483647 h 1670"/>
                <a:gd name="T62" fmla="*/ 2147483647 w 1594"/>
                <a:gd name="T63" fmla="*/ 2147483647 h 1670"/>
                <a:gd name="T64" fmla="*/ 2147483647 w 1594"/>
                <a:gd name="T65" fmla="*/ 2147483647 h 1670"/>
                <a:gd name="T66" fmla="*/ 2147483647 w 1594"/>
                <a:gd name="T67" fmla="*/ 2147483647 h 1670"/>
                <a:gd name="T68" fmla="*/ 2147483647 w 1594"/>
                <a:gd name="T69" fmla="*/ 2147483647 h 1670"/>
                <a:gd name="T70" fmla="*/ 2147483647 w 1594"/>
                <a:gd name="T71" fmla="*/ 2147483647 h 1670"/>
                <a:gd name="T72" fmla="*/ 2147483647 w 1594"/>
                <a:gd name="T73" fmla="*/ 2147483647 h 1670"/>
                <a:gd name="T74" fmla="*/ 2147483647 w 1594"/>
                <a:gd name="T75" fmla="*/ 2147483647 h 1670"/>
                <a:gd name="T76" fmla="*/ 2147483647 w 1594"/>
                <a:gd name="T77" fmla="*/ 2147483647 h 1670"/>
                <a:gd name="T78" fmla="*/ 2147483647 w 1594"/>
                <a:gd name="T79" fmla="*/ 2147483647 h 1670"/>
                <a:gd name="T80" fmla="*/ 2147483647 w 1594"/>
                <a:gd name="T81" fmla="*/ 2147483647 h 1670"/>
                <a:gd name="T82" fmla="*/ 2147483647 w 1594"/>
                <a:gd name="T83" fmla="*/ 2147483647 h 1670"/>
                <a:gd name="T84" fmla="*/ 2147483647 w 1594"/>
                <a:gd name="T85" fmla="*/ 2147483647 h 1670"/>
                <a:gd name="T86" fmla="*/ 2147483647 w 1594"/>
                <a:gd name="T87" fmla="*/ 2147483647 h 1670"/>
                <a:gd name="T88" fmla="*/ 2147483647 w 1594"/>
                <a:gd name="T89" fmla="*/ 2147483647 h 1670"/>
                <a:gd name="T90" fmla="*/ 2147483647 w 1594"/>
                <a:gd name="T91" fmla="*/ 2147483647 h 1670"/>
                <a:gd name="T92" fmla="*/ 2147483647 w 1594"/>
                <a:gd name="T93" fmla="*/ 2147483647 h 1670"/>
                <a:gd name="T94" fmla="*/ 2147483647 w 1594"/>
                <a:gd name="T95" fmla="*/ 2147483647 h 1670"/>
                <a:gd name="T96" fmla="*/ 2147483647 w 1594"/>
                <a:gd name="T97" fmla="*/ 2147483647 h 1670"/>
                <a:gd name="T98" fmla="*/ 2147483647 w 1594"/>
                <a:gd name="T99" fmla="*/ 2147483647 h 1670"/>
                <a:gd name="T100" fmla="*/ 2147483647 w 1594"/>
                <a:gd name="T101" fmla="*/ 2147483647 h 1670"/>
                <a:gd name="T102" fmla="*/ 2147483647 w 1594"/>
                <a:gd name="T103" fmla="*/ 2147483647 h 1670"/>
                <a:gd name="T104" fmla="*/ 2147483647 w 1594"/>
                <a:gd name="T105" fmla="*/ 2147483647 h 1670"/>
                <a:gd name="T106" fmla="*/ 2147483647 w 1594"/>
                <a:gd name="T107" fmla="*/ 2147483647 h 1670"/>
                <a:gd name="T108" fmla="*/ 2147483647 w 1594"/>
                <a:gd name="T109" fmla="*/ 2147483647 h 1670"/>
                <a:gd name="T110" fmla="*/ 2147483647 w 1594"/>
                <a:gd name="T111" fmla="*/ 2147483647 h 1670"/>
                <a:gd name="T112" fmla="*/ 2147483647 w 1594"/>
                <a:gd name="T113" fmla="*/ 2147483647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14" name="Freeform 465"/>
            <p:cNvSpPr>
              <a:spLocks/>
            </p:cNvSpPr>
            <p:nvPr>
              <p:custDataLst>
                <p:tags r:id="rId1066"/>
              </p:custDataLst>
            </p:nvPr>
          </p:nvSpPr>
          <p:spPr bwMode="auto">
            <a:xfrm>
              <a:off x="4116295" y="4371704"/>
              <a:ext cx="149777" cy="196413"/>
            </a:xfrm>
            <a:custGeom>
              <a:avLst/>
              <a:gdLst>
                <a:gd name="T0" fmla="*/ 2147483647 w 359"/>
                <a:gd name="T1" fmla="*/ 2147483647 h 394"/>
                <a:gd name="T2" fmla="*/ 2147483647 w 359"/>
                <a:gd name="T3" fmla="*/ 2147483647 h 394"/>
                <a:gd name="T4" fmla="*/ 2147483647 w 359"/>
                <a:gd name="T5" fmla="*/ 2147483647 h 394"/>
                <a:gd name="T6" fmla="*/ 2147483647 w 359"/>
                <a:gd name="T7" fmla="*/ 2147483647 h 394"/>
                <a:gd name="T8" fmla="*/ 2147483647 w 359"/>
                <a:gd name="T9" fmla="*/ 2147483647 h 394"/>
                <a:gd name="T10" fmla="*/ 2147483647 w 359"/>
                <a:gd name="T11" fmla="*/ 2147483647 h 394"/>
                <a:gd name="T12" fmla="*/ 2147483647 w 359"/>
                <a:gd name="T13" fmla="*/ 2147483647 h 394"/>
                <a:gd name="T14" fmla="*/ 0 w 359"/>
                <a:gd name="T15" fmla="*/ 2147483647 h 394"/>
                <a:gd name="T16" fmla="*/ 2147483647 w 359"/>
                <a:gd name="T17" fmla="*/ 2147483647 h 394"/>
                <a:gd name="T18" fmla="*/ 2147483647 w 359"/>
                <a:gd name="T19" fmla="*/ 2147483647 h 394"/>
                <a:gd name="T20" fmla="*/ 2147483647 w 359"/>
                <a:gd name="T21" fmla="*/ 2147483647 h 394"/>
                <a:gd name="T22" fmla="*/ 2147483647 w 359"/>
                <a:gd name="T23" fmla="*/ 2147483647 h 394"/>
                <a:gd name="T24" fmla="*/ 2147483647 w 359"/>
                <a:gd name="T25" fmla="*/ 2147483647 h 394"/>
                <a:gd name="T26" fmla="*/ 2147483647 w 359"/>
                <a:gd name="T27" fmla="*/ 2147483647 h 394"/>
                <a:gd name="T28" fmla="*/ 2147483647 w 359"/>
                <a:gd name="T29" fmla="*/ 2147483647 h 394"/>
                <a:gd name="T30" fmla="*/ 2147483647 w 359"/>
                <a:gd name="T31" fmla="*/ 2147483647 h 394"/>
                <a:gd name="T32" fmla="*/ 2147483647 w 359"/>
                <a:gd name="T33" fmla="*/ 2147483647 h 394"/>
                <a:gd name="T34" fmla="*/ 2147483647 w 359"/>
                <a:gd name="T35" fmla="*/ 2147483647 h 394"/>
                <a:gd name="T36" fmla="*/ 2147483647 w 359"/>
                <a:gd name="T37" fmla="*/ 0 h 394"/>
                <a:gd name="T38" fmla="*/ 2147483647 w 359"/>
                <a:gd name="T39" fmla="*/ 2147483647 h 394"/>
                <a:gd name="T40" fmla="*/ 2147483647 w 359"/>
                <a:gd name="T41" fmla="*/ 2147483647 h 394"/>
                <a:gd name="T42" fmla="*/ 2147483647 w 359"/>
                <a:gd name="T43" fmla="*/ 2147483647 h 394"/>
                <a:gd name="T44" fmla="*/ 2147483647 w 359"/>
                <a:gd name="T45" fmla="*/ 2147483647 h 394"/>
                <a:gd name="T46" fmla="*/ 2147483647 w 359"/>
                <a:gd name="T47" fmla="*/ 2147483647 h 394"/>
                <a:gd name="T48" fmla="*/ 2147483647 w 359"/>
                <a:gd name="T49" fmla="*/ 2147483647 h 394"/>
                <a:gd name="T50" fmla="*/ 2147483647 w 359"/>
                <a:gd name="T51" fmla="*/ 2147483647 h 394"/>
                <a:gd name="T52" fmla="*/ 2147483647 w 359"/>
                <a:gd name="T53" fmla="*/ 2147483647 h 394"/>
                <a:gd name="T54" fmla="*/ 2147483647 w 359"/>
                <a:gd name="T55" fmla="*/ 2147483647 h 394"/>
                <a:gd name="T56" fmla="*/ 2147483647 w 359"/>
                <a:gd name="T57" fmla="*/ 2147483647 h 394"/>
                <a:gd name="T58" fmla="*/ 2147483647 w 359"/>
                <a:gd name="T59" fmla="*/ 2147483647 h 394"/>
                <a:gd name="T60" fmla="*/ 2147483647 w 359"/>
                <a:gd name="T61" fmla="*/ 2147483647 h 394"/>
                <a:gd name="T62" fmla="*/ 2147483647 w 359"/>
                <a:gd name="T63" fmla="*/ 2147483647 h 394"/>
                <a:gd name="T64" fmla="*/ 2147483647 w 359"/>
                <a:gd name="T65" fmla="*/ 2147483647 h 394"/>
                <a:gd name="T66" fmla="*/ 2147483647 w 359"/>
                <a:gd name="T67" fmla="*/ 2147483647 h 394"/>
                <a:gd name="T68" fmla="*/ 2147483647 w 359"/>
                <a:gd name="T69" fmla="*/ 2147483647 h 394"/>
                <a:gd name="T70" fmla="*/ 2147483647 w 359"/>
                <a:gd name="T71" fmla="*/ 2147483647 h 394"/>
                <a:gd name="T72" fmla="*/ 2147483647 w 359"/>
                <a:gd name="T73" fmla="*/ 2147483647 h 394"/>
                <a:gd name="T74" fmla="*/ 2147483647 w 359"/>
                <a:gd name="T75" fmla="*/ 2147483647 h 394"/>
                <a:gd name="T76" fmla="*/ 2147483647 w 359"/>
                <a:gd name="T77" fmla="*/ 2147483647 h 394"/>
                <a:gd name="T78" fmla="*/ 2147483647 w 359"/>
                <a:gd name="T79" fmla="*/ 2147483647 h 394"/>
                <a:gd name="T80" fmla="*/ 2147483647 w 359"/>
                <a:gd name="T81" fmla="*/ 2147483647 h 394"/>
                <a:gd name="T82" fmla="*/ 2147483647 w 359"/>
                <a:gd name="T83" fmla="*/ 2147483647 h 394"/>
                <a:gd name="T84" fmla="*/ 2147483647 w 359"/>
                <a:gd name="T85" fmla="*/ 2147483647 h 394"/>
                <a:gd name="T86" fmla="*/ 2147483647 w 359"/>
                <a:gd name="T87" fmla="*/ 2147483647 h 394"/>
                <a:gd name="T88" fmla="*/ 2147483647 w 359"/>
                <a:gd name="T89" fmla="*/ 2147483647 h 394"/>
                <a:gd name="T90" fmla="*/ 2147483647 w 359"/>
                <a:gd name="T91" fmla="*/ 2147483647 h 394"/>
                <a:gd name="T92" fmla="*/ 2147483647 w 359"/>
                <a:gd name="T93" fmla="*/ 2147483647 h 394"/>
                <a:gd name="T94" fmla="*/ 2147483647 w 359"/>
                <a:gd name="T95" fmla="*/ 2147483647 h 394"/>
                <a:gd name="T96" fmla="*/ 2147483647 w 359"/>
                <a:gd name="T97" fmla="*/ 2147483647 h 394"/>
                <a:gd name="T98" fmla="*/ 2147483647 w 359"/>
                <a:gd name="T99" fmla="*/ 2147483647 h 394"/>
                <a:gd name="T100" fmla="*/ 2147483647 w 359"/>
                <a:gd name="T101" fmla="*/ 2147483647 h 394"/>
                <a:gd name="T102" fmla="*/ 2147483647 w 359"/>
                <a:gd name="T103" fmla="*/ 2147483647 h 394"/>
                <a:gd name="T104" fmla="*/ 2147483647 w 359"/>
                <a:gd name="T105" fmla="*/ 2147483647 h 394"/>
                <a:gd name="T106" fmla="*/ 2147483647 w 359"/>
                <a:gd name="T107" fmla="*/ 2147483647 h 394"/>
                <a:gd name="T108" fmla="*/ 2147483647 w 359"/>
                <a:gd name="T109" fmla="*/ 2147483647 h 394"/>
                <a:gd name="T110" fmla="*/ 2147483647 w 359"/>
                <a:gd name="T111" fmla="*/ 2147483647 h 394"/>
                <a:gd name="T112" fmla="*/ 2147483647 w 359"/>
                <a:gd name="T113" fmla="*/ 2147483647 h 394"/>
                <a:gd name="T114" fmla="*/ 2147483647 w 359"/>
                <a:gd name="T115" fmla="*/ 2147483647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15" name="Freeform 466"/>
            <p:cNvSpPr>
              <a:spLocks/>
            </p:cNvSpPr>
            <p:nvPr>
              <p:custDataLst>
                <p:tags r:id="rId1067"/>
              </p:custDataLst>
            </p:nvPr>
          </p:nvSpPr>
          <p:spPr bwMode="auto">
            <a:xfrm>
              <a:off x="5124296" y="4557540"/>
              <a:ext cx="181231" cy="258359"/>
            </a:xfrm>
            <a:custGeom>
              <a:avLst/>
              <a:gdLst>
                <a:gd name="T0" fmla="*/ 2147483647 w 449"/>
                <a:gd name="T1" fmla="*/ 2147483647 h 523"/>
                <a:gd name="T2" fmla="*/ 2147483647 w 449"/>
                <a:gd name="T3" fmla="*/ 2147483647 h 523"/>
                <a:gd name="T4" fmla="*/ 2147483647 w 449"/>
                <a:gd name="T5" fmla="*/ 2147483647 h 523"/>
                <a:gd name="T6" fmla="*/ 2147483647 w 449"/>
                <a:gd name="T7" fmla="*/ 2147483647 h 523"/>
                <a:gd name="T8" fmla="*/ 2147483647 w 449"/>
                <a:gd name="T9" fmla="*/ 2147483647 h 523"/>
                <a:gd name="T10" fmla="*/ 2147483647 w 449"/>
                <a:gd name="T11" fmla="*/ 2147483647 h 523"/>
                <a:gd name="T12" fmla="*/ 2147483647 w 449"/>
                <a:gd name="T13" fmla="*/ 2147483647 h 523"/>
                <a:gd name="T14" fmla="*/ 2147483647 w 449"/>
                <a:gd name="T15" fmla="*/ 2147483647 h 523"/>
                <a:gd name="T16" fmla="*/ 2147483647 w 449"/>
                <a:gd name="T17" fmla="*/ 2147483647 h 523"/>
                <a:gd name="T18" fmla="*/ 2147483647 w 449"/>
                <a:gd name="T19" fmla="*/ 2147483647 h 523"/>
                <a:gd name="T20" fmla="*/ 2147483647 w 449"/>
                <a:gd name="T21" fmla="*/ 2147483647 h 523"/>
                <a:gd name="T22" fmla="*/ 2147483647 w 449"/>
                <a:gd name="T23" fmla="*/ 2147483647 h 523"/>
                <a:gd name="T24" fmla="*/ 2147483647 w 449"/>
                <a:gd name="T25" fmla="*/ 2147483647 h 523"/>
                <a:gd name="T26" fmla="*/ 2147483647 w 449"/>
                <a:gd name="T27" fmla="*/ 2147483647 h 523"/>
                <a:gd name="T28" fmla="*/ 2147483647 w 449"/>
                <a:gd name="T29" fmla="*/ 2147483647 h 523"/>
                <a:gd name="T30" fmla="*/ 2147483647 w 449"/>
                <a:gd name="T31" fmla="*/ 2147483647 h 523"/>
                <a:gd name="T32" fmla="*/ 2147483647 w 449"/>
                <a:gd name="T33" fmla="*/ 2147483647 h 523"/>
                <a:gd name="T34" fmla="*/ 2147483647 w 449"/>
                <a:gd name="T35" fmla="*/ 2147483647 h 523"/>
                <a:gd name="T36" fmla="*/ 2147483647 w 449"/>
                <a:gd name="T37" fmla="*/ 2147483647 h 523"/>
                <a:gd name="T38" fmla="*/ 2147483647 w 449"/>
                <a:gd name="T39" fmla="*/ 2147483647 h 523"/>
                <a:gd name="T40" fmla="*/ 2147483647 w 449"/>
                <a:gd name="T41" fmla="*/ 2147483647 h 523"/>
                <a:gd name="T42" fmla="*/ 2147483647 w 449"/>
                <a:gd name="T43" fmla="*/ 2147483647 h 523"/>
                <a:gd name="T44" fmla="*/ 2147483647 w 449"/>
                <a:gd name="T45" fmla="*/ 2147483647 h 523"/>
                <a:gd name="T46" fmla="*/ 2147483647 w 449"/>
                <a:gd name="T47" fmla="*/ 2147483647 h 523"/>
                <a:gd name="T48" fmla="*/ 2147483647 w 449"/>
                <a:gd name="T49" fmla="*/ 2147483647 h 523"/>
                <a:gd name="T50" fmla="*/ 2147483647 w 449"/>
                <a:gd name="T51" fmla="*/ 0 h 523"/>
                <a:gd name="T52" fmla="*/ 2147483647 w 449"/>
                <a:gd name="T53" fmla="*/ 0 h 523"/>
                <a:gd name="T54" fmla="*/ 2147483647 w 449"/>
                <a:gd name="T55" fmla="*/ 0 h 523"/>
                <a:gd name="T56" fmla="*/ 2147483647 w 449"/>
                <a:gd name="T57" fmla="*/ 2147483647 h 523"/>
                <a:gd name="T58" fmla="*/ 2147483647 w 449"/>
                <a:gd name="T59" fmla="*/ 2147483647 h 523"/>
                <a:gd name="T60" fmla="*/ 2147483647 w 449"/>
                <a:gd name="T61" fmla="*/ 2147483647 h 523"/>
                <a:gd name="T62" fmla="*/ 2147483647 w 449"/>
                <a:gd name="T63" fmla="*/ 2147483647 h 523"/>
                <a:gd name="T64" fmla="*/ 2147483647 w 449"/>
                <a:gd name="T65" fmla="*/ 2147483647 h 523"/>
                <a:gd name="T66" fmla="*/ 2147483647 w 449"/>
                <a:gd name="T67" fmla="*/ 2147483647 h 523"/>
                <a:gd name="T68" fmla="*/ 2147483647 w 449"/>
                <a:gd name="T69" fmla="*/ 2147483647 h 523"/>
                <a:gd name="T70" fmla="*/ 2147483647 w 449"/>
                <a:gd name="T71" fmla="*/ 2147483647 h 523"/>
                <a:gd name="T72" fmla="*/ 2147483647 w 449"/>
                <a:gd name="T73" fmla="*/ 2147483647 h 523"/>
                <a:gd name="T74" fmla="*/ 2147483647 w 449"/>
                <a:gd name="T75" fmla="*/ 2147483647 h 523"/>
                <a:gd name="T76" fmla="*/ 2147483647 w 449"/>
                <a:gd name="T77" fmla="*/ 2147483647 h 523"/>
                <a:gd name="T78" fmla="*/ 2147483647 w 449"/>
                <a:gd name="T79" fmla="*/ 2147483647 h 523"/>
                <a:gd name="T80" fmla="*/ 2147483647 w 449"/>
                <a:gd name="T81" fmla="*/ 2147483647 h 523"/>
                <a:gd name="T82" fmla="*/ 2147483647 w 449"/>
                <a:gd name="T83" fmla="*/ 2147483647 h 523"/>
                <a:gd name="T84" fmla="*/ 2147483647 w 449"/>
                <a:gd name="T85" fmla="*/ 2147483647 h 523"/>
                <a:gd name="T86" fmla="*/ 2147483647 w 449"/>
                <a:gd name="T87" fmla="*/ 2147483647 h 523"/>
                <a:gd name="T88" fmla="*/ 2147483647 w 449"/>
                <a:gd name="T89" fmla="*/ 2147483647 h 523"/>
                <a:gd name="T90" fmla="*/ 2147483647 w 449"/>
                <a:gd name="T91" fmla="*/ 2147483647 h 523"/>
                <a:gd name="T92" fmla="*/ 2147483647 w 449"/>
                <a:gd name="T93" fmla="*/ 2147483647 h 523"/>
                <a:gd name="T94" fmla="*/ 2147483647 w 449"/>
                <a:gd name="T95" fmla="*/ 2147483647 h 523"/>
                <a:gd name="T96" fmla="*/ 2147483647 w 449"/>
                <a:gd name="T97" fmla="*/ 2147483647 h 523"/>
                <a:gd name="T98" fmla="*/ 2147483647 w 449"/>
                <a:gd name="T99" fmla="*/ 2147483647 h 523"/>
                <a:gd name="T100" fmla="*/ 2147483647 w 449"/>
                <a:gd name="T101" fmla="*/ 2147483647 h 523"/>
                <a:gd name="T102" fmla="*/ 2147483647 w 449"/>
                <a:gd name="T103" fmla="*/ 2147483647 h 523"/>
                <a:gd name="T104" fmla="*/ 2147483647 w 449"/>
                <a:gd name="T105" fmla="*/ 2147483647 h 523"/>
                <a:gd name="T106" fmla="*/ 2147483647 w 449"/>
                <a:gd name="T107" fmla="*/ 2147483647 h 523"/>
                <a:gd name="T108" fmla="*/ 2147483647 w 449"/>
                <a:gd name="T109" fmla="*/ 2147483647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16" name="Freeform 467"/>
            <p:cNvSpPr>
              <a:spLocks/>
            </p:cNvSpPr>
            <p:nvPr>
              <p:custDataLst>
                <p:tags r:id="rId1068"/>
              </p:custDataLst>
            </p:nvPr>
          </p:nvSpPr>
          <p:spPr bwMode="auto">
            <a:xfrm>
              <a:off x="5107820" y="3687281"/>
              <a:ext cx="95857" cy="123891"/>
            </a:xfrm>
            <a:custGeom>
              <a:avLst/>
              <a:gdLst>
                <a:gd name="T0" fmla="*/ 2147483647 w 226"/>
                <a:gd name="T1" fmla="*/ 2147483647 h 246"/>
                <a:gd name="T2" fmla="*/ 2147483647 w 226"/>
                <a:gd name="T3" fmla="*/ 2147483647 h 246"/>
                <a:gd name="T4" fmla="*/ 2147483647 w 226"/>
                <a:gd name="T5" fmla="*/ 2147483647 h 246"/>
                <a:gd name="T6" fmla="*/ 2147483647 w 226"/>
                <a:gd name="T7" fmla="*/ 2147483647 h 246"/>
                <a:gd name="T8" fmla="*/ 2147483647 w 226"/>
                <a:gd name="T9" fmla="*/ 2147483647 h 246"/>
                <a:gd name="T10" fmla="*/ 2147483647 w 226"/>
                <a:gd name="T11" fmla="*/ 2147483647 h 246"/>
                <a:gd name="T12" fmla="*/ 2147483647 w 226"/>
                <a:gd name="T13" fmla="*/ 2147483647 h 246"/>
                <a:gd name="T14" fmla="*/ 2147483647 w 226"/>
                <a:gd name="T15" fmla="*/ 2147483647 h 246"/>
                <a:gd name="T16" fmla="*/ 2147483647 w 226"/>
                <a:gd name="T17" fmla="*/ 2147483647 h 246"/>
                <a:gd name="T18" fmla="*/ 2147483647 w 226"/>
                <a:gd name="T19" fmla="*/ 2147483647 h 246"/>
                <a:gd name="T20" fmla="*/ 2147483647 w 226"/>
                <a:gd name="T21" fmla="*/ 2147483647 h 246"/>
                <a:gd name="T22" fmla="*/ 2147483647 w 226"/>
                <a:gd name="T23" fmla="*/ 2147483647 h 246"/>
                <a:gd name="T24" fmla="*/ 2147483647 w 226"/>
                <a:gd name="T25" fmla="*/ 2147483647 h 246"/>
                <a:gd name="T26" fmla="*/ 2147483647 w 226"/>
                <a:gd name="T27" fmla="*/ 2147483647 h 246"/>
                <a:gd name="T28" fmla="*/ 2147483647 w 226"/>
                <a:gd name="T29" fmla="*/ 2147483647 h 246"/>
                <a:gd name="T30" fmla="*/ 2147483647 w 226"/>
                <a:gd name="T31" fmla="*/ 2147483647 h 246"/>
                <a:gd name="T32" fmla="*/ 2147483647 w 226"/>
                <a:gd name="T33" fmla="*/ 2147483647 h 246"/>
                <a:gd name="T34" fmla="*/ 2147483647 w 226"/>
                <a:gd name="T35" fmla="*/ 2147483647 h 246"/>
                <a:gd name="T36" fmla="*/ 2147483647 w 226"/>
                <a:gd name="T37" fmla="*/ 2147483647 h 246"/>
                <a:gd name="T38" fmla="*/ 2147483647 w 226"/>
                <a:gd name="T39" fmla="*/ 2147483647 h 246"/>
                <a:gd name="T40" fmla="*/ 2147483647 w 226"/>
                <a:gd name="T41" fmla="*/ 2147483647 h 246"/>
                <a:gd name="T42" fmla="*/ 2147483647 w 226"/>
                <a:gd name="T43" fmla="*/ 2147483647 h 246"/>
                <a:gd name="T44" fmla="*/ 2147483647 w 226"/>
                <a:gd name="T45" fmla="*/ 2147483647 h 246"/>
                <a:gd name="T46" fmla="*/ 2147483647 w 226"/>
                <a:gd name="T47" fmla="*/ 2147483647 h 246"/>
                <a:gd name="T48" fmla="*/ 2147483647 w 226"/>
                <a:gd name="T49" fmla="*/ 2147483647 h 246"/>
                <a:gd name="T50" fmla="*/ 2147483647 w 226"/>
                <a:gd name="T51" fmla="*/ 2147483647 h 246"/>
                <a:gd name="T52" fmla="*/ 2147483647 w 226"/>
                <a:gd name="T53" fmla="*/ 2147483647 h 246"/>
                <a:gd name="T54" fmla="*/ 2147483647 w 226"/>
                <a:gd name="T55" fmla="*/ 2147483647 h 246"/>
                <a:gd name="T56" fmla="*/ 2147483647 w 226"/>
                <a:gd name="T57" fmla="*/ 2147483647 h 246"/>
                <a:gd name="T58" fmla="*/ 2147483647 w 226"/>
                <a:gd name="T59" fmla="*/ 2147483647 h 246"/>
                <a:gd name="T60" fmla="*/ 2147483647 w 226"/>
                <a:gd name="T61" fmla="*/ 2147483647 h 246"/>
                <a:gd name="T62" fmla="*/ 2147483647 w 226"/>
                <a:gd name="T63" fmla="*/ 2147483647 h 246"/>
                <a:gd name="T64" fmla="*/ 2147483647 w 226"/>
                <a:gd name="T65" fmla="*/ 2147483647 h 246"/>
                <a:gd name="T66" fmla="*/ 2147483647 w 226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17" name="Freeform 468"/>
            <p:cNvSpPr>
              <a:spLocks/>
            </p:cNvSpPr>
            <p:nvPr>
              <p:custDataLst>
                <p:tags r:id="rId1069"/>
              </p:custDataLst>
            </p:nvPr>
          </p:nvSpPr>
          <p:spPr bwMode="auto">
            <a:xfrm>
              <a:off x="5389402" y="3785487"/>
              <a:ext cx="20969" cy="52880"/>
            </a:xfrm>
            <a:custGeom>
              <a:avLst/>
              <a:gdLst>
                <a:gd name="T0" fmla="*/ 2147483647 w 60"/>
                <a:gd name="T1" fmla="*/ 0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0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0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0 h 81"/>
                <a:gd name="T46" fmla="*/ 2147483647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18" name="Freeform 469"/>
            <p:cNvSpPr>
              <a:spLocks/>
            </p:cNvSpPr>
            <p:nvPr>
              <p:custDataLst>
                <p:tags r:id="rId1070"/>
              </p:custDataLst>
            </p:nvPr>
          </p:nvSpPr>
          <p:spPr bwMode="auto">
            <a:xfrm>
              <a:off x="4716901" y="2962064"/>
              <a:ext cx="152773" cy="63456"/>
            </a:xfrm>
            <a:custGeom>
              <a:avLst/>
              <a:gdLst>
                <a:gd name="T0" fmla="*/ 2147483647 w 370"/>
                <a:gd name="T1" fmla="*/ 2147483647 h 129"/>
                <a:gd name="T2" fmla="*/ 2147483647 w 370"/>
                <a:gd name="T3" fmla="*/ 2147483647 h 129"/>
                <a:gd name="T4" fmla="*/ 2147483647 w 370"/>
                <a:gd name="T5" fmla="*/ 2147483647 h 129"/>
                <a:gd name="T6" fmla="*/ 2147483647 w 370"/>
                <a:gd name="T7" fmla="*/ 2147483647 h 129"/>
                <a:gd name="T8" fmla="*/ 2147483647 w 370"/>
                <a:gd name="T9" fmla="*/ 2147483647 h 129"/>
                <a:gd name="T10" fmla="*/ 2147483647 w 370"/>
                <a:gd name="T11" fmla="*/ 2147483647 h 129"/>
                <a:gd name="T12" fmla="*/ 2147483647 w 370"/>
                <a:gd name="T13" fmla="*/ 2147483647 h 129"/>
                <a:gd name="T14" fmla="*/ 2147483647 w 370"/>
                <a:gd name="T15" fmla="*/ 2147483647 h 129"/>
                <a:gd name="T16" fmla="*/ 2147483647 w 370"/>
                <a:gd name="T17" fmla="*/ 2147483647 h 129"/>
                <a:gd name="T18" fmla="*/ 2147483647 w 370"/>
                <a:gd name="T19" fmla="*/ 2147483647 h 129"/>
                <a:gd name="T20" fmla="*/ 2147483647 w 370"/>
                <a:gd name="T21" fmla="*/ 2147483647 h 129"/>
                <a:gd name="T22" fmla="*/ 2147483647 w 370"/>
                <a:gd name="T23" fmla="*/ 2147483647 h 129"/>
                <a:gd name="T24" fmla="*/ 2147483647 w 370"/>
                <a:gd name="T25" fmla="*/ 2147483647 h 129"/>
                <a:gd name="T26" fmla="*/ 2147483647 w 370"/>
                <a:gd name="T27" fmla="*/ 0 h 129"/>
                <a:gd name="T28" fmla="*/ 2147483647 w 370"/>
                <a:gd name="T29" fmla="*/ 0 h 129"/>
                <a:gd name="T30" fmla="*/ 2147483647 w 370"/>
                <a:gd name="T31" fmla="*/ 2147483647 h 129"/>
                <a:gd name="T32" fmla="*/ 2147483647 w 370"/>
                <a:gd name="T33" fmla="*/ 2147483647 h 129"/>
                <a:gd name="T34" fmla="*/ 2147483647 w 370"/>
                <a:gd name="T35" fmla="*/ 2147483647 h 129"/>
                <a:gd name="T36" fmla="*/ 2147483647 w 370"/>
                <a:gd name="T37" fmla="*/ 2147483647 h 129"/>
                <a:gd name="T38" fmla="*/ 2147483647 w 370"/>
                <a:gd name="T39" fmla="*/ 2147483647 h 129"/>
                <a:gd name="T40" fmla="*/ 2147483647 w 370"/>
                <a:gd name="T41" fmla="*/ 2147483647 h 129"/>
                <a:gd name="T42" fmla="*/ 2147483647 w 370"/>
                <a:gd name="T43" fmla="*/ 2147483647 h 129"/>
                <a:gd name="T44" fmla="*/ 2147483647 w 370"/>
                <a:gd name="T45" fmla="*/ 2147483647 h 129"/>
                <a:gd name="T46" fmla="*/ 2147483647 w 370"/>
                <a:gd name="T47" fmla="*/ 2147483647 h 129"/>
                <a:gd name="T48" fmla="*/ 2147483647 w 370"/>
                <a:gd name="T49" fmla="*/ 2147483647 h 129"/>
                <a:gd name="T50" fmla="*/ 2147483647 w 370"/>
                <a:gd name="T51" fmla="*/ 2147483647 h 129"/>
                <a:gd name="T52" fmla="*/ 2147483647 w 370"/>
                <a:gd name="T53" fmla="*/ 2147483647 h 129"/>
                <a:gd name="T54" fmla="*/ 2147483647 w 370"/>
                <a:gd name="T55" fmla="*/ 2147483647 h 129"/>
                <a:gd name="T56" fmla="*/ 2147483647 w 370"/>
                <a:gd name="T57" fmla="*/ 2147483647 h 129"/>
                <a:gd name="T58" fmla="*/ 2147483647 w 370"/>
                <a:gd name="T59" fmla="*/ 2147483647 h 129"/>
                <a:gd name="T60" fmla="*/ 2147483647 w 370"/>
                <a:gd name="T61" fmla="*/ 2147483647 h 129"/>
                <a:gd name="T62" fmla="*/ 2147483647 w 370"/>
                <a:gd name="T63" fmla="*/ 2147483647 h 129"/>
                <a:gd name="T64" fmla="*/ 2147483647 w 370"/>
                <a:gd name="T65" fmla="*/ 2147483647 h 129"/>
                <a:gd name="T66" fmla="*/ 2147483647 w 370"/>
                <a:gd name="T67" fmla="*/ 2147483647 h 129"/>
                <a:gd name="T68" fmla="*/ 2147483647 w 370"/>
                <a:gd name="T69" fmla="*/ 2147483647 h 129"/>
                <a:gd name="T70" fmla="*/ 2147483647 w 370"/>
                <a:gd name="T71" fmla="*/ 2147483647 h 129"/>
                <a:gd name="T72" fmla="*/ 2147483647 w 370"/>
                <a:gd name="T73" fmla="*/ 2147483647 h 129"/>
                <a:gd name="T74" fmla="*/ 2147483647 w 370"/>
                <a:gd name="T75" fmla="*/ 2147483647 h 129"/>
                <a:gd name="T76" fmla="*/ 0 w 370"/>
                <a:gd name="T77" fmla="*/ 2147483647 h 129"/>
                <a:gd name="T78" fmla="*/ 0 w 370"/>
                <a:gd name="T79" fmla="*/ 2147483647 h 129"/>
                <a:gd name="T80" fmla="*/ 2147483647 w 370"/>
                <a:gd name="T81" fmla="*/ 2147483647 h 129"/>
                <a:gd name="T82" fmla="*/ 2147483647 w 370"/>
                <a:gd name="T83" fmla="*/ 2147483647 h 129"/>
                <a:gd name="T84" fmla="*/ 2147483647 w 370"/>
                <a:gd name="T85" fmla="*/ 2147483647 h 129"/>
                <a:gd name="T86" fmla="*/ 2147483647 w 370"/>
                <a:gd name="T87" fmla="*/ 2147483647 h 129"/>
                <a:gd name="T88" fmla="*/ 2147483647 w 370"/>
                <a:gd name="T89" fmla="*/ 2147483647 h 129"/>
                <a:gd name="T90" fmla="*/ 2147483647 w 370"/>
                <a:gd name="T91" fmla="*/ 2147483647 h 129"/>
                <a:gd name="T92" fmla="*/ 2147483647 w 370"/>
                <a:gd name="T93" fmla="*/ 2147483647 h 129"/>
                <a:gd name="T94" fmla="*/ 2147483647 w 370"/>
                <a:gd name="T95" fmla="*/ 2147483647 h 129"/>
                <a:gd name="T96" fmla="*/ 2147483647 w 370"/>
                <a:gd name="T97" fmla="*/ 2147483647 h 129"/>
                <a:gd name="T98" fmla="*/ 2147483647 w 370"/>
                <a:gd name="T99" fmla="*/ 2147483647 h 129"/>
                <a:gd name="T100" fmla="*/ 2147483647 w 370"/>
                <a:gd name="T101" fmla="*/ 2147483647 h 129"/>
                <a:gd name="T102" fmla="*/ 2147483647 w 370"/>
                <a:gd name="T103" fmla="*/ 2147483647 h 129"/>
                <a:gd name="T104" fmla="*/ 2147483647 w 370"/>
                <a:gd name="T105" fmla="*/ 2147483647 h 129"/>
                <a:gd name="T106" fmla="*/ 2147483647 w 370"/>
                <a:gd name="T107" fmla="*/ 2147483647 h 129"/>
                <a:gd name="T108" fmla="*/ 2147483647 w 370"/>
                <a:gd name="T109" fmla="*/ 2147483647 h 129"/>
                <a:gd name="T110" fmla="*/ 2147483647 w 370"/>
                <a:gd name="T111" fmla="*/ 2147483647 h 129"/>
                <a:gd name="T112" fmla="*/ 2147483647 w 370"/>
                <a:gd name="T113" fmla="*/ 2147483647 h 129"/>
                <a:gd name="T114" fmla="*/ 2147483647 w 370"/>
                <a:gd name="T115" fmla="*/ 2147483647 h 129"/>
                <a:gd name="T116" fmla="*/ 2147483647 w 370"/>
                <a:gd name="T117" fmla="*/ 2147483647 h 129"/>
                <a:gd name="T118" fmla="*/ 2147483647 w 370"/>
                <a:gd name="T119" fmla="*/ 2147483647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19" name="Freeform 470"/>
            <p:cNvSpPr>
              <a:spLocks/>
            </p:cNvSpPr>
            <p:nvPr>
              <p:custDataLst>
                <p:tags r:id="rId1071"/>
              </p:custDataLst>
            </p:nvPr>
          </p:nvSpPr>
          <p:spPr bwMode="auto">
            <a:xfrm>
              <a:off x="5104825" y="3647998"/>
              <a:ext cx="28457" cy="54391"/>
            </a:xfrm>
            <a:custGeom>
              <a:avLst/>
              <a:gdLst>
                <a:gd name="T0" fmla="*/ 2147483647 w 80"/>
                <a:gd name="T1" fmla="*/ 2147483647 h 94"/>
                <a:gd name="T2" fmla="*/ 2147483647 w 80"/>
                <a:gd name="T3" fmla="*/ 0 h 94"/>
                <a:gd name="T4" fmla="*/ 2147483647 w 80"/>
                <a:gd name="T5" fmla="*/ 0 h 94"/>
                <a:gd name="T6" fmla="*/ 2147483647 w 80"/>
                <a:gd name="T7" fmla="*/ 2147483647 h 94"/>
                <a:gd name="T8" fmla="*/ 2147483647 w 80"/>
                <a:gd name="T9" fmla="*/ 2147483647 h 94"/>
                <a:gd name="T10" fmla="*/ 2147483647 w 80"/>
                <a:gd name="T11" fmla="*/ 2147483647 h 94"/>
                <a:gd name="T12" fmla="*/ 2147483647 w 80"/>
                <a:gd name="T13" fmla="*/ 2147483647 h 94"/>
                <a:gd name="T14" fmla="*/ 2147483647 w 80"/>
                <a:gd name="T15" fmla="*/ 2147483647 h 94"/>
                <a:gd name="T16" fmla="*/ 2147483647 w 80"/>
                <a:gd name="T17" fmla="*/ 2147483647 h 94"/>
                <a:gd name="T18" fmla="*/ 2147483647 w 80"/>
                <a:gd name="T19" fmla="*/ 2147483647 h 94"/>
                <a:gd name="T20" fmla="*/ 2147483647 w 80"/>
                <a:gd name="T21" fmla="*/ 2147483647 h 94"/>
                <a:gd name="T22" fmla="*/ 2147483647 w 80"/>
                <a:gd name="T23" fmla="*/ 2147483647 h 94"/>
                <a:gd name="T24" fmla="*/ 2147483647 w 80"/>
                <a:gd name="T25" fmla="*/ 2147483647 h 94"/>
                <a:gd name="T26" fmla="*/ 2147483647 w 80"/>
                <a:gd name="T27" fmla="*/ 2147483647 h 94"/>
                <a:gd name="T28" fmla="*/ 2147483647 w 80"/>
                <a:gd name="T29" fmla="*/ 2147483647 h 94"/>
                <a:gd name="T30" fmla="*/ 2147483647 w 80"/>
                <a:gd name="T31" fmla="*/ 2147483647 h 94"/>
                <a:gd name="T32" fmla="*/ 2147483647 w 80"/>
                <a:gd name="T33" fmla="*/ 2147483647 h 94"/>
                <a:gd name="T34" fmla="*/ 2147483647 w 80"/>
                <a:gd name="T35" fmla="*/ 2147483647 h 94"/>
                <a:gd name="T36" fmla="*/ 2147483647 w 80"/>
                <a:gd name="T37" fmla="*/ 2147483647 h 94"/>
                <a:gd name="T38" fmla="*/ 2147483647 w 80"/>
                <a:gd name="T39" fmla="*/ 2147483647 h 94"/>
                <a:gd name="T40" fmla="*/ 2147483647 w 80"/>
                <a:gd name="T41" fmla="*/ 2147483647 h 94"/>
                <a:gd name="T42" fmla="*/ 2147483647 w 80"/>
                <a:gd name="T43" fmla="*/ 2147483647 h 94"/>
                <a:gd name="T44" fmla="*/ 2147483647 w 80"/>
                <a:gd name="T45" fmla="*/ 2147483647 h 94"/>
                <a:gd name="T46" fmla="*/ 2147483647 w 80"/>
                <a:gd name="T47" fmla="*/ 2147483647 h 94"/>
                <a:gd name="T48" fmla="*/ 2147483647 w 80"/>
                <a:gd name="T49" fmla="*/ 2147483647 h 94"/>
                <a:gd name="T50" fmla="*/ 0 w 80"/>
                <a:gd name="T51" fmla="*/ 2147483647 h 94"/>
                <a:gd name="T52" fmla="*/ 2147483647 w 80"/>
                <a:gd name="T53" fmla="*/ 2147483647 h 94"/>
                <a:gd name="T54" fmla="*/ 2147483647 w 80"/>
                <a:gd name="T55" fmla="*/ 2147483647 h 94"/>
                <a:gd name="T56" fmla="*/ 2147483647 w 80"/>
                <a:gd name="T57" fmla="*/ 2147483647 h 94"/>
                <a:gd name="T58" fmla="*/ 2147483647 w 80"/>
                <a:gd name="T59" fmla="*/ 2147483647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20" name="Freeform 471"/>
            <p:cNvSpPr>
              <a:spLocks/>
            </p:cNvSpPr>
            <p:nvPr>
              <p:custDataLst>
                <p:tags r:id="rId1072"/>
              </p:custDataLst>
            </p:nvPr>
          </p:nvSpPr>
          <p:spPr bwMode="auto">
            <a:xfrm>
              <a:off x="4931083" y="5562268"/>
              <a:ext cx="58413" cy="54391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21" name="Freeform 472"/>
            <p:cNvSpPr>
              <a:spLocks/>
            </p:cNvSpPr>
            <p:nvPr>
              <p:custDataLst>
                <p:tags r:id="rId1073"/>
              </p:custDataLst>
            </p:nvPr>
          </p:nvSpPr>
          <p:spPr bwMode="auto">
            <a:xfrm>
              <a:off x="4715404" y="3007390"/>
              <a:ext cx="124315" cy="80076"/>
            </a:xfrm>
            <a:custGeom>
              <a:avLst/>
              <a:gdLst>
                <a:gd name="T0" fmla="*/ 2147483647 w 312"/>
                <a:gd name="T1" fmla="*/ 2147483647 h 155"/>
                <a:gd name="T2" fmla="*/ 2147483647 w 312"/>
                <a:gd name="T3" fmla="*/ 2147483647 h 155"/>
                <a:gd name="T4" fmla="*/ 2147483647 w 312"/>
                <a:gd name="T5" fmla="*/ 2147483647 h 155"/>
                <a:gd name="T6" fmla="*/ 2147483647 w 312"/>
                <a:gd name="T7" fmla="*/ 2147483647 h 155"/>
                <a:gd name="T8" fmla="*/ 2147483647 w 312"/>
                <a:gd name="T9" fmla="*/ 2147483647 h 155"/>
                <a:gd name="T10" fmla="*/ 2147483647 w 312"/>
                <a:gd name="T11" fmla="*/ 2147483647 h 155"/>
                <a:gd name="T12" fmla="*/ 2147483647 w 312"/>
                <a:gd name="T13" fmla="*/ 2147483647 h 155"/>
                <a:gd name="T14" fmla="*/ 2147483647 w 312"/>
                <a:gd name="T15" fmla="*/ 2147483647 h 155"/>
                <a:gd name="T16" fmla="*/ 2147483647 w 312"/>
                <a:gd name="T17" fmla="*/ 2147483647 h 155"/>
                <a:gd name="T18" fmla="*/ 2147483647 w 312"/>
                <a:gd name="T19" fmla="*/ 2147483647 h 155"/>
                <a:gd name="T20" fmla="*/ 2147483647 w 312"/>
                <a:gd name="T21" fmla="*/ 2147483647 h 155"/>
                <a:gd name="T22" fmla="*/ 2147483647 w 312"/>
                <a:gd name="T23" fmla="*/ 2147483647 h 155"/>
                <a:gd name="T24" fmla="*/ 2147483647 w 312"/>
                <a:gd name="T25" fmla="*/ 2147483647 h 155"/>
                <a:gd name="T26" fmla="*/ 2147483647 w 312"/>
                <a:gd name="T27" fmla="*/ 2147483647 h 155"/>
                <a:gd name="T28" fmla="*/ 2147483647 w 312"/>
                <a:gd name="T29" fmla="*/ 2147483647 h 155"/>
                <a:gd name="T30" fmla="*/ 2147483647 w 312"/>
                <a:gd name="T31" fmla="*/ 2147483647 h 155"/>
                <a:gd name="T32" fmla="*/ 2147483647 w 312"/>
                <a:gd name="T33" fmla="*/ 2147483647 h 155"/>
                <a:gd name="T34" fmla="*/ 2147483647 w 312"/>
                <a:gd name="T35" fmla="*/ 2147483647 h 155"/>
                <a:gd name="T36" fmla="*/ 2147483647 w 312"/>
                <a:gd name="T37" fmla="*/ 2147483647 h 155"/>
                <a:gd name="T38" fmla="*/ 2147483647 w 312"/>
                <a:gd name="T39" fmla="*/ 2147483647 h 155"/>
                <a:gd name="T40" fmla="*/ 2147483647 w 312"/>
                <a:gd name="T41" fmla="*/ 2147483647 h 155"/>
                <a:gd name="T42" fmla="*/ 2147483647 w 312"/>
                <a:gd name="T43" fmla="*/ 2147483647 h 155"/>
                <a:gd name="T44" fmla="*/ 2147483647 w 312"/>
                <a:gd name="T45" fmla="*/ 2147483647 h 155"/>
                <a:gd name="T46" fmla="*/ 2147483647 w 312"/>
                <a:gd name="T47" fmla="*/ 2147483647 h 155"/>
                <a:gd name="T48" fmla="*/ 2147483647 w 312"/>
                <a:gd name="T49" fmla="*/ 2147483647 h 155"/>
                <a:gd name="T50" fmla="*/ 2147483647 w 312"/>
                <a:gd name="T51" fmla="*/ 2147483647 h 155"/>
                <a:gd name="T52" fmla="*/ 2147483647 w 312"/>
                <a:gd name="T53" fmla="*/ 2147483647 h 155"/>
                <a:gd name="T54" fmla="*/ 2147483647 w 312"/>
                <a:gd name="T55" fmla="*/ 2147483647 h 155"/>
                <a:gd name="T56" fmla="*/ 2147483647 w 312"/>
                <a:gd name="T57" fmla="*/ 2147483647 h 155"/>
                <a:gd name="T58" fmla="*/ 2147483647 w 312"/>
                <a:gd name="T59" fmla="*/ 2147483647 h 155"/>
                <a:gd name="T60" fmla="*/ 2147483647 w 312"/>
                <a:gd name="T61" fmla="*/ 2147483647 h 155"/>
                <a:gd name="T62" fmla="*/ 2147483647 w 312"/>
                <a:gd name="T63" fmla="*/ 2147483647 h 155"/>
                <a:gd name="T64" fmla="*/ 2147483647 w 312"/>
                <a:gd name="T65" fmla="*/ 2147483647 h 155"/>
                <a:gd name="T66" fmla="*/ 2147483647 w 312"/>
                <a:gd name="T67" fmla="*/ 2147483647 h 155"/>
                <a:gd name="T68" fmla="*/ 2147483647 w 312"/>
                <a:gd name="T69" fmla="*/ 2147483647 h 155"/>
                <a:gd name="T70" fmla="*/ 2147483647 w 312"/>
                <a:gd name="T71" fmla="*/ 0 h 155"/>
                <a:gd name="T72" fmla="*/ 2147483647 w 312"/>
                <a:gd name="T73" fmla="*/ 2147483647 h 155"/>
                <a:gd name="T74" fmla="*/ 2147483647 w 312"/>
                <a:gd name="T75" fmla="*/ 2147483647 h 155"/>
                <a:gd name="T76" fmla="*/ 2147483647 w 312"/>
                <a:gd name="T77" fmla="*/ 2147483647 h 155"/>
                <a:gd name="T78" fmla="*/ 2147483647 w 312"/>
                <a:gd name="T79" fmla="*/ 2147483647 h 155"/>
                <a:gd name="T80" fmla="*/ 2147483647 w 312"/>
                <a:gd name="T81" fmla="*/ 2147483647 h 155"/>
                <a:gd name="T82" fmla="*/ 2147483647 w 312"/>
                <a:gd name="T83" fmla="*/ 2147483647 h 155"/>
                <a:gd name="T84" fmla="*/ 2147483647 w 312"/>
                <a:gd name="T85" fmla="*/ 2147483647 h 155"/>
                <a:gd name="T86" fmla="*/ 2147483647 w 312"/>
                <a:gd name="T87" fmla="*/ 2147483647 h 155"/>
                <a:gd name="T88" fmla="*/ 2147483647 w 312"/>
                <a:gd name="T89" fmla="*/ 2147483647 h 155"/>
                <a:gd name="T90" fmla="*/ 2147483647 w 312"/>
                <a:gd name="T91" fmla="*/ 2147483647 h 155"/>
                <a:gd name="T92" fmla="*/ 2147483647 w 312"/>
                <a:gd name="T93" fmla="*/ 2147483647 h 155"/>
                <a:gd name="T94" fmla="*/ 2147483647 w 312"/>
                <a:gd name="T95" fmla="*/ 2147483647 h 155"/>
                <a:gd name="T96" fmla="*/ 2147483647 w 312"/>
                <a:gd name="T97" fmla="*/ 2147483647 h 155"/>
                <a:gd name="T98" fmla="*/ 2147483647 w 312"/>
                <a:gd name="T99" fmla="*/ 2147483647 h 155"/>
                <a:gd name="T100" fmla="*/ 2147483647 w 312"/>
                <a:gd name="T101" fmla="*/ 2147483647 h 155"/>
                <a:gd name="T102" fmla="*/ 2147483647 w 312"/>
                <a:gd name="T103" fmla="*/ 2147483647 h 155"/>
                <a:gd name="T104" fmla="*/ 2147483647 w 312"/>
                <a:gd name="T105" fmla="*/ 2147483647 h 155"/>
                <a:gd name="T106" fmla="*/ 2147483647 w 312"/>
                <a:gd name="T107" fmla="*/ 2147483647 h 155"/>
                <a:gd name="T108" fmla="*/ 2147483647 w 312"/>
                <a:gd name="T109" fmla="*/ 2147483647 h 155"/>
                <a:gd name="T110" fmla="*/ 2147483647 w 312"/>
                <a:gd name="T111" fmla="*/ 2147483647 h 155"/>
                <a:gd name="T112" fmla="*/ 2147483647 w 312"/>
                <a:gd name="T113" fmla="*/ 2147483647 h 155"/>
                <a:gd name="T114" fmla="*/ 0 w 312"/>
                <a:gd name="T115" fmla="*/ 2147483647 h 155"/>
                <a:gd name="T116" fmla="*/ 2147483647 w 312"/>
                <a:gd name="T117" fmla="*/ 2147483647 h 155"/>
                <a:gd name="T118" fmla="*/ 2147483647 w 312"/>
                <a:gd name="T119" fmla="*/ 2147483647 h 155"/>
                <a:gd name="T120" fmla="*/ 2147483647 w 312"/>
                <a:gd name="T121" fmla="*/ 2147483647 h 155"/>
                <a:gd name="T122" fmla="*/ 2147483647 w 3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22" name="Freeform 473"/>
            <p:cNvSpPr>
              <a:spLocks/>
            </p:cNvSpPr>
            <p:nvPr>
              <p:custDataLst>
                <p:tags r:id="rId1074"/>
              </p:custDataLst>
            </p:nvPr>
          </p:nvSpPr>
          <p:spPr bwMode="auto">
            <a:xfrm>
              <a:off x="4438315" y="3184162"/>
              <a:ext cx="17973" cy="57413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2147483647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0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2147483647 w 46"/>
                <a:gd name="T23" fmla="*/ 2147483647 h 50"/>
                <a:gd name="T24" fmla="*/ 2147483647 w 46"/>
                <a:gd name="T25" fmla="*/ 2147483647 h 50"/>
                <a:gd name="T26" fmla="*/ 2147483647 w 46"/>
                <a:gd name="T27" fmla="*/ 2147483647 h 50"/>
                <a:gd name="T28" fmla="*/ 0 w 46"/>
                <a:gd name="T29" fmla="*/ 214748364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523" name="Freeform 474"/>
            <p:cNvSpPr>
              <a:spLocks/>
            </p:cNvSpPr>
            <p:nvPr>
              <p:custDataLst>
                <p:tags r:id="rId1075"/>
              </p:custDataLst>
            </p:nvPr>
          </p:nvSpPr>
          <p:spPr bwMode="auto">
            <a:xfrm>
              <a:off x="5095838" y="4977562"/>
              <a:ext cx="65902" cy="229652"/>
            </a:xfrm>
            <a:custGeom>
              <a:avLst/>
              <a:gdLst>
                <a:gd name="T0" fmla="*/ 2147483647 w 166"/>
                <a:gd name="T1" fmla="*/ 2147483647 h 456"/>
                <a:gd name="T2" fmla="*/ 2147483647 w 166"/>
                <a:gd name="T3" fmla="*/ 2147483647 h 456"/>
                <a:gd name="T4" fmla="*/ 2147483647 w 166"/>
                <a:gd name="T5" fmla="*/ 2147483647 h 456"/>
                <a:gd name="T6" fmla="*/ 2147483647 w 166"/>
                <a:gd name="T7" fmla="*/ 2147483647 h 456"/>
                <a:gd name="T8" fmla="*/ 2147483647 w 166"/>
                <a:gd name="T9" fmla="*/ 2147483647 h 456"/>
                <a:gd name="T10" fmla="*/ 2147483647 w 166"/>
                <a:gd name="T11" fmla="*/ 2147483647 h 456"/>
                <a:gd name="T12" fmla="*/ 2147483647 w 166"/>
                <a:gd name="T13" fmla="*/ 2147483647 h 456"/>
                <a:gd name="T14" fmla="*/ 2147483647 w 166"/>
                <a:gd name="T15" fmla="*/ 2147483647 h 456"/>
                <a:gd name="T16" fmla="*/ 2147483647 w 166"/>
                <a:gd name="T17" fmla="*/ 2147483647 h 456"/>
                <a:gd name="T18" fmla="*/ 2147483647 w 166"/>
                <a:gd name="T19" fmla="*/ 2147483647 h 456"/>
                <a:gd name="T20" fmla="*/ 2147483647 w 166"/>
                <a:gd name="T21" fmla="*/ 2147483647 h 456"/>
                <a:gd name="T22" fmla="*/ 2147483647 w 166"/>
                <a:gd name="T23" fmla="*/ 2147483647 h 456"/>
                <a:gd name="T24" fmla="*/ 2147483647 w 166"/>
                <a:gd name="T25" fmla="*/ 2147483647 h 456"/>
                <a:gd name="T26" fmla="*/ 2147483647 w 166"/>
                <a:gd name="T27" fmla="*/ 2147483647 h 456"/>
                <a:gd name="T28" fmla="*/ 2147483647 w 166"/>
                <a:gd name="T29" fmla="*/ 2147483647 h 456"/>
                <a:gd name="T30" fmla="*/ 2147483647 w 166"/>
                <a:gd name="T31" fmla="*/ 2147483647 h 456"/>
                <a:gd name="T32" fmla="*/ 2147483647 w 166"/>
                <a:gd name="T33" fmla="*/ 2147483647 h 456"/>
                <a:gd name="T34" fmla="*/ 2147483647 w 166"/>
                <a:gd name="T35" fmla="*/ 2147483647 h 456"/>
                <a:gd name="T36" fmla="*/ 2147483647 w 166"/>
                <a:gd name="T37" fmla="*/ 2147483647 h 456"/>
                <a:gd name="T38" fmla="*/ 2147483647 w 166"/>
                <a:gd name="T39" fmla="*/ 2147483647 h 456"/>
                <a:gd name="T40" fmla="*/ 2147483647 w 166"/>
                <a:gd name="T41" fmla="*/ 2147483647 h 456"/>
                <a:gd name="T42" fmla="*/ 2147483647 w 166"/>
                <a:gd name="T43" fmla="*/ 2147483647 h 456"/>
                <a:gd name="T44" fmla="*/ 2147483647 w 166"/>
                <a:gd name="T45" fmla="*/ 2147483647 h 456"/>
                <a:gd name="T46" fmla="*/ 2147483647 w 166"/>
                <a:gd name="T47" fmla="*/ 2147483647 h 456"/>
                <a:gd name="T48" fmla="*/ 2147483647 w 166"/>
                <a:gd name="T49" fmla="*/ 2147483647 h 456"/>
                <a:gd name="T50" fmla="*/ 2147483647 w 166"/>
                <a:gd name="T51" fmla="*/ 2147483647 h 456"/>
                <a:gd name="T52" fmla="*/ 2147483647 w 166"/>
                <a:gd name="T53" fmla="*/ 2147483647 h 456"/>
                <a:gd name="T54" fmla="*/ 2147483647 w 166"/>
                <a:gd name="T55" fmla="*/ 2147483647 h 456"/>
                <a:gd name="T56" fmla="*/ 2147483647 w 166"/>
                <a:gd name="T57" fmla="*/ 2147483647 h 456"/>
                <a:gd name="T58" fmla="*/ 2147483647 w 166"/>
                <a:gd name="T59" fmla="*/ 2147483647 h 456"/>
                <a:gd name="T60" fmla="*/ 2147483647 w 166"/>
                <a:gd name="T61" fmla="*/ 2147483647 h 456"/>
                <a:gd name="T62" fmla="*/ 2147483647 w 166"/>
                <a:gd name="T63" fmla="*/ 2147483647 h 456"/>
                <a:gd name="T64" fmla="*/ 2147483647 w 166"/>
                <a:gd name="T65" fmla="*/ 2147483647 h 456"/>
                <a:gd name="T66" fmla="*/ 2147483647 w 166"/>
                <a:gd name="T67" fmla="*/ 2147483647 h 456"/>
                <a:gd name="T68" fmla="*/ 2147483647 w 166"/>
                <a:gd name="T69" fmla="*/ 2147483647 h 456"/>
                <a:gd name="T70" fmla="*/ 2147483647 w 166"/>
                <a:gd name="T71" fmla="*/ 2147483647 h 456"/>
                <a:gd name="T72" fmla="*/ 2147483647 w 166"/>
                <a:gd name="T73" fmla="*/ 2147483647 h 456"/>
                <a:gd name="T74" fmla="*/ 2147483647 w 166"/>
                <a:gd name="T75" fmla="*/ 2147483647 h 456"/>
                <a:gd name="T76" fmla="*/ 2147483647 w 166"/>
                <a:gd name="T77" fmla="*/ 2147483647 h 456"/>
                <a:gd name="T78" fmla="*/ 2147483647 w 166"/>
                <a:gd name="T79" fmla="*/ 2147483647 h 456"/>
                <a:gd name="T80" fmla="*/ 2147483647 w 166"/>
                <a:gd name="T81" fmla="*/ 2147483647 h 456"/>
                <a:gd name="T82" fmla="*/ 2147483647 w 166"/>
                <a:gd name="T83" fmla="*/ 2147483647 h 456"/>
                <a:gd name="T84" fmla="*/ 2147483647 w 166"/>
                <a:gd name="T85" fmla="*/ 2147483647 h 456"/>
                <a:gd name="T86" fmla="*/ 2147483647 w 166"/>
                <a:gd name="T87" fmla="*/ 2147483647 h 456"/>
                <a:gd name="T88" fmla="*/ 2147483647 w 166"/>
                <a:gd name="T89" fmla="*/ 2147483647 h 456"/>
                <a:gd name="T90" fmla="*/ 2147483647 w 166"/>
                <a:gd name="T91" fmla="*/ 2147483647 h 456"/>
                <a:gd name="T92" fmla="*/ 2147483647 w 166"/>
                <a:gd name="T93" fmla="*/ 2147483647 h 456"/>
                <a:gd name="T94" fmla="*/ 2147483647 w 166"/>
                <a:gd name="T95" fmla="*/ 2147483647 h 456"/>
                <a:gd name="T96" fmla="*/ 2147483647 w 166"/>
                <a:gd name="T97" fmla="*/ 2147483647 h 456"/>
                <a:gd name="T98" fmla="*/ 2147483647 w 166"/>
                <a:gd name="T99" fmla="*/ 2147483647 h 456"/>
                <a:gd name="T100" fmla="*/ 2147483647 w 166"/>
                <a:gd name="T101" fmla="*/ 214748364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24" name="Freeform 475"/>
            <p:cNvSpPr>
              <a:spLocks/>
            </p:cNvSpPr>
            <p:nvPr>
              <p:custDataLst>
                <p:tags r:id="rId1076"/>
              </p:custDataLst>
            </p:nvPr>
          </p:nvSpPr>
          <p:spPr bwMode="auto">
            <a:xfrm>
              <a:off x="4616551" y="3617781"/>
              <a:ext cx="13479" cy="54391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25" name="Freeform 476"/>
            <p:cNvSpPr>
              <a:spLocks/>
            </p:cNvSpPr>
            <p:nvPr>
              <p:custDataLst>
                <p:tags r:id="rId1077"/>
              </p:custDataLst>
            </p:nvPr>
          </p:nvSpPr>
          <p:spPr bwMode="auto">
            <a:xfrm>
              <a:off x="4917603" y="5160377"/>
              <a:ext cx="178235" cy="206988"/>
            </a:xfrm>
            <a:custGeom>
              <a:avLst/>
              <a:gdLst>
                <a:gd name="T0" fmla="*/ 2147483647 w 438"/>
                <a:gd name="T1" fmla="*/ 2147483647 h 406"/>
                <a:gd name="T2" fmla="*/ 2147483647 w 438"/>
                <a:gd name="T3" fmla="*/ 2147483647 h 406"/>
                <a:gd name="T4" fmla="*/ 2147483647 w 438"/>
                <a:gd name="T5" fmla="*/ 2147483647 h 406"/>
                <a:gd name="T6" fmla="*/ 2147483647 w 438"/>
                <a:gd name="T7" fmla="*/ 2147483647 h 406"/>
                <a:gd name="T8" fmla="*/ 2147483647 w 438"/>
                <a:gd name="T9" fmla="*/ 2147483647 h 406"/>
                <a:gd name="T10" fmla="*/ 2147483647 w 438"/>
                <a:gd name="T11" fmla="*/ 2147483647 h 406"/>
                <a:gd name="T12" fmla="*/ 2147483647 w 438"/>
                <a:gd name="T13" fmla="*/ 2147483647 h 406"/>
                <a:gd name="T14" fmla="*/ 2147483647 w 438"/>
                <a:gd name="T15" fmla="*/ 2147483647 h 406"/>
                <a:gd name="T16" fmla="*/ 2147483647 w 438"/>
                <a:gd name="T17" fmla="*/ 2147483647 h 406"/>
                <a:gd name="T18" fmla="*/ 2147483647 w 438"/>
                <a:gd name="T19" fmla="*/ 2147483647 h 406"/>
                <a:gd name="T20" fmla="*/ 2147483647 w 438"/>
                <a:gd name="T21" fmla="*/ 2147483647 h 406"/>
                <a:gd name="T22" fmla="*/ 2147483647 w 438"/>
                <a:gd name="T23" fmla="*/ 2147483647 h 406"/>
                <a:gd name="T24" fmla="*/ 2147483647 w 438"/>
                <a:gd name="T25" fmla="*/ 2147483647 h 406"/>
                <a:gd name="T26" fmla="*/ 2147483647 w 438"/>
                <a:gd name="T27" fmla="*/ 2147483647 h 406"/>
                <a:gd name="T28" fmla="*/ 2147483647 w 438"/>
                <a:gd name="T29" fmla="*/ 2147483647 h 406"/>
                <a:gd name="T30" fmla="*/ 2147483647 w 438"/>
                <a:gd name="T31" fmla="*/ 2147483647 h 406"/>
                <a:gd name="T32" fmla="*/ 2147483647 w 438"/>
                <a:gd name="T33" fmla="*/ 2147483647 h 406"/>
                <a:gd name="T34" fmla="*/ 2147483647 w 438"/>
                <a:gd name="T35" fmla="*/ 2147483647 h 406"/>
                <a:gd name="T36" fmla="*/ 2147483647 w 438"/>
                <a:gd name="T37" fmla="*/ 2147483647 h 406"/>
                <a:gd name="T38" fmla="*/ 2147483647 w 438"/>
                <a:gd name="T39" fmla="*/ 2147483647 h 406"/>
                <a:gd name="T40" fmla="*/ 2147483647 w 438"/>
                <a:gd name="T41" fmla="*/ 2147483647 h 406"/>
                <a:gd name="T42" fmla="*/ 2147483647 w 438"/>
                <a:gd name="T43" fmla="*/ 2147483647 h 406"/>
                <a:gd name="T44" fmla="*/ 2147483647 w 438"/>
                <a:gd name="T45" fmla="*/ 2147483647 h 406"/>
                <a:gd name="T46" fmla="*/ 2147483647 w 438"/>
                <a:gd name="T47" fmla="*/ 2147483647 h 406"/>
                <a:gd name="T48" fmla="*/ 2147483647 w 438"/>
                <a:gd name="T49" fmla="*/ 2147483647 h 406"/>
                <a:gd name="T50" fmla="*/ 2147483647 w 438"/>
                <a:gd name="T51" fmla="*/ 2147483647 h 406"/>
                <a:gd name="T52" fmla="*/ 2147483647 w 438"/>
                <a:gd name="T53" fmla="*/ 2147483647 h 406"/>
                <a:gd name="T54" fmla="*/ 2147483647 w 438"/>
                <a:gd name="T55" fmla="*/ 2147483647 h 406"/>
                <a:gd name="T56" fmla="*/ 2147483647 w 438"/>
                <a:gd name="T57" fmla="*/ 2147483647 h 406"/>
                <a:gd name="T58" fmla="*/ 2147483647 w 438"/>
                <a:gd name="T59" fmla="*/ 2147483647 h 406"/>
                <a:gd name="T60" fmla="*/ 2147483647 w 438"/>
                <a:gd name="T61" fmla="*/ 2147483647 h 406"/>
                <a:gd name="T62" fmla="*/ 2147483647 w 438"/>
                <a:gd name="T63" fmla="*/ 2147483647 h 406"/>
                <a:gd name="T64" fmla="*/ 0 w 438"/>
                <a:gd name="T65" fmla="*/ 2147483647 h 406"/>
                <a:gd name="T66" fmla="*/ 2147483647 w 438"/>
                <a:gd name="T67" fmla="*/ 2147483647 h 406"/>
                <a:gd name="T68" fmla="*/ 2147483647 w 438"/>
                <a:gd name="T69" fmla="*/ 2147483647 h 406"/>
                <a:gd name="T70" fmla="*/ 2147483647 w 438"/>
                <a:gd name="T71" fmla="*/ 2147483647 h 406"/>
                <a:gd name="T72" fmla="*/ 2147483647 w 438"/>
                <a:gd name="T73" fmla="*/ 2147483647 h 406"/>
                <a:gd name="T74" fmla="*/ 2147483647 w 438"/>
                <a:gd name="T75" fmla="*/ 2147483647 h 406"/>
                <a:gd name="T76" fmla="*/ 2147483647 w 438"/>
                <a:gd name="T77" fmla="*/ 2147483647 h 406"/>
                <a:gd name="T78" fmla="*/ 2147483647 w 438"/>
                <a:gd name="T79" fmla="*/ 2147483647 h 406"/>
                <a:gd name="T80" fmla="*/ 2147483647 w 438"/>
                <a:gd name="T81" fmla="*/ 2147483647 h 406"/>
                <a:gd name="T82" fmla="*/ 2147483647 w 438"/>
                <a:gd name="T83" fmla="*/ 2147483647 h 406"/>
                <a:gd name="T84" fmla="*/ 2147483647 w 438"/>
                <a:gd name="T85" fmla="*/ 2147483647 h 406"/>
                <a:gd name="T86" fmla="*/ 2147483647 w 438"/>
                <a:gd name="T87" fmla="*/ 2147483647 h 406"/>
                <a:gd name="T88" fmla="*/ 2147483647 w 438"/>
                <a:gd name="T89" fmla="*/ 2147483647 h 406"/>
                <a:gd name="T90" fmla="*/ 2147483647 w 438"/>
                <a:gd name="T91" fmla="*/ 2147483647 h 406"/>
                <a:gd name="T92" fmla="*/ 2147483647 w 438"/>
                <a:gd name="T93" fmla="*/ 2147483647 h 406"/>
                <a:gd name="T94" fmla="*/ 2147483647 w 438"/>
                <a:gd name="T95" fmla="*/ 2147483647 h 406"/>
                <a:gd name="T96" fmla="*/ 2147483647 w 438"/>
                <a:gd name="T97" fmla="*/ 2147483647 h 406"/>
                <a:gd name="T98" fmla="*/ 2147483647 w 438"/>
                <a:gd name="T99" fmla="*/ 2147483647 h 406"/>
                <a:gd name="T100" fmla="*/ 2147483647 w 438"/>
                <a:gd name="T101" fmla="*/ 2147483647 h 406"/>
                <a:gd name="T102" fmla="*/ 2147483647 w 438"/>
                <a:gd name="T103" fmla="*/ 2147483647 h 406"/>
                <a:gd name="T104" fmla="*/ 2147483647 w 438"/>
                <a:gd name="T105" fmla="*/ 2147483647 h 406"/>
                <a:gd name="T106" fmla="*/ 2147483647 w 438"/>
                <a:gd name="T107" fmla="*/ 2147483647 h 406"/>
                <a:gd name="T108" fmla="*/ 2147483647 w 438"/>
                <a:gd name="T109" fmla="*/ 2147483647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26" name="Freeform 477"/>
            <p:cNvSpPr>
              <a:spLocks/>
            </p:cNvSpPr>
            <p:nvPr>
              <p:custDataLst>
                <p:tags r:id="rId1078"/>
              </p:custDataLst>
            </p:nvPr>
          </p:nvSpPr>
          <p:spPr bwMode="auto">
            <a:xfrm>
              <a:off x="4835226" y="4947344"/>
              <a:ext cx="277088" cy="285554"/>
            </a:xfrm>
            <a:custGeom>
              <a:avLst/>
              <a:gdLst>
                <a:gd name="T0" fmla="*/ 2147483647 w 678"/>
                <a:gd name="T1" fmla="*/ 2147483647 h 574"/>
                <a:gd name="T2" fmla="*/ 2147483647 w 678"/>
                <a:gd name="T3" fmla="*/ 2147483647 h 574"/>
                <a:gd name="T4" fmla="*/ 2147483647 w 678"/>
                <a:gd name="T5" fmla="*/ 2147483647 h 574"/>
                <a:gd name="T6" fmla="*/ 2147483647 w 678"/>
                <a:gd name="T7" fmla="*/ 2147483647 h 574"/>
                <a:gd name="T8" fmla="*/ 2147483647 w 678"/>
                <a:gd name="T9" fmla="*/ 2147483647 h 574"/>
                <a:gd name="T10" fmla="*/ 2147483647 w 678"/>
                <a:gd name="T11" fmla="*/ 2147483647 h 574"/>
                <a:gd name="T12" fmla="*/ 2147483647 w 678"/>
                <a:gd name="T13" fmla="*/ 2147483647 h 574"/>
                <a:gd name="T14" fmla="*/ 2147483647 w 678"/>
                <a:gd name="T15" fmla="*/ 2147483647 h 574"/>
                <a:gd name="T16" fmla="*/ 2147483647 w 678"/>
                <a:gd name="T17" fmla="*/ 2147483647 h 574"/>
                <a:gd name="T18" fmla="*/ 2147483647 w 678"/>
                <a:gd name="T19" fmla="*/ 2147483647 h 574"/>
                <a:gd name="T20" fmla="*/ 2147483647 w 678"/>
                <a:gd name="T21" fmla="*/ 2147483647 h 574"/>
                <a:gd name="T22" fmla="*/ 2147483647 w 678"/>
                <a:gd name="T23" fmla="*/ 2147483647 h 574"/>
                <a:gd name="T24" fmla="*/ 2147483647 w 678"/>
                <a:gd name="T25" fmla="*/ 2147483647 h 574"/>
                <a:gd name="T26" fmla="*/ 2147483647 w 678"/>
                <a:gd name="T27" fmla="*/ 2147483647 h 574"/>
                <a:gd name="T28" fmla="*/ 2147483647 w 678"/>
                <a:gd name="T29" fmla="*/ 2147483647 h 574"/>
                <a:gd name="T30" fmla="*/ 2147483647 w 678"/>
                <a:gd name="T31" fmla="*/ 2147483647 h 574"/>
                <a:gd name="T32" fmla="*/ 2147483647 w 678"/>
                <a:gd name="T33" fmla="*/ 2147483647 h 574"/>
                <a:gd name="T34" fmla="*/ 2147483647 w 678"/>
                <a:gd name="T35" fmla="*/ 2147483647 h 574"/>
                <a:gd name="T36" fmla="*/ 2147483647 w 678"/>
                <a:gd name="T37" fmla="*/ 2147483647 h 574"/>
                <a:gd name="T38" fmla="*/ 2147483647 w 678"/>
                <a:gd name="T39" fmla="*/ 2147483647 h 574"/>
                <a:gd name="T40" fmla="*/ 2147483647 w 678"/>
                <a:gd name="T41" fmla="*/ 2147483647 h 574"/>
                <a:gd name="T42" fmla="*/ 2147483647 w 678"/>
                <a:gd name="T43" fmla="*/ 2147483647 h 574"/>
                <a:gd name="T44" fmla="*/ 2147483647 w 678"/>
                <a:gd name="T45" fmla="*/ 2147483647 h 574"/>
                <a:gd name="T46" fmla="*/ 2147483647 w 678"/>
                <a:gd name="T47" fmla="*/ 2147483647 h 574"/>
                <a:gd name="T48" fmla="*/ 2147483647 w 678"/>
                <a:gd name="T49" fmla="*/ 2147483647 h 574"/>
                <a:gd name="T50" fmla="*/ 2147483647 w 678"/>
                <a:gd name="T51" fmla="*/ 2147483647 h 574"/>
                <a:gd name="T52" fmla="*/ 2147483647 w 678"/>
                <a:gd name="T53" fmla="*/ 2147483647 h 574"/>
                <a:gd name="T54" fmla="*/ 2147483647 w 678"/>
                <a:gd name="T55" fmla="*/ 2147483647 h 574"/>
                <a:gd name="T56" fmla="*/ 2147483647 w 678"/>
                <a:gd name="T57" fmla="*/ 2147483647 h 574"/>
                <a:gd name="T58" fmla="*/ 2147483647 w 678"/>
                <a:gd name="T59" fmla="*/ 2147483647 h 574"/>
                <a:gd name="T60" fmla="*/ 2147483647 w 678"/>
                <a:gd name="T61" fmla="*/ 2147483647 h 574"/>
                <a:gd name="T62" fmla="*/ 2147483647 w 678"/>
                <a:gd name="T63" fmla="*/ 2147483647 h 574"/>
                <a:gd name="T64" fmla="*/ 0 w 678"/>
                <a:gd name="T65" fmla="*/ 2147483647 h 574"/>
                <a:gd name="T66" fmla="*/ 2147483647 w 678"/>
                <a:gd name="T67" fmla="*/ 2147483647 h 574"/>
                <a:gd name="T68" fmla="*/ 2147483647 w 678"/>
                <a:gd name="T69" fmla="*/ 2147483647 h 574"/>
                <a:gd name="T70" fmla="*/ 2147483647 w 678"/>
                <a:gd name="T71" fmla="*/ 2147483647 h 574"/>
                <a:gd name="T72" fmla="*/ 2147483647 w 678"/>
                <a:gd name="T73" fmla="*/ 2147483647 h 574"/>
                <a:gd name="T74" fmla="*/ 2147483647 w 678"/>
                <a:gd name="T75" fmla="*/ 2147483647 h 574"/>
                <a:gd name="T76" fmla="*/ 2147483647 w 678"/>
                <a:gd name="T77" fmla="*/ 2147483647 h 574"/>
                <a:gd name="T78" fmla="*/ 2147483647 w 678"/>
                <a:gd name="T79" fmla="*/ 2147483647 h 574"/>
                <a:gd name="T80" fmla="*/ 2147483647 w 678"/>
                <a:gd name="T81" fmla="*/ 2147483647 h 574"/>
                <a:gd name="T82" fmla="*/ 2147483647 w 678"/>
                <a:gd name="T83" fmla="*/ 2147483647 h 574"/>
                <a:gd name="T84" fmla="*/ 2147483647 w 678"/>
                <a:gd name="T85" fmla="*/ 2147483647 h 574"/>
                <a:gd name="T86" fmla="*/ 2147483647 w 678"/>
                <a:gd name="T87" fmla="*/ 2147483647 h 574"/>
                <a:gd name="T88" fmla="*/ 2147483647 w 678"/>
                <a:gd name="T89" fmla="*/ 2147483647 h 574"/>
                <a:gd name="T90" fmla="*/ 2147483647 w 678"/>
                <a:gd name="T91" fmla="*/ 2147483647 h 574"/>
                <a:gd name="T92" fmla="*/ 2147483647 w 678"/>
                <a:gd name="T93" fmla="*/ 2147483647 h 574"/>
                <a:gd name="T94" fmla="*/ 2147483647 w 678"/>
                <a:gd name="T95" fmla="*/ 2147483647 h 574"/>
                <a:gd name="T96" fmla="*/ 2147483647 w 678"/>
                <a:gd name="T97" fmla="*/ 2147483647 h 574"/>
                <a:gd name="T98" fmla="*/ 2147483647 w 678"/>
                <a:gd name="T99" fmla="*/ 2147483647 h 574"/>
                <a:gd name="T100" fmla="*/ 2147483647 w 678"/>
                <a:gd name="T101" fmla="*/ 2147483647 h 574"/>
                <a:gd name="T102" fmla="*/ 2147483647 w 678"/>
                <a:gd name="T103" fmla="*/ 2147483647 h 574"/>
                <a:gd name="T104" fmla="*/ 2147483647 w 678"/>
                <a:gd name="T105" fmla="*/ 2147483647 h 574"/>
                <a:gd name="T106" fmla="*/ 2147483647 w 678"/>
                <a:gd name="T107" fmla="*/ 2147483647 h 574"/>
                <a:gd name="T108" fmla="*/ 2147483647 w 678"/>
                <a:gd name="T109" fmla="*/ 2147483647 h 574"/>
                <a:gd name="T110" fmla="*/ 2147483647 w 678"/>
                <a:gd name="T111" fmla="*/ 2147483647 h 574"/>
                <a:gd name="T112" fmla="*/ 2147483647 w 678"/>
                <a:gd name="T113" fmla="*/ 2147483647 h 574"/>
                <a:gd name="T114" fmla="*/ 2147483647 w 678"/>
                <a:gd name="T115" fmla="*/ 2147483647 h 574"/>
                <a:gd name="T116" fmla="*/ 2147483647 w 678"/>
                <a:gd name="T117" fmla="*/ 2147483647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27" name="Freeform 478"/>
            <p:cNvSpPr>
              <a:spLocks/>
            </p:cNvSpPr>
            <p:nvPr>
              <p:custDataLst>
                <p:tags r:id="rId1079"/>
              </p:custDataLst>
            </p:nvPr>
          </p:nvSpPr>
          <p:spPr bwMode="auto">
            <a:xfrm>
              <a:off x="4586595" y="5207213"/>
              <a:ext cx="331007" cy="362608"/>
            </a:xfrm>
            <a:custGeom>
              <a:avLst/>
              <a:gdLst>
                <a:gd name="T0" fmla="*/ 2147483647 w 810"/>
                <a:gd name="T1" fmla="*/ 2147483647 h 727"/>
                <a:gd name="T2" fmla="*/ 2147483647 w 810"/>
                <a:gd name="T3" fmla="*/ 2147483647 h 727"/>
                <a:gd name="T4" fmla="*/ 2147483647 w 810"/>
                <a:gd name="T5" fmla="*/ 2147483647 h 727"/>
                <a:gd name="T6" fmla="*/ 2147483647 w 810"/>
                <a:gd name="T7" fmla="*/ 2147483647 h 727"/>
                <a:gd name="T8" fmla="*/ 2147483647 w 810"/>
                <a:gd name="T9" fmla="*/ 2147483647 h 727"/>
                <a:gd name="T10" fmla="*/ 2147483647 w 810"/>
                <a:gd name="T11" fmla="*/ 2147483647 h 727"/>
                <a:gd name="T12" fmla="*/ 2147483647 w 810"/>
                <a:gd name="T13" fmla="*/ 2147483647 h 727"/>
                <a:gd name="T14" fmla="*/ 2147483647 w 810"/>
                <a:gd name="T15" fmla="*/ 2147483647 h 727"/>
                <a:gd name="T16" fmla="*/ 2147483647 w 810"/>
                <a:gd name="T17" fmla="*/ 0 h 727"/>
                <a:gd name="T18" fmla="*/ 2147483647 w 810"/>
                <a:gd name="T19" fmla="*/ 2147483647 h 727"/>
                <a:gd name="T20" fmla="*/ 2147483647 w 810"/>
                <a:gd name="T21" fmla="*/ 2147483647 h 727"/>
                <a:gd name="T22" fmla="*/ 0 w 810"/>
                <a:gd name="T23" fmla="*/ 2147483647 h 727"/>
                <a:gd name="T24" fmla="*/ 2147483647 w 810"/>
                <a:gd name="T25" fmla="*/ 2147483647 h 727"/>
                <a:gd name="T26" fmla="*/ 2147483647 w 810"/>
                <a:gd name="T27" fmla="*/ 2147483647 h 727"/>
                <a:gd name="T28" fmla="*/ 2147483647 w 810"/>
                <a:gd name="T29" fmla="*/ 2147483647 h 727"/>
                <a:gd name="T30" fmla="*/ 2147483647 w 810"/>
                <a:gd name="T31" fmla="*/ 2147483647 h 727"/>
                <a:gd name="T32" fmla="*/ 2147483647 w 810"/>
                <a:gd name="T33" fmla="*/ 2147483647 h 727"/>
                <a:gd name="T34" fmla="*/ 2147483647 w 810"/>
                <a:gd name="T35" fmla="*/ 2147483647 h 727"/>
                <a:gd name="T36" fmla="*/ 2147483647 w 810"/>
                <a:gd name="T37" fmla="*/ 2147483647 h 727"/>
                <a:gd name="T38" fmla="*/ 2147483647 w 810"/>
                <a:gd name="T39" fmla="*/ 2147483647 h 727"/>
                <a:gd name="T40" fmla="*/ 2147483647 w 810"/>
                <a:gd name="T41" fmla="*/ 2147483647 h 727"/>
                <a:gd name="T42" fmla="*/ 2147483647 w 810"/>
                <a:gd name="T43" fmla="*/ 2147483647 h 727"/>
                <a:gd name="T44" fmla="*/ 2147483647 w 810"/>
                <a:gd name="T45" fmla="*/ 2147483647 h 727"/>
                <a:gd name="T46" fmla="*/ 2147483647 w 810"/>
                <a:gd name="T47" fmla="*/ 2147483647 h 727"/>
                <a:gd name="T48" fmla="*/ 2147483647 w 810"/>
                <a:gd name="T49" fmla="*/ 2147483647 h 727"/>
                <a:gd name="T50" fmla="*/ 2147483647 w 810"/>
                <a:gd name="T51" fmla="*/ 2147483647 h 727"/>
                <a:gd name="T52" fmla="*/ 2147483647 w 810"/>
                <a:gd name="T53" fmla="*/ 2147483647 h 727"/>
                <a:gd name="T54" fmla="*/ 2147483647 w 810"/>
                <a:gd name="T55" fmla="*/ 2147483647 h 727"/>
                <a:gd name="T56" fmla="*/ 2147483647 w 810"/>
                <a:gd name="T57" fmla="*/ 2147483647 h 727"/>
                <a:gd name="T58" fmla="*/ 2147483647 w 810"/>
                <a:gd name="T59" fmla="*/ 2147483647 h 727"/>
                <a:gd name="T60" fmla="*/ 2147483647 w 810"/>
                <a:gd name="T61" fmla="*/ 2147483647 h 727"/>
                <a:gd name="T62" fmla="*/ 2147483647 w 810"/>
                <a:gd name="T63" fmla="*/ 2147483647 h 727"/>
                <a:gd name="T64" fmla="*/ 2147483647 w 810"/>
                <a:gd name="T65" fmla="*/ 2147483647 h 727"/>
                <a:gd name="T66" fmla="*/ 2147483647 w 810"/>
                <a:gd name="T67" fmla="*/ 2147483647 h 727"/>
                <a:gd name="T68" fmla="*/ 2147483647 w 810"/>
                <a:gd name="T69" fmla="*/ 2147483647 h 727"/>
                <a:gd name="T70" fmla="*/ 2147483647 w 810"/>
                <a:gd name="T71" fmla="*/ 2147483647 h 727"/>
                <a:gd name="T72" fmla="*/ 2147483647 w 810"/>
                <a:gd name="T73" fmla="*/ 2147483647 h 727"/>
                <a:gd name="T74" fmla="*/ 2147483647 w 810"/>
                <a:gd name="T75" fmla="*/ 2147483647 h 727"/>
                <a:gd name="T76" fmla="*/ 2147483647 w 810"/>
                <a:gd name="T77" fmla="*/ 2147483647 h 727"/>
                <a:gd name="T78" fmla="*/ 2147483647 w 810"/>
                <a:gd name="T79" fmla="*/ 2147483647 h 727"/>
                <a:gd name="T80" fmla="*/ 2147483647 w 810"/>
                <a:gd name="T81" fmla="*/ 2147483647 h 727"/>
                <a:gd name="T82" fmla="*/ 2147483647 w 810"/>
                <a:gd name="T83" fmla="*/ 2147483647 h 727"/>
                <a:gd name="T84" fmla="*/ 2147483647 w 810"/>
                <a:gd name="T85" fmla="*/ 2147483647 h 727"/>
                <a:gd name="T86" fmla="*/ 2147483647 w 810"/>
                <a:gd name="T87" fmla="*/ 2147483647 h 727"/>
                <a:gd name="T88" fmla="*/ 2147483647 w 810"/>
                <a:gd name="T89" fmla="*/ 2147483647 h 727"/>
                <a:gd name="T90" fmla="*/ 2147483647 w 810"/>
                <a:gd name="T91" fmla="*/ 2147483647 h 727"/>
                <a:gd name="T92" fmla="*/ 2147483647 w 810"/>
                <a:gd name="T93" fmla="*/ 2147483647 h 727"/>
                <a:gd name="T94" fmla="*/ 2147483647 w 810"/>
                <a:gd name="T95" fmla="*/ 2147483647 h 727"/>
                <a:gd name="T96" fmla="*/ 2147483647 w 810"/>
                <a:gd name="T97" fmla="*/ 2147483647 h 727"/>
                <a:gd name="T98" fmla="*/ 2147483647 w 810"/>
                <a:gd name="T99" fmla="*/ 2147483647 h 727"/>
                <a:gd name="T100" fmla="*/ 2147483647 w 810"/>
                <a:gd name="T101" fmla="*/ 2147483647 h 727"/>
                <a:gd name="T102" fmla="*/ 2147483647 w 810"/>
                <a:gd name="T103" fmla="*/ 2147483647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28" name="Freeform 479"/>
            <p:cNvSpPr>
              <a:spLocks/>
            </p:cNvSpPr>
            <p:nvPr>
              <p:custDataLst>
                <p:tags r:id="rId1080"/>
              </p:custDataLst>
            </p:nvPr>
          </p:nvSpPr>
          <p:spPr bwMode="auto">
            <a:xfrm>
              <a:off x="3906607" y="4188889"/>
              <a:ext cx="152773" cy="134468"/>
            </a:xfrm>
            <a:custGeom>
              <a:avLst/>
              <a:gdLst>
                <a:gd name="T0" fmla="*/ 2147483647 w 365"/>
                <a:gd name="T1" fmla="*/ 2147483647 h 271"/>
                <a:gd name="T2" fmla="*/ 2147483647 w 365"/>
                <a:gd name="T3" fmla="*/ 2147483647 h 271"/>
                <a:gd name="T4" fmla="*/ 2147483647 w 365"/>
                <a:gd name="T5" fmla="*/ 2147483647 h 271"/>
                <a:gd name="T6" fmla="*/ 2147483647 w 365"/>
                <a:gd name="T7" fmla="*/ 2147483647 h 271"/>
                <a:gd name="T8" fmla="*/ 2147483647 w 365"/>
                <a:gd name="T9" fmla="*/ 2147483647 h 271"/>
                <a:gd name="T10" fmla="*/ 2147483647 w 365"/>
                <a:gd name="T11" fmla="*/ 2147483647 h 271"/>
                <a:gd name="T12" fmla="*/ 2147483647 w 365"/>
                <a:gd name="T13" fmla="*/ 2147483647 h 271"/>
                <a:gd name="T14" fmla="*/ 2147483647 w 365"/>
                <a:gd name="T15" fmla="*/ 2147483647 h 271"/>
                <a:gd name="T16" fmla="*/ 2147483647 w 365"/>
                <a:gd name="T17" fmla="*/ 2147483647 h 271"/>
                <a:gd name="T18" fmla="*/ 2147483647 w 365"/>
                <a:gd name="T19" fmla="*/ 2147483647 h 271"/>
                <a:gd name="T20" fmla="*/ 2147483647 w 365"/>
                <a:gd name="T21" fmla="*/ 2147483647 h 271"/>
                <a:gd name="T22" fmla="*/ 2147483647 w 365"/>
                <a:gd name="T23" fmla="*/ 2147483647 h 271"/>
                <a:gd name="T24" fmla="*/ 2147483647 w 365"/>
                <a:gd name="T25" fmla="*/ 2147483647 h 271"/>
                <a:gd name="T26" fmla="*/ 2147483647 w 365"/>
                <a:gd name="T27" fmla="*/ 2147483647 h 271"/>
                <a:gd name="T28" fmla="*/ 2147483647 w 365"/>
                <a:gd name="T29" fmla="*/ 2147483647 h 271"/>
                <a:gd name="T30" fmla="*/ 2147483647 w 365"/>
                <a:gd name="T31" fmla="*/ 2147483647 h 271"/>
                <a:gd name="T32" fmla="*/ 2147483647 w 365"/>
                <a:gd name="T33" fmla="*/ 2147483647 h 271"/>
                <a:gd name="T34" fmla="*/ 2147483647 w 365"/>
                <a:gd name="T35" fmla="*/ 2147483647 h 271"/>
                <a:gd name="T36" fmla="*/ 2147483647 w 365"/>
                <a:gd name="T37" fmla="*/ 2147483647 h 271"/>
                <a:gd name="T38" fmla="*/ 2147483647 w 365"/>
                <a:gd name="T39" fmla="*/ 2147483647 h 271"/>
                <a:gd name="T40" fmla="*/ 2147483647 w 365"/>
                <a:gd name="T41" fmla="*/ 2147483647 h 271"/>
                <a:gd name="T42" fmla="*/ 2147483647 w 365"/>
                <a:gd name="T43" fmla="*/ 2147483647 h 271"/>
                <a:gd name="T44" fmla="*/ 2147483647 w 365"/>
                <a:gd name="T45" fmla="*/ 2147483647 h 271"/>
                <a:gd name="T46" fmla="*/ 2147483647 w 365"/>
                <a:gd name="T47" fmla="*/ 2147483647 h 271"/>
                <a:gd name="T48" fmla="*/ 2147483647 w 365"/>
                <a:gd name="T49" fmla="*/ 2147483647 h 271"/>
                <a:gd name="T50" fmla="*/ 2147483647 w 365"/>
                <a:gd name="T51" fmla="*/ 2147483647 h 271"/>
                <a:gd name="T52" fmla="*/ 2147483647 w 365"/>
                <a:gd name="T53" fmla="*/ 2147483647 h 271"/>
                <a:gd name="T54" fmla="*/ 2147483647 w 365"/>
                <a:gd name="T55" fmla="*/ 2147483647 h 271"/>
                <a:gd name="T56" fmla="*/ 2147483647 w 365"/>
                <a:gd name="T57" fmla="*/ 2147483647 h 271"/>
                <a:gd name="T58" fmla="*/ 2147483647 w 365"/>
                <a:gd name="T59" fmla="*/ 2147483647 h 271"/>
                <a:gd name="T60" fmla="*/ 2147483647 w 365"/>
                <a:gd name="T61" fmla="*/ 2147483647 h 271"/>
                <a:gd name="T62" fmla="*/ 2147483647 w 365"/>
                <a:gd name="T63" fmla="*/ 2147483647 h 271"/>
                <a:gd name="T64" fmla="*/ 0 w 365"/>
                <a:gd name="T65" fmla="*/ 2147483647 h 271"/>
                <a:gd name="T66" fmla="*/ 2147483647 w 365"/>
                <a:gd name="T67" fmla="*/ 2147483647 h 271"/>
                <a:gd name="T68" fmla="*/ 2147483647 w 365"/>
                <a:gd name="T69" fmla="*/ 2147483647 h 271"/>
                <a:gd name="T70" fmla="*/ 2147483647 w 365"/>
                <a:gd name="T71" fmla="*/ 2147483647 h 271"/>
                <a:gd name="T72" fmla="*/ 2147483647 w 365"/>
                <a:gd name="T73" fmla="*/ 2147483647 h 271"/>
                <a:gd name="T74" fmla="*/ 2147483647 w 365"/>
                <a:gd name="T75" fmla="*/ 2147483647 h 271"/>
                <a:gd name="T76" fmla="*/ 2147483647 w 365"/>
                <a:gd name="T77" fmla="*/ 2147483647 h 271"/>
                <a:gd name="T78" fmla="*/ 2147483647 w 365"/>
                <a:gd name="T79" fmla="*/ 2147483647 h 271"/>
                <a:gd name="T80" fmla="*/ 2147483647 w 365"/>
                <a:gd name="T81" fmla="*/ 2147483647 h 271"/>
                <a:gd name="T82" fmla="*/ 2147483647 w 365"/>
                <a:gd name="T83" fmla="*/ 2147483647 h 271"/>
                <a:gd name="T84" fmla="*/ 2147483647 w 365"/>
                <a:gd name="T85" fmla="*/ 0 h 271"/>
                <a:gd name="T86" fmla="*/ 2147483647 w 365"/>
                <a:gd name="T87" fmla="*/ 2147483647 h 271"/>
                <a:gd name="T88" fmla="*/ 2147483647 w 365"/>
                <a:gd name="T89" fmla="*/ 2147483647 h 271"/>
                <a:gd name="T90" fmla="*/ 2147483647 w 365"/>
                <a:gd name="T91" fmla="*/ 2147483647 h 271"/>
                <a:gd name="T92" fmla="*/ 2147483647 w 365"/>
                <a:gd name="T93" fmla="*/ 2147483647 h 271"/>
                <a:gd name="T94" fmla="*/ 2147483647 w 365"/>
                <a:gd name="T95" fmla="*/ 2147483647 h 271"/>
                <a:gd name="T96" fmla="*/ 2147483647 w 365"/>
                <a:gd name="T97" fmla="*/ 2147483647 h 271"/>
                <a:gd name="T98" fmla="*/ 2147483647 w 365"/>
                <a:gd name="T99" fmla="*/ 2147483647 h 271"/>
                <a:gd name="T100" fmla="*/ 2147483647 w 365"/>
                <a:gd name="T101" fmla="*/ 2147483647 h 271"/>
                <a:gd name="T102" fmla="*/ 2147483647 w 365"/>
                <a:gd name="T103" fmla="*/ 2147483647 h 271"/>
                <a:gd name="T104" fmla="*/ 2147483647 w 365"/>
                <a:gd name="T105" fmla="*/ 2147483647 h 271"/>
                <a:gd name="T106" fmla="*/ 2147483647 w 365"/>
                <a:gd name="T107" fmla="*/ 2147483647 h 271"/>
                <a:gd name="T108" fmla="*/ 2147483647 w 365"/>
                <a:gd name="T109" fmla="*/ 2147483647 h 271"/>
                <a:gd name="T110" fmla="*/ 2147483647 w 365"/>
                <a:gd name="T111" fmla="*/ 2147483647 h 271"/>
                <a:gd name="T112" fmla="*/ 2147483647 w 365"/>
                <a:gd name="T113" fmla="*/ 2147483647 h 271"/>
                <a:gd name="T114" fmla="*/ 2147483647 w 365"/>
                <a:gd name="T115" fmla="*/ 2147483647 h 271"/>
                <a:gd name="T116" fmla="*/ 2147483647 w 365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29" name="Freeform 480"/>
            <p:cNvSpPr>
              <a:spLocks/>
            </p:cNvSpPr>
            <p:nvPr>
              <p:custDataLst>
                <p:tags r:id="rId1081"/>
              </p:custDataLst>
            </p:nvPr>
          </p:nvSpPr>
          <p:spPr bwMode="auto">
            <a:xfrm>
              <a:off x="5013460" y="4723736"/>
              <a:ext cx="254621" cy="318794"/>
            </a:xfrm>
            <a:custGeom>
              <a:avLst/>
              <a:gdLst>
                <a:gd name="T0" fmla="*/ 2147483647 w 624"/>
                <a:gd name="T1" fmla="*/ 2147483647 h 640"/>
                <a:gd name="T2" fmla="*/ 2147483647 w 624"/>
                <a:gd name="T3" fmla="*/ 2147483647 h 640"/>
                <a:gd name="T4" fmla="*/ 2147483647 w 624"/>
                <a:gd name="T5" fmla="*/ 2147483647 h 640"/>
                <a:gd name="T6" fmla="*/ 2147483647 w 624"/>
                <a:gd name="T7" fmla="*/ 2147483647 h 640"/>
                <a:gd name="T8" fmla="*/ 2147483647 w 624"/>
                <a:gd name="T9" fmla="*/ 2147483647 h 640"/>
                <a:gd name="T10" fmla="*/ 2147483647 w 624"/>
                <a:gd name="T11" fmla="*/ 2147483647 h 640"/>
                <a:gd name="T12" fmla="*/ 2147483647 w 624"/>
                <a:gd name="T13" fmla="*/ 2147483647 h 640"/>
                <a:gd name="T14" fmla="*/ 2147483647 w 624"/>
                <a:gd name="T15" fmla="*/ 2147483647 h 640"/>
                <a:gd name="T16" fmla="*/ 2147483647 w 624"/>
                <a:gd name="T17" fmla="*/ 2147483647 h 640"/>
                <a:gd name="T18" fmla="*/ 2147483647 w 624"/>
                <a:gd name="T19" fmla="*/ 2147483647 h 640"/>
                <a:gd name="T20" fmla="*/ 2147483647 w 624"/>
                <a:gd name="T21" fmla="*/ 2147483647 h 640"/>
                <a:gd name="T22" fmla="*/ 2147483647 w 624"/>
                <a:gd name="T23" fmla="*/ 2147483647 h 640"/>
                <a:gd name="T24" fmla="*/ 2147483647 w 624"/>
                <a:gd name="T25" fmla="*/ 2147483647 h 640"/>
                <a:gd name="T26" fmla="*/ 2147483647 w 624"/>
                <a:gd name="T27" fmla="*/ 2147483647 h 640"/>
                <a:gd name="T28" fmla="*/ 2147483647 w 624"/>
                <a:gd name="T29" fmla="*/ 2147483647 h 640"/>
                <a:gd name="T30" fmla="*/ 2147483647 w 624"/>
                <a:gd name="T31" fmla="*/ 2147483647 h 640"/>
                <a:gd name="T32" fmla="*/ 2147483647 w 624"/>
                <a:gd name="T33" fmla="*/ 2147483647 h 640"/>
                <a:gd name="T34" fmla="*/ 2147483647 w 624"/>
                <a:gd name="T35" fmla="*/ 2147483647 h 640"/>
                <a:gd name="T36" fmla="*/ 2147483647 w 624"/>
                <a:gd name="T37" fmla="*/ 2147483647 h 640"/>
                <a:gd name="T38" fmla="*/ 2147483647 w 624"/>
                <a:gd name="T39" fmla="*/ 2147483647 h 640"/>
                <a:gd name="T40" fmla="*/ 2147483647 w 624"/>
                <a:gd name="T41" fmla="*/ 2147483647 h 640"/>
                <a:gd name="T42" fmla="*/ 2147483647 w 624"/>
                <a:gd name="T43" fmla="*/ 2147483647 h 640"/>
                <a:gd name="T44" fmla="*/ 2147483647 w 624"/>
                <a:gd name="T45" fmla="*/ 2147483647 h 640"/>
                <a:gd name="T46" fmla="*/ 2147483647 w 624"/>
                <a:gd name="T47" fmla="*/ 2147483647 h 640"/>
                <a:gd name="T48" fmla="*/ 2147483647 w 624"/>
                <a:gd name="T49" fmla="*/ 2147483647 h 640"/>
                <a:gd name="T50" fmla="*/ 2147483647 w 624"/>
                <a:gd name="T51" fmla="*/ 2147483647 h 640"/>
                <a:gd name="T52" fmla="*/ 2147483647 w 624"/>
                <a:gd name="T53" fmla="*/ 2147483647 h 640"/>
                <a:gd name="T54" fmla="*/ 2147483647 w 624"/>
                <a:gd name="T55" fmla="*/ 2147483647 h 640"/>
                <a:gd name="T56" fmla="*/ 2147483647 w 624"/>
                <a:gd name="T57" fmla="*/ 2147483647 h 640"/>
                <a:gd name="T58" fmla="*/ 2147483647 w 624"/>
                <a:gd name="T59" fmla="*/ 2147483647 h 640"/>
                <a:gd name="T60" fmla="*/ 2147483647 w 624"/>
                <a:gd name="T61" fmla="*/ 2147483647 h 640"/>
                <a:gd name="T62" fmla="*/ 2147483647 w 624"/>
                <a:gd name="T63" fmla="*/ 2147483647 h 640"/>
                <a:gd name="T64" fmla="*/ 2147483647 w 624"/>
                <a:gd name="T65" fmla="*/ 2147483647 h 640"/>
                <a:gd name="T66" fmla="*/ 2147483647 w 624"/>
                <a:gd name="T67" fmla="*/ 2147483647 h 640"/>
                <a:gd name="T68" fmla="*/ 2147483647 w 624"/>
                <a:gd name="T69" fmla="*/ 2147483647 h 640"/>
                <a:gd name="T70" fmla="*/ 2147483647 w 624"/>
                <a:gd name="T71" fmla="*/ 2147483647 h 640"/>
                <a:gd name="T72" fmla="*/ 2147483647 w 624"/>
                <a:gd name="T73" fmla="*/ 2147483647 h 640"/>
                <a:gd name="T74" fmla="*/ 2147483647 w 624"/>
                <a:gd name="T75" fmla="*/ 2147483647 h 640"/>
                <a:gd name="T76" fmla="*/ 2147483647 w 624"/>
                <a:gd name="T77" fmla="*/ 2147483647 h 640"/>
                <a:gd name="T78" fmla="*/ 2147483647 w 624"/>
                <a:gd name="T79" fmla="*/ 2147483647 h 640"/>
                <a:gd name="T80" fmla="*/ 2147483647 w 624"/>
                <a:gd name="T81" fmla="*/ 2147483647 h 640"/>
                <a:gd name="T82" fmla="*/ 2147483647 w 624"/>
                <a:gd name="T83" fmla="*/ 2147483647 h 640"/>
                <a:gd name="T84" fmla="*/ 2147483647 w 624"/>
                <a:gd name="T85" fmla="*/ 2147483647 h 640"/>
                <a:gd name="T86" fmla="*/ 2147483647 w 624"/>
                <a:gd name="T87" fmla="*/ 2147483647 h 640"/>
                <a:gd name="T88" fmla="*/ 2147483647 w 624"/>
                <a:gd name="T89" fmla="*/ 2147483647 h 640"/>
                <a:gd name="T90" fmla="*/ 0 w 624"/>
                <a:gd name="T91" fmla="*/ 2147483647 h 640"/>
                <a:gd name="T92" fmla="*/ 0 w 624"/>
                <a:gd name="T93" fmla="*/ 2147483647 h 640"/>
                <a:gd name="T94" fmla="*/ 2147483647 w 624"/>
                <a:gd name="T95" fmla="*/ 2147483647 h 640"/>
                <a:gd name="T96" fmla="*/ 2147483647 w 624"/>
                <a:gd name="T97" fmla="*/ 2147483647 h 640"/>
                <a:gd name="T98" fmla="*/ 2147483647 w 624"/>
                <a:gd name="T99" fmla="*/ 2147483647 h 640"/>
                <a:gd name="T100" fmla="*/ 2147483647 w 624"/>
                <a:gd name="T101" fmla="*/ 2147483647 h 640"/>
                <a:gd name="T102" fmla="*/ 2147483647 w 624"/>
                <a:gd name="T103" fmla="*/ 2147483647 h 640"/>
                <a:gd name="T104" fmla="*/ 2147483647 w 624"/>
                <a:gd name="T105" fmla="*/ 214748364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30" name="Freeform 481"/>
            <p:cNvSpPr>
              <a:spLocks/>
            </p:cNvSpPr>
            <p:nvPr>
              <p:custDataLst>
                <p:tags r:id="rId1082"/>
              </p:custDataLst>
            </p:nvPr>
          </p:nvSpPr>
          <p:spPr bwMode="auto">
            <a:xfrm>
              <a:off x="7432364" y="3309564"/>
              <a:ext cx="17973" cy="54391"/>
            </a:xfrm>
            <a:custGeom>
              <a:avLst/>
              <a:gdLst>
                <a:gd name="T0" fmla="*/ 2147483647 w 52"/>
                <a:gd name="T1" fmla="*/ 2147483647 h 50"/>
                <a:gd name="T2" fmla="*/ 0 w 52"/>
                <a:gd name="T3" fmla="*/ 2147483647 h 50"/>
                <a:gd name="T4" fmla="*/ 2147483647 w 52"/>
                <a:gd name="T5" fmla="*/ 2147483647 h 50"/>
                <a:gd name="T6" fmla="*/ 2147483647 w 52"/>
                <a:gd name="T7" fmla="*/ 2147483647 h 50"/>
                <a:gd name="T8" fmla="*/ 2147483647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0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531" name="Freeform 482"/>
            <p:cNvSpPr>
              <a:spLocks/>
            </p:cNvSpPr>
            <p:nvPr>
              <p:custDataLst>
                <p:tags r:id="rId1083"/>
              </p:custDataLst>
            </p:nvPr>
          </p:nvSpPr>
          <p:spPr bwMode="auto">
            <a:xfrm>
              <a:off x="7299062" y="3311075"/>
              <a:ext cx="133302" cy="119358"/>
            </a:xfrm>
            <a:custGeom>
              <a:avLst/>
              <a:gdLst>
                <a:gd name="T0" fmla="*/ 2147483647 w 320"/>
                <a:gd name="T1" fmla="*/ 2147483647 h 234"/>
                <a:gd name="T2" fmla="*/ 2147483647 w 320"/>
                <a:gd name="T3" fmla="*/ 2147483647 h 234"/>
                <a:gd name="T4" fmla="*/ 2147483647 w 320"/>
                <a:gd name="T5" fmla="*/ 2147483647 h 234"/>
                <a:gd name="T6" fmla="*/ 2147483647 w 320"/>
                <a:gd name="T7" fmla="*/ 2147483647 h 234"/>
                <a:gd name="T8" fmla="*/ 2147483647 w 320"/>
                <a:gd name="T9" fmla="*/ 2147483647 h 234"/>
                <a:gd name="T10" fmla="*/ 2147483647 w 320"/>
                <a:gd name="T11" fmla="*/ 2147483647 h 234"/>
                <a:gd name="T12" fmla="*/ 2147483647 w 320"/>
                <a:gd name="T13" fmla="*/ 2147483647 h 234"/>
                <a:gd name="T14" fmla="*/ 2147483647 w 320"/>
                <a:gd name="T15" fmla="*/ 2147483647 h 234"/>
                <a:gd name="T16" fmla="*/ 2147483647 w 320"/>
                <a:gd name="T17" fmla="*/ 2147483647 h 234"/>
                <a:gd name="T18" fmla="*/ 2147483647 w 320"/>
                <a:gd name="T19" fmla="*/ 2147483647 h 234"/>
                <a:gd name="T20" fmla="*/ 2147483647 w 320"/>
                <a:gd name="T21" fmla="*/ 2147483647 h 234"/>
                <a:gd name="T22" fmla="*/ 2147483647 w 320"/>
                <a:gd name="T23" fmla="*/ 2147483647 h 234"/>
                <a:gd name="T24" fmla="*/ 2147483647 w 320"/>
                <a:gd name="T25" fmla="*/ 2147483647 h 234"/>
                <a:gd name="T26" fmla="*/ 2147483647 w 320"/>
                <a:gd name="T27" fmla="*/ 2147483647 h 234"/>
                <a:gd name="T28" fmla="*/ 2147483647 w 320"/>
                <a:gd name="T29" fmla="*/ 2147483647 h 234"/>
                <a:gd name="T30" fmla="*/ 2147483647 w 320"/>
                <a:gd name="T31" fmla="*/ 2147483647 h 234"/>
                <a:gd name="T32" fmla="*/ 2147483647 w 320"/>
                <a:gd name="T33" fmla="*/ 2147483647 h 234"/>
                <a:gd name="T34" fmla="*/ 2147483647 w 320"/>
                <a:gd name="T35" fmla="*/ 2147483647 h 234"/>
                <a:gd name="T36" fmla="*/ 2147483647 w 320"/>
                <a:gd name="T37" fmla="*/ 2147483647 h 234"/>
                <a:gd name="T38" fmla="*/ 2147483647 w 320"/>
                <a:gd name="T39" fmla="*/ 2147483647 h 234"/>
                <a:gd name="T40" fmla="*/ 2147483647 w 320"/>
                <a:gd name="T41" fmla="*/ 2147483647 h 234"/>
                <a:gd name="T42" fmla="*/ 2147483647 w 320"/>
                <a:gd name="T43" fmla="*/ 2147483647 h 234"/>
                <a:gd name="T44" fmla="*/ 2147483647 w 320"/>
                <a:gd name="T45" fmla="*/ 0 h 234"/>
                <a:gd name="T46" fmla="*/ 2147483647 w 320"/>
                <a:gd name="T47" fmla="*/ 0 h 234"/>
                <a:gd name="T48" fmla="*/ 2147483647 w 320"/>
                <a:gd name="T49" fmla="*/ 2147483647 h 234"/>
                <a:gd name="T50" fmla="*/ 2147483647 w 320"/>
                <a:gd name="T51" fmla="*/ 2147483647 h 234"/>
                <a:gd name="T52" fmla="*/ 2147483647 w 320"/>
                <a:gd name="T53" fmla="*/ 2147483647 h 234"/>
                <a:gd name="T54" fmla="*/ 2147483647 w 320"/>
                <a:gd name="T55" fmla="*/ 2147483647 h 234"/>
                <a:gd name="T56" fmla="*/ 2147483647 w 320"/>
                <a:gd name="T57" fmla="*/ 2147483647 h 234"/>
                <a:gd name="T58" fmla="*/ 2147483647 w 320"/>
                <a:gd name="T59" fmla="*/ 2147483647 h 234"/>
                <a:gd name="T60" fmla="*/ 2147483647 w 320"/>
                <a:gd name="T61" fmla="*/ 2147483647 h 234"/>
                <a:gd name="T62" fmla="*/ 2147483647 w 320"/>
                <a:gd name="T63" fmla="*/ 2147483647 h 234"/>
                <a:gd name="T64" fmla="*/ 2147483647 w 320"/>
                <a:gd name="T65" fmla="*/ 2147483647 h 234"/>
                <a:gd name="T66" fmla="*/ 2147483647 w 320"/>
                <a:gd name="T67" fmla="*/ 2147483647 h 234"/>
                <a:gd name="T68" fmla="*/ 2147483647 w 320"/>
                <a:gd name="T69" fmla="*/ 2147483647 h 234"/>
                <a:gd name="T70" fmla="*/ 2147483647 w 320"/>
                <a:gd name="T71" fmla="*/ 2147483647 h 234"/>
                <a:gd name="T72" fmla="*/ 2147483647 w 320"/>
                <a:gd name="T73" fmla="*/ 2147483647 h 234"/>
                <a:gd name="T74" fmla="*/ 2147483647 w 320"/>
                <a:gd name="T75" fmla="*/ 2147483647 h 234"/>
                <a:gd name="T76" fmla="*/ 2147483647 w 320"/>
                <a:gd name="T77" fmla="*/ 2147483647 h 234"/>
                <a:gd name="T78" fmla="*/ 2147483647 w 320"/>
                <a:gd name="T79" fmla="*/ 2147483647 h 234"/>
                <a:gd name="T80" fmla="*/ 2147483647 w 320"/>
                <a:gd name="T81" fmla="*/ 2147483647 h 234"/>
                <a:gd name="T82" fmla="*/ 2147483647 w 320"/>
                <a:gd name="T83" fmla="*/ 2147483647 h 234"/>
                <a:gd name="T84" fmla="*/ 2147483647 w 320"/>
                <a:gd name="T85" fmla="*/ 2147483647 h 234"/>
                <a:gd name="T86" fmla="*/ 2147483647 w 320"/>
                <a:gd name="T87" fmla="*/ 2147483647 h 234"/>
                <a:gd name="T88" fmla="*/ 2147483647 w 320"/>
                <a:gd name="T89" fmla="*/ 2147483647 h 234"/>
                <a:gd name="T90" fmla="*/ 2147483647 w 320"/>
                <a:gd name="T91" fmla="*/ 2147483647 h 234"/>
                <a:gd name="T92" fmla="*/ 2147483647 w 320"/>
                <a:gd name="T93" fmla="*/ 2147483647 h 234"/>
                <a:gd name="T94" fmla="*/ 2147483647 w 320"/>
                <a:gd name="T95" fmla="*/ 2147483647 h 234"/>
                <a:gd name="T96" fmla="*/ 2147483647 w 320"/>
                <a:gd name="T97" fmla="*/ 2147483647 h 234"/>
                <a:gd name="T98" fmla="*/ 2147483647 w 320"/>
                <a:gd name="T99" fmla="*/ 2147483647 h 234"/>
                <a:gd name="T100" fmla="*/ 2147483647 w 320"/>
                <a:gd name="T101" fmla="*/ 2147483647 h 234"/>
                <a:gd name="T102" fmla="*/ 2147483647 w 320"/>
                <a:gd name="T103" fmla="*/ 2147483647 h 234"/>
                <a:gd name="T104" fmla="*/ 2147483647 w 320"/>
                <a:gd name="T105" fmla="*/ 2147483647 h 234"/>
                <a:gd name="T106" fmla="*/ 2147483647 w 320"/>
                <a:gd name="T107" fmla="*/ 2147483647 h 234"/>
                <a:gd name="T108" fmla="*/ 2147483647 w 320"/>
                <a:gd name="T109" fmla="*/ 2147483647 h 234"/>
                <a:gd name="T110" fmla="*/ 2147483647 w 320"/>
                <a:gd name="T111" fmla="*/ 2147483647 h 234"/>
                <a:gd name="T112" fmla="*/ 2147483647 w 320"/>
                <a:gd name="T113" fmla="*/ 2147483647 h 234"/>
                <a:gd name="T114" fmla="*/ 2147483647 w 320"/>
                <a:gd name="T115" fmla="*/ 2147483647 h 234"/>
                <a:gd name="T116" fmla="*/ 2147483647 w 320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32" name="Freeform 483"/>
            <p:cNvSpPr>
              <a:spLocks/>
            </p:cNvSpPr>
            <p:nvPr>
              <p:custDataLst>
                <p:tags r:id="rId1084"/>
              </p:custDataLst>
            </p:nvPr>
          </p:nvSpPr>
          <p:spPr bwMode="auto">
            <a:xfrm>
              <a:off x="7270605" y="3647998"/>
              <a:ext cx="49426" cy="54391"/>
            </a:xfrm>
            <a:custGeom>
              <a:avLst/>
              <a:gdLst>
                <a:gd name="T0" fmla="*/ 2147483647 w 125"/>
                <a:gd name="T1" fmla="*/ 2147483647 h 93"/>
                <a:gd name="T2" fmla="*/ 2147483647 w 125"/>
                <a:gd name="T3" fmla="*/ 2147483647 h 93"/>
                <a:gd name="T4" fmla="*/ 2147483647 w 125"/>
                <a:gd name="T5" fmla="*/ 2147483647 h 93"/>
                <a:gd name="T6" fmla="*/ 2147483647 w 125"/>
                <a:gd name="T7" fmla="*/ 2147483647 h 93"/>
                <a:gd name="T8" fmla="*/ 2147483647 w 125"/>
                <a:gd name="T9" fmla="*/ 2147483647 h 93"/>
                <a:gd name="T10" fmla="*/ 2147483647 w 125"/>
                <a:gd name="T11" fmla="*/ 2147483647 h 93"/>
                <a:gd name="T12" fmla="*/ 2147483647 w 125"/>
                <a:gd name="T13" fmla="*/ 2147483647 h 93"/>
                <a:gd name="T14" fmla="*/ 2147483647 w 125"/>
                <a:gd name="T15" fmla="*/ 2147483647 h 93"/>
                <a:gd name="T16" fmla="*/ 2147483647 w 125"/>
                <a:gd name="T17" fmla="*/ 2147483647 h 93"/>
                <a:gd name="T18" fmla="*/ 2147483647 w 125"/>
                <a:gd name="T19" fmla="*/ 2147483647 h 93"/>
                <a:gd name="T20" fmla="*/ 2147483647 w 125"/>
                <a:gd name="T21" fmla="*/ 0 h 93"/>
                <a:gd name="T22" fmla="*/ 2147483647 w 125"/>
                <a:gd name="T23" fmla="*/ 0 h 93"/>
                <a:gd name="T24" fmla="*/ 2147483647 w 125"/>
                <a:gd name="T25" fmla="*/ 2147483647 h 93"/>
                <a:gd name="T26" fmla="*/ 2147483647 w 125"/>
                <a:gd name="T27" fmla="*/ 2147483647 h 93"/>
                <a:gd name="T28" fmla="*/ 2147483647 w 125"/>
                <a:gd name="T29" fmla="*/ 2147483647 h 93"/>
                <a:gd name="T30" fmla="*/ 2147483647 w 125"/>
                <a:gd name="T31" fmla="*/ 2147483647 h 93"/>
                <a:gd name="T32" fmla="*/ 2147483647 w 125"/>
                <a:gd name="T33" fmla="*/ 2147483647 h 93"/>
                <a:gd name="T34" fmla="*/ 2147483647 w 125"/>
                <a:gd name="T35" fmla="*/ 2147483647 h 93"/>
                <a:gd name="T36" fmla="*/ 2147483647 w 125"/>
                <a:gd name="T37" fmla="*/ 2147483647 h 93"/>
                <a:gd name="T38" fmla="*/ 2147483647 w 125"/>
                <a:gd name="T39" fmla="*/ 2147483647 h 93"/>
                <a:gd name="T40" fmla="*/ 2147483647 w 125"/>
                <a:gd name="T41" fmla="*/ 2147483647 h 93"/>
                <a:gd name="T42" fmla="*/ 2147483647 w 125"/>
                <a:gd name="T43" fmla="*/ 2147483647 h 93"/>
                <a:gd name="T44" fmla="*/ 2147483647 w 125"/>
                <a:gd name="T45" fmla="*/ 2147483647 h 93"/>
                <a:gd name="T46" fmla="*/ 2147483647 w 125"/>
                <a:gd name="T47" fmla="*/ 2147483647 h 93"/>
                <a:gd name="T48" fmla="*/ 2147483647 w 125"/>
                <a:gd name="T49" fmla="*/ 2147483647 h 93"/>
                <a:gd name="T50" fmla="*/ 2147483647 w 125"/>
                <a:gd name="T51" fmla="*/ 2147483647 h 93"/>
                <a:gd name="T52" fmla="*/ 2147483647 w 125"/>
                <a:gd name="T53" fmla="*/ 2147483647 h 93"/>
                <a:gd name="T54" fmla="*/ 2147483647 w 125"/>
                <a:gd name="T55" fmla="*/ 2147483647 h 93"/>
                <a:gd name="T56" fmla="*/ 2147483647 w 125"/>
                <a:gd name="T57" fmla="*/ 2147483647 h 93"/>
                <a:gd name="T58" fmla="*/ 2147483647 w 125"/>
                <a:gd name="T59" fmla="*/ 2147483647 h 93"/>
                <a:gd name="T60" fmla="*/ 2147483647 w 125"/>
                <a:gd name="T61" fmla="*/ 2147483647 h 93"/>
                <a:gd name="T62" fmla="*/ 2147483647 w 125"/>
                <a:gd name="T63" fmla="*/ 2147483647 h 93"/>
                <a:gd name="T64" fmla="*/ 2147483647 w 125"/>
                <a:gd name="T65" fmla="*/ 2147483647 h 93"/>
                <a:gd name="T66" fmla="*/ 2147483647 w 125"/>
                <a:gd name="T67" fmla="*/ 2147483647 h 93"/>
                <a:gd name="T68" fmla="*/ 0 w 125"/>
                <a:gd name="T69" fmla="*/ 2147483647 h 93"/>
                <a:gd name="T70" fmla="*/ 0 w 125"/>
                <a:gd name="T71" fmla="*/ 2147483647 h 93"/>
                <a:gd name="T72" fmla="*/ 2147483647 w 125"/>
                <a:gd name="T73" fmla="*/ 2147483647 h 93"/>
                <a:gd name="T74" fmla="*/ 2147483647 w 125"/>
                <a:gd name="T75" fmla="*/ 2147483647 h 93"/>
                <a:gd name="T76" fmla="*/ 2147483647 w 125"/>
                <a:gd name="T77" fmla="*/ 2147483647 h 93"/>
                <a:gd name="T78" fmla="*/ 2147483647 w 125"/>
                <a:gd name="T79" fmla="*/ 2147483647 h 93"/>
                <a:gd name="T80" fmla="*/ 2147483647 w 125"/>
                <a:gd name="T81" fmla="*/ 2147483647 h 93"/>
                <a:gd name="T82" fmla="*/ 2147483647 w 125"/>
                <a:gd name="T83" fmla="*/ 2147483647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33" name="Freeform 484"/>
            <p:cNvSpPr>
              <a:spLocks/>
            </p:cNvSpPr>
            <p:nvPr>
              <p:custDataLst>
                <p:tags r:id="rId1085"/>
              </p:custDataLst>
            </p:nvPr>
          </p:nvSpPr>
          <p:spPr bwMode="auto">
            <a:xfrm>
              <a:off x="7219680" y="3661596"/>
              <a:ext cx="56915" cy="80076"/>
            </a:xfrm>
            <a:custGeom>
              <a:avLst/>
              <a:gdLst>
                <a:gd name="T0" fmla="*/ 2147483647 w 133"/>
                <a:gd name="T1" fmla="*/ 2147483647 h 154"/>
                <a:gd name="T2" fmla="*/ 2147483647 w 133"/>
                <a:gd name="T3" fmla="*/ 2147483647 h 154"/>
                <a:gd name="T4" fmla="*/ 2147483647 w 133"/>
                <a:gd name="T5" fmla="*/ 2147483647 h 154"/>
                <a:gd name="T6" fmla="*/ 2147483647 w 133"/>
                <a:gd name="T7" fmla="*/ 2147483647 h 154"/>
                <a:gd name="T8" fmla="*/ 2147483647 w 133"/>
                <a:gd name="T9" fmla="*/ 2147483647 h 154"/>
                <a:gd name="T10" fmla="*/ 2147483647 w 133"/>
                <a:gd name="T11" fmla="*/ 2147483647 h 154"/>
                <a:gd name="T12" fmla="*/ 2147483647 w 133"/>
                <a:gd name="T13" fmla="*/ 0 h 154"/>
                <a:gd name="T14" fmla="*/ 2147483647 w 133"/>
                <a:gd name="T15" fmla="*/ 2147483647 h 154"/>
                <a:gd name="T16" fmla="*/ 2147483647 w 133"/>
                <a:gd name="T17" fmla="*/ 2147483647 h 154"/>
                <a:gd name="T18" fmla="*/ 2147483647 w 133"/>
                <a:gd name="T19" fmla="*/ 2147483647 h 154"/>
                <a:gd name="T20" fmla="*/ 2147483647 w 133"/>
                <a:gd name="T21" fmla="*/ 2147483647 h 154"/>
                <a:gd name="T22" fmla="*/ 2147483647 w 133"/>
                <a:gd name="T23" fmla="*/ 2147483647 h 154"/>
                <a:gd name="T24" fmla="*/ 2147483647 w 133"/>
                <a:gd name="T25" fmla="*/ 2147483647 h 154"/>
                <a:gd name="T26" fmla="*/ 2147483647 w 133"/>
                <a:gd name="T27" fmla="*/ 2147483647 h 154"/>
                <a:gd name="T28" fmla="*/ 2147483647 w 133"/>
                <a:gd name="T29" fmla="*/ 2147483647 h 154"/>
                <a:gd name="T30" fmla="*/ 2147483647 w 133"/>
                <a:gd name="T31" fmla="*/ 2147483647 h 154"/>
                <a:gd name="T32" fmla="*/ 2147483647 w 133"/>
                <a:gd name="T33" fmla="*/ 2147483647 h 154"/>
                <a:gd name="T34" fmla="*/ 2147483647 w 133"/>
                <a:gd name="T35" fmla="*/ 2147483647 h 154"/>
                <a:gd name="T36" fmla="*/ 2147483647 w 133"/>
                <a:gd name="T37" fmla="*/ 2147483647 h 154"/>
                <a:gd name="T38" fmla="*/ 2147483647 w 133"/>
                <a:gd name="T39" fmla="*/ 2147483647 h 154"/>
                <a:gd name="T40" fmla="*/ 2147483647 w 133"/>
                <a:gd name="T41" fmla="*/ 2147483647 h 154"/>
                <a:gd name="T42" fmla="*/ 2147483647 w 133"/>
                <a:gd name="T43" fmla="*/ 2147483647 h 154"/>
                <a:gd name="T44" fmla="*/ 2147483647 w 133"/>
                <a:gd name="T45" fmla="*/ 2147483647 h 154"/>
                <a:gd name="T46" fmla="*/ 2147483647 w 133"/>
                <a:gd name="T47" fmla="*/ 2147483647 h 154"/>
                <a:gd name="T48" fmla="*/ 2147483647 w 133"/>
                <a:gd name="T49" fmla="*/ 2147483647 h 154"/>
                <a:gd name="T50" fmla="*/ 2147483647 w 133"/>
                <a:gd name="T51" fmla="*/ 2147483647 h 154"/>
                <a:gd name="T52" fmla="*/ 2147483647 w 133"/>
                <a:gd name="T53" fmla="*/ 2147483647 h 154"/>
                <a:gd name="T54" fmla="*/ 2147483647 w 133"/>
                <a:gd name="T55" fmla="*/ 2147483647 h 154"/>
                <a:gd name="T56" fmla="*/ 2147483647 w 133"/>
                <a:gd name="T57" fmla="*/ 2147483647 h 154"/>
                <a:gd name="T58" fmla="*/ 2147483647 w 133"/>
                <a:gd name="T59" fmla="*/ 2147483647 h 154"/>
                <a:gd name="T60" fmla="*/ 2147483647 w 133"/>
                <a:gd name="T61" fmla="*/ 2147483647 h 154"/>
                <a:gd name="T62" fmla="*/ 2147483647 w 133"/>
                <a:gd name="T63" fmla="*/ 2147483647 h 154"/>
                <a:gd name="T64" fmla="*/ 2147483647 w 133"/>
                <a:gd name="T65" fmla="*/ 2147483647 h 154"/>
                <a:gd name="T66" fmla="*/ 2147483647 w 133"/>
                <a:gd name="T67" fmla="*/ 2147483647 h 154"/>
                <a:gd name="T68" fmla="*/ 2147483647 w 133"/>
                <a:gd name="T69" fmla="*/ 2147483647 h 154"/>
                <a:gd name="T70" fmla="*/ 2147483647 w 133"/>
                <a:gd name="T71" fmla="*/ 2147483647 h 154"/>
                <a:gd name="T72" fmla="*/ 2147483647 w 133"/>
                <a:gd name="T73" fmla="*/ 2147483647 h 154"/>
                <a:gd name="T74" fmla="*/ 2147483647 w 133"/>
                <a:gd name="T75" fmla="*/ 2147483647 h 154"/>
                <a:gd name="T76" fmla="*/ 2147483647 w 133"/>
                <a:gd name="T77" fmla="*/ 2147483647 h 154"/>
                <a:gd name="T78" fmla="*/ 2147483647 w 133"/>
                <a:gd name="T79" fmla="*/ 2147483647 h 154"/>
                <a:gd name="T80" fmla="*/ 2147483647 w 133"/>
                <a:gd name="T81" fmla="*/ 2147483647 h 154"/>
                <a:gd name="T82" fmla="*/ 2147483647 w 133"/>
                <a:gd name="T83" fmla="*/ 2147483647 h 154"/>
                <a:gd name="T84" fmla="*/ 2147483647 w 133"/>
                <a:gd name="T85" fmla="*/ 2147483647 h 154"/>
                <a:gd name="T86" fmla="*/ 2147483647 w 133"/>
                <a:gd name="T87" fmla="*/ 2147483647 h 154"/>
                <a:gd name="T88" fmla="*/ 2147483647 w 133"/>
                <a:gd name="T89" fmla="*/ 2147483647 h 154"/>
                <a:gd name="T90" fmla="*/ 2147483647 w 133"/>
                <a:gd name="T91" fmla="*/ 2147483647 h 154"/>
                <a:gd name="T92" fmla="*/ 2147483647 w 133"/>
                <a:gd name="T93" fmla="*/ 2147483647 h 154"/>
                <a:gd name="T94" fmla="*/ 2147483647 w 133"/>
                <a:gd name="T95" fmla="*/ 2147483647 h 154"/>
                <a:gd name="T96" fmla="*/ 2147483647 w 133"/>
                <a:gd name="T97" fmla="*/ 2147483647 h 154"/>
                <a:gd name="T98" fmla="*/ 2147483647 w 133"/>
                <a:gd name="T99" fmla="*/ 2147483647 h 154"/>
                <a:gd name="T100" fmla="*/ 2147483647 w 133"/>
                <a:gd name="T101" fmla="*/ 2147483647 h 154"/>
                <a:gd name="T102" fmla="*/ 0 w 133"/>
                <a:gd name="T103" fmla="*/ 2147483647 h 154"/>
                <a:gd name="T104" fmla="*/ 0 w 133"/>
                <a:gd name="T105" fmla="*/ 2147483647 h 154"/>
                <a:gd name="T106" fmla="*/ 2147483647 w 133"/>
                <a:gd name="T107" fmla="*/ 2147483647 h 154"/>
                <a:gd name="T108" fmla="*/ 2147483647 w 133"/>
                <a:gd name="T109" fmla="*/ 2147483647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34" name="Freeform 485"/>
            <p:cNvSpPr>
              <a:spLocks/>
            </p:cNvSpPr>
            <p:nvPr>
              <p:custDataLst>
                <p:tags r:id="rId1086"/>
              </p:custDataLst>
            </p:nvPr>
          </p:nvSpPr>
          <p:spPr bwMode="auto">
            <a:xfrm>
              <a:off x="7234658" y="3434966"/>
              <a:ext cx="197706" cy="232674"/>
            </a:xfrm>
            <a:custGeom>
              <a:avLst/>
              <a:gdLst>
                <a:gd name="T0" fmla="*/ 2147483647 w 485"/>
                <a:gd name="T1" fmla="*/ 2147483647 h 468"/>
                <a:gd name="T2" fmla="*/ 2147483647 w 485"/>
                <a:gd name="T3" fmla="*/ 2147483647 h 468"/>
                <a:gd name="T4" fmla="*/ 2147483647 w 485"/>
                <a:gd name="T5" fmla="*/ 2147483647 h 468"/>
                <a:gd name="T6" fmla="*/ 2147483647 w 485"/>
                <a:gd name="T7" fmla="*/ 2147483647 h 468"/>
                <a:gd name="T8" fmla="*/ 2147483647 w 485"/>
                <a:gd name="T9" fmla="*/ 2147483647 h 468"/>
                <a:gd name="T10" fmla="*/ 2147483647 w 485"/>
                <a:gd name="T11" fmla="*/ 2147483647 h 468"/>
                <a:gd name="T12" fmla="*/ 2147483647 w 485"/>
                <a:gd name="T13" fmla="*/ 2147483647 h 468"/>
                <a:gd name="T14" fmla="*/ 2147483647 w 485"/>
                <a:gd name="T15" fmla="*/ 2147483647 h 468"/>
                <a:gd name="T16" fmla="*/ 2147483647 w 485"/>
                <a:gd name="T17" fmla="*/ 2147483647 h 468"/>
                <a:gd name="T18" fmla="*/ 2147483647 w 485"/>
                <a:gd name="T19" fmla="*/ 2147483647 h 468"/>
                <a:gd name="T20" fmla="*/ 2147483647 w 485"/>
                <a:gd name="T21" fmla="*/ 2147483647 h 468"/>
                <a:gd name="T22" fmla="*/ 2147483647 w 485"/>
                <a:gd name="T23" fmla="*/ 2147483647 h 468"/>
                <a:gd name="T24" fmla="*/ 2147483647 w 485"/>
                <a:gd name="T25" fmla="*/ 2147483647 h 468"/>
                <a:gd name="T26" fmla="*/ 2147483647 w 485"/>
                <a:gd name="T27" fmla="*/ 2147483647 h 468"/>
                <a:gd name="T28" fmla="*/ 2147483647 w 485"/>
                <a:gd name="T29" fmla="*/ 2147483647 h 468"/>
                <a:gd name="T30" fmla="*/ 2147483647 w 485"/>
                <a:gd name="T31" fmla="*/ 2147483647 h 468"/>
                <a:gd name="T32" fmla="*/ 2147483647 w 485"/>
                <a:gd name="T33" fmla="*/ 2147483647 h 468"/>
                <a:gd name="T34" fmla="*/ 2147483647 w 485"/>
                <a:gd name="T35" fmla="*/ 2147483647 h 468"/>
                <a:gd name="T36" fmla="*/ 2147483647 w 485"/>
                <a:gd name="T37" fmla="*/ 2147483647 h 468"/>
                <a:gd name="T38" fmla="*/ 2147483647 w 485"/>
                <a:gd name="T39" fmla="*/ 2147483647 h 468"/>
                <a:gd name="T40" fmla="*/ 2147483647 w 485"/>
                <a:gd name="T41" fmla="*/ 2147483647 h 468"/>
                <a:gd name="T42" fmla="*/ 2147483647 w 485"/>
                <a:gd name="T43" fmla="*/ 2147483647 h 468"/>
                <a:gd name="T44" fmla="*/ 2147483647 w 485"/>
                <a:gd name="T45" fmla="*/ 2147483647 h 468"/>
                <a:gd name="T46" fmla="*/ 2147483647 w 485"/>
                <a:gd name="T47" fmla="*/ 2147483647 h 468"/>
                <a:gd name="T48" fmla="*/ 2147483647 w 485"/>
                <a:gd name="T49" fmla="*/ 2147483647 h 468"/>
                <a:gd name="T50" fmla="*/ 2147483647 w 485"/>
                <a:gd name="T51" fmla="*/ 2147483647 h 468"/>
                <a:gd name="T52" fmla="*/ 2147483647 w 485"/>
                <a:gd name="T53" fmla="*/ 2147483647 h 468"/>
                <a:gd name="T54" fmla="*/ 2147483647 w 485"/>
                <a:gd name="T55" fmla="*/ 2147483647 h 468"/>
                <a:gd name="T56" fmla="*/ 2147483647 w 485"/>
                <a:gd name="T57" fmla="*/ 2147483647 h 468"/>
                <a:gd name="T58" fmla="*/ 2147483647 w 485"/>
                <a:gd name="T59" fmla="*/ 2147483647 h 468"/>
                <a:gd name="T60" fmla="*/ 2147483647 w 485"/>
                <a:gd name="T61" fmla="*/ 2147483647 h 468"/>
                <a:gd name="T62" fmla="*/ 2147483647 w 485"/>
                <a:gd name="T63" fmla="*/ 2147483647 h 468"/>
                <a:gd name="T64" fmla="*/ 2147483647 w 485"/>
                <a:gd name="T65" fmla="*/ 2147483647 h 468"/>
                <a:gd name="T66" fmla="*/ 2147483647 w 485"/>
                <a:gd name="T67" fmla="*/ 2147483647 h 468"/>
                <a:gd name="T68" fmla="*/ 2147483647 w 485"/>
                <a:gd name="T69" fmla="*/ 2147483647 h 468"/>
                <a:gd name="T70" fmla="*/ 2147483647 w 485"/>
                <a:gd name="T71" fmla="*/ 2147483647 h 468"/>
                <a:gd name="T72" fmla="*/ 2147483647 w 485"/>
                <a:gd name="T73" fmla="*/ 2147483647 h 468"/>
                <a:gd name="T74" fmla="*/ 2147483647 w 485"/>
                <a:gd name="T75" fmla="*/ 2147483647 h 468"/>
                <a:gd name="T76" fmla="*/ 2147483647 w 485"/>
                <a:gd name="T77" fmla="*/ 2147483647 h 468"/>
                <a:gd name="T78" fmla="*/ 2147483647 w 485"/>
                <a:gd name="T79" fmla="*/ 2147483647 h 468"/>
                <a:gd name="T80" fmla="*/ 2147483647 w 485"/>
                <a:gd name="T81" fmla="*/ 2147483647 h 468"/>
                <a:gd name="T82" fmla="*/ 2147483647 w 485"/>
                <a:gd name="T83" fmla="*/ 2147483647 h 468"/>
                <a:gd name="T84" fmla="*/ 2147483647 w 485"/>
                <a:gd name="T85" fmla="*/ 2147483647 h 468"/>
                <a:gd name="T86" fmla="*/ 2147483647 w 485"/>
                <a:gd name="T87" fmla="*/ 2147483647 h 468"/>
                <a:gd name="T88" fmla="*/ 2147483647 w 485"/>
                <a:gd name="T89" fmla="*/ 2147483647 h 468"/>
                <a:gd name="T90" fmla="*/ 2147483647 w 485"/>
                <a:gd name="T91" fmla="*/ 2147483647 h 468"/>
                <a:gd name="T92" fmla="*/ 2147483647 w 485"/>
                <a:gd name="T93" fmla="*/ 2147483647 h 468"/>
                <a:gd name="T94" fmla="*/ 2147483647 w 485"/>
                <a:gd name="T95" fmla="*/ 2147483647 h 468"/>
                <a:gd name="T96" fmla="*/ 2147483647 w 485"/>
                <a:gd name="T97" fmla="*/ 2147483647 h 468"/>
                <a:gd name="T98" fmla="*/ 2147483647 w 485"/>
                <a:gd name="T99" fmla="*/ 2147483647 h 468"/>
                <a:gd name="T100" fmla="*/ 2147483647 w 485"/>
                <a:gd name="T101" fmla="*/ 2147483647 h 468"/>
                <a:gd name="T102" fmla="*/ 2147483647 w 485"/>
                <a:gd name="T103" fmla="*/ 2147483647 h 468"/>
                <a:gd name="T104" fmla="*/ 2147483647 w 485"/>
                <a:gd name="T105" fmla="*/ 2147483647 h 468"/>
                <a:gd name="T106" fmla="*/ 2147483647 w 485"/>
                <a:gd name="T107" fmla="*/ 2147483647 h 468"/>
                <a:gd name="T108" fmla="*/ 2147483647 w 485"/>
                <a:gd name="T109" fmla="*/ 2147483647 h 468"/>
                <a:gd name="T110" fmla="*/ 2147483647 w 485"/>
                <a:gd name="T111" fmla="*/ 2147483647 h 468"/>
                <a:gd name="T112" fmla="*/ 2147483647 w 485"/>
                <a:gd name="T113" fmla="*/ 2147483647 h 468"/>
                <a:gd name="T114" fmla="*/ 0 w 485"/>
                <a:gd name="T115" fmla="*/ 2147483647 h 468"/>
                <a:gd name="T116" fmla="*/ 2147483647 w 485"/>
                <a:gd name="T117" fmla="*/ 2147483647 h 468"/>
                <a:gd name="T118" fmla="*/ 2147483647 w 485"/>
                <a:gd name="T119" fmla="*/ 2147483647 h 468"/>
                <a:gd name="T120" fmla="*/ 2147483647 w 485"/>
                <a:gd name="T121" fmla="*/ 2147483647 h 468"/>
                <a:gd name="T122" fmla="*/ 2147483647 w 485"/>
                <a:gd name="T123" fmla="*/ 2147483647 h 468"/>
                <a:gd name="T124" fmla="*/ 2147483647 w 485"/>
                <a:gd name="T125" fmla="*/ 2147483647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35" name="Freeform 486"/>
            <p:cNvSpPr>
              <a:spLocks/>
            </p:cNvSpPr>
            <p:nvPr>
              <p:custDataLst>
                <p:tags r:id="rId1087"/>
              </p:custDataLst>
            </p:nvPr>
          </p:nvSpPr>
          <p:spPr bwMode="auto">
            <a:xfrm>
              <a:off x="4955048" y="2378869"/>
              <a:ext cx="101849" cy="57413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36" name="Freeform 487"/>
            <p:cNvSpPr>
              <a:spLocks/>
            </p:cNvSpPr>
            <p:nvPr>
              <p:custDataLst>
                <p:tags r:id="rId1088"/>
              </p:custDataLst>
            </p:nvPr>
          </p:nvSpPr>
          <p:spPr bwMode="auto">
            <a:xfrm>
              <a:off x="5089847" y="2362250"/>
              <a:ext cx="59911" cy="54391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37" name="Freeform 488"/>
            <p:cNvSpPr>
              <a:spLocks/>
            </p:cNvSpPr>
            <p:nvPr>
              <p:custDataLst>
                <p:tags r:id="rId1089"/>
              </p:custDataLst>
            </p:nvPr>
          </p:nvSpPr>
          <p:spPr bwMode="auto">
            <a:xfrm>
              <a:off x="5124296" y="2369804"/>
              <a:ext cx="122817" cy="54391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38" name="Freeform 489"/>
            <p:cNvSpPr>
              <a:spLocks/>
            </p:cNvSpPr>
            <p:nvPr>
              <p:custDataLst>
                <p:tags r:id="rId1090"/>
              </p:custDataLst>
            </p:nvPr>
          </p:nvSpPr>
          <p:spPr bwMode="auto">
            <a:xfrm>
              <a:off x="5627547" y="2546576"/>
              <a:ext cx="38942" cy="54391"/>
            </a:xfrm>
            <a:custGeom>
              <a:avLst/>
              <a:gdLst>
                <a:gd name="T0" fmla="*/ 2147483647 w 100"/>
                <a:gd name="T1" fmla="*/ 0 h 42"/>
                <a:gd name="T2" fmla="*/ 2147483647 w 100"/>
                <a:gd name="T3" fmla="*/ 2147483647 h 42"/>
                <a:gd name="T4" fmla="*/ 2147483647 w 100"/>
                <a:gd name="T5" fmla="*/ 2147483647 h 42"/>
                <a:gd name="T6" fmla="*/ 2147483647 w 100"/>
                <a:gd name="T7" fmla="*/ 2147483647 h 42"/>
                <a:gd name="T8" fmla="*/ 2147483647 w 100"/>
                <a:gd name="T9" fmla="*/ 2147483647 h 42"/>
                <a:gd name="T10" fmla="*/ 2147483647 w 100"/>
                <a:gd name="T11" fmla="*/ 2147483647 h 42"/>
                <a:gd name="T12" fmla="*/ 2147483647 w 100"/>
                <a:gd name="T13" fmla="*/ 2147483647 h 42"/>
                <a:gd name="T14" fmla="*/ 2147483647 w 100"/>
                <a:gd name="T15" fmla="*/ 2147483647 h 42"/>
                <a:gd name="T16" fmla="*/ 2147483647 w 100"/>
                <a:gd name="T17" fmla="*/ 2147483647 h 42"/>
                <a:gd name="T18" fmla="*/ 2147483647 w 100"/>
                <a:gd name="T19" fmla="*/ 2147483647 h 42"/>
                <a:gd name="T20" fmla="*/ 2147483647 w 100"/>
                <a:gd name="T21" fmla="*/ 2147483647 h 42"/>
                <a:gd name="T22" fmla="*/ 2147483647 w 100"/>
                <a:gd name="T23" fmla="*/ 2147483647 h 42"/>
                <a:gd name="T24" fmla="*/ 2147483647 w 100"/>
                <a:gd name="T25" fmla="*/ 2147483647 h 42"/>
                <a:gd name="T26" fmla="*/ 2147483647 w 100"/>
                <a:gd name="T27" fmla="*/ 2147483647 h 42"/>
                <a:gd name="T28" fmla="*/ 0 w 100"/>
                <a:gd name="T29" fmla="*/ 2147483647 h 42"/>
                <a:gd name="T30" fmla="*/ 2147483647 w 100"/>
                <a:gd name="T31" fmla="*/ 2147483647 h 42"/>
                <a:gd name="T32" fmla="*/ 2147483647 w 100"/>
                <a:gd name="T33" fmla="*/ 2147483647 h 42"/>
                <a:gd name="T34" fmla="*/ 2147483647 w 100"/>
                <a:gd name="T35" fmla="*/ 2147483647 h 42"/>
                <a:gd name="T36" fmla="*/ 2147483647 w 100"/>
                <a:gd name="T37" fmla="*/ 2147483647 h 42"/>
                <a:gd name="T38" fmla="*/ 2147483647 w 100"/>
                <a:gd name="T39" fmla="*/ 2147483647 h 42"/>
                <a:gd name="T40" fmla="*/ 2147483647 w 100"/>
                <a:gd name="T41" fmla="*/ 2147483647 h 42"/>
                <a:gd name="T42" fmla="*/ 2147483647 w 100"/>
                <a:gd name="T43" fmla="*/ 2147483647 h 42"/>
                <a:gd name="T44" fmla="*/ 2147483647 w 100"/>
                <a:gd name="T45" fmla="*/ 2147483647 h 42"/>
                <a:gd name="T46" fmla="*/ 2147483647 w 100"/>
                <a:gd name="T47" fmla="*/ 2147483647 h 42"/>
                <a:gd name="T48" fmla="*/ 2147483647 w 100"/>
                <a:gd name="T49" fmla="*/ 2147483647 h 42"/>
                <a:gd name="T50" fmla="*/ 2147483647 w 100"/>
                <a:gd name="T51" fmla="*/ 0 h 42"/>
                <a:gd name="T52" fmla="*/ 2147483647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39" name="Freeform 490"/>
            <p:cNvSpPr>
              <a:spLocks/>
            </p:cNvSpPr>
            <p:nvPr>
              <p:custDataLst>
                <p:tags r:id="rId1091"/>
              </p:custDataLst>
            </p:nvPr>
          </p:nvSpPr>
          <p:spPr bwMode="auto">
            <a:xfrm>
              <a:off x="5542175" y="2412108"/>
              <a:ext cx="14978" cy="55903"/>
            </a:xfrm>
            <a:custGeom>
              <a:avLst/>
              <a:gdLst>
                <a:gd name="T0" fmla="*/ 2147483647 w 40"/>
                <a:gd name="T1" fmla="*/ 2147483647 h 5"/>
                <a:gd name="T2" fmla="*/ 0 w 40"/>
                <a:gd name="T3" fmla="*/ 2147483647 h 5"/>
                <a:gd name="T4" fmla="*/ 2147483647 w 40"/>
                <a:gd name="T5" fmla="*/ 2147483647 h 5"/>
                <a:gd name="T6" fmla="*/ 2147483647 w 40"/>
                <a:gd name="T7" fmla="*/ 2147483647 h 5"/>
                <a:gd name="T8" fmla="*/ 2147483647 w 40"/>
                <a:gd name="T9" fmla="*/ 0 h 5"/>
                <a:gd name="T10" fmla="*/ 2147483647 w 40"/>
                <a:gd name="T11" fmla="*/ 0 h 5"/>
                <a:gd name="T12" fmla="*/ 2147483647 w 40"/>
                <a:gd name="T13" fmla="*/ 0 h 5"/>
                <a:gd name="T14" fmla="*/ 2147483647 w 40"/>
                <a:gd name="T15" fmla="*/ 2147483647 h 5"/>
                <a:gd name="T16" fmla="*/ 2147483647 w 40"/>
                <a:gd name="T17" fmla="*/ 2147483647 h 5"/>
                <a:gd name="T18" fmla="*/ 2147483647 w 40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40" name="Freeform 491"/>
            <p:cNvSpPr>
              <a:spLocks/>
            </p:cNvSpPr>
            <p:nvPr>
              <p:custDataLst>
                <p:tags r:id="rId1092"/>
              </p:custDataLst>
            </p:nvPr>
          </p:nvSpPr>
          <p:spPr bwMode="auto">
            <a:xfrm>
              <a:off x="5563143" y="2372826"/>
              <a:ext cx="13479" cy="57413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0 w 33"/>
                <a:gd name="T17" fmla="*/ 2147483647 h 31"/>
                <a:gd name="T18" fmla="*/ 0 w 33"/>
                <a:gd name="T19" fmla="*/ 2147483647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41" name="Freeform 492"/>
            <p:cNvSpPr>
              <a:spLocks/>
            </p:cNvSpPr>
            <p:nvPr>
              <p:custDataLst>
                <p:tags r:id="rId1093"/>
              </p:custDataLst>
            </p:nvPr>
          </p:nvSpPr>
          <p:spPr bwMode="auto">
            <a:xfrm>
              <a:off x="5699440" y="2483119"/>
              <a:ext cx="16476" cy="54391"/>
            </a:xfrm>
            <a:custGeom>
              <a:avLst/>
              <a:gdLst>
                <a:gd name="T0" fmla="*/ 2147483647 w 41"/>
                <a:gd name="T1" fmla="*/ 0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2147483647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0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42" name="Freeform 493"/>
            <p:cNvSpPr>
              <a:spLocks/>
            </p:cNvSpPr>
            <p:nvPr>
              <p:custDataLst>
                <p:tags r:id="rId1094"/>
              </p:custDataLst>
            </p:nvPr>
          </p:nvSpPr>
          <p:spPr bwMode="auto">
            <a:xfrm>
              <a:off x="5750365" y="2372826"/>
              <a:ext cx="88369" cy="57413"/>
            </a:xfrm>
            <a:custGeom>
              <a:avLst/>
              <a:gdLst>
                <a:gd name="T0" fmla="*/ 2147483647 w 213"/>
                <a:gd name="T1" fmla="*/ 0 h 62"/>
                <a:gd name="T2" fmla="*/ 2147483647 w 213"/>
                <a:gd name="T3" fmla="*/ 0 h 62"/>
                <a:gd name="T4" fmla="*/ 2147483647 w 213"/>
                <a:gd name="T5" fmla="*/ 2147483647 h 62"/>
                <a:gd name="T6" fmla="*/ 2147483647 w 213"/>
                <a:gd name="T7" fmla="*/ 2147483647 h 62"/>
                <a:gd name="T8" fmla="*/ 2147483647 w 213"/>
                <a:gd name="T9" fmla="*/ 2147483647 h 62"/>
                <a:gd name="T10" fmla="*/ 2147483647 w 213"/>
                <a:gd name="T11" fmla="*/ 2147483647 h 62"/>
                <a:gd name="T12" fmla="*/ 2147483647 w 213"/>
                <a:gd name="T13" fmla="*/ 2147483647 h 62"/>
                <a:gd name="T14" fmla="*/ 2147483647 w 213"/>
                <a:gd name="T15" fmla="*/ 2147483647 h 62"/>
                <a:gd name="T16" fmla="*/ 2147483647 w 213"/>
                <a:gd name="T17" fmla="*/ 2147483647 h 62"/>
                <a:gd name="T18" fmla="*/ 2147483647 w 213"/>
                <a:gd name="T19" fmla="*/ 2147483647 h 62"/>
                <a:gd name="T20" fmla="*/ 2147483647 w 213"/>
                <a:gd name="T21" fmla="*/ 2147483647 h 62"/>
                <a:gd name="T22" fmla="*/ 2147483647 w 213"/>
                <a:gd name="T23" fmla="*/ 2147483647 h 62"/>
                <a:gd name="T24" fmla="*/ 2147483647 w 213"/>
                <a:gd name="T25" fmla="*/ 2147483647 h 62"/>
                <a:gd name="T26" fmla="*/ 2147483647 w 213"/>
                <a:gd name="T27" fmla="*/ 2147483647 h 62"/>
                <a:gd name="T28" fmla="*/ 2147483647 w 213"/>
                <a:gd name="T29" fmla="*/ 2147483647 h 62"/>
                <a:gd name="T30" fmla="*/ 2147483647 w 213"/>
                <a:gd name="T31" fmla="*/ 2147483647 h 62"/>
                <a:gd name="T32" fmla="*/ 2147483647 w 213"/>
                <a:gd name="T33" fmla="*/ 2147483647 h 62"/>
                <a:gd name="T34" fmla="*/ 2147483647 w 213"/>
                <a:gd name="T35" fmla="*/ 2147483647 h 62"/>
                <a:gd name="T36" fmla="*/ 2147483647 w 213"/>
                <a:gd name="T37" fmla="*/ 2147483647 h 62"/>
                <a:gd name="T38" fmla="*/ 2147483647 w 213"/>
                <a:gd name="T39" fmla="*/ 2147483647 h 62"/>
                <a:gd name="T40" fmla="*/ 2147483647 w 213"/>
                <a:gd name="T41" fmla="*/ 2147483647 h 62"/>
                <a:gd name="T42" fmla="*/ 2147483647 w 213"/>
                <a:gd name="T43" fmla="*/ 2147483647 h 62"/>
                <a:gd name="T44" fmla="*/ 2147483647 w 213"/>
                <a:gd name="T45" fmla="*/ 2147483647 h 62"/>
                <a:gd name="T46" fmla="*/ 2147483647 w 213"/>
                <a:gd name="T47" fmla="*/ 2147483647 h 62"/>
                <a:gd name="T48" fmla="*/ 2147483647 w 213"/>
                <a:gd name="T49" fmla="*/ 2147483647 h 62"/>
                <a:gd name="T50" fmla="*/ 2147483647 w 213"/>
                <a:gd name="T51" fmla="*/ 2147483647 h 62"/>
                <a:gd name="T52" fmla="*/ 0 w 213"/>
                <a:gd name="T53" fmla="*/ 2147483647 h 62"/>
                <a:gd name="T54" fmla="*/ 2147483647 w 213"/>
                <a:gd name="T55" fmla="*/ 2147483647 h 62"/>
                <a:gd name="T56" fmla="*/ 2147483647 w 213"/>
                <a:gd name="T57" fmla="*/ 2147483647 h 62"/>
                <a:gd name="T58" fmla="*/ 2147483647 w 213"/>
                <a:gd name="T59" fmla="*/ 2147483647 h 62"/>
                <a:gd name="T60" fmla="*/ 2147483647 w 213"/>
                <a:gd name="T61" fmla="*/ 2147483647 h 62"/>
                <a:gd name="T62" fmla="*/ 2147483647 w 213"/>
                <a:gd name="T63" fmla="*/ 2147483647 h 62"/>
                <a:gd name="T64" fmla="*/ 2147483647 w 213"/>
                <a:gd name="T65" fmla="*/ 2147483647 h 62"/>
                <a:gd name="T66" fmla="*/ 2147483647 w 213"/>
                <a:gd name="T67" fmla="*/ 2147483647 h 62"/>
                <a:gd name="T68" fmla="*/ 2147483647 w 213"/>
                <a:gd name="T69" fmla="*/ 2147483647 h 62"/>
                <a:gd name="T70" fmla="*/ 2147483647 w 213"/>
                <a:gd name="T71" fmla="*/ 2147483647 h 62"/>
                <a:gd name="T72" fmla="*/ 2147483647 w 213"/>
                <a:gd name="T73" fmla="*/ 2147483647 h 62"/>
                <a:gd name="T74" fmla="*/ 2147483647 w 213"/>
                <a:gd name="T75" fmla="*/ 0 h 62"/>
                <a:gd name="T76" fmla="*/ 2147483647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43" name="Freeform 494"/>
            <p:cNvSpPr>
              <a:spLocks/>
            </p:cNvSpPr>
            <p:nvPr>
              <p:custDataLst>
                <p:tags r:id="rId1095"/>
              </p:custDataLst>
            </p:nvPr>
          </p:nvSpPr>
          <p:spPr bwMode="auto">
            <a:xfrm>
              <a:off x="5807280" y="2397000"/>
              <a:ext cx="97356" cy="57413"/>
            </a:xfrm>
            <a:custGeom>
              <a:avLst/>
              <a:gdLst>
                <a:gd name="T0" fmla="*/ 2147483647 w 239"/>
                <a:gd name="T1" fmla="*/ 0 h 56"/>
                <a:gd name="T2" fmla="*/ 2147483647 w 239"/>
                <a:gd name="T3" fmla="*/ 2147483647 h 56"/>
                <a:gd name="T4" fmla="*/ 2147483647 w 239"/>
                <a:gd name="T5" fmla="*/ 2147483647 h 56"/>
                <a:gd name="T6" fmla="*/ 2147483647 w 239"/>
                <a:gd name="T7" fmla="*/ 2147483647 h 56"/>
                <a:gd name="T8" fmla="*/ 2147483647 w 239"/>
                <a:gd name="T9" fmla="*/ 2147483647 h 56"/>
                <a:gd name="T10" fmla="*/ 2147483647 w 239"/>
                <a:gd name="T11" fmla="*/ 2147483647 h 56"/>
                <a:gd name="T12" fmla="*/ 2147483647 w 239"/>
                <a:gd name="T13" fmla="*/ 2147483647 h 56"/>
                <a:gd name="T14" fmla="*/ 2147483647 w 239"/>
                <a:gd name="T15" fmla="*/ 2147483647 h 56"/>
                <a:gd name="T16" fmla="*/ 0 w 239"/>
                <a:gd name="T17" fmla="*/ 2147483647 h 56"/>
                <a:gd name="T18" fmla="*/ 2147483647 w 239"/>
                <a:gd name="T19" fmla="*/ 2147483647 h 56"/>
                <a:gd name="T20" fmla="*/ 2147483647 w 239"/>
                <a:gd name="T21" fmla="*/ 2147483647 h 56"/>
                <a:gd name="T22" fmla="*/ 2147483647 w 239"/>
                <a:gd name="T23" fmla="*/ 2147483647 h 56"/>
                <a:gd name="T24" fmla="*/ 2147483647 w 239"/>
                <a:gd name="T25" fmla="*/ 2147483647 h 56"/>
                <a:gd name="T26" fmla="*/ 2147483647 w 239"/>
                <a:gd name="T27" fmla="*/ 2147483647 h 56"/>
                <a:gd name="T28" fmla="*/ 2147483647 w 239"/>
                <a:gd name="T29" fmla="*/ 2147483647 h 56"/>
                <a:gd name="T30" fmla="*/ 2147483647 w 239"/>
                <a:gd name="T31" fmla="*/ 2147483647 h 56"/>
                <a:gd name="T32" fmla="*/ 2147483647 w 239"/>
                <a:gd name="T33" fmla="*/ 2147483647 h 56"/>
                <a:gd name="T34" fmla="*/ 2147483647 w 239"/>
                <a:gd name="T35" fmla="*/ 2147483647 h 56"/>
                <a:gd name="T36" fmla="*/ 2147483647 w 239"/>
                <a:gd name="T37" fmla="*/ 2147483647 h 56"/>
                <a:gd name="T38" fmla="*/ 2147483647 w 239"/>
                <a:gd name="T39" fmla="*/ 2147483647 h 56"/>
                <a:gd name="T40" fmla="*/ 2147483647 w 239"/>
                <a:gd name="T41" fmla="*/ 2147483647 h 56"/>
                <a:gd name="T42" fmla="*/ 2147483647 w 239"/>
                <a:gd name="T43" fmla="*/ 2147483647 h 56"/>
                <a:gd name="T44" fmla="*/ 2147483647 w 239"/>
                <a:gd name="T45" fmla="*/ 2147483647 h 56"/>
                <a:gd name="T46" fmla="*/ 2147483647 w 239"/>
                <a:gd name="T47" fmla="*/ 2147483647 h 56"/>
                <a:gd name="T48" fmla="*/ 2147483647 w 239"/>
                <a:gd name="T49" fmla="*/ 2147483647 h 56"/>
                <a:gd name="T50" fmla="*/ 2147483647 w 239"/>
                <a:gd name="T51" fmla="*/ 2147483647 h 56"/>
                <a:gd name="T52" fmla="*/ 2147483647 w 239"/>
                <a:gd name="T53" fmla="*/ 2147483647 h 56"/>
                <a:gd name="T54" fmla="*/ 2147483647 w 239"/>
                <a:gd name="T55" fmla="*/ 2147483647 h 56"/>
                <a:gd name="T56" fmla="*/ 2147483647 w 239"/>
                <a:gd name="T57" fmla="*/ 2147483647 h 56"/>
                <a:gd name="T58" fmla="*/ 2147483647 w 239"/>
                <a:gd name="T59" fmla="*/ 2147483647 h 56"/>
                <a:gd name="T60" fmla="*/ 2147483647 w 239"/>
                <a:gd name="T61" fmla="*/ 2147483647 h 56"/>
                <a:gd name="T62" fmla="*/ 2147483647 w 239"/>
                <a:gd name="T63" fmla="*/ 2147483647 h 56"/>
                <a:gd name="T64" fmla="*/ 2147483647 w 239"/>
                <a:gd name="T65" fmla="*/ 2147483647 h 56"/>
                <a:gd name="T66" fmla="*/ 2147483647 w 239"/>
                <a:gd name="T67" fmla="*/ 2147483647 h 56"/>
                <a:gd name="T68" fmla="*/ 2147483647 w 239"/>
                <a:gd name="T69" fmla="*/ 2147483647 h 56"/>
                <a:gd name="T70" fmla="*/ 2147483647 w 239"/>
                <a:gd name="T71" fmla="*/ 2147483647 h 56"/>
                <a:gd name="T72" fmla="*/ 2147483647 w 239"/>
                <a:gd name="T73" fmla="*/ 2147483647 h 56"/>
                <a:gd name="T74" fmla="*/ 2147483647 w 239"/>
                <a:gd name="T75" fmla="*/ 2147483647 h 56"/>
                <a:gd name="T76" fmla="*/ 2147483647 w 239"/>
                <a:gd name="T77" fmla="*/ 2147483647 h 56"/>
                <a:gd name="T78" fmla="*/ 2147483647 w 239"/>
                <a:gd name="T79" fmla="*/ 2147483647 h 56"/>
                <a:gd name="T80" fmla="*/ 2147483647 w 239"/>
                <a:gd name="T81" fmla="*/ 2147483647 h 56"/>
                <a:gd name="T82" fmla="*/ 2147483647 w 239"/>
                <a:gd name="T83" fmla="*/ 2147483647 h 56"/>
                <a:gd name="T84" fmla="*/ 2147483647 w 239"/>
                <a:gd name="T85" fmla="*/ 2147483647 h 56"/>
                <a:gd name="T86" fmla="*/ 2147483647 w 239"/>
                <a:gd name="T87" fmla="*/ 0 h 56"/>
                <a:gd name="T88" fmla="*/ 2147483647 w 239"/>
                <a:gd name="T89" fmla="*/ 2147483647 h 56"/>
                <a:gd name="T90" fmla="*/ 2147483647 w 239"/>
                <a:gd name="T91" fmla="*/ 2147483647 h 56"/>
                <a:gd name="T92" fmla="*/ 2147483647 w 239"/>
                <a:gd name="T93" fmla="*/ 2147483647 h 56"/>
                <a:gd name="T94" fmla="*/ 2147483647 w 239"/>
                <a:gd name="T95" fmla="*/ 2147483647 h 56"/>
                <a:gd name="T96" fmla="*/ 2147483647 w 239"/>
                <a:gd name="T97" fmla="*/ 2147483647 h 56"/>
                <a:gd name="T98" fmla="*/ 2147483647 w 239"/>
                <a:gd name="T99" fmla="*/ 2147483647 h 56"/>
                <a:gd name="T100" fmla="*/ 2147483647 w 239"/>
                <a:gd name="T101" fmla="*/ 2147483647 h 56"/>
                <a:gd name="T102" fmla="*/ 2147483647 w 239"/>
                <a:gd name="T103" fmla="*/ 2147483647 h 56"/>
                <a:gd name="T104" fmla="*/ 2147483647 w 239"/>
                <a:gd name="T105" fmla="*/ 2147483647 h 56"/>
                <a:gd name="T106" fmla="*/ 2147483647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44" name="Freeform 495"/>
            <p:cNvSpPr>
              <a:spLocks/>
            </p:cNvSpPr>
            <p:nvPr>
              <p:custDataLst>
                <p:tags r:id="rId1096"/>
              </p:custDataLst>
            </p:nvPr>
          </p:nvSpPr>
          <p:spPr bwMode="auto">
            <a:xfrm>
              <a:off x="5918115" y="2410598"/>
              <a:ext cx="77884" cy="54391"/>
            </a:xfrm>
            <a:custGeom>
              <a:avLst/>
              <a:gdLst>
                <a:gd name="T0" fmla="*/ 2147483647 w 187"/>
                <a:gd name="T1" fmla="*/ 2147483647 h 80"/>
                <a:gd name="T2" fmla="*/ 2147483647 w 187"/>
                <a:gd name="T3" fmla="*/ 0 h 80"/>
                <a:gd name="T4" fmla="*/ 2147483647 w 187"/>
                <a:gd name="T5" fmla="*/ 2147483647 h 80"/>
                <a:gd name="T6" fmla="*/ 2147483647 w 187"/>
                <a:gd name="T7" fmla="*/ 2147483647 h 80"/>
                <a:gd name="T8" fmla="*/ 2147483647 w 187"/>
                <a:gd name="T9" fmla="*/ 2147483647 h 80"/>
                <a:gd name="T10" fmla="*/ 2147483647 w 187"/>
                <a:gd name="T11" fmla="*/ 2147483647 h 80"/>
                <a:gd name="T12" fmla="*/ 2147483647 w 187"/>
                <a:gd name="T13" fmla="*/ 2147483647 h 80"/>
                <a:gd name="T14" fmla="*/ 2147483647 w 187"/>
                <a:gd name="T15" fmla="*/ 2147483647 h 80"/>
                <a:gd name="T16" fmla="*/ 2147483647 w 187"/>
                <a:gd name="T17" fmla="*/ 2147483647 h 80"/>
                <a:gd name="T18" fmla="*/ 2147483647 w 187"/>
                <a:gd name="T19" fmla="*/ 2147483647 h 80"/>
                <a:gd name="T20" fmla="*/ 2147483647 w 187"/>
                <a:gd name="T21" fmla="*/ 2147483647 h 80"/>
                <a:gd name="T22" fmla="*/ 2147483647 w 187"/>
                <a:gd name="T23" fmla="*/ 2147483647 h 80"/>
                <a:gd name="T24" fmla="*/ 2147483647 w 187"/>
                <a:gd name="T25" fmla="*/ 2147483647 h 80"/>
                <a:gd name="T26" fmla="*/ 2147483647 w 187"/>
                <a:gd name="T27" fmla="*/ 2147483647 h 80"/>
                <a:gd name="T28" fmla="*/ 2147483647 w 187"/>
                <a:gd name="T29" fmla="*/ 2147483647 h 80"/>
                <a:gd name="T30" fmla="*/ 2147483647 w 187"/>
                <a:gd name="T31" fmla="*/ 2147483647 h 80"/>
                <a:gd name="T32" fmla="*/ 2147483647 w 187"/>
                <a:gd name="T33" fmla="*/ 2147483647 h 80"/>
                <a:gd name="T34" fmla="*/ 2147483647 w 187"/>
                <a:gd name="T35" fmla="*/ 2147483647 h 80"/>
                <a:gd name="T36" fmla="*/ 2147483647 w 187"/>
                <a:gd name="T37" fmla="*/ 2147483647 h 80"/>
                <a:gd name="T38" fmla="*/ 2147483647 w 187"/>
                <a:gd name="T39" fmla="*/ 2147483647 h 80"/>
                <a:gd name="T40" fmla="*/ 2147483647 w 187"/>
                <a:gd name="T41" fmla="*/ 2147483647 h 80"/>
                <a:gd name="T42" fmla="*/ 2147483647 w 187"/>
                <a:gd name="T43" fmla="*/ 2147483647 h 80"/>
                <a:gd name="T44" fmla="*/ 2147483647 w 187"/>
                <a:gd name="T45" fmla="*/ 2147483647 h 80"/>
                <a:gd name="T46" fmla="*/ 2147483647 w 187"/>
                <a:gd name="T47" fmla="*/ 2147483647 h 80"/>
                <a:gd name="T48" fmla="*/ 2147483647 w 187"/>
                <a:gd name="T49" fmla="*/ 2147483647 h 80"/>
                <a:gd name="T50" fmla="*/ 2147483647 w 187"/>
                <a:gd name="T51" fmla="*/ 2147483647 h 80"/>
                <a:gd name="T52" fmla="*/ 2147483647 w 187"/>
                <a:gd name="T53" fmla="*/ 2147483647 h 80"/>
                <a:gd name="T54" fmla="*/ 2147483647 w 187"/>
                <a:gd name="T55" fmla="*/ 2147483647 h 80"/>
                <a:gd name="T56" fmla="*/ 2147483647 w 187"/>
                <a:gd name="T57" fmla="*/ 2147483647 h 80"/>
                <a:gd name="T58" fmla="*/ 2147483647 w 187"/>
                <a:gd name="T59" fmla="*/ 2147483647 h 80"/>
                <a:gd name="T60" fmla="*/ 2147483647 w 187"/>
                <a:gd name="T61" fmla="*/ 2147483647 h 80"/>
                <a:gd name="T62" fmla="*/ 2147483647 w 187"/>
                <a:gd name="T63" fmla="*/ 2147483647 h 80"/>
                <a:gd name="T64" fmla="*/ 2147483647 w 187"/>
                <a:gd name="T65" fmla="*/ 2147483647 h 80"/>
                <a:gd name="T66" fmla="*/ 0 w 187"/>
                <a:gd name="T67" fmla="*/ 2147483647 h 80"/>
                <a:gd name="T68" fmla="*/ 2147483647 w 187"/>
                <a:gd name="T69" fmla="*/ 2147483647 h 80"/>
                <a:gd name="T70" fmla="*/ 2147483647 w 187"/>
                <a:gd name="T71" fmla="*/ 2147483647 h 80"/>
                <a:gd name="T72" fmla="*/ 2147483647 w 187"/>
                <a:gd name="T73" fmla="*/ 2147483647 h 80"/>
                <a:gd name="T74" fmla="*/ 2147483647 w 187"/>
                <a:gd name="T75" fmla="*/ 2147483647 h 80"/>
                <a:gd name="T76" fmla="*/ 2147483647 w 187"/>
                <a:gd name="T77" fmla="*/ 2147483647 h 80"/>
                <a:gd name="T78" fmla="*/ 2147483647 w 187"/>
                <a:gd name="T79" fmla="*/ 2147483647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45" name="Freeform 496"/>
            <p:cNvSpPr>
              <a:spLocks/>
            </p:cNvSpPr>
            <p:nvPr>
              <p:custDataLst>
                <p:tags r:id="rId1097"/>
              </p:custDataLst>
            </p:nvPr>
          </p:nvSpPr>
          <p:spPr bwMode="auto">
            <a:xfrm>
              <a:off x="6415376" y="2529956"/>
              <a:ext cx="74889" cy="55903"/>
            </a:xfrm>
            <a:custGeom>
              <a:avLst/>
              <a:gdLst>
                <a:gd name="T0" fmla="*/ 2147483647 w 183"/>
                <a:gd name="T1" fmla="*/ 0 h 73"/>
                <a:gd name="T2" fmla="*/ 2147483647 w 183"/>
                <a:gd name="T3" fmla="*/ 0 h 73"/>
                <a:gd name="T4" fmla="*/ 2147483647 w 183"/>
                <a:gd name="T5" fmla="*/ 2147483647 h 73"/>
                <a:gd name="T6" fmla="*/ 2147483647 w 183"/>
                <a:gd name="T7" fmla="*/ 2147483647 h 73"/>
                <a:gd name="T8" fmla="*/ 2147483647 w 183"/>
                <a:gd name="T9" fmla="*/ 2147483647 h 73"/>
                <a:gd name="T10" fmla="*/ 2147483647 w 183"/>
                <a:gd name="T11" fmla="*/ 2147483647 h 73"/>
                <a:gd name="T12" fmla="*/ 2147483647 w 183"/>
                <a:gd name="T13" fmla="*/ 2147483647 h 73"/>
                <a:gd name="T14" fmla="*/ 2147483647 w 183"/>
                <a:gd name="T15" fmla="*/ 2147483647 h 73"/>
                <a:gd name="T16" fmla="*/ 2147483647 w 183"/>
                <a:gd name="T17" fmla="*/ 2147483647 h 73"/>
                <a:gd name="T18" fmla="*/ 2147483647 w 183"/>
                <a:gd name="T19" fmla="*/ 2147483647 h 73"/>
                <a:gd name="T20" fmla="*/ 2147483647 w 183"/>
                <a:gd name="T21" fmla="*/ 2147483647 h 73"/>
                <a:gd name="T22" fmla="*/ 2147483647 w 183"/>
                <a:gd name="T23" fmla="*/ 2147483647 h 73"/>
                <a:gd name="T24" fmla="*/ 2147483647 w 183"/>
                <a:gd name="T25" fmla="*/ 2147483647 h 73"/>
                <a:gd name="T26" fmla="*/ 2147483647 w 183"/>
                <a:gd name="T27" fmla="*/ 2147483647 h 73"/>
                <a:gd name="T28" fmla="*/ 2147483647 w 183"/>
                <a:gd name="T29" fmla="*/ 2147483647 h 73"/>
                <a:gd name="T30" fmla="*/ 2147483647 w 183"/>
                <a:gd name="T31" fmla="*/ 2147483647 h 73"/>
                <a:gd name="T32" fmla="*/ 2147483647 w 183"/>
                <a:gd name="T33" fmla="*/ 2147483647 h 73"/>
                <a:gd name="T34" fmla="*/ 2147483647 w 183"/>
                <a:gd name="T35" fmla="*/ 2147483647 h 73"/>
                <a:gd name="T36" fmla="*/ 2147483647 w 183"/>
                <a:gd name="T37" fmla="*/ 2147483647 h 73"/>
                <a:gd name="T38" fmla="*/ 2147483647 w 183"/>
                <a:gd name="T39" fmla="*/ 2147483647 h 73"/>
                <a:gd name="T40" fmla="*/ 2147483647 w 183"/>
                <a:gd name="T41" fmla="*/ 2147483647 h 73"/>
                <a:gd name="T42" fmla="*/ 2147483647 w 183"/>
                <a:gd name="T43" fmla="*/ 2147483647 h 73"/>
                <a:gd name="T44" fmla="*/ 2147483647 w 183"/>
                <a:gd name="T45" fmla="*/ 2147483647 h 73"/>
                <a:gd name="T46" fmla="*/ 2147483647 w 183"/>
                <a:gd name="T47" fmla="*/ 2147483647 h 73"/>
                <a:gd name="T48" fmla="*/ 2147483647 w 183"/>
                <a:gd name="T49" fmla="*/ 2147483647 h 73"/>
                <a:gd name="T50" fmla="*/ 0 w 183"/>
                <a:gd name="T51" fmla="*/ 2147483647 h 73"/>
                <a:gd name="T52" fmla="*/ 2147483647 w 183"/>
                <a:gd name="T53" fmla="*/ 2147483647 h 73"/>
                <a:gd name="T54" fmla="*/ 2147483647 w 183"/>
                <a:gd name="T55" fmla="*/ 2147483647 h 73"/>
                <a:gd name="T56" fmla="*/ 2147483647 w 183"/>
                <a:gd name="T57" fmla="*/ 2147483647 h 73"/>
                <a:gd name="T58" fmla="*/ 2147483647 w 183"/>
                <a:gd name="T59" fmla="*/ 2147483647 h 73"/>
                <a:gd name="T60" fmla="*/ 2147483647 w 183"/>
                <a:gd name="T61" fmla="*/ 2147483647 h 73"/>
                <a:gd name="T62" fmla="*/ 2147483647 w 183"/>
                <a:gd name="T63" fmla="*/ 0 h 73"/>
                <a:gd name="T64" fmla="*/ 2147483647 w 183"/>
                <a:gd name="T65" fmla="*/ 0 h 73"/>
                <a:gd name="T66" fmla="*/ 214748364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46" name="Freeform 497"/>
            <p:cNvSpPr>
              <a:spLocks/>
            </p:cNvSpPr>
            <p:nvPr>
              <p:custDataLst>
                <p:tags r:id="rId1098"/>
              </p:custDataLst>
            </p:nvPr>
          </p:nvSpPr>
          <p:spPr bwMode="auto">
            <a:xfrm>
              <a:off x="6478282" y="2546576"/>
              <a:ext cx="31454" cy="54391"/>
            </a:xfrm>
            <a:custGeom>
              <a:avLst/>
              <a:gdLst>
                <a:gd name="T0" fmla="*/ 0 w 79"/>
                <a:gd name="T1" fmla="*/ 2147483647 h 42"/>
                <a:gd name="T2" fmla="*/ 2147483647 w 79"/>
                <a:gd name="T3" fmla="*/ 2147483647 h 42"/>
                <a:gd name="T4" fmla="*/ 2147483647 w 79"/>
                <a:gd name="T5" fmla="*/ 2147483647 h 42"/>
                <a:gd name="T6" fmla="*/ 2147483647 w 79"/>
                <a:gd name="T7" fmla="*/ 0 h 42"/>
                <a:gd name="T8" fmla="*/ 2147483647 w 79"/>
                <a:gd name="T9" fmla="*/ 0 h 42"/>
                <a:gd name="T10" fmla="*/ 2147483647 w 79"/>
                <a:gd name="T11" fmla="*/ 2147483647 h 42"/>
                <a:gd name="T12" fmla="*/ 2147483647 w 79"/>
                <a:gd name="T13" fmla="*/ 2147483647 h 42"/>
                <a:gd name="T14" fmla="*/ 2147483647 w 79"/>
                <a:gd name="T15" fmla="*/ 2147483647 h 42"/>
                <a:gd name="T16" fmla="*/ 2147483647 w 79"/>
                <a:gd name="T17" fmla="*/ 2147483647 h 42"/>
                <a:gd name="T18" fmla="*/ 2147483647 w 79"/>
                <a:gd name="T19" fmla="*/ 2147483647 h 42"/>
                <a:gd name="T20" fmla="*/ 2147483647 w 79"/>
                <a:gd name="T21" fmla="*/ 2147483647 h 42"/>
                <a:gd name="T22" fmla="*/ 2147483647 w 79"/>
                <a:gd name="T23" fmla="*/ 2147483647 h 42"/>
                <a:gd name="T24" fmla="*/ 2147483647 w 79"/>
                <a:gd name="T25" fmla="*/ 2147483647 h 42"/>
                <a:gd name="T26" fmla="*/ 2147483647 w 79"/>
                <a:gd name="T27" fmla="*/ 2147483647 h 42"/>
                <a:gd name="T28" fmla="*/ 2147483647 w 79"/>
                <a:gd name="T29" fmla="*/ 2147483647 h 42"/>
                <a:gd name="T30" fmla="*/ 2147483647 w 79"/>
                <a:gd name="T31" fmla="*/ 2147483647 h 42"/>
                <a:gd name="T32" fmla="*/ 2147483647 w 79"/>
                <a:gd name="T33" fmla="*/ 2147483647 h 42"/>
                <a:gd name="T34" fmla="*/ 2147483647 w 79"/>
                <a:gd name="T35" fmla="*/ 2147483647 h 42"/>
                <a:gd name="T36" fmla="*/ 2147483647 w 79"/>
                <a:gd name="T37" fmla="*/ 2147483647 h 42"/>
                <a:gd name="T38" fmla="*/ 2147483647 w 79"/>
                <a:gd name="T39" fmla="*/ 2147483647 h 42"/>
                <a:gd name="T40" fmla="*/ 2147483647 w 79"/>
                <a:gd name="T41" fmla="*/ 2147483647 h 42"/>
                <a:gd name="T42" fmla="*/ 2147483647 w 79"/>
                <a:gd name="T43" fmla="*/ 2147483647 h 42"/>
                <a:gd name="T44" fmla="*/ 2147483647 w 79"/>
                <a:gd name="T45" fmla="*/ 2147483647 h 42"/>
                <a:gd name="T46" fmla="*/ 0 w 79"/>
                <a:gd name="T47" fmla="*/ 2147483647 h 42"/>
                <a:gd name="T48" fmla="*/ 0 w 79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47" name="Freeform 498"/>
            <p:cNvSpPr>
              <a:spLocks/>
            </p:cNvSpPr>
            <p:nvPr>
              <p:custDataLst>
                <p:tags r:id="rId1099"/>
              </p:custDataLst>
            </p:nvPr>
          </p:nvSpPr>
          <p:spPr bwMode="auto">
            <a:xfrm>
              <a:off x="6506740" y="2557151"/>
              <a:ext cx="49426" cy="55903"/>
            </a:xfrm>
            <a:custGeom>
              <a:avLst/>
              <a:gdLst>
                <a:gd name="T0" fmla="*/ 2147483647 w 113"/>
                <a:gd name="T1" fmla="*/ 2147483647 h 52"/>
                <a:gd name="T2" fmla="*/ 2147483647 w 113"/>
                <a:gd name="T3" fmla="*/ 2147483647 h 52"/>
                <a:gd name="T4" fmla="*/ 2147483647 w 113"/>
                <a:gd name="T5" fmla="*/ 2147483647 h 52"/>
                <a:gd name="T6" fmla="*/ 2147483647 w 113"/>
                <a:gd name="T7" fmla="*/ 2147483647 h 52"/>
                <a:gd name="T8" fmla="*/ 2147483647 w 113"/>
                <a:gd name="T9" fmla="*/ 2147483647 h 52"/>
                <a:gd name="T10" fmla="*/ 2147483647 w 113"/>
                <a:gd name="T11" fmla="*/ 2147483647 h 52"/>
                <a:gd name="T12" fmla="*/ 2147483647 w 113"/>
                <a:gd name="T13" fmla="*/ 2147483647 h 52"/>
                <a:gd name="T14" fmla="*/ 2147483647 w 113"/>
                <a:gd name="T15" fmla="*/ 2147483647 h 52"/>
                <a:gd name="T16" fmla="*/ 2147483647 w 113"/>
                <a:gd name="T17" fmla="*/ 2147483647 h 52"/>
                <a:gd name="T18" fmla="*/ 2147483647 w 113"/>
                <a:gd name="T19" fmla="*/ 2147483647 h 52"/>
                <a:gd name="T20" fmla="*/ 2147483647 w 113"/>
                <a:gd name="T21" fmla="*/ 2147483647 h 52"/>
                <a:gd name="T22" fmla="*/ 2147483647 w 113"/>
                <a:gd name="T23" fmla="*/ 2147483647 h 52"/>
                <a:gd name="T24" fmla="*/ 2147483647 w 113"/>
                <a:gd name="T25" fmla="*/ 2147483647 h 52"/>
                <a:gd name="T26" fmla="*/ 2147483647 w 113"/>
                <a:gd name="T27" fmla="*/ 2147483647 h 52"/>
                <a:gd name="T28" fmla="*/ 2147483647 w 113"/>
                <a:gd name="T29" fmla="*/ 2147483647 h 52"/>
                <a:gd name="T30" fmla="*/ 2147483647 w 113"/>
                <a:gd name="T31" fmla="*/ 2147483647 h 52"/>
                <a:gd name="T32" fmla="*/ 2147483647 w 113"/>
                <a:gd name="T33" fmla="*/ 2147483647 h 52"/>
                <a:gd name="T34" fmla="*/ 2147483647 w 113"/>
                <a:gd name="T35" fmla="*/ 2147483647 h 52"/>
                <a:gd name="T36" fmla="*/ 0 w 113"/>
                <a:gd name="T37" fmla="*/ 2147483647 h 52"/>
                <a:gd name="T38" fmla="*/ 2147483647 w 113"/>
                <a:gd name="T39" fmla="*/ 2147483647 h 52"/>
                <a:gd name="T40" fmla="*/ 2147483647 w 113"/>
                <a:gd name="T41" fmla="*/ 2147483647 h 52"/>
                <a:gd name="T42" fmla="*/ 2147483647 w 113"/>
                <a:gd name="T43" fmla="*/ 2147483647 h 52"/>
                <a:gd name="T44" fmla="*/ 2147483647 w 113"/>
                <a:gd name="T45" fmla="*/ 2147483647 h 52"/>
                <a:gd name="T46" fmla="*/ 2147483647 w 113"/>
                <a:gd name="T47" fmla="*/ 2147483647 h 52"/>
                <a:gd name="T48" fmla="*/ 2147483647 w 113"/>
                <a:gd name="T49" fmla="*/ 2147483647 h 52"/>
                <a:gd name="T50" fmla="*/ 2147483647 w 113"/>
                <a:gd name="T51" fmla="*/ 2147483647 h 52"/>
                <a:gd name="T52" fmla="*/ 2147483647 w 113"/>
                <a:gd name="T53" fmla="*/ 0 h 52"/>
                <a:gd name="T54" fmla="*/ 2147483647 w 113"/>
                <a:gd name="T55" fmla="*/ 0 h 52"/>
                <a:gd name="T56" fmla="*/ 2147483647 w 113"/>
                <a:gd name="T57" fmla="*/ 2147483647 h 52"/>
                <a:gd name="T58" fmla="*/ 2147483647 w 113"/>
                <a:gd name="T59" fmla="*/ 2147483647 h 52"/>
                <a:gd name="T60" fmla="*/ 2147483647 w 113"/>
                <a:gd name="T61" fmla="*/ 2147483647 h 52"/>
                <a:gd name="T62" fmla="*/ 2147483647 w 113"/>
                <a:gd name="T63" fmla="*/ 2147483647 h 52"/>
                <a:gd name="T64" fmla="*/ 2147483647 w 113"/>
                <a:gd name="T65" fmla="*/ 2147483647 h 52"/>
                <a:gd name="T66" fmla="*/ 2147483647 w 113"/>
                <a:gd name="T67" fmla="*/ 2147483647 h 52"/>
                <a:gd name="T68" fmla="*/ 2147483647 w 113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48" name="Freeform 499"/>
            <p:cNvSpPr>
              <a:spLocks/>
            </p:cNvSpPr>
            <p:nvPr>
              <p:custDataLst>
                <p:tags r:id="rId1100"/>
              </p:custDataLst>
            </p:nvPr>
          </p:nvSpPr>
          <p:spPr bwMode="auto">
            <a:xfrm>
              <a:off x="6291061" y="2531467"/>
              <a:ext cx="58413" cy="55902"/>
            </a:xfrm>
            <a:custGeom>
              <a:avLst/>
              <a:gdLst>
                <a:gd name="T0" fmla="*/ 0 w 139"/>
                <a:gd name="T1" fmla="*/ 2147483647 h 40"/>
                <a:gd name="T2" fmla="*/ 2147483647 w 139"/>
                <a:gd name="T3" fmla="*/ 2147483647 h 40"/>
                <a:gd name="T4" fmla="*/ 2147483647 w 139"/>
                <a:gd name="T5" fmla="*/ 2147483647 h 40"/>
                <a:gd name="T6" fmla="*/ 2147483647 w 139"/>
                <a:gd name="T7" fmla="*/ 2147483647 h 40"/>
                <a:gd name="T8" fmla="*/ 2147483647 w 139"/>
                <a:gd name="T9" fmla="*/ 2147483647 h 40"/>
                <a:gd name="T10" fmla="*/ 2147483647 w 139"/>
                <a:gd name="T11" fmla="*/ 2147483647 h 40"/>
                <a:gd name="T12" fmla="*/ 2147483647 w 139"/>
                <a:gd name="T13" fmla="*/ 2147483647 h 40"/>
                <a:gd name="T14" fmla="*/ 2147483647 w 139"/>
                <a:gd name="T15" fmla="*/ 0 h 40"/>
                <a:gd name="T16" fmla="*/ 2147483647 w 139"/>
                <a:gd name="T17" fmla="*/ 2147483647 h 40"/>
                <a:gd name="T18" fmla="*/ 2147483647 w 139"/>
                <a:gd name="T19" fmla="*/ 2147483647 h 40"/>
                <a:gd name="T20" fmla="*/ 2147483647 w 139"/>
                <a:gd name="T21" fmla="*/ 2147483647 h 40"/>
                <a:gd name="T22" fmla="*/ 2147483647 w 139"/>
                <a:gd name="T23" fmla="*/ 2147483647 h 40"/>
                <a:gd name="T24" fmla="*/ 2147483647 w 139"/>
                <a:gd name="T25" fmla="*/ 2147483647 h 40"/>
                <a:gd name="T26" fmla="*/ 2147483647 w 139"/>
                <a:gd name="T27" fmla="*/ 2147483647 h 40"/>
                <a:gd name="T28" fmla="*/ 2147483647 w 139"/>
                <a:gd name="T29" fmla="*/ 2147483647 h 40"/>
                <a:gd name="T30" fmla="*/ 2147483647 w 139"/>
                <a:gd name="T31" fmla="*/ 2147483647 h 40"/>
                <a:gd name="T32" fmla="*/ 2147483647 w 139"/>
                <a:gd name="T33" fmla="*/ 2147483647 h 40"/>
                <a:gd name="T34" fmla="*/ 2147483647 w 139"/>
                <a:gd name="T35" fmla="*/ 2147483647 h 40"/>
                <a:gd name="T36" fmla="*/ 2147483647 w 139"/>
                <a:gd name="T37" fmla="*/ 2147483647 h 40"/>
                <a:gd name="T38" fmla="*/ 2147483647 w 139"/>
                <a:gd name="T39" fmla="*/ 2147483647 h 40"/>
                <a:gd name="T40" fmla="*/ 2147483647 w 139"/>
                <a:gd name="T41" fmla="*/ 2147483647 h 40"/>
                <a:gd name="T42" fmla="*/ 0 w 139"/>
                <a:gd name="T43" fmla="*/ 21474836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49" name="Freeform 500"/>
            <p:cNvSpPr>
              <a:spLocks/>
            </p:cNvSpPr>
            <p:nvPr>
              <p:custDataLst>
                <p:tags r:id="rId1101"/>
              </p:custDataLst>
            </p:nvPr>
          </p:nvSpPr>
          <p:spPr bwMode="auto">
            <a:xfrm>
              <a:off x="6574140" y="2475565"/>
              <a:ext cx="131804" cy="54391"/>
            </a:xfrm>
            <a:custGeom>
              <a:avLst/>
              <a:gdLst>
                <a:gd name="T0" fmla="*/ 2147483647 w 325"/>
                <a:gd name="T1" fmla="*/ 2147483647 h 71"/>
                <a:gd name="T2" fmla="*/ 2147483647 w 325"/>
                <a:gd name="T3" fmla="*/ 2147483647 h 71"/>
                <a:gd name="T4" fmla="*/ 2147483647 w 325"/>
                <a:gd name="T5" fmla="*/ 0 h 71"/>
                <a:gd name="T6" fmla="*/ 2147483647 w 325"/>
                <a:gd name="T7" fmla="*/ 2147483647 h 71"/>
                <a:gd name="T8" fmla="*/ 2147483647 w 325"/>
                <a:gd name="T9" fmla="*/ 2147483647 h 71"/>
                <a:gd name="T10" fmla="*/ 2147483647 w 325"/>
                <a:gd name="T11" fmla="*/ 2147483647 h 71"/>
                <a:gd name="T12" fmla="*/ 2147483647 w 325"/>
                <a:gd name="T13" fmla="*/ 2147483647 h 71"/>
                <a:gd name="T14" fmla="*/ 2147483647 w 325"/>
                <a:gd name="T15" fmla="*/ 2147483647 h 71"/>
                <a:gd name="T16" fmla="*/ 2147483647 w 325"/>
                <a:gd name="T17" fmla="*/ 2147483647 h 71"/>
                <a:gd name="T18" fmla="*/ 2147483647 w 325"/>
                <a:gd name="T19" fmla="*/ 2147483647 h 71"/>
                <a:gd name="T20" fmla="*/ 2147483647 w 325"/>
                <a:gd name="T21" fmla="*/ 2147483647 h 71"/>
                <a:gd name="T22" fmla="*/ 2147483647 w 325"/>
                <a:gd name="T23" fmla="*/ 2147483647 h 71"/>
                <a:gd name="T24" fmla="*/ 2147483647 w 325"/>
                <a:gd name="T25" fmla="*/ 2147483647 h 71"/>
                <a:gd name="T26" fmla="*/ 2147483647 w 325"/>
                <a:gd name="T27" fmla="*/ 2147483647 h 71"/>
                <a:gd name="T28" fmla="*/ 2147483647 w 325"/>
                <a:gd name="T29" fmla="*/ 2147483647 h 71"/>
                <a:gd name="T30" fmla="*/ 2147483647 w 325"/>
                <a:gd name="T31" fmla="*/ 2147483647 h 71"/>
                <a:gd name="T32" fmla="*/ 2147483647 w 325"/>
                <a:gd name="T33" fmla="*/ 2147483647 h 71"/>
                <a:gd name="T34" fmla="*/ 2147483647 w 325"/>
                <a:gd name="T35" fmla="*/ 2147483647 h 71"/>
                <a:gd name="T36" fmla="*/ 2147483647 w 325"/>
                <a:gd name="T37" fmla="*/ 2147483647 h 71"/>
                <a:gd name="T38" fmla="*/ 2147483647 w 325"/>
                <a:gd name="T39" fmla="*/ 2147483647 h 71"/>
                <a:gd name="T40" fmla="*/ 2147483647 w 325"/>
                <a:gd name="T41" fmla="*/ 2147483647 h 71"/>
                <a:gd name="T42" fmla="*/ 2147483647 w 325"/>
                <a:gd name="T43" fmla="*/ 2147483647 h 71"/>
                <a:gd name="T44" fmla="*/ 2147483647 w 325"/>
                <a:gd name="T45" fmla="*/ 2147483647 h 71"/>
                <a:gd name="T46" fmla="*/ 2147483647 w 325"/>
                <a:gd name="T47" fmla="*/ 2147483647 h 71"/>
                <a:gd name="T48" fmla="*/ 2147483647 w 325"/>
                <a:gd name="T49" fmla="*/ 2147483647 h 71"/>
                <a:gd name="T50" fmla="*/ 2147483647 w 325"/>
                <a:gd name="T51" fmla="*/ 2147483647 h 71"/>
                <a:gd name="T52" fmla="*/ 2147483647 w 325"/>
                <a:gd name="T53" fmla="*/ 2147483647 h 71"/>
                <a:gd name="T54" fmla="*/ 2147483647 w 325"/>
                <a:gd name="T55" fmla="*/ 2147483647 h 71"/>
                <a:gd name="T56" fmla="*/ 2147483647 w 325"/>
                <a:gd name="T57" fmla="*/ 2147483647 h 71"/>
                <a:gd name="T58" fmla="*/ 2147483647 w 325"/>
                <a:gd name="T59" fmla="*/ 2147483647 h 71"/>
                <a:gd name="T60" fmla="*/ 2147483647 w 325"/>
                <a:gd name="T61" fmla="*/ 2147483647 h 71"/>
                <a:gd name="T62" fmla="*/ 0 w 325"/>
                <a:gd name="T63" fmla="*/ 2147483647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50" name="Freeform 501"/>
            <p:cNvSpPr>
              <a:spLocks/>
            </p:cNvSpPr>
            <p:nvPr>
              <p:custDataLst>
                <p:tags r:id="rId1102"/>
              </p:custDataLst>
            </p:nvPr>
          </p:nvSpPr>
          <p:spPr bwMode="auto">
            <a:xfrm>
              <a:off x="6725415" y="2483119"/>
              <a:ext cx="89866" cy="54391"/>
            </a:xfrm>
            <a:custGeom>
              <a:avLst/>
              <a:gdLst>
                <a:gd name="T0" fmla="*/ 2147483647 w 220"/>
                <a:gd name="T1" fmla="*/ 2147483647 h 72"/>
                <a:gd name="T2" fmla="*/ 2147483647 w 220"/>
                <a:gd name="T3" fmla="*/ 2147483647 h 72"/>
                <a:gd name="T4" fmla="*/ 2147483647 w 220"/>
                <a:gd name="T5" fmla="*/ 2147483647 h 72"/>
                <a:gd name="T6" fmla="*/ 2147483647 w 220"/>
                <a:gd name="T7" fmla="*/ 2147483647 h 72"/>
                <a:gd name="T8" fmla="*/ 2147483647 w 220"/>
                <a:gd name="T9" fmla="*/ 2147483647 h 72"/>
                <a:gd name="T10" fmla="*/ 2147483647 w 220"/>
                <a:gd name="T11" fmla="*/ 2147483647 h 72"/>
                <a:gd name="T12" fmla="*/ 2147483647 w 220"/>
                <a:gd name="T13" fmla="*/ 2147483647 h 72"/>
                <a:gd name="T14" fmla="*/ 2147483647 w 220"/>
                <a:gd name="T15" fmla="*/ 2147483647 h 72"/>
                <a:gd name="T16" fmla="*/ 2147483647 w 220"/>
                <a:gd name="T17" fmla="*/ 2147483647 h 72"/>
                <a:gd name="T18" fmla="*/ 2147483647 w 220"/>
                <a:gd name="T19" fmla="*/ 2147483647 h 72"/>
                <a:gd name="T20" fmla="*/ 2147483647 w 220"/>
                <a:gd name="T21" fmla="*/ 2147483647 h 72"/>
                <a:gd name="T22" fmla="*/ 2147483647 w 220"/>
                <a:gd name="T23" fmla="*/ 2147483647 h 72"/>
                <a:gd name="T24" fmla="*/ 2147483647 w 220"/>
                <a:gd name="T25" fmla="*/ 2147483647 h 72"/>
                <a:gd name="T26" fmla="*/ 2147483647 w 220"/>
                <a:gd name="T27" fmla="*/ 2147483647 h 72"/>
                <a:gd name="T28" fmla="*/ 2147483647 w 220"/>
                <a:gd name="T29" fmla="*/ 0 h 72"/>
                <a:gd name="T30" fmla="*/ 2147483647 w 220"/>
                <a:gd name="T31" fmla="*/ 2147483647 h 72"/>
                <a:gd name="T32" fmla="*/ 2147483647 w 220"/>
                <a:gd name="T33" fmla="*/ 2147483647 h 72"/>
                <a:gd name="T34" fmla="*/ 2147483647 w 220"/>
                <a:gd name="T35" fmla="*/ 2147483647 h 72"/>
                <a:gd name="T36" fmla="*/ 2147483647 w 220"/>
                <a:gd name="T37" fmla="*/ 2147483647 h 72"/>
                <a:gd name="T38" fmla="*/ 2147483647 w 220"/>
                <a:gd name="T39" fmla="*/ 2147483647 h 72"/>
                <a:gd name="T40" fmla="*/ 2147483647 w 220"/>
                <a:gd name="T41" fmla="*/ 2147483647 h 72"/>
                <a:gd name="T42" fmla="*/ 2147483647 w 220"/>
                <a:gd name="T43" fmla="*/ 2147483647 h 72"/>
                <a:gd name="T44" fmla="*/ 2147483647 w 220"/>
                <a:gd name="T45" fmla="*/ 2147483647 h 72"/>
                <a:gd name="T46" fmla="*/ 2147483647 w 220"/>
                <a:gd name="T47" fmla="*/ 2147483647 h 72"/>
                <a:gd name="T48" fmla="*/ 2147483647 w 220"/>
                <a:gd name="T49" fmla="*/ 2147483647 h 72"/>
                <a:gd name="T50" fmla="*/ 2147483647 w 220"/>
                <a:gd name="T51" fmla="*/ 2147483647 h 72"/>
                <a:gd name="T52" fmla="*/ 2147483647 w 220"/>
                <a:gd name="T53" fmla="*/ 2147483647 h 72"/>
                <a:gd name="T54" fmla="*/ 2147483647 w 220"/>
                <a:gd name="T55" fmla="*/ 2147483647 h 72"/>
                <a:gd name="T56" fmla="*/ 2147483647 w 220"/>
                <a:gd name="T57" fmla="*/ 2147483647 h 72"/>
                <a:gd name="T58" fmla="*/ 2147483647 w 220"/>
                <a:gd name="T59" fmla="*/ 2147483647 h 72"/>
                <a:gd name="T60" fmla="*/ 2147483647 w 220"/>
                <a:gd name="T61" fmla="*/ 2147483647 h 72"/>
                <a:gd name="T62" fmla="*/ 2147483647 w 220"/>
                <a:gd name="T63" fmla="*/ 2147483647 h 72"/>
                <a:gd name="T64" fmla="*/ 2147483647 w 220"/>
                <a:gd name="T65" fmla="*/ 2147483647 h 72"/>
                <a:gd name="T66" fmla="*/ 2147483647 w 220"/>
                <a:gd name="T67" fmla="*/ 2147483647 h 72"/>
                <a:gd name="T68" fmla="*/ 2147483647 w 220"/>
                <a:gd name="T69" fmla="*/ 2147483647 h 72"/>
                <a:gd name="T70" fmla="*/ 2147483647 w 220"/>
                <a:gd name="T71" fmla="*/ 2147483647 h 72"/>
                <a:gd name="T72" fmla="*/ 2147483647 w 220"/>
                <a:gd name="T73" fmla="*/ 2147483647 h 72"/>
                <a:gd name="T74" fmla="*/ 2147483647 w 220"/>
                <a:gd name="T75" fmla="*/ 2147483647 h 72"/>
                <a:gd name="T76" fmla="*/ 2147483647 w 220"/>
                <a:gd name="T77" fmla="*/ 2147483647 h 72"/>
                <a:gd name="T78" fmla="*/ 2147483647 w 220"/>
                <a:gd name="T79" fmla="*/ 2147483647 h 72"/>
                <a:gd name="T80" fmla="*/ 2147483647 w 220"/>
                <a:gd name="T81" fmla="*/ 2147483647 h 72"/>
                <a:gd name="T82" fmla="*/ 2147483647 w 220"/>
                <a:gd name="T83" fmla="*/ 2147483647 h 72"/>
                <a:gd name="T84" fmla="*/ 2147483647 w 220"/>
                <a:gd name="T85" fmla="*/ 2147483647 h 72"/>
                <a:gd name="T86" fmla="*/ 2147483647 w 220"/>
                <a:gd name="T87" fmla="*/ 2147483647 h 72"/>
                <a:gd name="T88" fmla="*/ 2147483647 w 220"/>
                <a:gd name="T89" fmla="*/ 2147483647 h 72"/>
                <a:gd name="T90" fmla="*/ 2147483647 w 220"/>
                <a:gd name="T91" fmla="*/ 2147483647 h 72"/>
                <a:gd name="T92" fmla="*/ 2147483647 w 220"/>
                <a:gd name="T93" fmla="*/ 2147483647 h 72"/>
                <a:gd name="T94" fmla="*/ 2147483647 w 220"/>
                <a:gd name="T95" fmla="*/ 2147483647 h 72"/>
                <a:gd name="T96" fmla="*/ 2147483647 w 220"/>
                <a:gd name="T97" fmla="*/ 2147483647 h 72"/>
                <a:gd name="T98" fmla="*/ 2147483647 w 220"/>
                <a:gd name="T99" fmla="*/ 2147483647 h 72"/>
                <a:gd name="T100" fmla="*/ 2147483647 w 220"/>
                <a:gd name="T101" fmla="*/ 2147483647 h 72"/>
                <a:gd name="T102" fmla="*/ 2147483647 w 220"/>
                <a:gd name="T103" fmla="*/ 2147483647 h 72"/>
                <a:gd name="T104" fmla="*/ 0 w 220"/>
                <a:gd name="T105" fmla="*/ 2147483647 h 72"/>
                <a:gd name="T106" fmla="*/ 2147483647 w 220"/>
                <a:gd name="T107" fmla="*/ 2147483647 h 72"/>
                <a:gd name="T108" fmla="*/ 2147483647 w 220"/>
                <a:gd name="T109" fmla="*/ 2147483647 h 72"/>
                <a:gd name="T110" fmla="*/ 2147483647 w 220"/>
                <a:gd name="T111" fmla="*/ 2147483647 h 72"/>
                <a:gd name="T112" fmla="*/ 2147483647 w 220"/>
                <a:gd name="T113" fmla="*/ 2147483647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51" name="Freeform 502"/>
            <p:cNvSpPr>
              <a:spLocks/>
            </p:cNvSpPr>
            <p:nvPr>
              <p:custDataLst>
                <p:tags r:id="rId1103"/>
              </p:custDataLst>
            </p:nvPr>
          </p:nvSpPr>
          <p:spPr bwMode="auto">
            <a:xfrm>
              <a:off x="6687971" y="2528445"/>
              <a:ext cx="59911" cy="55902"/>
            </a:xfrm>
            <a:custGeom>
              <a:avLst/>
              <a:gdLst>
                <a:gd name="T0" fmla="*/ 2147483647 w 146"/>
                <a:gd name="T1" fmla="*/ 2147483647 h 30"/>
                <a:gd name="T2" fmla="*/ 2147483647 w 146"/>
                <a:gd name="T3" fmla="*/ 2147483647 h 30"/>
                <a:gd name="T4" fmla="*/ 2147483647 w 146"/>
                <a:gd name="T5" fmla="*/ 2147483647 h 30"/>
                <a:gd name="T6" fmla="*/ 2147483647 w 146"/>
                <a:gd name="T7" fmla="*/ 2147483647 h 30"/>
                <a:gd name="T8" fmla="*/ 2147483647 w 146"/>
                <a:gd name="T9" fmla="*/ 2147483647 h 30"/>
                <a:gd name="T10" fmla="*/ 2147483647 w 146"/>
                <a:gd name="T11" fmla="*/ 2147483647 h 30"/>
                <a:gd name="T12" fmla="*/ 2147483647 w 146"/>
                <a:gd name="T13" fmla="*/ 2147483647 h 30"/>
                <a:gd name="T14" fmla="*/ 2147483647 w 146"/>
                <a:gd name="T15" fmla="*/ 2147483647 h 30"/>
                <a:gd name="T16" fmla="*/ 2147483647 w 146"/>
                <a:gd name="T17" fmla="*/ 2147483647 h 30"/>
                <a:gd name="T18" fmla="*/ 2147483647 w 146"/>
                <a:gd name="T19" fmla="*/ 2147483647 h 30"/>
                <a:gd name="T20" fmla="*/ 2147483647 w 146"/>
                <a:gd name="T21" fmla="*/ 2147483647 h 30"/>
                <a:gd name="T22" fmla="*/ 2147483647 w 146"/>
                <a:gd name="T23" fmla="*/ 2147483647 h 30"/>
                <a:gd name="T24" fmla="*/ 2147483647 w 146"/>
                <a:gd name="T25" fmla="*/ 2147483647 h 30"/>
                <a:gd name="T26" fmla="*/ 2147483647 w 146"/>
                <a:gd name="T27" fmla="*/ 2147483647 h 30"/>
                <a:gd name="T28" fmla="*/ 2147483647 w 146"/>
                <a:gd name="T29" fmla="*/ 2147483647 h 30"/>
                <a:gd name="T30" fmla="*/ 2147483647 w 146"/>
                <a:gd name="T31" fmla="*/ 2147483647 h 30"/>
                <a:gd name="T32" fmla="*/ 2147483647 w 146"/>
                <a:gd name="T33" fmla="*/ 2147483647 h 30"/>
                <a:gd name="T34" fmla="*/ 2147483647 w 146"/>
                <a:gd name="T35" fmla="*/ 0 h 30"/>
                <a:gd name="T36" fmla="*/ 2147483647 w 146"/>
                <a:gd name="T37" fmla="*/ 2147483647 h 30"/>
                <a:gd name="T38" fmla="*/ 2147483647 w 146"/>
                <a:gd name="T39" fmla="*/ 2147483647 h 30"/>
                <a:gd name="T40" fmla="*/ 2147483647 w 146"/>
                <a:gd name="T41" fmla="*/ 2147483647 h 30"/>
                <a:gd name="T42" fmla="*/ 0 w 146"/>
                <a:gd name="T43" fmla="*/ 2147483647 h 30"/>
                <a:gd name="T44" fmla="*/ 2147483647 w 146"/>
                <a:gd name="T45" fmla="*/ 2147483647 h 30"/>
                <a:gd name="T46" fmla="*/ 2147483647 w 146"/>
                <a:gd name="T47" fmla="*/ 2147483647 h 30"/>
                <a:gd name="T48" fmla="*/ 2147483647 w 146"/>
                <a:gd name="T49" fmla="*/ 2147483647 h 30"/>
                <a:gd name="T50" fmla="*/ 2147483647 w 146"/>
                <a:gd name="T51" fmla="*/ 2147483647 h 30"/>
                <a:gd name="T52" fmla="*/ 2147483647 w 146"/>
                <a:gd name="T53" fmla="*/ 2147483647 h 30"/>
                <a:gd name="T54" fmla="*/ 2147483647 w 146"/>
                <a:gd name="T55" fmla="*/ 2147483647 h 30"/>
                <a:gd name="T56" fmla="*/ 2147483647 w 146"/>
                <a:gd name="T57" fmla="*/ 2147483647 h 30"/>
                <a:gd name="T58" fmla="*/ 2147483647 w 146"/>
                <a:gd name="T59" fmla="*/ 2147483647 h 30"/>
                <a:gd name="T60" fmla="*/ 2147483647 w 146"/>
                <a:gd name="T61" fmla="*/ 2147483647 h 30"/>
                <a:gd name="T62" fmla="*/ 2147483647 w 146"/>
                <a:gd name="T63" fmla="*/ 2147483647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52" name="Freeform 503"/>
            <p:cNvSpPr>
              <a:spLocks/>
            </p:cNvSpPr>
            <p:nvPr>
              <p:custDataLst>
                <p:tags r:id="rId1104"/>
              </p:custDataLst>
            </p:nvPr>
          </p:nvSpPr>
          <p:spPr bwMode="auto">
            <a:xfrm>
              <a:off x="6668500" y="2525424"/>
              <a:ext cx="19471" cy="55902"/>
            </a:xfrm>
            <a:custGeom>
              <a:avLst/>
              <a:gdLst>
                <a:gd name="T0" fmla="*/ 0 w 53"/>
                <a:gd name="T1" fmla="*/ 2147483647 h 9"/>
                <a:gd name="T2" fmla="*/ 2147483647 w 53"/>
                <a:gd name="T3" fmla="*/ 2147483647 h 9"/>
                <a:gd name="T4" fmla="*/ 2147483647 w 53"/>
                <a:gd name="T5" fmla="*/ 2147483647 h 9"/>
                <a:gd name="T6" fmla="*/ 2147483647 w 53"/>
                <a:gd name="T7" fmla="*/ 2147483647 h 9"/>
                <a:gd name="T8" fmla="*/ 2147483647 w 53"/>
                <a:gd name="T9" fmla="*/ 2147483647 h 9"/>
                <a:gd name="T10" fmla="*/ 2147483647 w 53"/>
                <a:gd name="T11" fmla="*/ 2147483647 h 9"/>
                <a:gd name="T12" fmla="*/ 2147483647 w 53"/>
                <a:gd name="T13" fmla="*/ 2147483647 h 9"/>
                <a:gd name="T14" fmla="*/ 2147483647 w 53"/>
                <a:gd name="T15" fmla="*/ 2147483647 h 9"/>
                <a:gd name="T16" fmla="*/ 2147483647 w 53"/>
                <a:gd name="T17" fmla="*/ 0 h 9"/>
                <a:gd name="T18" fmla="*/ 2147483647 w 53"/>
                <a:gd name="T19" fmla="*/ 0 h 9"/>
                <a:gd name="T20" fmla="*/ 2147483647 w 53"/>
                <a:gd name="T21" fmla="*/ 0 h 9"/>
                <a:gd name="T22" fmla="*/ 2147483647 w 53"/>
                <a:gd name="T23" fmla="*/ 2147483647 h 9"/>
                <a:gd name="T24" fmla="*/ 2147483647 w 53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53" name="Line 504"/>
            <p:cNvSpPr>
              <a:spLocks noChangeShapeType="1"/>
            </p:cNvSpPr>
            <p:nvPr>
              <p:custDataLst>
                <p:tags r:id="rId1105"/>
              </p:custDataLst>
            </p:nvPr>
          </p:nvSpPr>
          <p:spPr bwMode="auto">
            <a:xfrm flipV="1">
              <a:off x="6669997" y="2523912"/>
              <a:ext cx="0" cy="151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54" name="Freeform 505"/>
            <p:cNvSpPr>
              <a:spLocks/>
            </p:cNvSpPr>
            <p:nvPr>
              <p:custDataLst>
                <p:tags r:id="rId1106"/>
              </p:custDataLst>
            </p:nvPr>
          </p:nvSpPr>
          <p:spPr bwMode="auto">
            <a:xfrm>
              <a:off x="5886662" y="2455924"/>
              <a:ext cx="10484" cy="52880"/>
            </a:xfrm>
            <a:custGeom>
              <a:avLst/>
              <a:gdLst>
                <a:gd name="T0" fmla="*/ 0 w 26"/>
                <a:gd name="T1" fmla="*/ 2147483647 h 25"/>
                <a:gd name="T2" fmla="*/ 2147483647 w 26"/>
                <a:gd name="T3" fmla="*/ 2147483647 h 25"/>
                <a:gd name="T4" fmla="*/ 2147483647 w 26"/>
                <a:gd name="T5" fmla="*/ 2147483647 h 25"/>
                <a:gd name="T6" fmla="*/ 2147483647 w 26"/>
                <a:gd name="T7" fmla="*/ 2147483647 h 25"/>
                <a:gd name="T8" fmla="*/ 2147483647 w 26"/>
                <a:gd name="T9" fmla="*/ 2147483647 h 25"/>
                <a:gd name="T10" fmla="*/ 2147483647 w 26"/>
                <a:gd name="T11" fmla="*/ 2147483647 h 25"/>
                <a:gd name="T12" fmla="*/ 2147483647 w 26"/>
                <a:gd name="T13" fmla="*/ 0 h 25"/>
                <a:gd name="T14" fmla="*/ 2147483647 w 26"/>
                <a:gd name="T15" fmla="*/ 2147483647 h 25"/>
                <a:gd name="T16" fmla="*/ 2147483647 w 26"/>
                <a:gd name="T17" fmla="*/ 2147483647 h 25"/>
                <a:gd name="T18" fmla="*/ 2147483647 w 26"/>
                <a:gd name="T19" fmla="*/ 2147483647 h 25"/>
                <a:gd name="T20" fmla="*/ 0 w 26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55" name="Freeform 506"/>
            <p:cNvSpPr>
              <a:spLocks/>
            </p:cNvSpPr>
            <p:nvPr>
              <p:custDataLst>
                <p:tags r:id="rId1107"/>
              </p:custDataLst>
            </p:nvPr>
          </p:nvSpPr>
          <p:spPr bwMode="auto">
            <a:xfrm>
              <a:off x="6593611" y="2523912"/>
              <a:ext cx="8987" cy="54391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0 h 25"/>
                <a:gd name="T6" fmla="*/ 0 w 33"/>
                <a:gd name="T7" fmla="*/ 0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2147483647 w 33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56" name="Freeform 507"/>
            <p:cNvSpPr>
              <a:spLocks/>
            </p:cNvSpPr>
            <p:nvPr>
              <p:custDataLst>
                <p:tags r:id="rId1108"/>
              </p:custDataLst>
            </p:nvPr>
          </p:nvSpPr>
          <p:spPr bwMode="auto">
            <a:xfrm>
              <a:off x="6550175" y="2489163"/>
              <a:ext cx="8987" cy="54391"/>
            </a:xfrm>
            <a:custGeom>
              <a:avLst/>
              <a:gdLst>
                <a:gd name="T0" fmla="*/ 0 w 20"/>
                <a:gd name="T1" fmla="*/ 0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57" name="Freeform 508"/>
            <p:cNvSpPr>
              <a:spLocks/>
            </p:cNvSpPr>
            <p:nvPr>
              <p:custDataLst>
                <p:tags r:id="rId1109"/>
              </p:custDataLst>
            </p:nvPr>
          </p:nvSpPr>
          <p:spPr bwMode="auto">
            <a:xfrm>
              <a:off x="7021974" y="3031564"/>
              <a:ext cx="11982" cy="55903"/>
            </a:xfrm>
            <a:custGeom>
              <a:avLst/>
              <a:gdLst>
                <a:gd name="T0" fmla="*/ 0 w 33"/>
                <a:gd name="T1" fmla="*/ 2147483647 h 31"/>
                <a:gd name="T2" fmla="*/ 0 w 33"/>
                <a:gd name="T3" fmla="*/ 0 h 31"/>
                <a:gd name="T4" fmla="*/ 2147483647 w 33"/>
                <a:gd name="T5" fmla="*/ 0 h 31"/>
                <a:gd name="T6" fmla="*/ 2147483647 w 33"/>
                <a:gd name="T7" fmla="*/ 0 h 31"/>
                <a:gd name="T8" fmla="*/ 2147483647 w 33"/>
                <a:gd name="T9" fmla="*/ 0 h 31"/>
                <a:gd name="T10" fmla="*/ 2147483647 w 33"/>
                <a:gd name="T11" fmla="*/ 0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0 w 33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58" name="Freeform 509"/>
            <p:cNvSpPr>
              <a:spLocks/>
            </p:cNvSpPr>
            <p:nvPr>
              <p:custDataLst>
                <p:tags r:id="rId1110"/>
              </p:custDataLst>
            </p:nvPr>
          </p:nvSpPr>
          <p:spPr bwMode="auto">
            <a:xfrm>
              <a:off x="7299062" y="2576793"/>
              <a:ext cx="52423" cy="55902"/>
            </a:xfrm>
            <a:custGeom>
              <a:avLst/>
              <a:gdLst>
                <a:gd name="T0" fmla="*/ 2147483647 w 129"/>
                <a:gd name="T1" fmla="*/ 2147483647 h 56"/>
                <a:gd name="T2" fmla="*/ 2147483647 w 129"/>
                <a:gd name="T3" fmla="*/ 2147483647 h 56"/>
                <a:gd name="T4" fmla="*/ 2147483647 w 129"/>
                <a:gd name="T5" fmla="*/ 2147483647 h 56"/>
                <a:gd name="T6" fmla="*/ 0 w 129"/>
                <a:gd name="T7" fmla="*/ 2147483647 h 56"/>
                <a:gd name="T8" fmla="*/ 2147483647 w 129"/>
                <a:gd name="T9" fmla="*/ 2147483647 h 56"/>
                <a:gd name="T10" fmla="*/ 2147483647 w 129"/>
                <a:gd name="T11" fmla="*/ 2147483647 h 56"/>
                <a:gd name="T12" fmla="*/ 2147483647 w 129"/>
                <a:gd name="T13" fmla="*/ 2147483647 h 56"/>
                <a:gd name="T14" fmla="*/ 2147483647 w 129"/>
                <a:gd name="T15" fmla="*/ 2147483647 h 56"/>
                <a:gd name="T16" fmla="*/ 2147483647 w 129"/>
                <a:gd name="T17" fmla="*/ 2147483647 h 56"/>
                <a:gd name="T18" fmla="*/ 2147483647 w 129"/>
                <a:gd name="T19" fmla="*/ 2147483647 h 56"/>
                <a:gd name="T20" fmla="*/ 2147483647 w 129"/>
                <a:gd name="T21" fmla="*/ 2147483647 h 56"/>
                <a:gd name="T22" fmla="*/ 2147483647 w 129"/>
                <a:gd name="T23" fmla="*/ 2147483647 h 56"/>
                <a:gd name="T24" fmla="*/ 2147483647 w 129"/>
                <a:gd name="T25" fmla="*/ 0 h 56"/>
                <a:gd name="T26" fmla="*/ 2147483647 w 129"/>
                <a:gd name="T27" fmla="*/ 2147483647 h 56"/>
                <a:gd name="T28" fmla="*/ 2147483647 w 129"/>
                <a:gd name="T29" fmla="*/ 2147483647 h 56"/>
                <a:gd name="T30" fmla="*/ 2147483647 w 129"/>
                <a:gd name="T31" fmla="*/ 2147483647 h 56"/>
                <a:gd name="T32" fmla="*/ 2147483647 w 129"/>
                <a:gd name="T33" fmla="*/ 2147483647 h 56"/>
                <a:gd name="T34" fmla="*/ 2147483647 w 129"/>
                <a:gd name="T35" fmla="*/ 2147483647 h 56"/>
                <a:gd name="T36" fmla="*/ 2147483647 w 129"/>
                <a:gd name="T37" fmla="*/ 2147483647 h 56"/>
                <a:gd name="T38" fmla="*/ 2147483647 w 129"/>
                <a:gd name="T39" fmla="*/ 2147483647 h 56"/>
                <a:gd name="T40" fmla="*/ 2147483647 w 129"/>
                <a:gd name="T41" fmla="*/ 2147483647 h 56"/>
                <a:gd name="T42" fmla="*/ 2147483647 w 129"/>
                <a:gd name="T43" fmla="*/ 2147483647 h 56"/>
                <a:gd name="T44" fmla="*/ 2147483647 w 129"/>
                <a:gd name="T45" fmla="*/ 2147483647 h 56"/>
                <a:gd name="T46" fmla="*/ 2147483647 w 129"/>
                <a:gd name="T47" fmla="*/ 2147483647 h 56"/>
                <a:gd name="T48" fmla="*/ 2147483647 w 129"/>
                <a:gd name="T49" fmla="*/ 2147483647 h 56"/>
                <a:gd name="T50" fmla="*/ 2147483647 w 129"/>
                <a:gd name="T51" fmla="*/ 2147483647 h 56"/>
                <a:gd name="T52" fmla="*/ 2147483647 w 129"/>
                <a:gd name="T53" fmla="*/ 2147483647 h 56"/>
                <a:gd name="T54" fmla="*/ 2147483647 w 129"/>
                <a:gd name="T55" fmla="*/ 2147483647 h 56"/>
                <a:gd name="T56" fmla="*/ 2147483647 w 129"/>
                <a:gd name="T57" fmla="*/ 2147483647 h 56"/>
                <a:gd name="T58" fmla="*/ 2147483647 w 129"/>
                <a:gd name="T59" fmla="*/ 2147483647 h 56"/>
                <a:gd name="T60" fmla="*/ 2147483647 w 129"/>
                <a:gd name="T61" fmla="*/ 2147483647 h 56"/>
                <a:gd name="T62" fmla="*/ 2147483647 w 129"/>
                <a:gd name="T63" fmla="*/ 2147483647 h 56"/>
                <a:gd name="T64" fmla="*/ 2147483647 w 129"/>
                <a:gd name="T65" fmla="*/ 2147483647 h 56"/>
                <a:gd name="T66" fmla="*/ 2147483647 w 129"/>
                <a:gd name="T67" fmla="*/ 2147483647 h 56"/>
                <a:gd name="T68" fmla="*/ 2147483647 w 129"/>
                <a:gd name="T69" fmla="*/ 2147483647 h 56"/>
                <a:gd name="T70" fmla="*/ 2147483647 w 129"/>
                <a:gd name="T71" fmla="*/ 2147483647 h 56"/>
                <a:gd name="T72" fmla="*/ 2147483647 w 129"/>
                <a:gd name="T73" fmla="*/ 2147483647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59" name="Freeform 510"/>
            <p:cNvSpPr>
              <a:spLocks/>
            </p:cNvSpPr>
            <p:nvPr>
              <p:custDataLst>
                <p:tags r:id="rId1111"/>
              </p:custDataLst>
            </p:nvPr>
          </p:nvSpPr>
          <p:spPr bwMode="auto">
            <a:xfrm>
              <a:off x="7427870" y="2912206"/>
              <a:ext cx="13480" cy="54391"/>
            </a:xfrm>
            <a:custGeom>
              <a:avLst/>
              <a:gdLst>
                <a:gd name="T0" fmla="*/ 2147483647 w 41"/>
                <a:gd name="T1" fmla="*/ 2147483647 h 42"/>
                <a:gd name="T2" fmla="*/ 0 w 41"/>
                <a:gd name="T3" fmla="*/ 2147483647 h 42"/>
                <a:gd name="T4" fmla="*/ 0 w 41"/>
                <a:gd name="T5" fmla="*/ 2147483647 h 42"/>
                <a:gd name="T6" fmla="*/ 2147483647 w 41"/>
                <a:gd name="T7" fmla="*/ 2147483647 h 42"/>
                <a:gd name="T8" fmla="*/ 2147483647 w 41"/>
                <a:gd name="T9" fmla="*/ 2147483647 h 42"/>
                <a:gd name="T10" fmla="*/ 2147483647 w 41"/>
                <a:gd name="T11" fmla="*/ 2147483647 h 42"/>
                <a:gd name="T12" fmla="*/ 2147483647 w 41"/>
                <a:gd name="T13" fmla="*/ 0 h 42"/>
                <a:gd name="T14" fmla="*/ 2147483647 w 41"/>
                <a:gd name="T15" fmla="*/ 2147483647 h 42"/>
                <a:gd name="T16" fmla="*/ 2147483647 w 41"/>
                <a:gd name="T17" fmla="*/ 2147483647 h 42"/>
                <a:gd name="T18" fmla="*/ 2147483647 w 41"/>
                <a:gd name="T19" fmla="*/ 21474836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60" name="Freeform 511"/>
            <p:cNvSpPr>
              <a:spLocks/>
            </p:cNvSpPr>
            <p:nvPr>
              <p:custDataLst>
                <p:tags r:id="rId1112"/>
              </p:custDataLst>
            </p:nvPr>
          </p:nvSpPr>
          <p:spPr bwMode="auto">
            <a:xfrm>
              <a:off x="7568661" y="3019477"/>
              <a:ext cx="40440" cy="57413"/>
            </a:xfrm>
            <a:custGeom>
              <a:avLst/>
              <a:gdLst>
                <a:gd name="T0" fmla="*/ 2147483647 w 93"/>
                <a:gd name="T1" fmla="*/ 2147483647 h 39"/>
                <a:gd name="T2" fmla="*/ 2147483647 w 93"/>
                <a:gd name="T3" fmla="*/ 2147483647 h 39"/>
                <a:gd name="T4" fmla="*/ 2147483647 w 93"/>
                <a:gd name="T5" fmla="*/ 2147483647 h 39"/>
                <a:gd name="T6" fmla="*/ 2147483647 w 93"/>
                <a:gd name="T7" fmla="*/ 2147483647 h 39"/>
                <a:gd name="T8" fmla="*/ 2147483647 w 93"/>
                <a:gd name="T9" fmla="*/ 2147483647 h 39"/>
                <a:gd name="T10" fmla="*/ 2147483647 w 93"/>
                <a:gd name="T11" fmla="*/ 2147483647 h 39"/>
                <a:gd name="T12" fmla="*/ 2147483647 w 93"/>
                <a:gd name="T13" fmla="*/ 2147483647 h 39"/>
                <a:gd name="T14" fmla="*/ 2147483647 w 93"/>
                <a:gd name="T15" fmla="*/ 2147483647 h 39"/>
                <a:gd name="T16" fmla="*/ 2147483647 w 93"/>
                <a:gd name="T17" fmla="*/ 2147483647 h 39"/>
                <a:gd name="T18" fmla="*/ 2147483647 w 93"/>
                <a:gd name="T19" fmla="*/ 2147483647 h 39"/>
                <a:gd name="T20" fmla="*/ 2147483647 w 93"/>
                <a:gd name="T21" fmla="*/ 2147483647 h 39"/>
                <a:gd name="T22" fmla="*/ 2147483647 w 93"/>
                <a:gd name="T23" fmla="*/ 2147483647 h 39"/>
                <a:gd name="T24" fmla="*/ 2147483647 w 93"/>
                <a:gd name="T25" fmla="*/ 2147483647 h 39"/>
                <a:gd name="T26" fmla="*/ 2147483647 w 93"/>
                <a:gd name="T27" fmla="*/ 2147483647 h 39"/>
                <a:gd name="T28" fmla="*/ 2147483647 w 93"/>
                <a:gd name="T29" fmla="*/ 2147483647 h 39"/>
                <a:gd name="T30" fmla="*/ 0 w 93"/>
                <a:gd name="T31" fmla="*/ 2147483647 h 39"/>
                <a:gd name="T32" fmla="*/ 2147483647 w 93"/>
                <a:gd name="T33" fmla="*/ 2147483647 h 39"/>
                <a:gd name="T34" fmla="*/ 2147483647 w 93"/>
                <a:gd name="T35" fmla="*/ 0 h 39"/>
                <a:gd name="T36" fmla="*/ 2147483647 w 93"/>
                <a:gd name="T37" fmla="*/ 0 h 39"/>
                <a:gd name="T38" fmla="*/ 2147483647 w 93"/>
                <a:gd name="T39" fmla="*/ 2147483647 h 39"/>
                <a:gd name="T40" fmla="*/ 2147483647 w 93"/>
                <a:gd name="T41" fmla="*/ 2147483647 h 39"/>
                <a:gd name="T42" fmla="*/ 2147483647 w 93"/>
                <a:gd name="T43" fmla="*/ 214748364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61" name="Freeform 512"/>
            <p:cNvSpPr>
              <a:spLocks/>
            </p:cNvSpPr>
            <p:nvPr>
              <p:custDataLst>
                <p:tags r:id="rId1113"/>
              </p:custDataLst>
            </p:nvPr>
          </p:nvSpPr>
          <p:spPr bwMode="auto">
            <a:xfrm>
              <a:off x="7616590" y="3034586"/>
              <a:ext cx="17973" cy="55903"/>
            </a:xfrm>
            <a:custGeom>
              <a:avLst/>
              <a:gdLst>
                <a:gd name="T0" fmla="*/ 2147483647 w 39"/>
                <a:gd name="T1" fmla="*/ 2147483647 h 19"/>
                <a:gd name="T2" fmla="*/ 2147483647 w 39"/>
                <a:gd name="T3" fmla="*/ 2147483647 h 19"/>
                <a:gd name="T4" fmla="*/ 2147483647 w 39"/>
                <a:gd name="T5" fmla="*/ 2147483647 h 19"/>
                <a:gd name="T6" fmla="*/ 2147483647 w 39"/>
                <a:gd name="T7" fmla="*/ 2147483647 h 19"/>
                <a:gd name="T8" fmla="*/ 2147483647 w 39"/>
                <a:gd name="T9" fmla="*/ 2147483647 h 19"/>
                <a:gd name="T10" fmla="*/ 2147483647 w 39"/>
                <a:gd name="T11" fmla="*/ 2147483647 h 19"/>
                <a:gd name="T12" fmla="*/ 0 w 39"/>
                <a:gd name="T13" fmla="*/ 2147483647 h 19"/>
                <a:gd name="T14" fmla="*/ 0 w 39"/>
                <a:gd name="T15" fmla="*/ 0 h 19"/>
                <a:gd name="T16" fmla="*/ 2147483647 w 39"/>
                <a:gd name="T17" fmla="*/ 2147483647 h 19"/>
                <a:gd name="T18" fmla="*/ 2147483647 w 39"/>
                <a:gd name="T19" fmla="*/ 2147483647 h 19"/>
                <a:gd name="T20" fmla="*/ 2147483647 w 39"/>
                <a:gd name="T21" fmla="*/ 2147483647 h 19"/>
                <a:gd name="T22" fmla="*/ 2147483647 w 39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62" name="Freeform 513"/>
            <p:cNvSpPr>
              <a:spLocks/>
            </p:cNvSpPr>
            <p:nvPr>
              <p:custDataLst>
                <p:tags r:id="rId1114"/>
              </p:custDataLst>
            </p:nvPr>
          </p:nvSpPr>
          <p:spPr bwMode="auto">
            <a:xfrm>
              <a:off x="7489280" y="3155455"/>
              <a:ext cx="13479" cy="54391"/>
            </a:xfrm>
            <a:custGeom>
              <a:avLst/>
              <a:gdLst>
                <a:gd name="T0" fmla="*/ 0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2147483647 w 26"/>
                <a:gd name="T9" fmla="*/ 0 h 36"/>
                <a:gd name="T10" fmla="*/ 2147483647 w 26"/>
                <a:gd name="T11" fmla="*/ 2147483647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2147483647 w 26"/>
                <a:gd name="T27" fmla="*/ 2147483647 h 36"/>
                <a:gd name="T28" fmla="*/ 0 w 26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63" name="Freeform 514"/>
            <p:cNvSpPr>
              <a:spLocks/>
            </p:cNvSpPr>
            <p:nvPr>
              <p:custDataLst>
                <p:tags r:id="rId1115"/>
              </p:custDataLst>
            </p:nvPr>
          </p:nvSpPr>
          <p:spPr bwMode="auto">
            <a:xfrm>
              <a:off x="7499763" y="3182651"/>
              <a:ext cx="2996" cy="57413"/>
            </a:xfrm>
            <a:custGeom>
              <a:avLst/>
              <a:gdLst>
                <a:gd name="T0" fmla="*/ 0 w 6"/>
                <a:gd name="T1" fmla="*/ 2147483647 h 37"/>
                <a:gd name="T2" fmla="*/ 0 w 6"/>
                <a:gd name="T3" fmla="*/ 0 h 37"/>
                <a:gd name="T4" fmla="*/ 2147483647 w 6"/>
                <a:gd name="T5" fmla="*/ 0 h 37"/>
                <a:gd name="T6" fmla="*/ 2147483647 w 6"/>
                <a:gd name="T7" fmla="*/ 2147483647 h 37"/>
                <a:gd name="T8" fmla="*/ 0 w 6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64" name="Freeform 515"/>
            <p:cNvSpPr>
              <a:spLocks/>
            </p:cNvSpPr>
            <p:nvPr>
              <p:custDataLst>
                <p:tags r:id="rId1116"/>
              </p:custDataLst>
            </p:nvPr>
          </p:nvSpPr>
          <p:spPr bwMode="auto">
            <a:xfrm>
              <a:off x="7487781" y="3261216"/>
              <a:ext cx="8987" cy="52881"/>
            </a:xfrm>
            <a:custGeom>
              <a:avLst/>
              <a:gdLst>
                <a:gd name="T0" fmla="*/ 0 w 20"/>
                <a:gd name="T1" fmla="*/ 2147483647 h 43"/>
                <a:gd name="T2" fmla="*/ 0 w 20"/>
                <a:gd name="T3" fmla="*/ 2147483647 h 43"/>
                <a:gd name="T4" fmla="*/ 0 w 20"/>
                <a:gd name="T5" fmla="*/ 2147483647 h 43"/>
                <a:gd name="T6" fmla="*/ 2147483647 w 20"/>
                <a:gd name="T7" fmla="*/ 2147483647 h 43"/>
                <a:gd name="T8" fmla="*/ 2147483647 w 20"/>
                <a:gd name="T9" fmla="*/ 0 h 43"/>
                <a:gd name="T10" fmla="*/ 2147483647 w 20"/>
                <a:gd name="T11" fmla="*/ 2147483647 h 43"/>
                <a:gd name="T12" fmla="*/ 2147483647 w 20"/>
                <a:gd name="T13" fmla="*/ 2147483647 h 43"/>
                <a:gd name="T14" fmla="*/ 2147483647 w 20"/>
                <a:gd name="T15" fmla="*/ 2147483647 h 43"/>
                <a:gd name="T16" fmla="*/ 2147483647 w 20"/>
                <a:gd name="T17" fmla="*/ 2147483647 h 43"/>
                <a:gd name="T18" fmla="*/ 2147483647 w 20"/>
                <a:gd name="T19" fmla="*/ 2147483647 h 43"/>
                <a:gd name="T20" fmla="*/ 2147483647 w 20"/>
                <a:gd name="T21" fmla="*/ 2147483647 h 43"/>
                <a:gd name="T22" fmla="*/ 2147483647 w 20"/>
                <a:gd name="T23" fmla="*/ 2147483647 h 43"/>
                <a:gd name="T24" fmla="*/ 2147483647 w 20"/>
                <a:gd name="T25" fmla="*/ 2147483647 h 43"/>
                <a:gd name="T26" fmla="*/ 2147483647 w 20"/>
                <a:gd name="T27" fmla="*/ 2147483647 h 43"/>
                <a:gd name="T28" fmla="*/ 2147483647 w 20"/>
                <a:gd name="T29" fmla="*/ 2147483647 h 43"/>
                <a:gd name="T30" fmla="*/ 2147483647 w 20"/>
                <a:gd name="T31" fmla="*/ 2147483647 h 43"/>
                <a:gd name="T32" fmla="*/ 2147483647 w 20"/>
                <a:gd name="T33" fmla="*/ 2147483647 h 43"/>
                <a:gd name="T34" fmla="*/ 2147483647 w 20"/>
                <a:gd name="T35" fmla="*/ 2147483647 h 43"/>
                <a:gd name="T36" fmla="*/ 0 w 20"/>
                <a:gd name="T37" fmla="*/ 2147483647 h 43"/>
                <a:gd name="T38" fmla="*/ 0 w 20"/>
                <a:gd name="T39" fmla="*/ 214748364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65" name="Freeform 516"/>
            <p:cNvSpPr>
              <a:spLocks/>
            </p:cNvSpPr>
            <p:nvPr>
              <p:custDataLst>
                <p:tags r:id="rId1117"/>
              </p:custDataLst>
            </p:nvPr>
          </p:nvSpPr>
          <p:spPr bwMode="auto">
            <a:xfrm>
              <a:off x="7466812" y="3294455"/>
              <a:ext cx="0" cy="55903"/>
            </a:xfrm>
            <a:custGeom>
              <a:avLst/>
              <a:gdLst>
                <a:gd name="T0" fmla="*/ 2147483647 h 30"/>
                <a:gd name="T1" fmla="*/ 2147483647 h 30"/>
                <a:gd name="T2" fmla="*/ 2147483647 h 30"/>
                <a:gd name="T3" fmla="*/ 2147483647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566" name="Freeform 517"/>
            <p:cNvSpPr>
              <a:spLocks/>
            </p:cNvSpPr>
            <p:nvPr>
              <p:custDataLst>
                <p:tags r:id="rId1118"/>
              </p:custDataLst>
            </p:nvPr>
          </p:nvSpPr>
          <p:spPr bwMode="auto">
            <a:xfrm>
              <a:off x="7466812" y="3294455"/>
              <a:ext cx="7489" cy="55903"/>
            </a:xfrm>
            <a:custGeom>
              <a:avLst/>
              <a:gdLst>
                <a:gd name="T0" fmla="*/ 0 w 20"/>
                <a:gd name="T1" fmla="*/ 0 h 24"/>
                <a:gd name="T2" fmla="*/ 2147483647 w 20"/>
                <a:gd name="T3" fmla="*/ 0 h 24"/>
                <a:gd name="T4" fmla="*/ 0 w 20"/>
                <a:gd name="T5" fmla="*/ 2147483647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567" name="Freeform 518"/>
            <p:cNvSpPr>
              <a:spLocks/>
            </p:cNvSpPr>
            <p:nvPr>
              <p:custDataLst>
                <p:tags r:id="rId1119"/>
              </p:custDataLst>
            </p:nvPr>
          </p:nvSpPr>
          <p:spPr bwMode="auto">
            <a:xfrm>
              <a:off x="7234658" y="2901629"/>
              <a:ext cx="16475" cy="57413"/>
            </a:xfrm>
            <a:custGeom>
              <a:avLst/>
              <a:gdLst>
                <a:gd name="T0" fmla="*/ 0 w 46"/>
                <a:gd name="T1" fmla="*/ 0 h 19"/>
                <a:gd name="T2" fmla="*/ 2147483647 w 46"/>
                <a:gd name="T3" fmla="*/ 2147483647 h 19"/>
                <a:gd name="T4" fmla="*/ 2147483647 w 46"/>
                <a:gd name="T5" fmla="*/ 2147483647 h 19"/>
                <a:gd name="T6" fmla="*/ 2147483647 w 46"/>
                <a:gd name="T7" fmla="*/ 2147483647 h 19"/>
                <a:gd name="T8" fmla="*/ 2147483647 w 46"/>
                <a:gd name="T9" fmla="*/ 2147483647 h 19"/>
                <a:gd name="T10" fmla="*/ 2147483647 w 46"/>
                <a:gd name="T11" fmla="*/ 2147483647 h 19"/>
                <a:gd name="T12" fmla="*/ 2147483647 w 46"/>
                <a:gd name="T13" fmla="*/ 2147483647 h 19"/>
                <a:gd name="T14" fmla="*/ 2147483647 w 46"/>
                <a:gd name="T15" fmla="*/ 2147483647 h 19"/>
                <a:gd name="T16" fmla="*/ 2147483647 w 46"/>
                <a:gd name="T17" fmla="*/ 2147483647 h 19"/>
                <a:gd name="T18" fmla="*/ 2147483647 w 46"/>
                <a:gd name="T19" fmla="*/ 2147483647 h 19"/>
                <a:gd name="T20" fmla="*/ 2147483647 w 46"/>
                <a:gd name="T21" fmla="*/ 2147483647 h 19"/>
                <a:gd name="T22" fmla="*/ 2147483647 w 46"/>
                <a:gd name="T23" fmla="*/ 2147483647 h 19"/>
                <a:gd name="T24" fmla="*/ 2147483647 w 46"/>
                <a:gd name="T25" fmla="*/ 2147483647 h 19"/>
                <a:gd name="T26" fmla="*/ 2147483647 w 46"/>
                <a:gd name="T27" fmla="*/ 2147483647 h 19"/>
                <a:gd name="T28" fmla="*/ 2147483647 w 46"/>
                <a:gd name="T29" fmla="*/ 2147483647 h 19"/>
                <a:gd name="T30" fmla="*/ 2147483647 w 46"/>
                <a:gd name="T31" fmla="*/ 2147483647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68" name="Freeform 519"/>
            <p:cNvSpPr>
              <a:spLocks/>
            </p:cNvSpPr>
            <p:nvPr>
              <p:custDataLst>
                <p:tags r:id="rId1120"/>
              </p:custDataLst>
            </p:nvPr>
          </p:nvSpPr>
          <p:spPr bwMode="auto">
            <a:xfrm>
              <a:off x="4701924" y="3034586"/>
              <a:ext cx="44933" cy="55903"/>
            </a:xfrm>
            <a:custGeom>
              <a:avLst/>
              <a:gdLst>
                <a:gd name="T0" fmla="*/ 2147483647 w 100"/>
                <a:gd name="T1" fmla="*/ 0 h 55"/>
                <a:gd name="T2" fmla="*/ 2147483647 w 100"/>
                <a:gd name="T3" fmla="*/ 2147483647 h 55"/>
                <a:gd name="T4" fmla="*/ 2147483647 w 100"/>
                <a:gd name="T5" fmla="*/ 2147483647 h 55"/>
                <a:gd name="T6" fmla="*/ 2147483647 w 100"/>
                <a:gd name="T7" fmla="*/ 2147483647 h 55"/>
                <a:gd name="T8" fmla="*/ 0 w 100"/>
                <a:gd name="T9" fmla="*/ 2147483647 h 55"/>
                <a:gd name="T10" fmla="*/ 2147483647 w 100"/>
                <a:gd name="T11" fmla="*/ 2147483647 h 55"/>
                <a:gd name="T12" fmla="*/ 2147483647 w 100"/>
                <a:gd name="T13" fmla="*/ 2147483647 h 55"/>
                <a:gd name="T14" fmla="*/ 2147483647 w 100"/>
                <a:gd name="T15" fmla="*/ 2147483647 h 55"/>
                <a:gd name="T16" fmla="*/ 2147483647 w 100"/>
                <a:gd name="T17" fmla="*/ 2147483647 h 55"/>
                <a:gd name="T18" fmla="*/ 2147483647 w 100"/>
                <a:gd name="T19" fmla="*/ 2147483647 h 55"/>
                <a:gd name="T20" fmla="*/ 2147483647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69" name="Freeform 520"/>
            <p:cNvSpPr>
              <a:spLocks/>
            </p:cNvSpPr>
            <p:nvPr>
              <p:custDataLst>
                <p:tags r:id="rId1121"/>
              </p:custDataLst>
            </p:nvPr>
          </p:nvSpPr>
          <p:spPr bwMode="auto">
            <a:xfrm>
              <a:off x="5125794" y="2646293"/>
              <a:ext cx="40439" cy="55902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0 h 51"/>
                <a:gd name="T6" fmla="*/ 2147483647 w 99"/>
                <a:gd name="T7" fmla="*/ 0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2147483647 h 51"/>
                <a:gd name="T50" fmla="*/ 2147483647 w 99"/>
                <a:gd name="T51" fmla="*/ 2147483647 h 51"/>
                <a:gd name="T52" fmla="*/ 2147483647 w 99"/>
                <a:gd name="T53" fmla="*/ 2147483647 h 51"/>
                <a:gd name="T54" fmla="*/ 0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70" name="Freeform 521"/>
            <p:cNvSpPr>
              <a:spLocks/>
            </p:cNvSpPr>
            <p:nvPr>
              <p:custDataLst>
                <p:tags r:id="rId1122"/>
              </p:custDataLst>
            </p:nvPr>
          </p:nvSpPr>
          <p:spPr bwMode="auto">
            <a:xfrm>
              <a:off x="5158745" y="2468011"/>
              <a:ext cx="215679" cy="155619"/>
            </a:xfrm>
            <a:custGeom>
              <a:avLst/>
              <a:gdLst>
                <a:gd name="T0" fmla="*/ 2147483647 w 525"/>
                <a:gd name="T1" fmla="*/ 2147483647 h 311"/>
                <a:gd name="T2" fmla="*/ 2147483647 w 525"/>
                <a:gd name="T3" fmla="*/ 2147483647 h 311"/>
                <a:gd name="T4" fmla="*/ 2147483647 w 525"/>
                <a:gd name="T5" fmla="*/ 2147483647 h 311"/>
                <a:gd name="T6" fmla="*/ 2147483647 w 525"/>
                <a:gd name="T7" fmla="*/ 2147483647 h 311"/>
                <a:gd name="T8" fmla="*/ 2147483647 w 525"/>
                <a:gd name="T9" fmla="*/ 2147483647 h 311"/>
                <a:gd name="T10" fmla="*/ 2147483647 w 525"/>
                <a:gd name="T11" fmla="*/ 2147483647 h 311"/>
                <a:gd name="T12" fmla="*/ 2147483647 w 525"/>
                <a:gd name="T13" fmla="*/ 2147483647 h 311"/>
                <a:gd name="T14" fmla="*/ 2147483647 w 525"/>
                <a:gd name="T15" fmla="*/ 2147483647 h 311"/>
                <a:gd name="T16" fmla="*/ 2147483647 w 525"/>
                <a:gd name="T17" fmla="*/ 2147483647 h 311"/>
                <a:gd name="T18" fmla="*/ 2147483647 w 525"/>
                <a:gd name="T19" fmla="*/ 2147483647 h 311"/>
                <a:gd name="T20" fmla="*/ 2147483647 w 525"/>
                <a:gd name="T21" fmla="*/ 2147483647 h 311"/>
                <a:gd name="T22" fmla="*/ 2147483647 w 525"/>
                <a:gd name="T23" fmla="*/ 2147483647 h 311"/>
                <a:gd name="T24" fmla="*/ 2147483647 w 525"/>
                <a:gd name="T25" fmla="*/ 2147483647 h 311"/>
                <a:gd name="T26" fmla="*/ 2147483647 w 525"/>
                <a:gd name="T27" fmla="*/ 2147483647 h 311"/>
                <a:gd name="T28" fmla="*/ 2147483647 w 525"/>
                <a:gd name="T29" fmla="*/ 2147483647 h 311"/>
                <a:gd name="T30" fmla="*/ 2147483647 w 525"/>
                <a:gd name="T31" fmla="*/ 2147483647 h 311"/>
                <a:gd name="T32" fmla="*/ 2147483647 w 525"/>
                <a:gd name="T33" fmla="*/ 2147483647 h 311"/>
                <a:gd name="T34" fmla="*/ 2147483647 w 525"/>
                <a:gd name="T35" fmla="*/ 2147483647 h 311"/>
                <a:gd name="T36" fmla="*/ 2147483647 w 525"/>
                <a:gd name="T37" fmla="*/ 2147483647 h 311"/>
                <a:gd name="T38" fmla="*/ 2147483647 w 525"/>
                <a:gd name="T39" fmla="*/ 2147483647 h 311"/>
                <a:gd name="T40" fmla="*/ 2147483647 w 525"/>
                <a:gd name="T41" fmla="*/ 2147483647 h 311"/>
                <a:gd name="T42" fmla="*/ 2147483647 w 525"/>
                <a:gd name="T43" fmla="*/ 2147483647 h 311"/>
                <a:gd name="T44" fmla="*/ 2147483647 w 525"/>
                <a:gd name="T45" fmla="*/ 2147483647 h 311"/>
                <a:gd name="T46" fmla="*/ 2147483647 w 525"/>
                <a:gd name="T47" fmla="*/ 2147483647 h 311"/>
                <a:gd name="T48" fmla="*/ 2147483647 w 525"/>
                <a:gd name="T49" fmla="*/ 2147483647 h 311"/>
                <a:gd name="T50" fmla="*/ 2147483647 w 525"/>
                <a:gd name="T51" fmla="*/ 2147483647 h 311"/>
                <a:gd name="T52" fmla="*/ 2147483647 w 525"/>
                <a:gd name="T53" fmla="*/ 2147483647 h 311"/>
                <a:gd name="T54" fmla="*/ 2147483647 w 525"/>
                <a:gd name="T55" fmla="*/ 2147483647 h 311"/>
                <a:gd name="T56" fmla="*/ 2147483647 w 525"/>
                <a:gd name="T57" fmla="*/ 2147483647 h 311"/>
                <a:gd name="T58" fmla="*/ 2147483647 w 525"/>
                <a:gd name="T59" fmla="*/ 2147483647 h 311"/>
                <a:gd name="T60" fmla="*/ 2147483647 w 525"/>
                <a:gd name="T61" fmla="*/ 2147483647 h 311"/>
                <a:gd name="T62" fmla="*/ 2147483647 w 525"/>
                <a:gd name="T63" fmla="*/ 2147483647 h 311"/>
                <a:gd name="T64" fmla="*/ 2147483647 w 525"/>
                <a:gd name="T65" fmla="*/ 2147483647 h 311"/>
                <a:gd name="T66" fmla="*/ 2147483647 w 525"/>
                <a:gd name="T67" fmla="*/ 2147483647 h 311"/>
                <a:gd name="T68" fmla="*/ 2147483647 w 525"/>
                <a:gd name="T69" fmla="*/ 2147483647 h 311"/>
                <a:gd name="T70" fmla="*/ 2147483647 w 525"/>
                <a:gd name="T71" fmla="*/ 2147483647 h 311"/>
                <a:gd name="T72" fmla="*/ 2147483647 w 525"/>
                <a:gd name="T73" fmla="*/ 2147483647 h 311"/>
                <a:gd name="T74" fmla="*/ 2147483647 w 525"/>
                <a:gd name="T75" fmla="*/ 2147483647 h 311"/>
                <a:gd name="T76" fmla="*/ 0 w 525"/>
                <a:gd name="T77" fmla="*/ 2147483647 h 311"/>
                <a:gd name="T78" fmla="*/ 2147483647 w 525"/>
                <a:gd name="T79" fmla="*/ 2147483647 h 311"/>
                <a:gd name="T80" fmla="*/ 2147483647 w 525"/>
                <a:gd name="T81" fmla="*/ 2147483647 h 311"/>
                <a:gd name="T82" fmla="*/ 2147483647 w 525"/>
                <a:gd name="T83" fmla="*/ 2147483647 h 311"/>
                <a:gd name="T84" fmla="*/ 2147483647 w 525"/>
                <a:gd name="T85" fmla="*/ 2147483647 h 311"/>
                <a:gd name="T86" fmla="*/ 2147483647 w 525"/>
                <a:gd name="T87" fmla="*/ 2147483647 h 311"/>
                <a:gd name="T88" fmla="*/ 2147483647 w 525"/>
                <a:gd name="T89" fmla="*/ 2147483647 h 311"/>
                <a:gd name="T90" fmla="*/ 2147483647 w 525"/>
                <a:gd name="T91" fmla="*/ 2147483647 h 311"/>
                <a:gd name="T92" fmla="*/ 2147483647 w 525"/>
                <a:gd name="T93" fmla="*/ 2147483647 h 311"/>
                <a:gd name="T94" fmla="*/ 2147483647 w 525"/>
                <a:gd name="T95" fmla="*/ 2147483647 h 311"/>
                <a:gd name="T96" fmla="*/ 2147483647 w 525"/>
                <a:gd name="T97" fmla="*/ 2147483647 h 311"/>
                <a:gd name="T98" fmla="*/ 2147483647 w 525"/>
                <a:gd name="T99" fmla="*/ 2147483647 h 311"/>
                <a:gd name="T100" fmla="*/ 2147483647 w 525"/>
                <a:gd name="T101" fmla="*/ 2147483647 h 311"/>
                <a:gd name="T102" fmla="*/ 2147483647 w 525"/>
                <a:gd name="T103" fmla="*/ 2147483647 h 311"/>
                <a:gd name="T104" fmla="*/ 2147483647 w 525"/>
                <a:gd name="T105" fmla="*/ 2147483647 h 311"/>
                <a:gd name="T106" fmla="*/ 2147483647 w 525"/>
                <a:gd name="T107" fmla="*/ 2147483647 h 311"/>
                <a:gd name="T108" fmla="*/ 2147483647 w 525"/>
                <a:gd name="T109" fmla="*/ 2147483647 h 311"/>
                <a:gd name="T110" fmla="*/ 2147483647 w 525"/>
                <a:gd name="T111" fmla="*/ 2147483647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71" name="Freeform 522"/>
            <p:cNvSpPr>
              <a:spLocks/>
            </p:cNvSpPr>
            <p:nvPr>
              <p:custDataLst>
                <p:tags r:id="rId1123"/>
              </p:custDataLst>
            </p:nvPr>
          </p:nvSpPr>
          <p:spPr bwMode="auto">
            <a:xfrm>
              <a:off x="4962536" y="2764141"/>
              <a:ext cx="29955" cy="52880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2147483647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2147483647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2147483647 h 38"/>
                <a:gd name="T46" fmla="*/ 0 w 79"/>
                <a:gd name="T47" fmla="*/ 2147483647 h 38"/>
                <a:gd name="T48" fmla="*/ 0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2147483647 w 79"/>
                <a:gd name="T59" fmla="*/ 2147483647 h 38"/>
                <a:gd name="T60" fmla="*/ 214748364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72" name="Freeform 523"/>
            <p:cNvSpPr>
              <a:spLocks/>
            </p:cNvSpPr>
            <p:nvPr>
              <p:custDataLst>
                <p:tags r:id="rId1124"/>
              </p:custDataLst>
            </p:nvPr>
          </p:nvSpPr>
          <p:spPr bwMode="auto">
            <a:xfrm>
              <a:off x="7137302" y="3046673"/>
              <a:ext cx="185724" cy="255337"/>
            </a:xfrm>
            <a:custGeom>
              <a:avLst/>
              <a:gdLst>
                <a:gd name="T0" fmla="*/ 2147483647 w 459"/>
                <a:gd name="T1" fmla="*/ 2147483647 h 511"/>
                <a:gd name="T2" fmla="*/ 2147483647 w 459"/>
                <a:gd name="T3" fmla="*/ 2147483647 h 511"/>
                <a:gd name="T4" fmla="*/ 0 w 459"/>
                <a:gd name="T5" fmla="*/ 0 h 511"/>
                <a:gd name="T6" fmla="*/ 2147483647 w 459"/>
                <a:gd name="T7" fmla="*/ 2147483647 h 511"/>
                <a:gd name="T8" fmla="*/ 2147483647 w 459"/>
                <a:gd name="T9" fmla="*/ 2147483647 h 511"/>
                <a:gd name="T10" fmla="*/ 2147483647 w 459"/>
                <a:gd name="T11" fmla="*/ 2147483647 h 511"/>
                <a:gd name="T12" fmla="*/ 2147483647 w 459"/>
                <a:gd name="T13" fmla="*/ 2147483647 h 511"/>
                <a:gd name="T14" fmla="*/ 2147483647 w 459"/>
                <a:gd name="T15" fmla="*/ 2147483647 h 511"/>
                <a:gd name="T16" fmla="*/ 2147483647 w 459"/>
                <a:gd name="T17" fmla="*/ 2147483647 h 511"/>
                <a:gd name="T18" fmla="*/ 2147483647 w 459"/>
                <a:gd name="T19" fmla="*/ 2147483647 h 511"/>
                <a:gd name="T20" fmla="*/ 2147483647 w 459"/>
                <a:gd name="T21" fmla="*/ 2147483647 h 511"/>
                <a:gd name="T22" fmla="*/ 2147483647 w 459"/>
                <a:gd name="T23" fmla="*/ 2147483647 h 511"/>
                <a:gd name="T24" fmla="*/ 2147483647 w 459"/>
                <a:gd name="T25" fmla="*/ 2147483647 h 511"/>
                <a:gd name="T26" fmla="*/ 2147483647 w 459"/>
                <a:gd name="T27" fmla="*/ 2147483647 h 511"/>
                <a:gd name="T28" fmla="*/ 2147483647 w 459"/>
                <a:gd name="T29" fmla="*/ 2147483647 h 511"/>
                <a:gd name="T30" fmla="*/ 2147483647 w 459"/>
                <a:gd name="T31" fmla="*/ 2147483647 h 511"/>
                <a:gd name="T32" fmla="*/ 2147483647 w 459"/>
                <a:gd name="T33" fmla="*/ 2147483647 h 511"/>
                <a:gd name="T34" fmla="*/ 2147483647 w 459"/>
                <a:gd name="T35" fmla="*/ 2147483647 h 511"/>
                <a:gd name="T36" fmla="*/ 2147483647 w 459"/>
                <a:gd name="T37" fmla="*/ 2147483647 h 511"/>
                <a:gd name="T38" fmla="*/ 2147483647 w 459"/>
                <a:gd name="T39" fmla="*/ 2147483647 h 511"/>
                <a:gd name="T40" fmla="*/ 2147483647 w 459"/>
                <a:gd name="T41" fmla="*/ 2147483647 h 511"/>
                <a:gd name="T42" fmla="*/ 2147483647 w 459"/>
                <a:gd name="T43" fmla="*/ 2147483647 h 511"/>
                <a:gd name="T44" fmla="*/ 2147483647 w 459"/>
                <a:gd name="T45" fmla="*/ 2147483647 h 511"/>
                <a:gd name="T46" fmla="*/ 2147483647 w 459"/>
                <a:gd name="T47" fmla="*/ 2147483647 h 511"/>
                <a:gd name="T48" fmla="*/ 2147483647 w 459"/>
                <a:gd name="T49" fmla="*/ 2147483647 h 511"/>
                <a:gd name="T50" fmla="*/ 2147483647 w 459"/>
                <a:gd name="T51" fmla="*/ 2147483647 h 511"/>
                <a:gd name="T52" fmla="*/ 2147483647 w 459"/>
                <a:gd name="T53" fmla="*/ 2147483647 h 511"/>
                <a:gd name="T54" fmla="*/ 2147483647 w 459"/>
                <a:gd name="T55" fmla="*/ 2147483647 h 511"/>
                <a:gd name="T56" fmla="*/ 2147483647 w 459"/>
                <a:gd name="T57" fmla="*/ 2147483647 h 511"/>
                <a:gd name="T58" fmla="*/ 2147483647 w 459"/>
                <a:gd name="T59" fmla="*/ 2147483647 h 511"/>
                <a:gd name="T60" fmla="*/ 2147483647 w 459"/>
                <a:gd name="T61" fmla="*/ 2147483647 h 511"/>
                <a:gd name="T62" fmla="*/ 2147483647 w 459"/>
                <a:gd name="T63" fmla="*/ 2147483647 h 511"/>
                <a:gd name="T64" fmla="*/ 2147483647 w 459"/>
                <a:gd name="T65" fmla="*/ 2147483647 h 511"/>
                <a:gd name="T66" fmla="*/ 2147483647 w 459"/>
                <a:gd name="T67" fmla="*/ 2147483647 h 511"/>
                <a:gd name="T68" fmla="*/ 2147483647 w 459"/>
                <a:gd name="T69" fmla="*/ 2147483647 h 511"/>
                <a:gd name="T70" fmla="*/ 2147483647 w 459"/>
                <a:gd name="T71" fmla="*/ 2147483647 h 511"/>
                <a:gd name="T72" fmla="*/ 2147483647 w 459"/>
                <a:gd name="T73" fmla="*/ 2147483647 h 511"/>
                <a:gd name="T74" fmla="*/ 2147483647 w 459"/>
                <a:gd name="T75" fmla="*/ 2147483647 h 511"/>
                <a:gd name="T76" fmla="*/ 2147483647 w 459"/>
                <a:gd name="T77" fmla="*/ 2147483647 h 511"/>
                <a:gd name="T78" fmla="*/ 2147483647 w 459"/>
                <a:gd name="T79" fmla="*/ 2147483647 h 511"/>
                <a:gd name="T80" fmla="*/ 2147483647 w 459"/>
                <a:gd name="T81" fmla="*/ 2147483647 h 511"/>
                <a:gd name="T82" fmla="*/ 2147483647 w 459"/>
                <a:gd name="T83" fmla="*/ 2147483647 h 511"/>
                <a:gd name="T84" fmla="*/ 2147483647 w 459"/>
                <a:gd name="T85" fmla="*/ 2147483647 h 511"/>
                <a:gd name="T86" fmla="*/ 2147483647 w 459"/>
                <a:gd name="T87" fmla="*/ 2147483647 h 511"/>
                <a:gd name="T88" fmla="*/ 2147483647 w 459"/>
                <a:gd name="T89" fmla="*/ 2147483647 h 511"/>
                <a:gd name="T90" fmla="*/ 2147483647 w 459"/>
                <a:gd name="T91" fmla="*/ 2147483647 h 511"/>
                <a:gd name="T92" fmla="*/ 2147483647 w 459"/>
                <a:gd name="T93" fmla="*/ 214748364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2573" name="Group 524"/>
            <p:cNvGrpSpPr>
              <a:grpSpLocks/>
            </p:cNvGrpSpPr>
            <p:nvPr>
              <p:custDataLst>
                <p:tags r:id="rId1125"/>
              </p:custDataLst>
            </p:nvPr>
          </p:nvGrpSpPr>
          <p:grpSpPr bwMode="auto">
            <a:xfrm>
              <a:off x="5995999" y="3004368"/>
              <a:ext cx="633558" cy="365630"/>
              <a:chOff x="4115" y="1551"/>
              <a:chExt cx="504" cy="244"/>
            </a:xfrm>
          </p:grpSpPr>
          <p:sp>
            <p:nvSpPr>
              <p:cNvPr id="2598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0 w 240"/>
                  <a:gd name="T1" fmla="*/ 3 h 259"/>
                  <a:gd name="T2" fmla="*/ 1 w 240"/>
                  <a:gd name="T3" fmla="*/ 3 h 259"/>
                  <a:gd name="T4" fmla="*/ 1 w 240"/>
                  <a:gd name="T5" fmla="*/ 3 h 259"/>
                  <a:gd name="T6" fmla="*/ 2 w 240"/>
                  <a:gd name="T7" fmla="*/ 3 h 259"/>
                  <a:gd name="T8" fmla="*/ 2 w 240"/>
                  <a:gd name="T9" fmla="*/ 2 h 259"/>
                  <a:gd name="T10" fmla="*/ 3 w 240"/>
                  <a:gd name="T11" fmla="*/ 1 h 259"/>
                  <a:gd name="T12" fmla="*/ 3 w 240"/>
                  <a:gd name="T13" fmla="*/ 0 h 259"/>
                  <a:gd name="T14" fmla="*/ 3 w 240"/>
                  <a:gd name="T15" fmla="*/ 0 h 259"/>
                  <a:gd name="T16" fmla="*/ 2 w 240"/>
                  <a:gd name="T17" fmla="*/ 0 h 259"/>
                  <a:gd name="T18" fmla="*/ 2 w 240"/>
                  <a:gd name="T19" fmla="*/ 1 h 259"/>
                  <a:gd name="T20" fmla="*/ 2 w 240"/>
                  <a:gd name="T21" fmla="*/ 1 h 259"/>
                  <a:gd name="T22" fmla="*/ 2 w 240"/>
                  <a:gd name="T23" fmla="*/ 2 h 259"/>
                  <a:gd name="T24" fmla="*/ 1 w 240"/>
                  <a:gd name="T25" fmla="*/ 2 h 259"/>
                  <a:gd name="T26" fmla="*/ 1 w 240"/>
                  <a:gd name="T27" fmla="*/ 3 h 259"/>
                  <a:gd name="T28" fmla="*/ 0 w 240"/>
                  <a:gd name="T29" fmla="*/ 3 h 259"/>
                  <a:gd name="T30" fmla="*/ 0 w 240"/>
                  <a:gd name="T31" fmla="*/ 3 h 259"/>
                  <a:gd name="T32" fmla="*/ 0 w 240"/>
                  <a:gd name="T33" fmla="*/ 3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99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0 w 259"/>
                  <a:gd name="T1" fmla="*/ 1 h 104"/>
                  <a:gd name="T2" fmla="*/ 0 w 259"/>
                  <a:gd name="T3" fmla="*/ 1 h 104"/>
                  <a:gd name="T4" fmla="*/ 1 w 259"/>
                  <a:gd name="T5" fmla="*/ 1 h 104"/>
                  <a:gd name="T6" fmla="*/ 1 w 259"/>
                  <a:gd name="T7" fmla="*/ 1 h 104"/>
                  <a:gd name="T8" fmla="*/ 1 w 259"/>
                  <a:gd name="T9" fmla="*/ 1 h 104"/>
                  <a:gd name="T10" fmla="*/ 2 w 259"/>
                  <a:gd name="T11" fmla="*/ 1 h 104"/>
                  <a:gd name="T12" fmla="*/ 3 w 259"/>
                  <a:gd name="T13" fmla="*/ 0 h 104"/>
                  <a:gd name="T14" fmla="*/ 3 w 259"/>
                  <a:gd name="T15" fmla="*/ 0 h 104"/>
                  <a:gd name="T16" fmla="*/ 3 w 259"/>
                  <a:gd name="T17" fmla="*/ 0 h 104"/>
                  <a:gd name="T18" fmla="*/ 2 w 259"/>
                  <a:gd name="T19" fmla="*/ 0 h 104"/>
                  <a:gd name="T20" fmla="*/ 2 w 259"/>
                  <a:gd name="T21" fmla="*/ 0 h 104"/>
                  <a:gd name="T22" fmla="*/ 1 w 259"/>
                  <a:gd name="T23" fmla="*/ 0 h 104"/>
                  <a:gd name="T24" fmla="*/ 1 w 259"/>
                  <a:gd name="T25" fmla="*/ 0 h 104"/>
                  <a:gd name="T26" fmla="*/ 0 w 259"/>
                  <a:gd name="T27" fmla="*/ 1 h 104"/>
                  <a:gd name="T28" fmla="*/ 0 w 259"/>
                  <a:gd name="T29" fmla="*/ 1 h 104"/>
                  <a:gd name="T30" fmla="*/ 0 w 259"/>
                  <a:gd name="T31" fmla="*/ 1 h 104"/>
                  <a:gd name="T32" fmla="*/ 0 w 259"/>
                  <a:gd name="T33" fmla="*/ 1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574" name="Freeform 527"/>
            <p:cNvSpPr>
              <a:spLocks/>
            </p:cNvSpPr>
            <p:nvPr>
              <p:custDataLst>
                <p:tags r:id="rId1126"/>
              </p:custDataLst>
            </p:nvPr>
          </p:nvSpPr>
          <p:spPr bwMode="auto">
            <a:xfrm>
              <a:off x="5106322" y="3717498"/>
              <a:ext cx="500256" cy="486499"/>
            </a:xfrm>
            <a:custGeom>
              <a:avLst/>
              <a:gdLst>
                <a:gd name="T0" fmla="*/ 2147483647 w 1227"/>
                <a:gd name="T1" fmla="*/ 2147483647 h 979"/>
                <a:gd name="T2" fmla="*/ 2147483647 w 1227"/>
                <a:gd name="T3" fmla="*/ 2147483647 h 979"/>
                <a:gd name="T4" fmla="*/ 2147483647 w 1227"/>
                <a:gd name="T5" fmla="*/ 2147483647 h 979"/>
                <a:gd name="T6" fmla="*/ 2147483647 w 1227"/>
                <a:gd name="T7" fmla="*/ 2147483647 h 979"/>
                <a:gd name="T8" fmla="*/ 2147483647 w 1227"/>
                <a:gd name="T9" fmla="*/ 2147483647 h 979"/>
                <a:gd name="T10" fmla="*/ 2147483647 w 1227"/>
                <a:gd name="T11" fmla="*/ 2147483647 h 979"/>
                <a:gd name="T12" fmla="*/ 2147483647 w 1227"/>
                <a:gd name="T13" fmla="*/ 2147483647 h 979"/>
                <a:gd name="T14" fmla="*/ 2147483647 w 1227"/>
                <a:gd name="T15" fmla="*/ 2147483647 h 979"/>
                <a:gd name="T16" fmla="*/ 2147483647 w 1227"/>
                <a:gd name="T17" fmla="*/ 2147483647 h 979"/>
                <a:gd name="T18" fmla="*/ 2147483647 w 1227"/>
                <a:gd name="T19" fmla="*/ 2147483647 h 979"/>
                <a:gd name="T20" fmla="*/ 2147483647 w 1227"/>
                <a:gd name="T21" fmla="*/ 2147483647 h 979"/>
                <a:gd name="T22" fmla="*/ 2147483647 w 1227"/>
                <a:gd name="T23" fmla="*/ 2147483647 h 979"/>
                <a:gd name="T24" fmla="*/ 2147483647 w 1227"/>
                <a:gd name="T25" fmla="*/ 2147483647 h 979"/>
                <a:gd name="T26" fmla="*/ 2147483647 w 1227"/>
                <a:gd name="T27" fmla="*/ 2147483647 h 979"/>
                <a:gd name="T28" fmla="*/ 2147483647 w 1227"/>
                <a:gd name="T29" fmla="*/ 2147483647 h 979"/>
                <a:gd name="T30" fmla="*/ 2147483647 w 1227"/>
                <a:gd name="T31" fmla="*/ 2147483647 h 979"/>
                <a:gd name="T32" fmla="*/ 2147483647 w 1227"/>
                <a:gd name="T33" fmla="*/ 2147483647 h 979"/>
                <a:gd name="T34" fmla="*/ 2147483647 w 1227"/>
                <a:gd name="T35" fmla="*/ 2147483647 h 979"/>
                <a:gd name="T36" fmla="*/ 2147483647 w 1227"/>
                <a:gd name="T37" fmla="*/ 2147483647 h 979"/>
                <a:gd name="T38" fmla="*/ 2147483647 w 1227"/>
                <a:gd name="T39" fmla="*/ 2147483647 h 979"/>
                <a:gd name="T40" fmla="*/ 2147483647 w 1227"/>
                <a:gd name="T41" fmla="*/ 2147483647 h 979"/>
                <a:gd name="T42" fmla="*/ 2147483647 w 1227"/>
                <a:gd name="T43" fmla="*/ 2147483647 h 979"/>
                <a:gd name="T44" fmla="*/ 2147483647 w 1227"/>
                <a:gd name="T45" fmla="*/ 2147483647 h 979"/>
                <a:gd name="T46" fmla="*/ 2147483647 w 1227"/>
                <a:gd name="T47" fmla="*/ 2147483647 h 979"/>
                <a:gd name="T48" fmla="*/ 2147483647 w 1227"/>
                <a:gd name="T49" fmla="*/ 2147483647 h 979"/>
                <a:gd name="T50" fmla="*/ 2147483647 w 1227"/>
                <a:gd name="T51" fmla="*/ 2147483647 h 979"/>
                <a:gd name="T52" fmla="*/ 2147483647 w 1227"/>
                <a:gd name="T53" fmla="*/ 2147483647 h 979"/>
                <a:gd name="T54" fmla="*/ 2147483647 w 1227"/>
                <a:gd name="T55" fmla="*/ 2147483647 h 979"/>
                <a:gd name="T56" fmla="*/ 2147483647 w 1227"/>
                <a:gd name="T57" fmla="*/ 2147483647 h 979"/>
                <a:gd name="T58" fmla="*/ 0 w 1227"/>
                <a:gd name="T59" fmla="*/ 2147483647 h 979"/>
                <a:gd name="T60" fmla="*/ 2147483647 w 1227"/>
                <a:gd name="T61" fmla="*/ 2147483647 h 979"/>
                <a:gd name="T62" fmla="*/ 2147483647 w 1227"/>
                <a:gd name="T63" fmla="*/ 2147483647 h 979"/>
                <a:gd name="T64" fmla="*/ 2147483647 w 1227"/>
                <a:gd name="T65" fmla="*/ 2147483647 h 979"/>
                <a:gd name="T66" fmla="*/ 2147483647 w 1227"/>
                <a:gd name="T67" fmla="*/ 2147483647 h 979"/>
                <a:gd name="T68" fmla="*/ 2147483647 w 1227"/>
                <a:gd name="T69" fmla="*/ 2147483647 h 979"/>
                <a:gd name="T70" fmla="*/ 2147483647 w 1227"/>
                <a:gd name="T71" fmla="*/ 2147483647 h 979"/>
                <a:gd name="T72" fmla="*/ 2147483647 w 1227"/>
                <a:gd name="T73" fmla="*/ 2147483647 h 979"/>
                <a:gd name="T74" fmla="*/ 2147483647 w 1227"/>
                <a:gd name="T75" fmla="*/ 2147483647 h 979"/>
                <a:gd name="T76" fmla="*/ 2147483647 w 1227"/>
                <a:gd name="T77" fmla="*/ 2147483647 h 979"/>
                <a:gd name="T78" fmla="*/ 2147483647 w 1227"/>
                <a:gd name="T79" fmla="*/ 2147483647 h 979"/>
                <a:gd name="T80" fmla="*/ 2147483647 w 1227"/>
                <a:gd name="T81" fmla="*/ 2147483647 h 979"/>
                <a:gd name="T82" fmla="*/ 2147483647 w 1227"/>
                <a:gd name="T83" fmla="*/ 2147483647 h 979"/>
                <a:gd name="T84" fmla="*/ 2147483647 w 1227"/>
                <a:gd name="T85" fmla="*/ 2147483647 h 979"/>
                <a:gd name="T86" fmla="*/ 2147483647 w 1227"/>
                <a:gd name="T87" fmla="*/ 2147483647 h 979"/>
                <a:gd name="T88" fmla="*/ 2147483647 w 1227"/>
                <a:gd name="T89" fmla="*/ 2147483647 h 979"/>
                <a:gd name="T90" fmla="*/ 2147483647 w 1227"/>
                <a:gd name="T91" fmla="*/ 2147483647 h 979"/>
                <a:gd name="T92" fmla="*/ 2147483647 w 1227"/>
                <a:gd name="T93" fmla="*/ 2147483647 h 979"/>
                <a:gd name="T94" fmla="*/ 2147483647 w 1227"/>
                <a:gd name="T95" fmla="*/ 2147483647 h 979"/>
                <a:gd name="T96" fmla="*/ 2147483647 w 1227"/>
                <a:gd name="T97" fmla="*/ 2147483647 h 979"/>
                <a:gd name="T98" fmla="*/ 2147483647 w 1227"/>
                <a:gd name="T99" fmla="*/ 2147483647 h 979"/>
                <a:gd name="T100" fmla="*/ 2147483647 w 1227"/>
                <a:gd name="T101" fmla="*/ 2147483647 h 979"/>
                <a:gd name="T102" fmla="*/ 2147483647 w 1227"/>
                <a:gd name="T103" fmla="*/ 2147483647 h 979"/>
                <a:gd name="T104" fmla="*/ 2147483647 w 1227"/>
                <a:gd name="T105" fmla="*/ 2147483647 h 979"/>
                <a:gd name="T106" fmla="*/ 2147483647 w 1227"/>
                <a:gd name="T107" fmla="*/ 2147483647 h 979"/>
                <a:gd name="T108" fmla="*/ 2147483647 w 1227"/>
                <a:gd name="T109" fmla="*/ 2147483647 h 979"/>
                <a:gd name="T110" fmla="*/ 2147483647 w 1227"/>
                <a:gd name="T111" fmla="*/ 2147483647 h 979"/>
                <a:gd name="T112" fmla="*/ 2147483647 w 1227"/>
                <a:gd name="T113" fmla="*/ 2147483647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75" name="Freeform 528"/>
            <p:cNvSpPr>
              <a:spLocks/>
            </p:cNvSpPr>
            <p:nvPr>
              <p:custDataLst>
                <p:tags r:id="rId1127"/>
              </p:custDataLst>
            </p:nvPr>
          </p:nvSpPr>
          <p:spPr bwMode="auto">
            <a:xfrm>
              <a:off x="4610560" y="3283879"/>
              <a:ext cx="53920" cy="54391"/>
            </a:xfrm>
            <a:custGeom>
              <a:avLst/>
              <a:gdLst>
                <a:gd name="T0" fmla="*/ 2147483647 w 146"/>
                <a:gd name="T1" fmla="*/ 2147483647 h 81"/>
                <a:gd name="T2" fmla="*/ 2147483647 w 146"/>
                <a:gd name="T3" fmla="*/ 2147483647 h 81"/>
                <a:gd name="T4" fmla="*/ 2147483647 w 146"/>
                <a:gd name="T5" fmla="*/ 2147483647 h 81"/>
                <a:gd name="T6" fmla="*/ 2147483647 w 146"/>
                <a:gd name="T7" fmla="*/ 2147483647 h 81"/>
                <a:gd name="T8" fmla="*/ 2147483647 w 146"/>
                <a:gd name="T9" fmla="*/ 2147483647 h 81"/>
                <a:gd name="T10" fmla="*/ 2147483647 w 146"/>
                <a:gd name="T11" fmla="*/ 2147483647 h 81"/>
                <a:gd name="T12" fmla="*/ 2147483647 w 146"/>
                <a:gd name="T13" fmla="*/ 2147483647 h 81"/>
                <a:gd name="T14" fmla="*/ 2147483647 w 146"/>
                <a:gd name="T15" fmla="*/ 2147483647 h 81"/>
                <a:gd name="T16" fmla="*/ 2147483647 w 146"/>
                <a:gd name="T17" fmla="*/ 2147483647 h 81"/>
                <a:gd name="T18" fmla="*/ 2147483647 w 146"/>
                <a:gd name="T19" fmla="*/ 2147483647 h 81"/>
                <a:gd name="T20" fmla="*/ 2147483647 w 146"/>
                <a:gd name="T21" fmla="*/ 2147483647 h 81"/>
                <a:gd name="T22" fmla="*/ 2147483647 w 146"/>
                <a:gd name="T23" fmla="*/ 2147483647 h 81"/>
                <a:gd name="T24" fmla="*/ 2147483647 w 146"/>
                <a:gd name="T25" fmla="*/ 2147483647 h 81"/>
                <a:gd name="T26" fmla="*/ 2147483647 w 146"/>
                <a:gd name="T27" fmla="*/ 2147483647 h 81"/>
                <a:gd name="T28" fmla="*/ 0 w 146"/>
                <a:gd name="T29" fmla="*/ 2147483647 h 81"/>
                <a:gd name="T30" fmla="*/ 0 w 146"/>
                <a:gd name="T31" fmla="*/ 2147483647 h 81"/>
                <a:gd name="T32" fmla="*/ 0 w 146"/>
                <a:gd name="T33" fmla="*/ 2147483647 h 81"/>
                <a:gd name="T34" fmla="*/ 0 w 146"/>
                <a:gd name="T35" fmla="*/ 2147483647 h 81"/>
                <a:gd name="T36" fmla="*/ 0 w 146"/>
                <a:gd name="T37" fmla="*/ 2147483647 h 81"/>
                <a:gd name="T38" fmla="*/ 2147483647 w 146"/>
                <a:gd name="T39" fmla="*/ 2147483647 h 81"/>
                <a:gd name="T40" fmla="*/ 2147483647 w 146"/>
                <a:gd name="T41" fmla="*/ 2147483647 h 81"/>
                <a:gd name="T42" fmla="*/ 2147483647 w 146"/>
                <a:gd name="T43" fmla="*/ 2147483647 h 81"/>
                <a:gd name="T44" fmla="*/ 2147483647 w 146"/>
                <a:gd name="T45" fmla="*/ 2147483647 h 81"/>
                <a:gd name="T46" fmla="*/ 2147483647 w 146"/>
                <a:gd name="T47" fmla="*/ 2147483647 h 81"/>
                <a:gd name="T48" fmla="*/ 2147483647 w 146"/>
                <a:gd name="T49" fmla="*/ 2147483647 h 81"/>
                <a:gd name="T50" fmla="*/ 2147483647 w 146"/>
                <a:gd name="T51" fmla="*/ 2147483647 h 81"/>
                <a:gd name="T52" fmla="*/ 2147483647 w 146"/>
                <a:gd name="T53" fmla="*/ 2147483647 h 81"/>
                <a:gd name="T54" fmla="*/ 2147483647 w 146"/>
                <a:gd name="T55" fmla="*/ 2147483647 h 81"/>
                <a:gd name="T56" fmla="*/ 2147483647 w 146"/>
                <a:gd name="T57" fmla="*/ 0 h 81"/>
                <a:gd name="T58" fmla="*/ 2147483647 w 146"/>
                <a:gd name="T59" fmla="*/ 2147483647 h 81"/>
                <a:gd name="T60" fmla="*/ 2147483647 w 146"/>
                <a:gd name="T61" fmla="*/ 2147483647 h 81"/>
                <a:gd name="T62" fmla="*/ 2147483647 w 146"/>
                <a:gd name="T63" fmla="*/ 2147483647 h 81"/>
                <a:gd name="T64" fmla="*/ 2147483647 w 146"/>
                <a:gd name="T65" fmla="*/ 2147483647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76" name="Freeform 529"/>
            <p:cNvSpPr>
              <a:spLocks/>
            </p:cNvSpPr>
            <p:nvPr>
              <p:custDataLst>
                <p:tags r:id="rId1128"/>
              </p:custDataLst>
            </p:nvPr>
          </p:nvSpPr>
          <p:spPr bwMode="auto">
            <a:xfrm>
              <a:off x="4364925" y="3486336"/>
              <a:ext cx="14978" cy="54391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2147483647 w 34"/>
                <a:gd name="T5" fmla="*/ 2147483647 h 49"/>
                <a:gd name="T6" fmla="*/ 2147483647 w 34"/>
                <a:gd name="T7" fmla="*/ 2147483647 h 49"/>
                <a:gd name="T8" fmla="*/ 2147483647 w 34"/>
                <a:gd name="T9" fmla="*/ 2147483647 h 49"/>
                <a:gd name="T10" fmla="*/ 2147483647 w 34"/>
                <a:gd name="T11" fmla="*/ 2147483647 h 49"/>
                <a:gd name="T12" fmla="*/ 2147483647 w 34"/>
                <a:gd name="T13" fmla="*/ 2147483647 h 49"/>
                <a:gd name="T14" fmla="*/ 2147483647 w 34"/>
                <a:gd name="T15" fmla="*/ 2147483647 h 49"/>
                <a:gd name="T16" fmla="*/ 2147483647 w 34"/>
                <a:gd name="T17" fmla="*/ 0 h 49"/>
                <a:gd name="T18" fmla="*/ 2147483647 w 34"/>
                <a:gd name="T19" fmla="*/ 0 h 49"/>
                <a:gd name="T20" fmla="*/ 0 w 34"/>
                <a:gd name="T21" fmla="*/ 0 h 49"/>
                <a:gd name="T22" fmla="*/ 2147483647 w 34"/>
                <a:gd name="T23" fmla="*/ 2147483647 h 49"/>
                <a:gd name="T24" fmla="*/ 2147483647 w 34"/>
                <a:gd name="T25" fmla="*/ 2147483647 h 49"/>
                <a:gd name="T26" fmla="*/ 2147483647 w 34"/>
                <a:gd name="T27" fmla="*/ 2147483647 h 49"/>
                <a:gd name="T28" fmla="*/ 2147483647 w 34"/>
                <a:gd name="T29" fmla="*/ 2147483647 h 49"/>
                <a:gd name="T30" fmla="*/ 2147483647 w 34"/>
                <a:gd name="T31" fmla="*/ 2147483647 h 49"/>
                <a:gd name="T32" fmla="*/ 2147483647 w 34"/>
                <a:gd name="T33" fmla="*/ 2147483647 h 49"/>
                <a:gd name="T34" fmla="*/ 2147483647 w 34"/>
                <a:gd name="T35" fmla="*/ 2147483647 h 49"/>
                <a:gd name="T36" fmla="*/ 2147483647 w 34"/>
                <a:gd name="T37" fmla="*/ 21474836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77" name="Freeform 530"/>
            <p:cNvSpPr>
              <a:spLocks/>
            </p:cNvSpPr>
            <p:nvPr>
              <p:custDataLst>
                <p:tags r:id="rId1129"/>
              </p:custDataLst>
            </p:nvPr>
          </p:nvSpPr>
          <p:spPr bwMode="auto">
            <a:xfrm>
              <a:off x="3979997" y="3815705"/>
              <a:ext cx="26960" cy="54391"/>
            </a:xfrm>
            <a:custGeom>
              <a:avLst/>
              <a:gdLst>
                <a:gd name="T0" fmla="*/ 2147483647 w 60"/>
                <a:gd name="T1" fmla="*/ 0 h 74"/>
                <a:gd name="T2" fmla="*/ 2147483647 w 60"/>
                <a:gd name="T3" fmla="*/ 2147483647 h 74"/>
                <a:gd name="T4" fmla="*/ 2147483647 w 60"/>
                <a:gd name="T5" fmla="*/ 2147483647 h 74"/>
                <a:gd name="T6" fmla="*/ 2147483647 w 60"/>
                <a:gd name="T7" fmla="*/ 2147483647 h 74"/>
                <a:gd name="T8" fmla="*/ 2147483647 w 60"/>
                <a:gd name="T9" fmla="*/ 2147483647 h 74"/>
                <a:gd name="T10" fmla="*/ 2147483647 w 60"/>
                <a:gd name="T11" fmla="*/ 2147483647 h 74"/>
                <a:gd name="T12" fmla="*/ 2147483647 w 60"/>
                <a:gd name="T13" fmla="*/ 2147483647 h 74"/>
                <a:gd name="T14" fmla="*/ 2147483647 w 60"/>
                <a:gd name="T15" fmla="*/ 2147483647 h 74"/>
                <a:gd name="T16" fmla="*/ 2147483647 w 60"/>
                <a:gd name="T17" fmla="*/ 2147483647 h 74"/>
                <a:gd name="T18" fmla="*/ 2147483647 w 60"/>
                <a:gd name="T19" fmla="*/ 2147483647 h 74"/>
                <a:gd name="T20" fmla="*/ 2147483647 w 60"/>
                <a:gd name="T21" fmla="*/ 2147483647 h 74"/>
                <a:gd name="T22" fmla="*/ 2147483647 w 60"/>
                <a:gd name="T23" fmla="*/ 2147483647 h 74"/>
                <a:gd name="T24" fmla="*/ 2147483647 w 60"/>
                <a:gd name="T25" fmla="*/ 2147483647 h 74"/>
                <a:gd name="T26" fmla="*/ 2147483647 w 60"/>
                <a:gd name="T27" fmla="*/ 2147483647 h 74"/>
                <a:gd name="T28" fmla="*/ 0 w 60"/>
                <a:gd name="T29" fmla="*/ 2147483647 h 74"/>
                <a:gd name="T30" fmla="*/ 2147483647 w 60"/>
                <a:gd name="T31" fmla="*/ 2147483647 h 74"/>
                <a:gd name="T32" fmla="*/ 2147483647 w 60"/>
                <a:gd name="T33" fmla="*/ 2147483647 h 74"/>
                <a:gd name="T34" fmla="*/ 2147483647 w 60"/>
                <a:gd name="T35" fmla="*/ 2147483647 h 74"/>
                <a:gd name="T36" fmla="*/ 2147483647 w 60"/>
                <a:gd name="T37" fmla="*/ 2147483647 h 74"/>
                <a:gd name="T38" fmla="*/ 2147483647 w 60"/>
                <a:gd name="T39" fmla="*/ 2147483647 h 74"/>
                <a:gd name="T40" fmla="*/ 2147483647 w 60"/>
                <a:gd name="T41" fmla="*/ 2147483647 h 74"/>
                <a:gd name="T42" fmla="*/ 2147483647 w 60"/>
                <a:gd name="T43" fmla="*/ 2147483647 h 74"/>
                <a:gd name="T44" fmla="*/ 2147483647 w 60"/>
                <a:gd name="T45" fmla="*/ 2147483647 h 74"/>
                <a:gd name="T46" fmla="*/ 2147483647 w 60"/>
                <a:gd name="T47" fmla="*/ 0 h 74"/>
                <a:gd name="T48" fmla="*/ 2147483647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78" name="Freeform 531"/>
            <p:cNvSpPr>
              <a:spLocks/>
            </p:cNvSpPr>
            <p:nvPr>
              <p:custDataLst>
                <p:tags r:id="rId1130"/>
              </p:custDataLst>
            </p:nvPr>
          </p:nvSpPr>
          <p:spPr bwMode="auto">
            <a:xfrm>
              <a:off x="3924580" y="3830813"/>
              <a:ext cx="22466" cy="57413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0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2147483647 h 45"/>
                <a:gd name="T30" fmla="*/ 2147483647 w 47"/>
                <a:gd name="T31" fmla="*/ 2147483647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0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79" name="Freeform 532"/>
            <p:cNvSpPr>
              <a:spLocks/>
            </p:cNvSpPr>
            <p:nvPr>
              <p:custDataLst>
                <p:tags r:id="rId1131"/>
              </p:custDataLst>
            </p:nvPr>
          </p:nvSpPr>
          <p:spPr bwMode="auto">
            <a:xfrm>
              <a:off x="3900615" y="3824770"/>
              <a:ext cx="5991" cy="54391"/>
            </a:xfrm>
            <a:custGeom>
              <a:avLst/>
              <a:gdLst>
                <a:gd name="T0" fmla="*/ 2147483647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0 w 26"/>
                <a:gd name="T9" fmla="*/ 0 h 36"/>
                <a:gd name="T10" fmla="*/ 2147483647 w 26"/>
                <a:gd name="T11" fmla="*/ 0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80" name="Freeform 533"/>
            <p:cNvSpPr>
              <a:spLocks/>
            </p:cNvSpPr>
            <p:nvPr>
              <p:custDataLst>
                <p:tags r:id="rId1132"/>
              </p:custDataLst>
            </p:nvPr>
          </p:nvSpPr>
          <p:spPr bwMode="auto">
            <a:xfrm>
              <a:off x="5100331" y="3566411"/>
              <a:ext cx="164755" cy="151087"/>
            </a:xfrm>
            <a:custGeom>
              <a:avLst/>
              <a:gdLst>
                <a:gd name="T0" fmla="*/ 2147483647 w 405"/>
                <a:gd name="T1" fmla="*/ 2147483647 h 302"/>
                <a:gd name="T2" fmla="*/ 2147483647 w 405"/>
                <a:gd name="T3" fmla="*/ 2147483647 h 302"/>
                <a:gd name="T4" fmla="*/ 2147483647 w 405"/>
                <a:gd name="T5" fmla="*/ 2147483647 h 302"/>
                <a:gd name="T6" fmla="*/ 2147483647 w 405"/>
                <a:gd name="T7" fmla="*/ 2147483647 h 302"/>
                <a:gd name="T8" fmla="*/ 2147483647 w 405"/>
                <a:gd name="T9" fmla="*/ 2147483647 h 302"/>
                <a:gd name="T10" fmla="*/ 2147483647 w 405"/>
                <a:gd name="T11" fmla="*/ 2147483647 h 302"/>
                <a:gd name="T12" fmla="*/ 2147483647 w 405"/>
                <a:gd name="T13" fmla="*/ 2147483647 h 302"/>
                <a:gd name="T14" fmla="*/ 2147483647 w 405"/>
                <a:gd name="T15" fmla="*/ 2147483647 h 302"/>
                <a:gd name="T16" fmla="*/ 2147483647 w 405"/>
                <a:gd name="T17" fmla="*/ 2147483647 h 302"/>
                <a:gd name="T18" fmla="*/ 2147483647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2147483647 h 302"/>
                <a:gd name="T48" fmla="*/ 2147483647 w 405"/>
                <a:gd name="T49" fmla="*/ 2147483647 h 302"/>
                <a:gd name="T50" fmla="*/ 2147483647 w 405"/>
                <a:gd name="T51" fmla="*/ 2147483647 h 302"/>
                <a:gd name="T52" fmla="*/ 2147483647 w 405"/>
                <a:gd name="T53" fmla="*/ 2147483647 h 302"/>
                <a:gd name="T54" fmla="*/ 2147483647 w 405"/>
                <a:gd name="T55" fmla="*/ 2147483647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2147483647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81" name="Freeform 534"/>
            <p:cNvSpPr>
              <a:spLocks/>
            </p:cNvSpPr>
            <p:nvPr>
              <p:custDataLst>
                <p:tags r:id="rId1133"/>
              </p:custDataLst>
            </p:nvPr>
          </p:nvSpPr>
          <p:spPr bwMode="auto">
            <a:xfrm>
              <a:off x="7075894" y="3929019"/>
              <a:ext cx="40439" cy="75543"/>
            </a:xfrm>
            <a:custGeom>
              <a:avLst/>
              <a:gdLst>
                <a:gd name="T0" fmla="*/ 2147483647 w 100"/>
                <a:gd name="T1" fmla="*/ 2147483647 h 155"/>
                <a:gd name="T2" fmla="*/ 2147483647 w 100"/>
                <a:gd name="T3" fmla="*/ 2147483647 h 155"/>
                <a:gd name="T4" fmla="*/ 2147483647 w 100"/>
                <a:gd name="T5" fmla="*/ 2147483647 h 155"/>
                <a:gd name="T6" fmla="*/ 2147483647 w 100"/>
                <a:gd name="T7" fmla="*/ 2147483647 h 155"/>
                <a:gd name="T8" fmla="*/ 2147483647 w 100"/>
                <a:gd name="T9" fmla="*/ 2147483647 h 155"/>
                <a:gd name="T10" fmla="*/ 2147483647 w 100"/>
                <a:gd name="T11" fmla="*/ 2147483647 h 155"/>
                <a:gd name="T12" fmla="*/ 2147483647 w 100"/>
                <a:gd name="T13" fmla="*/ 2147483647 h 155"/>
                <a:gd name="T14" fmla="*/ 2147483647 w 100"/>
                <a:gd name="T15" fmla="*/ 2147483647 h 155"/>
                <a:gd name="T16" fmla="*/ 2147483647 w 100"/>
                <a:gd name="T17" fmla="*/ 2147483647 h 155"/>
                <a:gd name="T18" fmla="*/ 2147483647 w 100"/>
                <a:gd name="T19" fmla="*/ 2147483647 h 155"/>
                <a:gd name="T20" fmla="*/ 2147483647 w 100"/>
                <a:gd name="T21" fmla="*/ 2147483647 h 155"/>
                <a:gd name="T22" fmla="*/ 2147483647 w 100"/>
                <a:gd name="T23" fmla="*/ 2147483647 h 155"/>
                <a:gd name="T24" fmla="*/ 2147483647 w 100"/>
                <a:gd name="T25" fmla="*/ 2147483647 h 155"/>
                <a:gd name="T26" fmla="*/ 2147483647 w 100"/>
                <a:gd name="T27" fmla="*/ 2147483647 h 155"/>
                <a:gd name="T28" fmla="*/ 2147483647 w 100"/>
                <a:gd name="T29" fmla="*/ 2147483647 h 155"/>
                <a:gd name="T30" fmla="*/ 2147483647 w 100"/>
                <a:gd name="T31" fmla="*/ 2147483647 h 155"/>
                <a:gd name="T32" fmla="*/ 2147483647 w 100"/>
                <a:gd name="T33" fmla="*/ 2147483647 h 155"/>
                <a:gd name="T34" fmla="*/ 2147483647 w 100"/>
                <a:gd name="T35" fmla="*/ 2147483647 h 155"/>
                <a:gd name="T36" fmla="*/ 2147483647 w 100"/>
                <a:gd name="T37" fmla="*/ 2147483647 h 155"/>
                <a:gd name="T38" fmla="*/ 2147483647 w 100"/>
                <a:gd name="T39" fmla="*/ 2147483647 h 155"/>
                <a:gd name="T40" fmla="*/ 2147483647 w 100"/>
                <a:gd name="T41" fmla="*/ 2147483647 h 155"/>
                <a:gd name="T42" fmla="*/ 2147483647 w 100"/>
                <a:gd name="T43" fmla="*/ 2147483647 h 155"/>
                <a:gd name="T44" fmla="*/ 2147483647 w 100"/>
                <a:gd name="T45" fmla="*/ 2147483647 h 155"/>
                <a:gd name="T46" fmla="*/ 0 w 100"/>
                <a:gd name="T47" fmla="*/ 2147483647 h 155"/>
                <a:gd name="T48" fmla="*/ 0 w 100"/>
                <a:gd name="T49" fmla="*/ 2147483647 h 155"/>
                <a:gd name="T50" fmla="*/ 0 w 100"/>
                <a:gd name="T51" fmla="*/ 2147483647 h 155"/>
                <a:gd name="T52" fmla="*/ 0 w 100"/>
                <a:gd name="T53" fmla="*/ 2147483647 h 155"/>
                <a:gd name="T54" fmla="*/ 0 w 100"/>
                <a:gd name="T55" fmla="*/ 2147483647 h 155"/>
                <a:gd name="T56" fmla="*/ 0 w 100"/>
                <a:gd name="T57" fmla="*/ 2147483647 h 155"/>
                <a:gd name="T58" fmla="*/ 2147483647 w 100"/>
                <a:gd name="T59" fmla="*/ 2147483647 h 155"/>
                <a:gd name="T60" fmla="*/ 2147483647 w 100"/>
                <a:gd name="T61" fmla="*/ 2147483647 h 155"/>
                <a:gd name="T62" fmla="*/ 2147483647 w 100"/>
                <a:gd name="T63" fmla="*/ 2147483647 h 155"/>
                <a:gd name="T64" fmla="*/ 2147483647 w 100"/>
                <a:gd name="T65" fmla="*/ 2147483647 h 155"/>
                <a:gd name="T66" fmla="*/ 2147483647 w 100"/>
                <a:gd name="T67" fmla="*/ 2147483647 h 155"/>
                <a:gd name="T68" fmla="*/ 2147483647 w 100"/>
                <a:gd name="T69" fmla="*/ 2147483647 h 155"/>
                <a:gd name="T70" fmla="*/ 2147483647 w 100"/>
                <a:gd name="T71" fmla="*/ 2147483647 h 155"/>
                <a:gd name="T72" fmla="*/ 2147483647 w 100"/>
                <a:gd name="T73" fmla="*/ 2147483647 h 155"/>
                <a:gd name="T74" fmla="*/ 2147483647 w 100"/>
                <a:gd name="T75" fmla="*/ 2147483647 h 155"/>
                <a:gd name="T76" fmla="*/ 2147483647 w 100"/>
                <a:gd name="T77" fmla="*/ 2147483647 h 155"/>
                <a:gd name="T78" fmla="*/ 2147483647 w 100"/>
                <a:gd name="T79" fmla="*/ 0 h 155"/>
                <a:gd name="T80" fmla="*/ 2147483647 w 100"/>
                <a:gd name="T81" fmla="*/ 0 h 155"/>
                <a:gd name="T82" fmla="*/ 2147483647 w 100"/>
                <a:gd name="T83" fmla="*/ 0 h 155"/>
                <a:gd name="T84" fmla="*/ 2147483647 w 100"/>
                <a:gd name="T85" fmla="*/ 2147483647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582" name="Group 535"/>
            <p:cNvGrpSpPr>
              <a:grpSpLocks/>
            </p:cNvGrpSpPr>
            <p:nvPr>
              <p:custDataLst>
                <p:tags r:id="rId1134"/>
              </p:custDataLst>
            </p:nvPr>
          </p:nvGrpSpPr>
          <p:grpSpPr bwMode="auto">
            <a:xfrm>
              <a:off x="4856195" y="3422879"/>
              <a:ext cx="455323" cy="191880"/>
              <a:chOff x="3289" y="1830"/>
              <a:chExt cx="363" cy="128"/>
            </a:xfrm>
          </p:grpSpPr>
          <p:sp>
            <p:nvSpPr>
              <p:cNvPr id="2593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0 w 13"/>
                  <a:gd name="T11" fmla="*/ 0 h 7"/>
                  <a:gd name="T12" fmla="*/ 0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94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0 h 8"/>
                  <a:gd name="T2" fmla="*/ 0 w 34"/>
                  <a:gd name="T3" fmla="*/ 0 h 8"/>
                  <a:gd name="T4" fmla="*/ 0 w 34"/>
                  <a:gd name="T5" fmla="*/ 0 h 8"/>
                  <a:gd name="T6" fmla="*/ 0 w 34"/>
                  <a:gd name="T7" fmla="*/ 0 h 8"/>
                  <a:gd name="T8" fmla="*/ 0 w 34"/>
                  <a:gd name="T9" fmla="*/ 0 h 8"/>
                  <a:gd name="T10" fmla="*/ 0 w 34"/>
                  <a:gd name="T11" fmla="*/ 0 h 8"/>
                  <a:gd name="T12" fmla="*/ 0 w 34"/>
                  <a:gd name="T13" fmla="*/ 0 h 8"/>
                  <a:gd name="T14" fmla="*/ 0 w 34"/>
                  <a:gd name="T15" fmla="*/ 0 h 8"/>
                  <a:gd name="T16" fmla="*/ 0 w 34"/>
                  <a:gd name="T17" fmla="*/ 0 h 8"/>
                  <a:gd name="T18" fmla="*/ 0 w 34"/>
                  <a:gd name="T19" fmla="*/ 0 h 8"/>
                  <a:gd name="T20" fmla="*/ 0 w 34"/>
                  <a:gd name="T21" fmla="*/ 0 h 8"/>
                  <a:gd name="T22" fmla="*/ 0 w 34"/>
                  <a:gd name="T23" fmla="*/ 0 h 8"/>
                  <a:gd name="T24" fmla="*/ 0 w 34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95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96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0 h 69"/>
                  <a:gd name="T2" fmla="*/ 0 w 107"/>
                  <a:gd name="T3" fmla="*/ 0 h 69"/>
                  <a:gd name="T4" fmla="*/ 0 w 107"/>
                  <a:gd name="T5" fmla="*/ 1 h 69"/>
                  <a:gd name="T6" fmla="*/ 0 w 107"/>
                  <a:gd name="T7" fmla="*/ 1 h 69"/>
                  <a:gd name="T8" fmla="*/ 0 w 107"/>
                  <a:gd name="T9" fmla="*/ 1 h 69"/>
                  <a:gd name="T10" fmla="*/ 0 w 107"/>
                  <a:gd name="T11" fmla="*/ 1 h 69"/>
                  <a:gd name="T12" fmla="*/ 1 w 107"/>
                  <a:gd name="T13" fmla="*/ 1 h 69"/>
                  <a:gd name="T14" fmla="*/ 1 w 107"/>
                  <a:gd name="T15" fmla="*/ 1 h 69"/>
                  <a:gd name="T16" fmla="*/ 1 w 107"/>
                  <a:gd name="T17" fmla="*/ 1 h 69"/>
                  <a:gd name="T18" fmla="*/ 1 w 107"/>
                  <a:gd name="T19" fmla="*/ 0 h 69"/>
                  <a:gd name="T20" fmla="*/ 1 w 107"/>
                  <a:gd name="T21" fmla="*/ 0 h 69"/>
                  <a:gd name="T22" fmla="*/ 1 w 107"/>
                  <a:gd name="T23" fmla="*/ 0 h 69"/>
                  <a:gd name="T24" fmla="*/ 1 w 107"/>
                  <a:gd name="T25" fmla="*/ 0 h 69"/>
                  <a:gd name="T26" fmla="*/ 1 w 107"/>
                  <a:gd name="T27" fmla="*/ 0 h 69"/>
                  <a:gd name="T28" fmla="*/ 1 w 107"/>
                  <a:gd name="T29" fmla="*/ 0 h 69"/>
                  <a:gd name="T30" fmla="*/ 1 w 107"/>
                  <a:gd name="T31" fmla="*/ 0 h 69"/>
                  <a:gd name="T32" fmla="*/ 1 w 107"/>
                  <a:gd name="T33" fmla="*/ 0 h 69"/>
                  <a:gd name="T34" fmla="*/ 1 w 107"/>
                  <a:gd name="T35" fmla="*/ 0 h 69"/>
                  <a:gd name="T36" fmla="*/ 1 w 107"/>
                  <a:gd name="T37" fmla="*/ 0 h 69"/>
                  <a:gd name="T38" fmla="*/ 1 w 107"/>
                  <a:gd name="T39" fmla="*/ 0 h 69"/>
                  <a:gd name="T40" fmla="*/ 0 w 107"/>
                  <a:gd name="T41" fmla="*/ 0 h 69"/>
                  <a:gd name="T42" fmla="*/ 0 w 107"/>
                  <a:gd name="T43" fmla="*/ 0 h 69"/>
                  <a:gd name="T44" fmla="*/ 0 w 107"/>
                  <a:gd name="T45" fmla="*/ 0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97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11 w 1070"/>
                  <a:gd name="T1" fmla="*/ 2 h 382"/>
                  <a:gd name="T2" fmla="*/ 11 w 1070"/>
                  <a:gd name="T3" fmla="*/ 1 h 382"/>
                  <a:gd name="T4" fmla="*/ 11 w 1070"/>
                  <a:gd name="T5" fmla="*/ 1 h 382"/>
                  <a:gd name="T6" fmla="*/ 11 w 1070"/>
                  <a:gd name="T7" fmla="*/ 0 h 382"/>
                  <a:gd name="T8" fmla="*/ 9 w 1070"/>
                  <a:gd name="T9" fmla="*/ 0 h 382"/>
                  <a:gd name="T10" fmla="*/ 9 w 1070"/>
                  <a:gd name="T11" fmla="*/ 1 h 382"/>
                  <a:gd name="T12" fmla="*/ 8 w 1070"/>
                  <a:gd name="T13" fmla="*/ 1 h 382"/>
                  <a:gd name="T14" fmla="*/ 7 w 1070"/>
                  <a:gd name="T15" fmla="*/ 1 h 382"/>
                  <a:gd name="T16" fmla="*/ 7 w 1070"/>
                  <a:gd name="T17" fmla="*/ 1 h 382"/>
                  <a:gd name="T18" fmla="*/ 7 w 1070"/>
                  <a:gd name="T19" fmla="*/ 0 h 382"/>
                  <a:gd name="T20" fmla="*/ 6 w 1070"/>
                  <a:gd name="T21" fmla="*/ 0 h 382"/>
                  <a:gd name="T22" fmla="*/ 6 w 1070"/>
                  <a:gd name="T23" fmla="*/ 0 h 382"/>
                  <a:gd name="T24" fmla="*/ 5 w 1070"/>
                  <a:gd name="T25" fmla="*/ 0 h 382"/>
                  <a:gd name="T26" fmla="*/ 5 w 1070"/>
                  <a:gd name="T27" fmla="*/ 0 h 382"/>
                  <a:gd name="T28" fmla="*/ 3 w 1070"/>
                  <a:gd name="T29" fmla="*/ 0 h 382"/>
                  <a:gd name="T30" fmla="*/ 3 w 1070"/>
                  <a:gd name="T31" fmla="*/ 1 h 382"/>
                  <a:gd name="T32" fmla="*/ 2 w 1070"/>
                  <a:gd name="T33" fmla="*/ 1 h 382"/>
                  <a:gd name="T34" fmla="*/ 2 w 1070"/>
                  <a:gd name="T35" fmla="*/ 1 h 382"/>
                  <a:gd name="T36" fmla="*/ 2 w 1070"/>
                  <a:gd name="T37" fmla="*/ 1 h 382"/>
                  <a:gd name="T38" fmla="*/ 1 w 1070"/>
                  <a:gd name="T39" fmla="*/ 1 h 382"/>
                  <a:gd name="T40" fmla="*/ 1 w 1070"/>
                  <a:gd name="T41" fmla="*/ 1 h 382"/>
                  <a:gd name="T42" fmla="*/ 0 w 1070"/>
                  <a:gd name="T43" fmla="*/ 1 h 382"/>
                  <a:gd name="T44" fmla="*/ 0 w 1070"/>
                  <a:gd name="T45" fmla="*/ 2 h 382"/>
                  <a:gd name="T46" fmla="*/ 0 w 1070"/>
                  <a:gd name="T47" fmla="*/ 2 h 382"/>
                  <a:gd name="T48" fmla="*/ 0 w 1070"/>
                  <a:gd name="T49" fmla="*/ 2 h 382"/>
                  <a:gd name="T50" fmla="*/ 0 w 1070"/>
                  <a:gd name="T51" fmla="*/ 3 h 382"/>
                  <a:gd name="T52" fmla="*/ 1 w 1070"/>
                  <a:gd name="T53" fmla="*/ 3 h 382"/>
                  <a:gd name="T54" fmla="*/ 1 w 1070"/>
                  <a:gd name="T55" fmla="*/ 3 h 382"/>
                  <a:gd name="T56" fmla="*/ 1 w 1070"/>
                  <a:gd name="T57" fmla="*/ 3 h 382"/>
                  <a:gd name="T58" fmla="*/ 1 w 1070"/>
                  <a:gd name="T59" fmla="*/ 4 h 382"/>
                  <a:gd name="T60" fmla="*/ 2 w 1070"/>
                  <a:gd name="T61" fmla="*/ 4 h 382"/>
                  <a:gd name="T62" fmla="*/ 3 w 1070"/>
                  <a:gd name="T63" fmla="*/ 5 h 382"/>
                  <a:gd name="T64" fmla="*/ 3 w 1070"/>
                  <a:gd name="T65" fmla="*/ 4 h 382"/>
                  <a:gd name="T66" fmla="*/ 3 w 1070"/>
                  <a:gd name="T67" fmla="*/ 4 h 382"/>
                  <a:gd name="T68" fmla="*/ 3 w 1070"/>
                  <a:gd name="T69" fmla="*/ 4 h 382"/>
                  <a:gd name="T70" fmla="*/ 4 w 1070"/>
                  <a:gd name="T71" fmla="*/ 4 h 382"/>
                  <a:gd name="T72" fmla="*/ 4 w 1070"/>
                  <a:gd name="T73" fmla="*/ 4 h 382"/>
                  <a:gd name="T74" fmla="*/ 5 w 1070"/>
                  <a:gd name="T75" fmla="*/ 5 h 382"/>
                  <a:gd name="T76" fmla="*/ 5 w 1070"/>
                  <a:gd name="T77" fmla="*/ 4 h 382"/>
                  <a:gd name="T78" fmla="*/ 6 w 1070"/>
                  <a:gd name="T79" fmla="*/ 4 h 382"/>
                  <a:gd name="T80" fmla="*/ 6 w 1070"/>
                  <a:gd name="T81" fmla="*/ 4 h 382"/>
                  <a:gd name="T82" fmla="*/ 7 w 1070"/>
                  <a:gd name="T83" fmla="*/ 4 h 382"/>
                  <a:gd name="T84" fmla="*/ 7 w 1070"/>
                  <a:gd name="T85" fmla="*/ 5 h 382"/>
                  <a:gd name="T86" fmla="*/ 7 w 1070"/>
                  <a:gd name="T87" fmla="*/ 5 h 382"/>
                  <a:gd name="T88" fmla="*/ 7 w 1070"/>
                  <a:gd name="T89" fmla="*/ 5 h 382"/>
                  <a:gd name="T90" fmla="*/ 8 w 1070"/>
                  <a:gd name="T91" fmla="*/ 4 h 382"/>
                  <a:gd name="T92" fmla="*/ 9 w 1070"/>
                  <a:gd name="T93" fmla="*/ 4 h 382"/>
                  <a:gd name="T94" fmla="*/ 9 w 1070"/>
                  <a:gd name="T95" fmla="*/ 4 h 382"/>
                  <a:gd name="T96" fmla="*/ 10 w 1070"/>
                  <a:gd name="T97" fmla="*/ 4 h 382"/>
                  <a:gd name="T98" fmla="*/ 11 w 1070"/>
                  <a:gd name="T99" fmla="*/ 4 h 382"/>
                  <a:gd name="T100" fmla="*/ 11 w 1070"/>
                  <a:gd name="T101" fmla="*/ 4 h 382"/>
                  <a:gd name="T102" fmla="*/ 12 w 1070"/>
                  <a:gd name="T103" fmla="*/ 4 h 382"/>
                  <a:gd name="T104" fmla="*/ 12 w 1070"/>
                  <a:gd name="T105" fmla="*/ 3 h 382"/>
                  <a:gd name="T106" fmla="*/ 12 w 1070"/>
                  <a:gd name="T107" fmla="*/ 3 h 382"/>
                  <a:gd name="T108" fmla="*/ 12 w 1070"/>
                  <a:gd name="T109" fmla="*/ 2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583" name="Freeform 541"/>
            <p:cNvSpPr>
              <a:spLocks/>
            </p:cNvSpPr>
            <p:nvPr>
              <p:custDataLst>
                <p:tags r:id="rId1135"/>
              </p:custDataLst>
            </p:nvPr>
          </p:nvSpPr>
          <p:spPr bwMode="auto">
            <a:xfrm>
              <a:off x="2958516" y="4519769"/>
              <a:ext cx="94360" cy="116336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2147483647 h 237"/>
                <a:gd name="T48" fmla="*/ 2147483647 w 226"/>
                <a:gd name="T49" fmla="*/ 2147483647 h 237"/>
                <a:gd name="T50" fmla="*/ 2147483647 w 226"/>
                <a:gd name="T51" fmla="*/ 2147483647 h 237"/>
                <a:gd name="T52" fmla="*/ 2147483647 w 226"/>
                <a:gd name="T53" fmla="*/ 2147483647 h 237"/>
                <a:gd name="T54" fmla="*/ 2147483647 w 226"/>
                <a:gd name="T55" fmla="*/ 2147483647 h 237"/>
                <a:gd name="T56" fmla="*/ 2147483647 w 226"/>
                <a:gd name="T57" fmla="*/ 2147483647 h 237"/>
                <a:gd name="T58" fmla="*/ 0 w 226"/>
                <a:gd name="T59" fmla="*/ 2147483647 h 237"/>
                <a:gd name="T60" fmla="*/ 2147483647 w 226"/>
                <a:gd name="T61" fmla="*/ 2147483647 h 237"/>
                <a:gd name="T62" fmla="*/ 2147483647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84" name="Freeform 542"/>
            <p:cNvSpPr>
              <a:spLocks/>
            </p:cNvSpPr>
            <p:nvPr>
              <p:custDataLst>
                <p:tags r:id="rId1136"/>
              </p:custDataLst>
            </p:nvPr>
          </p:nvSpPr>
          <p:spPr bwMode="auto">
            <a:xfrm>
              <a:off x="6680482" y="3983411"/>
              <a:ext cx="196208" cy="436641"/>
            </a:xfrm>
            <a:custGeom>
              <a:avLst/>
              <a:gdLst>
                <a:gd name="T0" fmla="*/ 2147483647 w 478"/>
                <a:gd name="T1" fmla="*/ 2147483647 h 875"/>
                <a:gd name="T2" fmla="*/ 2147483647 w 478"/>
                <a:gd name="T3" fmla="*/ 2147483647 h 875"/>
                <a:gd name="T4" fmla="*/ 2147483647 w 478"/>
                <a:gd name="T5" fmla="*/ 2147483647 h 875"/>
                <a:gd name="T6" fmla="*/ 2147483647 w 478"/>
                <a:gd name="T7" fmla="*/ 2147483647 h 875"/>
                <a:gd name="T8" fmla="*/ 2147483647 w 478"/>
                <a:gd name="T9" fmla="*/ 2147483647 h 875"/>
                <a:gd name="T10" fmla="*/ 2147483647 w 478"/>
                <a:gd name="T11" fmla="*/ 2147483647 h 875"/>
                <a:gd name="T12" fmla="*/ 2147483647 w 478"/>
                <a:gd name="T13" fmla="*/ 2147483647 h 875"/>
                <a:gd name="T14" fmla="*/ 2147483647 w 478"/>
                <a:gd name="T15" fmla="*/ 2147483647 h 875"/>
                <a:gd name="T16" fmla="*/ 2147483647 w 478"/>
                <a:gd name="T17" fmla="*/ 2147483647 h 875"/>
                <a:gd name="T18" fmla="*/ 2147483647 w 478"/>
                <a:gd name="T19" fmla="*/ 2147483647 h 875"/>
                <a:gd name="T20" fmla="*/ 2147483647 w 478"/>
                <a:gd name="T21" fmla="*/ 2147483647 h 875"/>
                <a:gd name="T22" fmla="*/ 2147483647 w 478"/>
                <a:gd name="T23" fmla="*/ 2147483647 h 875"/>
                <a:gd name="T24" fmla="*/ 2147483647 w 478"/>
                <a:gd name="T25" fmla="*/ 2147483647 h 875"/>
                <a:gd name="T26" fmla="*/ 2147483647 w 478"/>
                <a:gd name="T27" fmla="*/ 2147483647 h 875"/>
                <a:gd name="T28" fmla="*/ 2147483647 w 478"/>
                <a:gd name="T29" fmla="*/ 2147483647 h 875"/>
                <a:gd name="T30" fmla="*/ 2147483647 w 478"/>
                <a:gd name="T31" fmla="*/ 2147483647 h 875"/>
                <a:gd name="T32" fmla="*/ 2147483647 w 478"/>
                <a:gd name="T33" fmla="*/ 2147483647 h 875"/>
                <a:gd name="T34" fmla="*/ 2147483647 w 478"/>
                <a:gd name="T35" fmla="*/ 2147483647 h 875"/>
                <a:gd name="T36" fmla="*/ 2147483647 w 478"/>
                <a:gd name="T37" fmla="*/ 2147483647 h 875"/>
                <a:gd name="T38" fmla="*/ 2147483647 w 478"/>
                <a:gd name="T39" fmla="*/ 2147483647 h 875"/>
                <a:gd name="T40" fmla="*/ 2147483647 w 478"/>
                <a:gd name="T41" fmla="*/ 2147483647 h 875"/>
                <a:gd name="T42" fmla="*/ 2147483647 w 478"/>
                <a:gd name="T43" fmla="*/ 2147483647 h 875"/>
                <a:gd name="T44" fmla="*/ 2147483647 w 478"/>
                <a:gd name="T45" fmla="*/ 2147483647 h 875"/>
                <a:gd name="T46" fmla="*/ 2147483647 w 478"/>
                <a:gd name="T47" fmla="*/ 2147483647 h 875"/>
                <a:gd name="T48" fmla="*/ 2147483647 w 478"/>
                <a:gd name="T49" fmla="*/ 2147483647 h 875"/>
                <a:gd name="T50" fmla="*/ 2147483647 w 478"/>
                <a:gd name="T51" fmla="*/ 2147483647 h 875"/>
                <a:gd name="T52" fmla="*/ 2147483647 w 478"/>
                <a:gd name="T53" fmla="*/ 2147483647 h 875"/>
                <a:gd name="T54" fmla="*/ 2147483647 w 478"/>
                <a:gd name="T55" fmla="*/ 2147483647 h 875"/>
                <a:gd name="T56" fmla="*/ 2147483647 w 478"/>
                <a:gd name="T57" fmla="*/ 2147483647 h 875"/>
                <a:gd name="T58" fmla="*/ 2147483647 w 478"/>
                <a:gd name="T59" fmla="*/ 2147483647 h 875"/>
                <a:gd name="T60" fmla="*/ 2147483647 w 478"/>
                <a:gd name="T61" fmla="*/ 2147483647 h 875"/>
                <a:gd name="T62" fmla="*/ 2147483647 w 478"/>
                <a:gd name="T63" fmla="*/ 2147483647 h 875"/>
                <a:gd name="T64" fmla="*/ 2147483647 w 478"/>
                <a:gd name="T65" fmla="*/ 2147483647 h 875"/>
                <a:gd name="T66" fmla="*/ 2147483647 w 478"/>
                <a:gd name="T67" fmla="*/ 2147483647 h 875"/>
                <a:gd name="T68" fmla="*/ 2147483647 w 478"/>
                <a:gd name="T69" fmla="*/ 2147483647 h 875"/>
                <a:gd name="T70" fmla="*/ 2147483647 w 478"/>
                <a:gd name="T71" fmla="*/ 2147483647 h 875"/>
                <a:gd name="T72" fmla="*/ 2147483647 w 478"/>
                <a:gd name="T73" fmla="*/ 2147483647 h 875"/>
                <a:gd name="T74" fmla="*/ 2147483647 w 478"/>
                <a:gd name="T75" fmla="*/ 2147483647 h 875"/>
                <a:gd name="T76" fmla="*/ 2147483647 w 478"/>
                <a:gd name="T77" fmla="*/ 2147483647 h 875"/>
                <a:gd name="T78" fmla="*/ 2147483647 w 478"/>
                <a:gd name="T79" fmla="*/ 2147483647 h 875"/>
                <a:gd name="T80" fmla="*/ 2147483647 w 478"/>
                <a:gd name="T81" fmla="*/ 2147483647 h 875"/>
                <a:gd name="T82" fmla="*/ 2147483647 w 478"/>
                <a:gd name="T83" fmla="*/ 2147483647 h 875"/>
                <a:gd name="T84" fmla="*/ 2147483647 w 478"/>
                <a:gd name="T85" fmla="*/ 2147483647 h 875"/>
                <a:gd name="T86" fmla="*/ 2147483647 w 478"/>
                <a:gd name="T87" fmla="*/ 2147483647 h 875"/>
                <a:gd name="T88" fmla="*/ 2147483647 w 478"/>
                <a:gd name="T89" fmla="*/ 2147483647 h 875"/>
                <a:gd name="T90" fmla="*/ 2147483647 w 478"/>
                <a:gd name="T91" fmla="*/ 2147483647 h 875"/>
                <a:gd name="T92" fmla="*/ 2147483647 w 478"/>
                <a:gd name="T93" fmla="*/ 2147483647 h 875"/>
                <a:gd name="T94" fmla="*/ 2147483647 w 478"/>
                <a:gd name="T95" fmla="*/ 2147483647 h 875"/>
                <a:gd name="T96" fmla="*/ 2147483647 w 478"/>
                <a:gd name="T97" fmla="*/ 2147483647 h 875"/>
                <a:gd name="T98" fmla="*/ 2147483647 w 478"/>
                <a:gd name="T99" fmla="*/ 2147483647 h 875"/>
                <a:gd name="T100" fmla="*/ 2147483647 w 478"/>
                <a:gd name="T101" fmla="*/ 214748364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85" name="Freeform 543"/>
            <p:cNvSpPr>
              <a:spLocks/>
            </p:cNvSpPr>
            <p:nvPr>
              <p:custDataLst>
                <p:tags r:id="rId1137"/>
              </p:custDataLst>
            </p:nvPr>
          </p:nvSpPr>
          <p:spPr bwMode="auto">
            <a:xfrm>
              <a:off x="6762859" y="4636105"/>
              <a:ext cx="23964" cy="54391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86" name="Freeform 544"/>
            <p:cNvSpPr>
              <a:spLocks/>
            </p:cNvSpPr>
            <p:nvPr>
              <p:custDataLst>
                <p:tags r:id="rId1138"/>
              </p:custDataLst>
            </p:nvPr>
          </p:nvSpPr>
          <p:spPr bwMode="auto">
            <a:xfrm>
              <a:off x="5528694" y="3930531"/>
              <a:ext cx="164755" cy="258358"/>
            </a:xfrm>
            <a:custGeom>
              <a:avLst/>
              <a:gdLst>
                <a:gd name="T0" fmla="*/ 2147483647 w 399"/>
                <a:gd name="T1" fmla="*/ 2147483647 h 518"/>
                <a:gd name="T2" fmla="*/ 2147483647 w 399"/>
                <a:gd name="T3" fmla="*/ 2147483647 h 518"/>
                <a:gd name="T4" fmla="*/ 2147483647 w 399"/>
                <a:gd name="T5" fmla="*/ 2147483647 h 518"/>
                <a:gd name="T6" fmla="*/ 2147483647 w 399"/>
                <a:gd name="T7" fmla="*/ 2147483647 h 518"/>
                <a:gd name="T8" fmla="*/ 2147483647 w 399"/>
                <a:gd name="T9" fmla="*/ 2147483647 h 518"/>
                <a:gd name="T10" fmla="*/ 2147483647 w 399"/>
                <a:gd name="T11" fmla="*/ 2147483647 h 518"/>
                <a:gd name="T12" fmla="*/ 2147483647 w 399"/>
                <a:gd name="T13" fmla="*/ 2147483647 h 518"/>
                <a:gd name="T14" fmla="*/ 2147483647 w 399"/>
                <a:gd name="T15" fmla="*/ 2147483647 h 518"/>
                <a:gd name="T16" fmla="*/ 2147483647 w 399"/>
                <a:gd name="T17" fmla="*/ 2147483647 h 518"/>
                <a:gd name="T18" fmla="*/ 2147483647 w 399"/>
                <a:gd name="T19" fmla="*/ 2147483647 h 518"/>
                <a:gd name="T20" fmla="*/ 2147483647 w 399"/>
                <a:gd name="T21" fmla="*/ 2147483647 h 518"/>
                <a:gd name="T22" fmla="*/ 2147483647 w 399"/>
                <a:gd name="T23" fmla="*/ 2147483647 h 518"/>
                <a:gd name="T24" fmla="*/ 2147483647 w 399"/>
                <a:gd name="T25" fmla="*/ 2147483647 h 518"/>
                <a:gd name="T26" fmla="*/ 2147483647 w 399"/>
                <a:gd name="T27" fmla="*/ 2147483647 h 518"/>
                <a:gd name="T28" fmla="*/ 2147483647 w 399"/>
                <a:gd name="T29" fmla="*/ 2147483647 h 518"/>
                <a:gd name="T30" fmla="*/ 2147483647 w 399"/>
                <a:gd name="T31" fmla="*/ 2147483647 h 518"/>
                <a:gd name="T32" fmla="*/ 2147483647 w 399"/>
                <a:gd name="T33" fmla="*/ 2147483647 h 518"/>
                <a:gd name="T34" fmla="*/ 2147483647 w 399"/>
                <a:gd name="T35" fmla="*/ 2147483647 h 518"/>
                <a:gd name="T36" fmla="*/ 2147483647 w 399"/>
                <a:gd name="T37" fmla="*/ 2147483647 h 518"/>
                <a:gd name="T38" fmla="*/ 2147483647 w 399"/>
                <a:gd name="T39" fmla="*/ 2147483647 h 518"/>
                <a:gd name="T40" fmla="*/ 2147483647 w 399"/>
                <a:gd name="T41" fmla="*/ 2147483647 h 518"/>
                <a:gd name="T42" fmla="*/ 2147483647 w 399"/>
                <a:gd name="T43" fmla="*/ 2147483647 h 518"/>
                <a:gd name="T44" fmla="*/ 2147483647 w 399"/>
                <a:gd name="T45" fmla="*/ 2147483647 h 518"/>
                <a:gd name="T46" fmla="*/ 2147483647 w 399"/>
                <a:gd name="T47" fmla="*/ 2147483647 h 518"/>
                <a:gd name="T48" fmla="*/ 2147483647 w 399"/>
                <a:gd name="T49" fmla="*/ 2147483647 h 518"/>
                <a:gd name="T50" fmla="*/ 2147483647 w 399"/>
                <a:gd name="T51" fmla="*/ 2147483647 h 518"/>
                <a:gd name="T52" fmla="*/ 2147483647 w 399"/>
                <a:gd name="T53" fmla="*/ 2147483647 h 518"/>
                <a:gd name="T54" fmla="*/ 2147483647 w 399"/>
                <a:gd name="T55" fmla="*/ 2147483647 h 518"/>
                <a:gd name="T56" fmla="*/ 2147483647 w 399"/>
                <a:gd name="T57" fmla="*/ 2147483647 h 518"/>
                <a:gd name="T58" fmla="*/ 2147483647 w 399"/>
                <a:gd name="T59" fmla="*/ 2147483647 h 518"/>
                <a:gd name="T60" fmla="*/ 2147483647 w 399"/>
                <a:gd name="T61" fmla="*/ 2147483647 h 518"/>
                <a:gd name="T62" fmla="*/ 2147483647 w 399"/>
                <a:gd name="T63" fmla="*/ 2147483647 h 518"/>
                <a:gd name="T64" fmla="*/ 2147483647 w 399"/>
                <a:gd name="T65" fmla="*/ 2147483647 h 518"/>
                <a:gd name="T66" fmla="*/ 2147483647 w 399"/>
                <a:gd name="T67" fmla="*/ 2147483647 h 518"/>
                <a:gd name="T68" fmla="*/ 2147483647 w 399"/>
                <a:gd name="T69" fmla="*/ 2147483647 h 518"/>
                <a:gd name="T70" fmla="*/ 2147483647 w 399"/>
                <a:gd name="T71" fmla="*/ 2147483647 h 518"/>
                <a:gd name="T72" fmla="*/ 2147483647 w 399"/>
                <a:gd name="T73" fmla="*/ 2147483647 h 518"/>
                <a:gd name="T74" fmla="*/ 2147483647 w 399"/>
                <a:gd name="T75" fmla="*/ 2147483647 h 518"/>
                <a:gd name="T76" fmla="*/ 2147483647 w 399"/>
                <a:gd name="T77" fmla="*/ 2147483647 h 518"/>
                <a:gd name="T78" fmla="*/ 2147483647 w 399"/>
                <a:gd name="T79" fmla="*/ 2147483647 h 518"/>
                <a:gd name="T80" fmla="*/ 2147483647 w 399"/>
                <a:gd name="T81" fmla="*/ 2147483647 h 518"/>
                <a:gd name="T82" fmla="*/ 2147483647 w 399"/>
                <a:gd name="T83" fmla="*/ 2147483647 h 518"/>
                <a:gd name="T84" fmla="*/ 2147483647 w 399"/>
                <a:gd name="T85" fmla="*/ 2147483647 h 518"/>
                <a:gd name="T86" fmla="*/ 0 w 399"/>
                <a:gd name="T87" fmla="*/ 2147483647 h 518"/>
                <a:gd name="T88" fmla="*/ 2147483647 w 399"/>
                <a:gd name="T89" fmla="*/ 2147483647 h 518"/>
                <a:gd name="T90" fmla="*/ 2147483647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87" name="Freeform 545"/>
            <p:cNvSpPr>
              <a:spLocks/>
            </p:cNvSpPr>
            <p:nvPr>
              <p:custDataLst>
                <p:tags r:id="rId1139"/>
              </p:custDataLst>
            </p:nvPr>
          </p:nvSpPr>
          <p:spPr bwMode="auto">
            <a:xfrm>
              <a:off x="4327480" y="3981900"/>
              <a:ext cx="354973" cy="367140"/>
            </a:xfrm>
            <a:custGeom>
              <a:avLst/>
              <a:gdLst>
                <a:gd name="T0" fmla="*/ 2147483647 w 866"/>
                <a:gd name="T1" fmla="*/ 2147483647 h 740"/>
                <a:gd name="T2" fmla="*/ 2147483647 w 866"/>
                <a:gd name="T3" fmla="*/ 2147483647 h 740"/>
                <a:gd name="T4" fmla="*/ 2147483647 w 866"/>
                <a:gd name="T5" fmla="*/ 2147483647 h 740"/>
                <a:gd name="T6" fmla="*/ 2147483647 w 866"/>
                <a:gd name="T7" fmla="*/ 2147483647 h 740"/>
                <a:gd name="T8" fmla="*/ 2147483647 w 866"/>
                <a:gd name="T9" fmla="*/ 2147483647 h 740"/>
                <a:gd name="T10" fmla="*/ 2147483647 w 866"/>
                <a:gd name="T11" fmla="*/ 2147483647 h 740"/>
                <a:gd name="T12" fmla="*/ 2147483647 w 866"/>
                <a:gd name="T13" fmla="*/ 2147483647 h 740"/>
                <a:gd name="T14" fmla="*/ 2147483647 w 866"/>
                <a:gd name="T15" fmla="*/ 2147483647 h 740"/>
                <a:gd name="T16" fmla="*/ 2147483647 w 866"/>
                <a:gd name="T17" fmla="*/ 2147483647 h 740"/>
                <a:gd name="T18" fmla="*/ 2147483647 w 866"/>
                <a:gd name="T19" fmla="*/ 2147483647 h 740"/>
                <a:gd name="T20" fmla="*/ 2147483647 w 866"/>
                <a:gd name="T21" fmla="*/ 2147483647 h 740"/>
                <a:gd name="T22" fmla="*/ 2147483647 w 866"/>
                <a:gd name="T23" fmla="*/ 2147483647 h 740"/>
                <a:gd name="T24" fmla="*/ 2147483647 w 866"/>
                <a:gd name="T25" fmla="*/ 2147483647 h 740"/>
                <a:gd name="T26" fmla="*/ 2147483647 w 866"/>
                <a:gd name="T27" fmla="*/ 2147483647 h 740"/>
                <a:gd name="T28" fmla="*/ 2147483647 w 866"/>
                <a:gd name="T29" fmla="*/ 2147483647 h 740"/>
                <a:gd name="T30" fmla="*/ 2147483647 w 866"/>
                <a:gd name="T31" fmla="*/ 2147483647 h 740"/>
                <a:gd name="T32" fmla="*/ 2147483647 w 866"/>
                <a:gd name="T33" fmla="*/ 2147483647 h 740"/>
                <a:gd name="T34" fmla="*/ 2147483647 w 866"/>
                <a:gd name="T35" fmla="*/ 2147483647 h 740"/>
                <a:gd name="T36" fmla="*/ 2147483647 w 866"/>
                <a:gd name="T37" fmla="*/ 2147483647 h 740"/>
                <a:gd name="T38" fmla="*/ 2147483647 w 866"/>
                <a:gd name="T39" fmla="*/ 2147483647 h 740"/>
                <a:gd name="T40" fmla="*/ 2147483647 w 866"/>
                <a:gd name="T41" fmla="*/ 2147483647 h 740"/>
                <a:gd name="T42" fmla="*/ 2147483647 w 866"/>
                <a:gd name="T43" fmla="*/ 2147483647 h 740"/>
                <a:gd name="T44" fmla="*/ 2147483647 w 866"/>
                <a:gd name="T45" fmla="*/ 2147483647 h 740"/>
                <a:gd name="T46" fmla="*/ 2147483647 w 866"/>
                <a:gd name="T47" fmla="*/ 2147483647 h 740"/>
                <a:gd name="T48" fmla="*/ 2147483647 w 866"/>
                <a:gd name="T49" fmla="*/ 2147483647 h 740"/>
                <a:gd name="T50" fmla="*/ 2147483647 w 866"/>
                <a:gd name="T51" fmla="*/ 2147483647 h 740"/>
                <a:gd name="T52" fmla="*/ 2147483647 w 866"/>
                <a:gd name="T53" fmla="*/ 2147483647 h 740"/>
                <a:gd name="T54" fmla="*/ 2147483647 w 866"/>
                <a:gd name="T55" fmla="*/ 2147483647 h 740"/>
                <a:gd name="T56" fmla="*/ 2147483647 w 866"/>
                <a:gd name="T57" fmla="*/ 2147483647 h 740"/>
                <a:gd name="T58" fmla="*/ 2147483647 w 866"/>
                <a:gd name="T59" fmla="*/ 2147483647 h 740"/>
                <a:gd name="T60" fmla="*/ 2147483647 w 866"/>
                <a:gd name="T61" fmla="*/ 2147483647 h 740"/>
                <a:gd name="T62" fmla="*/ 2147483647 w 866"/>
                <a:gd name="T63" fmla="*/ 2147483647 h 740"/>
                <a:gd name="T64" fmla="*/ 2147483647 w 866"/>
                <a:gd name="T65" fmla="*/ 2147483647 h 740"/>
                <a:gd name="T66" fmla="*/ 2147483647 w 866"/>
                <a:gd name="T67" fmla="*/ 2147483647 h 740"/>
                <a:gd name="T68" fmla="*/ 2147483647 w 866"/>
                <a:gd name="T69" fmla="*/ 2147483647 h 740"/>
                <a:gd name="T70" fmla="*/ 2147483647 w 866"/>
                <a:gd name="T71" fmla="*/ 2147483647 h 740"/>
                <a:gd name="T72" fmla="*/ 2147483647 w 866"/>
                <a:gd name="T73" fmla="*/ 2147483647 h 740"/>
                <a:gd name="T74" fmla="*/ 2147483647 w 866"/>
                <a:gd name="T75" fmla="*/ 2147483647 h 740"/>
                <a:gd name="T76" fmla="*/ 2147483647 w 866"/>
                <a:gd name="T77" fmla="*/ 2147483647 h 740"/>
                <a:gd name="T78" fmla="*/ 2147483647 w 866"/>
                <a:gd name="T79" fmla="*/ 2147483647 h 740"/>
                <a:gd name="T80" fmla="*/ 2147483647 w 866"/>
                <a:gd name="T81" fmla="*/ 2147483647 h 740"/>
                <a:gd name="T82" fmla="*/ 2147483647 w 866"/>
                <a:gd name="T83" fmla="*/ 2147483647 h 740"/>
                <a:gd name="T84" fmla="*/ 2147483647 w 866"/>
                <a:gd name="T85" fmla="*/ 2147483647 h 740"/>
                <a:gd name="T86" fmla="*/ 2147483647 w 866"/>
                <a:gd name="T87" fmla="*/ 2147483647 h 740"/>
                <a:gd name="T88" fmla="*/ 2147483647 w 866"/>
                <a:gd name="T89" fmla="*/ 2147483647 h 740"/>
                <a:gd name="T90" fmla="*/ 2147483647 w 866"/>
                <a:gd name="T91" fmla="*/ 2147483647 h 740"/>
                <a:gd name="T92" fmla="*/ 2147483647 w 866"/>
                <a:gd name="T93" fmla="*/ 2147483647 h 740"/>
                <a:gd name="T94" fmla="*/ 2147483647 w 866"/>
                <a:gd name="T95" fmla="*/ 2147483647 h 740"/>
                <a:gd name="T96" fmla="*/ 2147483647 w 866"/>
                <a:gd name="T97" fmla="*/ 2147483647 h 740"/>
                <a:gd name="T98" fmla="*/ 2147483647 w 866"/>
                <a:gd name="T99" fmla="*/ 2147483647 h 740"/>
                <a:gd name="T100" fmla="*/ 2147483647 w 866"/>
                <a:gd name="T101" fmla="*/ 2147483647 h 740"/>
                <a:gd name="T102" fmla="*/ 2147483647 w 866"/>
                <a:gd name="T103" fmla="*/ 2147483647 h 740"/>
                <a:gd name="T104" fmla="*/ 2147483647 w 866"/>
                <a:gd name="T105" fmla="*/ 2147483647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588" name="Freeform 546"/>
            <p:cNvSpPr>
              <a:spLocks/>
            </p:cNvSpPr>
            <p:nvPr>
              <p:custDataLst>
                <p:tags r:id="rId1140"/>
              </p:custDataLst>
            </p:nvPr>
          </p:nvSpPr>
          <p:spPr bwMode="auto">
            <a:xfrm>
              <a:off x="4015943" y="3617781"/>
              <a:ext cx="283080" cy="247782"/>
            </a:xfrm>
            <a:custGeom>
              <a:avLst/>
              <a:gdLst>
                <a:gd name="T0" fmla="*/ 2147483647 w 697"/>
                <a:gd name="T1" fmla="*/ 2147483647 h 500"/>
                <a:gd name="T2" fmla="*/ 2147483647 w 697"/>
                <a:gd name="T3" fmla="*/ 2147483647 h 500"/>
                <a:gd name="T4" fmla="*/ 2147483647 w 697"/>
                <a:gd name="T5" fmla="*/ 2147483647 h 500"/>
                <a:gd name="T6" fmla="*/ 2147483647 w 697"/>
                <a:gd name="T7" fmla="*/ 2147483647 h 500"/>
                <a:gd name="T8" fmla="*/ 2147483647 w 697"/>
                <a:gd name="T9" fmla="*/ 2147483647 h 500"/>
                <a:gd name="T10" fmla="*/ 2147483647 w 697"/>
                <a:gd name="T11" fmla="*/ 2147483647 h 500"/>
                <a:gd name="T12" fmla="*/ 2147483647 w 697"/>
                <a:gd name="T13" fmla="*/ 2147483647 h 500"/>
                <a:gd name="T14" fmla="*/ 2147483647 w 697"/>
                <a:gd name="T15" fmla="*/ 2147483647 h 500"/>
                <a:gd name="T16" fmla="*/ 2147483647 w 697"/>
                <a:gd name="T17" fmla="*/ 2147483647 h 500"/>
                <a:gd name="T18" fmla="*/ 2147483647 w 697"/>
                <a:gd name="T19" fmla="*/ 2147483647 h 500"/>
                <a:gd name="T20" fmla="*/ 2147483647 w 697"/>
                <a:gd name="T21" fmla="*/ 2147483647 h 500"/>
                <a:gd name="T22" fmla="*/ 2147483647 w 697"/>
                <a:gd name="T23" fmla="*/ 2147483647 h 500"/>
                <a:gd name="T24" fmla="*/ 2147483647 w 697"/>
                <a:gd name="T25" fmla="*/ 2147483647 h 500"/>
                <a:gd name="T26" fmla="*/ 2147483647 w 697"/>
                <a:gd name="T27" fmla="*/ 2147483647 h 500"/>
                <a:gd name="T28" fmla="*/ 2147483647 w 697"/>
                <a:gd name="T29" fmla="*/ 2147483647 h 500"/>
                <a:gd name="T30" fmla="*/ 2147483647 w 697"/>
                <a:gd name="T31" fmla="*/ 2147483647 h 500"/>
                <a:gd name="T32" fmla="*/ 2147483647 w 697"/>
                <a:gd name="T33" fmla="*/ 2147483647 h 500"/>
                <a:gd name="T34" fmla="*/ 2147483647 w 697"/>
                <a:gd name="T35" fmla="*/ 2147483647 h 500"/>
                <a:gd name="T36" fmla="*/ 2147483647 w 697"/>
                <a:gd name="T37" fmla="*/ 2147483647 h 500"/>
                <a:gd name="T38" fmla="*/ 2147483647 w 697"/>
                <a:gd name="T39" fmla="*/ 2147483647 h 500"/>
                <a:gd name="T40" fmla="*/ 2147483647 w 697"/>
                <a:gd name="T41" fmla="*/ 2147483647 h 500"/>
                <a:gd name="T42" fmla="*/ 2147483647 w 697"/>
                <a:gd name="T43" fmla="*/ 2147483647 h 500"/>
                <a:gd name="T44" fmla="*/ 2147483647 w 697"/>
                <a:gd name="T45" fmla="*/ 2147483647 h 500"/>
                <a:gd name="T46" fmla="*/ 2147483647 w 697"/>
                <a:gd name="T47" fmla="*/ 2147483647 h 500"/>
                <a:gd name="T48" fmla="*/ 2147483647 w 697"/>
                <a:gd name="T49" fmla="*/ 2147483647 h 500"/>
                <a:gd name="T50" fmla="*/ 2147483647 w 697"/>
                <a:gd name="T51" fmla="*/ 2147483647 h 500"/>
                <a:gd name="T52" fmla="*/ 2147483647 w 697"/>
                <a:gd name="T53" fmla="*/ 2147483647 h 500"/>
                <a:gd name="T54" fmla="*/ 2147483647 w 697"/>
                <a:gd name="T55" fmla="*/ 2147483647 h 500"/>
                <a:gd name="T56" fmla="*/ 2147483647 w 697"/>
                <a:gd name="T57" fmla="*/ 2147483647 h 500"/>
                <a:gd name="T58" fmla="*/ 2147483647 w 697"/>
                <a:gd name="T59" fmla="*/ 2147483647 h 500"/>
                <a:gd name="T60" fmla="*/ 2147483647 w 697"/>
                <a:gd name="T61" fmla="*/ 2147483647 h 500"/>
                <a:gd name="T62" fmla="*/ 2147483647 w 697"/>
                <a:gd name="T63" fmla="*/ 2147483647 h 500"/>
                <a:gd name="T64" fmla="*/ 2147483647 w 697"/>
                <a:gd name="T65" fmla="*/ 2147483647 h 500"/>
                <a:gd name="T66" fmla="*/ 2147483647 w 697"/>
                <a:gd name="T67" fmla="*/ 2147483647 h 500"/>
                <a:gd name="T68" fmla="*/ 2147483647 w 697"/>
                <a:gd name="T69" fmla="*/ 2147483647 h 500"/>
                <a:gd name="T70" fmla="*/ 2147483647 w 697"/>
                <a:gd name="T71" fmla="*/ 2147483647 h 500"/>
                <a:gd name="T72" fmla="*/ 2147483647 w 697"/>
                <a:gd name="T73" fmla="*/ 2147483647 h 500"/>
                <a:gd name="T74" fmla="*/ 2147483647 w 697"/>
                <a:gd name="T75" fmla="*/ 2147483647 h 500"/>
                <a:gd name="T76" fmla="*/ 2147483647 w 697"/>
                <a:gd name="T77" fmla="*/ 2147483647 h 500"/>
                <a:gd name="T78" fmla="*/ 2147483647 w 697"/>
                <a:gd name="T79" fmla="*/ 2147483647 h 500"/>
                <a:gd name="T80" fmla="*/ 2147483647 w 697"/>
                <a:gd name="T81" fmla="*/ 2147483647 h 500"/>
                <a:gd name="T82" fmla="*/ 2147483647 w 697"/>
                <a:gd name="T83" fmla="*/ 2147483647 h 500"/>
                <a:gd name="T84" fmla="*/ 2147483647 w 697"/>
                <a:gd name="T85" fmla="*/ 2147483647 h 500"/>
                <a:gd name="T86" fmla="*/ 2147483647 w 697"/>
                <a:gd name="T87" fmla="*/ 2147483647 h 500"/>
                <a:gd name="T88" fmla="*/ 2147483647 w 697"/>
                <a:gd name="T89" fmla="*/ 2147483647 h 500"/>
                <a:gd name="T90" fmla="*/ 2147483647 w 697"/>
                <a:gd name="T91" fmla="*/ 2147483647 h 500"/>
                <a:gd name="T92" fmla="*/ 2147483647 w 697"/>
                <a:gd name="T93" fmla="*/ 2147483647 h 500"/>
                <a:gd name="T94" fmla="*/ 2147483647 w 697"/>
                <a:gd name="T95" fmla="*/ 2147483647 h 500"/>
                <a:gd name="T96" fmla="*/ 2147483647 w 697"/>
                <a:gd name="T97" fmla="*/ 2147483647 h 500"/>
                <a:gd name="T98" fmla="*/ 2147483647 w 697"/>
                <a:gd name="T99" fmla="*/ 2147483647 h 500"/>
                <a:gd name="T100" fmla="*/ 2147483647 w 697"/>
                <a:gd name="T101" fmla="*/ 2147483647 h 500"/>
                <a:gd name="T102" fmla="*/ 2147483647 w 697"/>
                <a:gd name="T103" fmla="*/ 2147483647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89" name="Freeform 547"/>
            <p:cNvSpPr>
              <a:spLocks/>
            </p:cNvSpPr>
            <p:nvPr>
              <p:custDataLst>
                <p:tags r:id="rId1141"/>
              </p:custDataLst>
            </p:nvPr>
          </p:nvSpPr>
          <p:spPr bwMode="auto">
            <a:xfrm>
              <a:off x="4676462" y="2599456"/>
              <a:ext cx="223168" cy="87630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90" name="Freeform 548"/>
            <p:cNvSpPr>
              <a:spLocks/>
            </p:cNvSpPr>
            <p:nvPr>
              <p:custDataLst>
                <p:tags r:id="rId1142"/>
              </p:custDataLst>
            </p:nvPr>
          </p:nvSpPr>
          <p:spPr bwMode="auto">
            <a:xfrm>
              <a:off x="5158745" y="2584347"/>
              <a:ext cx="101849" cy="57413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91" name="Freeform 549"/>
            <p:cNvSpPr>
              <a:spLocks/>
            </p:cNvSpPr>
            <p:nvPr>
              <p:custDataLst>
                <p:tags r:id="rId1143"/>
              </p:custDataLst>
            </p:nvPr>
          </p:nvSpPr>
          <p:spPr bwMode="auto">
            <a:xfrm>
              <a:off x="5293544" y="2567728"/>
              <a:ext cx="59911" cy="54391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92" name="Freeform 550"/>
            <p:cNvSpPr>
              <a:spLocks/>
            </p:cNvSpPr>
            <p:nvPr>
              <p:custDataLst>
                <p:tags r:id="rId1144"/>
              </p:custDataLst>
            </p:nvPr>
          </p:nvSpPr>
          <p:spPr bwMode="auto">
            <a:xfrm>
              <a:off x="5327993" y="2575282"/>
              <a:ext cx="122817" cy="54391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2759" name="Group 2758"/>
          <p:cNvGrpSpPr/>
          <p:nvPr/>
        </p:nvGrpSpPr>
        <p:grpSpPr>
          <a:xfrm>
            <a:off x="607858" y="2779887"/>
            <a:ext cx="7945200" cy="3254400"/>
            <a:chOff x="693231" y="2103151"/>
            <a:chExt cx="7076977" cy="4055169"/>
          </a:xfrm>
        </p:grpSpPr>
        <p:sp>
          <p:nvSpPr>
            <p:cNvPr id="2760" name="Freeform 4"/>
            <p:cNvSpPr>
              <a:spLocks/>
            </p:cNvSpPr>
            <p:nvPr>
              <p:custDataLst>
                <p:tags r:id="rId383"/>
              </p:custDataLst>
            </p:nvPr>
          </p:nvSpPr>
          <p:spPr bwMode="auto">
            <a:xfrm>
              <a:off x="2430648" y="6097885"/>
              <a:ext cx="31453" cy="54391"/>
            </a:xfrm>
            <a:custGeom>
              <a:avLst/>
              <a:gdLst>
                <a:gd name="T0" fmla="*/ 0 w 73"/>
                <a:gd name="T1" fmla="*/ 0 h 20"/>
                <a:gd name="T2" fmla="*/ 2147483647 w 73"/>
                <a:gd name="T3" fmla="*/ 2147483647 h 20"/>
                <a:gd name="T4" fmla="*/ 2147483647 w 73"/>
                <a:gd name="T5" fmla="*/ 2147483647 h 20"/>
                <a:gd name="T6" fmla="*/ 2147483647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61" name="Freeform 5"/>
            <p:cNvSpPr>
              <a:spLocks/>
            </p:cNvSpPr>
            <p:nvPr>
              <p:custDataLst>
                <p:tags r:id="rId384"/>
              </p:custDataLst>
            </p:nvPr>
          </p:nvSpPr>
          <p:spPr bwMode="auto">
            <a:xfrm>
              <a:off x="693231" y="2387194"/>
              <a:ext cx="739900" cy="424554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2147483647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2147483647 h 850"/>
                <a:gd name="T92" fmla="*/ 2147483647 w 1808"/>
                <a:gd name="T93" fmla="*/ 2147483647 h 850"/>
                <a:gd name="T94" fmla="*/ 2147483647 w 1808"/>
                <a:gd name="T95" fmla="*/ 2147483647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62" name="Freeform 6"/>
            <p:cNvSpPr>
              <a:spLocks/>
            </p:cNvSpPr>
            <p:nvPr>
              <p:custDataLst>
                <p:tags r:id="rId385"/>
              </p:custDataLst>
            </p:nvPr>
          </p:nvSpPr>
          <p:spPr bwMode="auto">
            <a:xfrm>
              <a:off x="1127585" y="2973411"/>
              <a:ext cx="1303063" cy="732771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63" name="Freeform 7"/>
            <p:cNvSpPr>
              <a:spLocks/>
            </p:cNvSpPr>
            <p:nvPr>
              <p:custDataLst>
                <p:tags r:id="rId386"/>
              </p:custDataLst>
            </p:nvPr>
          </p:nvSpPr>
          <p:spPr bwMode="auto">
            <a:xfrm>
              <a:off x="1913916" y="4449529"/>
              <a:ext cx="320523" cy="562043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147483647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2147483647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764" name="Freeform 8"/>
            <p:cNvSpPr>
              <a:spLocks/>
            </p:cNvSpPr>
            <p:nvPr>
              <p:custDataLst>
                <p:tags r:id="rId387"/>
              </p:custDataLst>
            </p:nvPr>
          </p:nvSpPr>
          <p:spPr bwMode="auto">
            <a:xfrm>
              <a:off x="2196995" y="4985887"/>
              <a:ext cx="247132" cy="1075738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765" name="Freeform 9"/>
            <p:cNvSpPr>
              <a:spLocks/>
            </p:cNvSpPr>
            <p:nvPr>
              <p:custDataLst>
                <p:tags r:id="rId388"/>
              </p:custDataLst>
            </p:nvPr>
          </p:nvSpPr>
          <p:spPr bwMode="auto">
            <a:xfrm>
              <a:off x="2107129" y="4302974"/>
              <a:ext cx="912143" cy="1145238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66" name="Freeform 10"/>
            <p:cNvSpPr>
              <a:spLocks/>
            </p:cNvSpPr>
            <p:nvPr>
              <p:custDataLst>
                <p:tags r:id="rId389"/>
              </p:custDataLst>
            </p:nvPr>
          </p:nvSpPr>
          <p:spPr bwMode="auto">
            <a:xfrm>
              <a:off x="4100664" y="3299758"/>
              <a:ext cx="65902" cy="46837"/>
            </a:xfrm>
            <a:custGeom>
              <a:avLst/>
              <a:gdLst>
                <a:gd name="T0" fmla="*/ 2147483647 w 161"/>
                <a:gd name="T1" fmla="*/ 0 h 93"/>
                <a:gd name="T2" fmla="*/ 2147483647 w 161"/>
                <a:gd name="T3" fmla="*/ 2147483647 h 93"/>
                <a:gd name="T4" fmla="*/ 2147483647 w 161"/>
                <a:gd name="T5" fmla="*/ 2147483647 h 93"/>
                <a:gd name="T6" fmla="*/ 2147483647 w 161"/>
                <a:gd name="T7" fmla="*/ 2147483647 h 93"/>
                <a:gd name="T8" fmla="*/ 2147483647 w 161"/>
                <a:gd name="T9" fmla="*/ 2147483647 h 93"/>
                <a:gd name="T10" fmla="*/ 2147483647 w 161"/>
                <a:gd name="T11" fmla="*/ 2147483647 h 93"/>
                <a:gd name="T12" fmla="*/ 2147483647 w 161"/>
                <a:gd name="T13" fmla="*/ 2147483647 h 93"/>
                <a:gd name="T14" fmla="*/ 2147483647 w 161"/>
                <a:gd name="T15" fmla="*/ 0 h 93"/>
                <a:gd name="T16" fmla="*/ 2147483647 w 161"/>
                <a:gd name="T17" fmla="*/ 0 h 93"/>
                <a:gd name="T18" fmla="*/ 2147483647 w 161"/>
                <a:gd name="T19" fmla="*/ 0 h 93"/>
                <a:gd name="T20" fmla="*/ 2147483647 w 161"/>
                <a:gd name="T21" fmla="*/ 2147483647 h 93"/>
                <a:gd name="T22" fmla="*/ 2147483647 w 161"/>
                <a:gd name="T23" fmla="*/ 2147483647 h 93"/>
                <a:gd name="T24" fmla="*/ 2147483647 w 161"/>
                <a:gd name="T25" fmla="*/ 2147483647 h 93"/>
                <a:gd name="T26" fmla="*/ 2147483647 w 161"/>
                <a:gd name="T27" fmla="*/ 2147483647 h 93"/>
                <a:gd name="T28" fmla="*/ 2147483647 w 161"/>
                <a:gd name="T29" fmla="*/ 2147483647 h 93"/>
                <a:gd name="T30" fmla="*/ 2147483647 w 161"/>
                <a:gd name="T31" fmla="*/ 2147483647 h 93"/>
                <a:gd name="T32" fmla="*/ 2147483647 w 161"/>
                <a:gd name="T33" fmla="*/ 2147483647 h 93"/>
                <a:gd name="T34" fmla="*/ 2147483647 w 161"/>
                <a:gd name="T35" fmla="*/ 2147483647 h 93"/>
                <a:gd name="T36" fmla="*/ 2147483647 w 161"/>
                <a:gd name="T37" fmla="*/ 2147483647 h 93"/>
                <a:gd name="T38" fmla="*/ 2147483647 w 161"/>
                <a:gd name="T39" fmla="*/ 2147483647 h 93"/>
                <a:gd name="T40" fmla="*/ 2147483647 w 161"/>
                <a:gd name="T41" fmla="*/ 2147483647 h 93"/>
                <a:gd name="T42" fmla="*/ 2147483647 w 161"/>
                <a:gd name="T43" fmla="*/ 2147483647 h 93"/>
                <a:gd name="T44" fmla="*/ 2147483647 w 161"/>
                <a:gd name="T45" fmla="*/ 2147483647 h 93"/>
                <a:gd name="T46" fmla="*/ 2147483647 w 161"/>
                <a:gd name="T47" fmla="*/ 2147483647 h 93"/>
                <a:gd name="T48" fmla="*/ 2147483647 w 161"/>
                <a:gd name="T49" fmla="*/ 2147483647 h 93"/>
                <a:gd name="T50" fmla="*/ 2147483647 w 161"/>
                <a:gd name="T51" fmla="*/ 2147483647 h 93"/>
                <a:gd name="T52" fmla="*/ 2147483647 w 161"/>
                <a:gd name="T53" fmla="*/ 2147483647 h 93"/>
                <a:gd name="T54" fmla="*/ 2147483647 w 161"/>
                <a:gd name="T55" fmla="*/ 2147483647 h 93"/>
                <a:gd name="T56" fmla="*/ 2147483647 w 161"/>
                <a:gd name="T57" fmla="*/ 2147483647 h 93"/>
                <a:gd name="T58" fmla="*/ 2147483647 w 161"/>
                <a:gd name="T59" fmla="*/ 2147483647 h 93"/>
                <a:gd name="T60" fmla="*/ 2147483647 w 161"/>
                <a:gd name="T61" fmla="*/ 2147483647 h 93"/>
                <a:gd name="T62" fmla="*/ 2147483647 w 161"/>
                <a:gd name="T63" fmla="*/ 2147483647 h 93"/>
                <a:gd name="T64" fmla="*/ 2147483647 w 161"/>
                <a:gd name="T65" fmla="*/ 2147483647 h 93"/>
                <a:gd name="T66" fmla="*/ 2147483647 w 161"/>
                <a:gd name="T67" fmla="*/ 2147483647 h 93"/>
                <a:gd name="T68" fmla="*/ 2147483647 w 161"/>
                <a:gd name="T69" fmla="*/ 2147483647 h 93"/>
                <a:gd name="T70" fmla="*/ 2147483647 w 161"/>
                <a:gd name="T71" fmla="*/ 2147483647 h 93"/>
                <a:gd name="T72" fmla="*/ 0 w 161"/>
                <a:gd name="T73" fmla="*/ 0 h 93"/>
                <a:gd name="T74" fmla="*/ 2147483647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67" name="Freeform 11"/>
            <p:cNvSpPr>
              <a:spLocks/>
            </p:cNvSpPr>
            <p:nvPr>
              <p:custDataLst>
                <p:tags r:id="rId390"/>
              </p:custDataLst>
            </p:nvPr>
          </p:nvSpPr>
          <p:spPr bwMode="auto">
            <a:xfrm>
              <a:off x="3627368" y="3180400"/>
              <a:ext cx="77884" cy="152597"/>
            </a:xfrm>
            <a:custGeom>
              <a:avLst/>
              <a:gdLst>
                <a:gd name="T0" fmla="*/ 2147483647 w 192"/>
                <a:gd name="T1" fmla="*/ 2147483647 h 307"/>
                <a:gd name="T2" fmla="*/ 2147483647 w 192"/>
                <a:gd name="T3" fmla="*/ 0 h 307"/>
                <a:gd name="T4" fmla="*/ 2147483647 w 192"/>
                <a:gd name="T5" fmla="*/ 2147483647 h 307"/>
                <a:gd name="T6" fmla="*/ 2147483647 w 192"/>
                <a:gd name="T7" fmla="*/ 2147483647 h 307"/>
                <a:gd name="T8" fmla="*/ 2147483647 w 192"/>
                <a:gd name="T9" fmla="*/ 2147483647 h 307"/>
                <a:gd name="T10" fmla="*/ 2147483647 w 192"/>
                <a:gd name="T11" fmla="*/ 2147483647 h 307"/>
                <a:gd name="T12" fmla="*/ 2147483647 w 192"/>
                <a:gd name="T13" fmla="*/ 2147483647 h 307"/>
                <a:gd name="T14" fmla="*/ 2147483647 w 192"/>
                <a:gd name="T15" fmla="*/ 2147483647 h 307"/>
                <a:gd name="T16" fmla="*/ 2147483647 w 192"/>
                <a:gd name="T17" fmla="*/ 2147483647 h 307"/>
                <a:gd name="T18" fmla="*/ 2147483647 w 192"/>
                <a:gd name="T19" fmla="*/ 2147483647 h 307"/>
                <a:gd name="T20" fmla="*/ 2147483647 w 192"/>
                <a:gd name="T21" fmla="*/ 2147483647 h 307"/>
                <a:gd name="T22" fmla="*/ 2147483647 w 192"/>
                <a:gd name="T23" fmla="*/ 2147483647 h 307"/>
                <a:gd name="T24" fmla="*/ 2147483647 w 192"/>
                <a:gd name="T25" fmla="*/ 2147483647 h 307"/>
                <a:gd name="T26" fmla="*/ 2147483647 w 192"/>
                <a:gd name="T27" fmla="*/ 2147483647 h 307"/>
                <a:gd name="T28" fmla="*/ 2147483647 w 192"/>
                <a:gd name="T29" fmla="*/ 2147483647 h 307"/>
                <a:gd name="T30" fmla="*/ 2147483647 w 192"/>
                <a:gd name="T31" fmla="*/ 2147483647 h 307"/>
                <a:gd name="T32" fmla="*/ 2147483647 w 192"/>
                <a:gd name="T33" fmla="*/ 2147483647 h 307"/>
                <a:gd name="T34" fmla="*/ 2147483647 w 192"/>
                <a:gd name="T35" fmla="*/ 2147483647 h 307"/>
                <a:gd name="T36" fmla="*/ 2147483647 w 192"/>
                <a:gd name="T37" fmla="*/ 2147483647 h 307"/>
                <a:gd name="T38" fmla="*/ 2147483647 w 192"/>
                <a:gd name="T39" fmla="*/ 2147483647 h 307"/>
                <a:gd name="T40" fmla="*/ 2147483647 w 192"/>
                <a:gd name="T41" fmla="*/ 2147483647 h 307"/>
                <a:gd name="T42" fmla="*/ 2147483647 w 192"/>
                <a:gd name="T43" fmla="*/ 2147483647 h 307"/>
                <a:gd name="T44" fmla="*/ 2147483647 w 192"/>
                <a:gd name="T45" fmla="*/ 2147483647 h 307"/>
                <a:gd name="T46" fmla="*/ 0 w 192"/>
                <a:gd name="T47" fmla="*/ 2147483647 h 307"/>
                <a:gd name="T48" fmla="*/ 0 w 192"/>
                <a:gd name="T49" fmla="*/ 2147483647 h 307"/>
                <a:gd name="T50" fmla="*/ 2147483647 w 192"/>
                <a:gd name="T51" fmla="*/ 2147483647 h 307"/>
                <a:gd name="T52" fmla="*/ 2147483647 w 192"/>
                <a:gd name="T53" fmla="*/ 2147483647 h 307"/>
                <a:gd name="T54" fmla="*/ 2147483647 w 192"/>
                <a:gd name="T55" fmla="*/ 2147483647 h 307"/>
                <a:gd name="T56" fmla="*/ 2147483647 w 192"/>
                <a:gd name="T57" fmla="*/ 2147483647 h 307"/>
                <a:gd name="T58" fmla="*/ 2147483647 w 192"/>
                <a:gd name="T59" fmla="*/ 2147483647 h 307"/>
                <a:gd name="T60" fmla="*/ 2147483647 w 192"/>
                <a:gd name="T61" fmla="*/ 2147483647 h 307"/>
                <a:gd name="T62" fmla="*/ 2147483647 w 192"/>
                <a:gd name="T63" fmla="*/ 2147483647 h 307"/>
                <a:gd name="T64" fmla="*/ 2147483647 w 192"/>
                <a:gd name="T65" fmla="*/ 2147483647 h 307"/>
                <a:gd name="T66" fmla="*/ 2147483647 w 192"/>
                <a:gd name="T67" fmla="*/ 2147483647 h 307"/>
                <a:gd name="T68" fmla="*/ 2147483647 w 192"/>
                <a:gd name="T69" fmla="*/ 214748364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768" name="Freeform 12"/>
            <p:cNvSpPr>
              <a:spLocks/>
            </p:cNvSpPr>
            <p:nvPr>
              <p:custDataLst>
                <p:tags r:id="rId391"/>
              </p:custDataLst>
            </p:nvPr>
          </p:nvSpPr>
          <p:spPr bwMode="auto">
            <a:xfrm>
              <a:off x="3703755" y="2690879"/>
              <a:ext cx="161759" cy="256848"/>
            </a:xfrm>
            <a:custGeom>
              <a:avLst/>
              <a:gdLst>
                <a:gd name="T0" fmla="*/ 2147483647 w 398"/>
                <a:gd name="T1" fmla="*/ 2147483647 h 518"/>
                <a:gd name="T2" fmla="*/ 2147483647 w 398"/>
                <a:gd name="T3" fmla="*/ 2147483647 h 518"/>
                <a:gd name="T4" fmla="*/ 2147483647 w 398"/>
                <a:gd name="T5" fmla="*/ 2147483647 h 518"/>
                <a:gd name="T6" fmla="*/ 2147483647 w 398"/>
                <a:gd name="T7" fmla="*/ 2147483647 h 518"/>
                <a:gd name="T8" fmla="*/ 2147483647 w 398"/>
                <a:gd name="T9" fmla="*/ 2147483647 h 518"/>
                <a:gd name="T10" fmla="*/ 2147483647 w 398"/>
                <a:gd name="T11" fmla="*/ 2147483647 h 518"/>
                <a:gd name="T12" fmla="*/ 2147483647 w 398"/>
                <a:gd name="T13" fmla="*/ 2147483647 h 518"/>
                <a:gd name="T14" fmla="*/ 2147483647 w 398"/>
                <a:gd name="T15" fmla="*/ 2147483647 h 518"/>
                <a:gd name="T16" fmla="*/ 2147483647 w 398"/>
                <a:gd name="T17" fmla="*/ 2147483647 h 518"/>
                <a:gd name="T18" fmla="*/ 2147483647 w 398"/>
                <a:gd name="T19" fmla="*/ 2147483647 h 518"/>
                <a:gd name="T20" fmla="*/ 2147483647 w 398"/>
                <a:gd name="T21" fmla="*/ 2147483647 h 518"/>
                <a:gd name="T22" fmla="*/ 2147483647 w 398"/>
                <a:gd name="T23" fmla="*/ 2147483647 h 518"/>
                <a:gd name="T24" fmla="*/ 2147483647 w 398"/>
                <a:gd name="T25" fmla="*/ 2147483647 h 518"/>
                <a:gd name="T26" fmla="*/ 2147483647 w 398"/>
                <a:gd name="T27" fmla="*/ 2147483647 h 518"/>
                <a:gd name="T28" fmla="*/ 2147483647 w 398"/>
                <a:gd name="T29" fmla="*/ 2147483647 h 518"/>
                <a:gd name="T30" fmla="*/ 2147483647 w 398"/>
                <a:gd name="T31" fmla="*/ 2147483647 h 518"/>
                <a:gd name="T32" fmla="*/ 2147483647 w 398"/>
                <a:gd name="T33" fmla="*/ 2147483647 h 518"/>
                <a:gd name="T34" fmla="*/ 2147483647 w 398"/>
                <a:gd name="T35" fmla="*/ 2147483647 h 518"/>
                <a:gd name="T36" fmla="*/ 2147483647 w 398"/>
                <a:gd name="T37" fmla="*/ 2147483647 h 518"/>
                <a:gd name="T38" fmla="*/ 2147483647 w 398"/>
                <a:gd name="T39" fmla="*/ 2147483647 h 518"/>
                <a:gd name="T40" fmla="*/ 2147483647 w 398"/>
                <a:gd name="T41" fmla="*/ 2147483647 h 518"/>
                <a:gd name="T42" fmla="*/ 2147483647 w 398"/>
                <a:gd name="T43" fmla="*/ 2147483647 h 518"/>
                <a:gd name="T44" fmla="*/ 2147483647 w 398"/>
                <a:gd name="T45" fmla="*/ 2147483647 h 518"/>
                <a:gd name="T46" fmla="*/ 2147483647 w 398"/>
                <a:gd name="T47" fmla="*/ 2147483647 h 518"/>
                <a:gd name="T48" fmla="*/ 2147483647 w 398"/>
                <a:gd name="T49" fmla="*/ 2147483647 h 518"/>
                <a:gd name="T50" fmla="*/ 2147483647 w 398"/>
                <a:gd name="T51" fmla="*/ 2147483647 h 518"/>
                <a:gd name="T52" fmla="*/ 2147483647 w 398"/>
                <a:gd name="T53" fmla="*/ 2147483647 h 518"/>
                <a:gd name="T54" fmla="*/ 2147483647 w 398"/>
                <a:gd name="T55" fmla="*/ 2147483647 h 518"/>
                <a:gd name="T56" fmla="*/ 2147483647 w 398"/>
                <a:gd name="T57" fmla="*/ 2147483647 h 518"/>
                <a:gd name="T58" fmla="*/ 2147483647 w 398"/>
                <a:gd name="T59" fmla="*/ 2147483647 h 518"/>
                <a:gd name="T60" fmla="*/ 2147483647 w 398"/>
                <a:gd name="T61" fmla="*/ 2147483647 h 518"/>
                <a:gd name="T62" fmla="*/ 2147483647 w 398"/>
                <a:gd name="T63" fmla="*/ 2147483647 h 518"/>
                <a:gd name="T64" fmla="*/ 2147483647 w 398"/>
                <a:gd name="T65" fmla="*/ 2147483647 h 518"/>
                <a:gd name="T66" fmla="*/ 2147483647 w 398"/>
                <a:gd name="T67" fmla="*/ 2147483647 h 518"/>
                <a:gd name="T68" fmla="*/ 2147483647 w 398"/>
                <a:gd name="T69" fmla="*/ 2147483647 h 518"/>
                <a:gd name="T70" fmla="*/ 2147483647 w 398"/>
                <a:gd name="T71" fmla="*/ 2147483647 h 518"/>
                <a:gd name="T72" fmla="*/ 2147483647 w 398"/>
                <a:gd name="T73" fmla="*/ 2147483647 h 518"/>
                <a:gd name="T74" fmla="*/ 2147483647 w 398"/>
                <a:gd name="T75" fmla="*/ 2147483647 h 518"/>
                <a:gd name="T76" fmla="*/ 2147483647 w 398"/>
                <a:gd name="T77" fmla="*/ 2147483647 h 518"/>
                <a:gd name="T78" fmla="*/ 2147483647 w 398"/>
                <a:gd name="T79" fmla="*/ 2147483647 h 518"/>
                <a:gd name="T80" fmla="*/ 2147483647 w 398"/>
                <a:gd name="T81" fmla="*/ 2147483647 h 518"/>
                <a:gd name="T82" fmla="*/ 2147483647 w 398"/>
                <a:gd name="T83" fmla="*/ 2147483647 h 518"/>
                <a:gd name="T84" fmla="*/ 2147483647 w 398"/>
                <a:gd name="T85" fmla="*/ 2147483647 h 518"/>
                <a:gd name="T86" fmla="*/ 2147483647 w 398"/>
                <a:gd name="T87" fmla="*/ 2147483647 h 518"/>
                <a:gd name="T88" fmla="*/ 2147483647 w 398"/>
                <a:gd name="T89" fmla="*/ 2147483647 h 518"/>
                <a:gd name="T90" fmla="*/ 2147483647 w 398"/>
                <a:gd name="T91" fmla="*/ 2147483647 h 518"/>
                <a:gd name="T92" fmla="*/ 2147483647 w 398"/>
                <a:gd name="T93" fmla="*/ 2147483647 h 518"/>
                <a:gd name="T94" fmla="*/ 2147483647 w 398"/>
                <a:gd name="T95" fmla="*/ 2147483647 h 518"/>
                <a:gd name="T96" fmla="*/ 2147483647 w 398"/>
                <a:gd name="T97" fmla="*/ 2147483647 h 518"/>
                <a:gd name="T98" fmla="*/ 2147483647 w 398"/>
                <a:gd name="T99" fmla="*/ 2147483647 h 518"/>
                <a:gd name="T100" fmla="*/ 2147483647 w 398"/>
                <a:gd name="T101" fmla="*/ 2147483647 h 518"/>
                <a:gd name="T102" fmla="*/ 2147483647 w 398"/>
                <a:gd name="T103" fmla="*/ 2147483647 h 518"/>
                <a:gd name="T104" fmla="*/ 2147483647 w 398"/>
                <a:gd name="T105" fmla="*/ 2147483647 h 518"/>
                <a:gd name="T106" fmla="*/ 2147483647 w 398"/>
                <a:gd name="T107" fmla="*/ 2147483647 h 518"/>
                <a:gd name="T108" fmla="*/ 2147483647 w 398"/>
                <a:gd name="T109" fmla="*/ 2147483647 h 518"/>
                <a:gd name="T110" fmla="*/ 2147483647 w 398"/>
                <a:gd name="T111" fmla="*/ 2147483647 h 518"/>
                <a:gd name="T112" fmla="*/ 2147483647 w 398"/>
                <a:gd name="T113" fmla="*/ 2147483647 h 518"/>
                <a:gd name="T114" fmla="*/ 2147483647 w 398"/>
                <a:gd name="T115" fmla="*/ 2147483647 h 518"/>
                <a:gd name="T116" fmla="*/ 2147483647 w 398"/>
                <a:gd name="T117" fmla="*/ 2147483647 h 518"/>
                <a:gd name="T118" fmla="*/ 2147483647 w 398"/>
                <a:gd name="T119" fmla="*/ 2147483647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69" name="Freeform 13"/>
            <p:cNvSpPr>
              <a:spLocks/>
            </p:cNvSpPr>
            <p:nvPr>
              <p:custDataLst>
                <p:tags r:id="rId392"/>
              </p:custDataLst>
            </p:nvPr>
          </p:nvSpPr>
          <p:spPr bwMode="auto">
            <a:xfrm>
              <a:off x="4042251" y="2979454"/>
              <a:ext cx="160261" cy="72522"/>
            </a:xfrm>
            <a:custGeom>
              <a:avLst/>
              <a:gdLst>
                <a:gd name="T0" fmla="*/ 2147483647 w 382"/>
                <a:gd name="T1" fmla="*/ 2147483647 h 148"/>
                <a:gd name="T2" fmla="*/ 2147483647 w 382"/>
                <a:gd name="T3" fmla="*/ 2147483647 h 148"/>
                <a:gd name="T4" fmla="*/ 2147483647 w 382"/>
                <a:gd name="T5" fmla="*/ 2147483647 h 148"/>
                <a:gd name="T6" fmla="*/ 2147483647 w 382"/>
                <a:gd name="T7" fmla="*/ 2147483647 h 148"/>
                <a:gd name="T8" fmla="*/ 2147483647 w 382"/>
                <a:gd name="T9" fmla="*/ 2147483647 h 148"/>
                <a:gd name="T10" fmla="*/ 2147483647 w 382"/>
                <a:gd name="T11" fmla="*/ 2147483647 h 148"/>
                <a:gd name="T12" fmla="*/ 2147483647 w 382"/>
                <a:gd name="T13" fmla="*/ 2147483647 h 148"/>
                <a:gd name="T14" fmla="*/ 2147483647 w 382"/>
                <a:gd name="T15" fmla="*/ 2147483647 h 148"/>
                <a:gd name="T16" fmla="*/ 2147483647 w 382"/>
                <a:gd name="T17" fmla="*/ 2147483647 h 148"/>
                <a:gd name="T18" fmla="*/ 2147483647 w 382"/>
                <a:gd name="T19" fmla="*/ 2147483647 h 148"/>
                <a:gd name="T20" fmla="*/ 2147483647 w 382"/>
                <a:gd name="T21" fmla="*/ 2147483647 h 148"/>
                <a:gd name="T22" fmla="*/ 0 w 382"/>
                <a:gd name="T23" fmla="*/ 2147483647 h 148"/>
                <a:gd name="T24" fmla="*/ 2147483647 w 382"/>
                <a:gd name="T25" fmla="*/ 2147483647 h 148"/>
                <a:gd name="T26" fmla="*/ 2147483647 w 382"/>
                <a:gd name="T27" fmla="*/ 2147483647 h 148"/>
                <a:gd name="T28" fmla="*/ 2147483647 w 382"/>
                <a:gd name="T29" fmla="*/ 2147483647 h 148"/>
                <a:gd name="T30" fmla="*/ 2147483647 w 382"/>
                <a:gd name="T31" fmla="*/ 2147483647 h 148"/>
                <a:gd name="T32" fmla="*/ 2147483647 w 382"/>
                <a:gd name="T33" fmla="*/ 2147483647 h 148"/>
                <a:gd name="T34" fmla="*/ 2147483647 w 382"/>
                <a:gd name="T35" fmla="*/ 2147483647 h 148"/>
                <a:gd name="T36" fmla="*/ 2147483647 w 382"/>
                <a:gd name="T37" fmla="*/ 2147483647 h 148"/>
                <a:gd name="T38" fmla="*/ 2147483647 w 382"/>
                <a:gd name="T39" fmla="*/ 2147483647 h 148"/>
                <a:gd name="T40" fmla="*/ 2147483647 w 382"/>
                <a:gd name="T41" fmla="*/ 2147483647 h 148"/>
                <a:gd name="T42" fmla="*/ 2147483647 w 382"/>
                <a:gd name="T43" fmla="*/ 2147483647 h 148"/>
                <a:gd name="T44" fmla="*/ 2147483647 w 382"/>
                <a:gd name="T45" fmla="*/ 2147483647 h 148"/>
                <a:gd name="T46" fmla="*/ 2147483647 w 382"/>
                <a:gd name="T47" fmla="*/ 2147483647 h 148"/>
                <a:gd name="T48" fmla="*/ 2147483647 w 382"/>
                <a:gd name="T49" fmla="*/ 2147483647 h 148"/>
                <a:gd name="T50" fmla="*/ 2147483647 w 382"/>
                <a:gd name="T51" fmla="*/ 2147483647 h 148"/>
                <a:gd name="T52" fmla="*/ 2147483647 w 382"/>
                <a:gd name="T53" fmla="*/ 2147483647 h 148"/>
                <a:gd name="T54" fmla="*/ 2147483647 w 382"/>
                <a:gd name="T55" fmla="*/ 2147483647 h 148"/>
                <a:gd name="T56" fmla="*/ 2147483647 w 382"/>
                <a:gd name="T57" fmla="*/ 2147483647 h 148"/>
                <a:gd name="T58" fmla="*/ 2147483647 w 382"/>
                <a:gd name="T59" fmla="*/ 2147483647 h 148"/>
                <a:gd name="T60" fmla="*/ 2147483647 w 382"/>
                <a:gd name="T61" fmla="*/ 2147483647 h 148"/>
                <a:gd name="T62" fmla="*/ 2147483647 w 382"/>
                <a:gd name="T63" fmla="*/ 2147483647 h 148"/>
                <a:gd name="T64" fmla="*/ 2147483647 w 382"/>
                <a:gd name="T65" fmla="*/ 2147483647 h 148"/>
                <a:gd name="T66" fmla="*/ 2147483647 w 382"/>
                <a:gd name="T67" fmla="*/ 2147483647 h 148"/>
                <a:gd name="T68" fmla="*/ 2147483647 w 382"/>
                <a:gd name="T69" fmla="*/ 2147483647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de-CH"/>
            </a:p>
          </p:txBody>
        </p:sp>
        <p:sp>
          <p:nvSpPr>
            <p:cNvPr id="2770" name="Freeform 14"/>
            <p:cNvSpPr>
              <a:spLocks/>
            </p:cNvSpPr>
            <p:nvPr>
              <p:custDataLst>
                <p:tags r:id="rId393"/>
              </p:custDataLst>
            </p:nvPr>
          </p:nvSpPr>
          <p:spPr bwMode="auto">
            <a:xfrm>
              <a:off x="5450158" y="2835922"/>
              <a:ext cx="1208702" cy="988107"/>
            </a:xfrm>
            <a:custGeom>
              <a:avLst/>
              <a:gdLst>
                <a:gd name="T0" fmla="*/ 2147483647 w 2936"/>
                <a:gd name="T1" fmla="*/ 2147483647 h 1983"/>
                <a:gd name="T2" fmla="*/ 2147483647 w 2936"/>
                <a:gd name="T3" fmla="*/ 2147483647 h 1983"/>
                <a:gd name="T4" fmla="*/ 2147483647 w 2936"/>
                <a:gd name="T5" fmla="*/ 2147483647 h 1983"/>
                <a:gd name="T6" fmla="*/ 2147483647 w 2936"/>
                <a:gd name="T7" fmla="*/ 2147483647 h 1983"/>
                <a:gd name="T8" fmla="*/ 2147483647 w 2936"/>
                <a:gd name="T9" fmla="*/ 2147483647 h 1983"/>
                <a:gd name="T10" fmla="*/ 2147483647 w 2936"/>
                <a:gd name="T11" fmla="*/ 2147483647 h 1983"/>
                <a:gd name="T12" fmla="*/ 2147483647 w 2936"/>
                <a:gd name="T13" fmla="*/ 2147483647 h 1983"/>
                <a:gd name="T14" fmla="*/ 2147483647 w 2936"/>
                <a:gd name="T15" fmla="*/ 2147483647 h 1983"/>
                <a:gd name="T16" fmla="*/ 2147483647 w 2936"/>
                <a:gd name="T17" fmla="*/ 2147483647 h 1983"/>
                <a:gd name="T18" fmla="*/ 2147483647 w 2936"/>
                <a:gd name="T19" fmla="*/ 2147483647 h 1983"/>
                <a:gd name="T20" fmla="*/ 2147483647 w 2936"/>
                <a:gd name="T21" fmla="*/ 2147483647 h 1983"/>
                <a:gd name="T22" fmla="*/ 2147483647 w 2936"/>
                <a:gd name="T23" fmla="*/ 2147483647 h 1983"/>
                <a:gd name="T24" fmla="*/ 2147483647 w 2936"/>
                <a:gd name="T25" fmla="*/ 2147483647 h 1983"/>
                <a:gd name="T26" fmla="*/ 2147483647 w 2936"/>
                <a:gd name="T27" fmla="*/ 2147483647 h 1983"/>
                <a:gd name="T28" fmla="*/ 2147483647 w 2936"/>
                <a:gd name="T29" fmla="*/ 2147483647 h 1983"/>
                <a:gd name="T30" fmla="*/ 2147483647 w 2936"/>
                <a:gd name="T31" fmla="*/ 2147483647 h 1983"/>
                <a:gd name="T32" fmla="*/ 2147483647 w 2936"/>
                <a:gd name="T33" fmla="*/ 2147483647 h 1983"/>
                <a:gd name="T34" fmla="*/ 2147483647 w 2936"/>
                <a:gd name="T35" fmla="*/ 2147483647 h 1983"/>
                <a:gd name="T36" fmla="*/ 2147483647 w 2936"/>
                <a:gd name="T37" fmla="*/ 2147483647 h 1983"/>
                <a:gd name="T38" fmla="*/ 2147483647 w 2936"/>
                <a:gd name="T39" fmla="*/ 2147483647 h 1983"/>
                <a:gd name="T40" fmla="*/ 2147483647 w 2936"/>
                <a:gd name="T41" fmla="*/ 2147483647 h 1983"/>
                <a:gd name="T42" fmla="*/ 2147483647 w 2936"/>
                <a:gd name="T43" fmla="*/ 2147483647 h 1983"/>
                <a:gd name="T44" fmla="*/ 2147483647 w 2936"/>
                <a:gd name="T45" fmla="*/ 2147483647 h 1983"/>
                <a:gd name="T46" fmla="*/ 2147483647 w 2936"/>
                <a:gd name="T47" fmla="*/ 2147483647 h 1983"/>
                <a:gd name="T48" fmla="*/ 2147483647 w 2936"/>
                <a:gd name="T49" fmla="*/ 2147483647 h 1983"/>
                <a:gd name="T50" fmla="*/ 2147483647 w 2936"/>
                <a:gd name="T51" fmla="*/ 2147483647 h 1983"/>
                <a:gd name="T52" fmla="*/ 2147483647 w 2936"/>
                <a:gd name="T53" fmla="*/ 2147483647 h 1983"/>
                <a:gd name="T54" fmla="*/ 2147483647 w 2936"/>
                <a:gd name="T55" fmla="*/ 2147483647 h 1983"/>
                <a:gd name="T56" fmla="*/ 2147483647 w 2936"/>
                <a:gd name="T57" fmla="*/ 2147483647 h 1983"/>
                <a:gd name="T58" fmla="*/ 2147483647 w 2936"/>
                <a:gd name="T59" fmla="*/ 2147483647 h 1983"/>
                <a:gd name="T60" fmla="*/ 2147483647 w 2936"/>
                <a:gd name="T61" fmla="*/ 2147483647 h 1983"/>
                <a:gd name="T62" fmla="*/ 2147483647 w 2936"/>
                <a:gd name="T63" fmla="*/ 2147483647 h 1983"/>
                <a:gd name="T64" fmla="*/ 2147483647 w 2936"/>
                <a:gd name="T65" fmla="*/ 2147483647 h 1983"/>
                <a:gd name="T66" fmla="*/ 2147483647 w 2936"/>
                <a:gd name="T67" fmla="*/ 2147483647 h 1983"/>
                <a:gd name="T68" fmla="*/ 2147483647 w 2936"/>
                <a:gd name="T69" fmla="*/ 2147483647 h 1983"/>
                <a:gd name="T70" fmla="*/ 2147483647 w 2936"/>
                <a:gd name="T71" fmla="*/ 2147483647 h 1983"/>
                <a:gd name="T72" fmla="*/ 2147483647 w 2936"/>
                <a:gd name="T73" fmla="*/ 2147483647 h 1983"/>
                <a:gd name="T74" fmla="*/ 2147483647 w 2936"/>
                <a:gd name="T75" fmla="*/ 2147483647 h 1983"/>
                <a:gd name="T76" fmla="*/ 2147483647 w 2936"/>
                <a:gd name="T77" fmla="*/ 2147483647 h 1983"/>
                <a:gd name="T78" fmla="*/ 2147483647 w 2936"/>
                <a:gd name="T79" fmla="*/ 2147483647 h 1983"/>
                <a:gd name="T80" fmla="*/ 2147483647 w 2936"/>
                <a:gd name="T81" fmla="*/ 2147483647 h 1983"/>
                <a:gd name="T82" fmla="*/ 2147483647 w 2936"/>
                <a:gd name="T83" fmla="*/ 2147483647 h 1983"/>
                <a:gd name="T84" fmla="*/ 2147483647 w 2936"/>
                <a:gd name="T85" fmla="*/ 2147483647 h 1983"/>
                <a:gd name="T86" fmla="*/ 2147483647 w 2936"/>
                <a:gd name="T87" fmla="*/ 2147483647 h 1983"/>
                <a:gd name="T88" fmla="*/ 2147483647 w 2936"/>
                <a:gd name="T89" fmla="*/ 2147483647 h 1983"/>
                <a:gd name="T90" fmla="*/ 2147483647 w 2936"/>
                <a:gd name="T91" fmla="*/ 2147483647 h 1983"/>
                <a:gd name="T92" fmla="*/ 2147483647 w 2936"/>
                <a:gd name="T93" fmla="*/ 2147483647 h 1983"/>
                <a:gd name="T94" fmla="*/ 2147483647 w 2936"/>
                <a:gd name="T95" fmla="*/ 2147483647 h 1983"/>
                <a:gd name="T96" fmla="*/ 2147483647 w 2936"/>
                <a:gd name="T97" fmla="*/ 2147483647 h 1983"/>
                <a:gd name="T98" fmla="*/ 2147483647 w 2936"/>
                <a:gd name="T99" fmla="*/ 2147483647 h 1983"/>
                <a:gd name="T100" fmla="*/ 2147483647 w 2936"/>
                <a:gd name="T101" fmla="*/ 2147483647 h 1983"/>
                <a:gd name="T102" fmla="*/ 2147483647 w 2936"/>
                <a:gd name="T103" fmla="*/ 2147483647 h 1983"/>
                <a:gd name="T104" fmla="*/ 2147483647 w 2936"/>
                <a:gd name="T105" fmla="*/ 2147483647 h 1983"/>
                <a:gd name="T106" fmla="*/ 2147483647 w 2936"/>
                <a:gd name="T107" fmla="*/ 2147483647 h 1983"/>
                <a:gd name="T108" fmla="*/ 2147483647 w 2936"/>
                <a:gd name="T109" fmla="*/ 2147483647 h 1983"/>
                <a:gd name="T110" fmla="*/ 2147483647 w 2936"/>
                <a:gd name="T111" fmla="*/ 2147483647 h 1983"/>
                <a:gd name="T112" fmla="*/ 2147483647 w 2936"/>
                <a:gd name="T113" fmla="*/ 2147483647 h 1983"/>
                <a:gd name="T114" fmla="*/ 2147483647 w 2936"/>
                <a:gd name="T115" fmla="*/ 2147483647 h 1983"/>
                <a:gd name="T116" fmla="*/ 2147483647 w 2936"/>
                <a:gd name="T117" fmla="*/ 2147483647 h 1983"/>
                <a:gd name="T118" fmla="*/ 2147483647 w 2936"/>
                <a:gd name="T119" fmla="*/ 2147483647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71" name="Freeform 15"/>
            <p:cNvSpPr>
              <a:spLocks/>
            </p:cNvSpPr>
            <p:nvPr>
              <p:custDataLst>
                <p:tags r:id="rId394"/>
              </p:custDataLst>
            </p:nvPr>
          </p:nvSpPr>
          <p:spPr bwMode="auto">
            <a:xfrm>
              <a:off x="4215993" y="2399281"/>
              <a:ext cx="208190" cy="259869"/>
            </a:xfrm>
            <a:custGeom>
              <a:avLst/>
              <a:gdLst>
                <a:gd name="T0" fmla="*/ 2147483647 w 504"/>
                <a:gd name="T1" fmla="*/ 2147483647 h 524"/>
                <a:gd name="T2" fmla="*/ 2147483647 w 504"/>
                <a:gd name="T3" fmla="*/ 2147483647 h 524"/>
                <a:gd name="T4" fmla="*/ 2147483647 w 504"/>
                <a:gd name="T5" fmla="*/ 2147483647 h 524"/>
                <a:gd name="T6" fmla="*/ 2147483647 w 504"/>
                <a:gd name="T7" fmla="*/ 2147483647 h 524"/>
                <a:gd name="T8" fmla="*/ 2147483647 w 504"/>
                <a:gd name="T9" fmla="*/ 2147483647 h 524"/>
                <a:gd name="T10" fmla="*/ 2147483647 w 504"/>
                <a:gd name="T11" fmla="*/ 2147483647 h 524"/>
                <a:gd name="T12" fmla="*/ 2147483647 w 504"/>
                <a:gd name="T13" fmla="*/ 2147483647 h 524"/>
                <a:gd name="T14" fmla="*/ 2147483647 w 504"/>
                <a:gd name="T15" fmla="*/ 2147483647 h 524"/>
                <a:gd name="T16" fmla="*/ 2147483647 w 504"/>
                <a:gd name="T17" fmla="*/ 2147483647 h 524"/>
                <a:gd name="T18" fmla="*/ 2147483647 w 504"/>
                <a:gd name="T19" fmla="*/ 2147483647 h 524"/>
                <a:gd name="T20" fmla="*/ 2147483647 w 504"/>
                <a:gd name="T21" fmla="*/ 2147483647 h 524"/>
                <a:gd name="T22" fmla="*/ 2147483647 w 504"/>
                <a:gd name="T23" fmla="*/ 2147483647 h 524"/>
                <a:gd name="T24" fmla="*/ 2147483647 w 504"/>
                <a:gd name="T25" fmla="*/ 2147483647 h 524"/>
                <a:gd name="T26" fmla="*/ 2147483647 w 504"/>
                <a:gd name="T27" fmla="*/ 2147483647 h 524"/>
                <a:gd name="T28" fmla="*/ 2147483647 w 504"/>
                <a:gd name="T29" fmla="*/ 2147483647 h 524"/>
                <a:gd name="T30" fmla="*/ 2147483647 w 504"/>
                <a:gd name="T31" fmla="*/ 2147483647 h 524"/>
                <a:gd name="T32" fmla="*/ 2147483647 w 504"/>
                <a:gd name="T33" fmla="*/ 2147483647 h 524"/>
                <a:gd name="T34" fmla="*/ 2147483647 w 504"/>
                <a:gd name="T35" fmla="*/ 2147483647 h 524"/>
                <a:gd name="T36" fmla="*/ 2147483647 w 504"/>
                <a:gd name="T37" fmla="*/ 2147483647 h 524"/>
                <a:gd name="T38" fmla="*/ 2147483647 w 504"/>
                <a:gd name="T39" fmla="*/ 2147483647 h 524"/>
                <a:gd name="T40" fmla="*/ 2147483647 w 504"/>
                <a:gd name="T41" fmla="*/ 2147483647 h 524"/>
                <a:gd name="T42" fmla="*/ 2147483647 w 504"/>
                <a:gd name="T43" fmla="*/ 2147483647 h 524"/>
                <a:gd name="T44" fmla="*/ 2147483647 w 504"/>
                <a:gd name="T45" fmla="*/ 2147483647 h 524"/>
                <a:gd name="T46" fmla="*/ 2147483647 w 504"/>
                <a:gd name="T47" fmla="*/ 2147483647 h 524"/>
                <a:gd name="T48" fmla="*/ 2147483647 w 504"/>
                <a:gd name="T49" fmla="*/ 2147483647 h 524"/>
                <a:gd name="T50" fmla="*/ 2147483647 w 504"/>
                <a:gd name="T51" fmla="*/ 2147483647 h 524"/>
                <a:gd name="T52" fmla="*/ 2147483647 w 504"/>
                <a:gd name="T53" fmla="*/ 2147483647 h 524"/>
                <a:gd name="T54" fmla="*/ 2147483647 w 504"/>
                <a:gd name="T55" fmla="*/ 2147483647 h 524"/>
                <a:gd name="T56" fmla="*/ 2147483647 w 504"/>
                <a:gd name="T57" fmla="*/ 2147483647 h 524"/>
                <a:gd name="T58" fmla="*/ 2147483647 w 504"/>
                <a:gd name="T59" fmla="*/ 2147483647 h 524"/>
                <a:gd name="T60" fmla="*/ 2147483647 w 504"/>
                <a:gd name="T61" fmla="*/ 2147483647 h 524"/>
                <a:gd name="T62" fmla="*/ 2147483647 w 504"/>
                <a:gd name="T63" fmla="*/ 2147483647 h 524"/>
                <a:gd name="T64" fmla="*/ 2147483647 w 504"/>
                <a:gd name="T65" fmla="*/ 2147483647 h 524"/>
                <a:gd name="T66" fmla="*/ 2147483647 w 504"/>
                <a:gd name="T67" fmla="*/ 2147483647 h 524"/>
                <a:gd name="T68" fmla="*/ 2147483647 w 504"/>
                <a:gd name="T69" fmla="*/ 2147483647 h 524"/>
                <a:gd name="T70" fmla="*/ 2147483647 w 504"/>
                <a:gd name="T71" fmla="*/ 2147483647 h 524"/>
                <a:gd name="T72" fmla="*/ 2147483647 w 504"/>
                <a:gd name="T73" fmla="*/ 2147483647 h 524"/>
                <a:gd name="T74" fmla="*/ 2147483647 w 504"/>
                <a:gd name="T75" fmla="*/ 0 h 524"/>
                <a:gd name="T76" fmla="*/ 2147483647 w 504"/>
                <a:gd name="T77" fmla="*/ 0 h 524"/>
                <a:gd name="T78" fmla="*/ 2147483647 w 504"/>
                <a:gd name="T79" fmla="*/ 2147483647 h 524"/>
                <a:gd name="T80" fmla="*/ 2147483647 w 504"/>
                <a:gd name="T81" fmla="*/ 2147483647 h 524"/>
                <a:gd name="T82" fmla="*/ 2147483647 w 504"/>
                <a:gd name="T83" fmla="*/ 2147483647 h 524"/>
                <a:gd name="T84" fmla="*/ 2147483647 w 504"/>
                <a:gd name="T85" fmla="*/ 2147483647 h 524"/>
                <a:gd name="T86" fmla="*/ 2147483647 w 504"/>
                <a:gd name="T87" fmla="*/ 2147483647 h 524"/>
                <a:gd name="T88" fmla="*/ 2147483647 w 504"/>
                <a:gd name="T89" fmla="*/ 2147483647 h 524"/>
                <a:gd name="T90" fmla="*/ 2147483647 w 504"/>
                <a:gd name="T91" fmla="*/ 2147483647 h 524"/>
                <a:gd name="T92" fmla="*/ 2147483647 w 504"/>
                <a:gd name="T93" fmla="*/ 2147483647 h 524"/>
                <a:gd name="T94" fmla="*/ 2147483647 w 504"/>
                <a:gd name="T95" fmla="*/ 2147483647 h 524"/>
                <a:gd name="T96" fmla="*/ 2147483647 w 504"/>
                <a:gd name="T97" fmla="*/ 2147483647 h 524"/>
                <a:gd name="T98" fmla="*/ 2147483647 w 504"/>
                <a:gd name="T99" fmla="*/ 2147483647 h 524"/>
                <a:gd name="T100" fmla="*/ 2147483647 w 504"/>
                <a:gd name="T101" fmla="*/ 2147483647 h 524"/>
                <a:gd name="T102" fmla="*/ 2147483647 w 504"/>
                <a:gd name="T103" fmla="*/ 2147483647 h 524"/>
                <a:gd name="T104" fmla="*/ 2147483647 w 504"/>
                <a:gd name="T105" fmla="*/ 2147483647 h 524"/>
                <a:gd name="T106" fmla="*/ 2147483647 w 504"/>
                <a:gd name="T107" fmla="*/ 2147483647 h 524"/>
                <a:gd name="T108" fmla="*/ 2147483647 w 504"/>
                <a:gd name="T109" fmla="*/ 2147483647 h 524"/>
                <a:gd name="T110" fmla="*/ 2147483647 w 504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772" name="Freeform 16"/>
            <p:cNvSpPr>
              <a:spLocks/>
            </p:cNvSpPr>
            <p:nvPr>
              <p:custDataLst>
                <p:tags r:id="rId395"/>
              </p:custDataLst>
            </p:nvPr>
          </p:nvSpPr>
          <p:spPr bwMode="auto">
            <a:xfrm>
              <a:off x="3967363" y="2796640"/>
              <a:ext cx="172243" cy="226630"/>
            </a:xfrm>
            <a:custGeom>
              <a:avLst/>
              <a:gdLst>
                <a:gd name="T0" fmla="*/ 2147483647 w 438"/>
                <a:gd name="T1" fmla="*/ 2147483647 h 451"/>
                <a:gd name="T2" fmla="*/ 2147483647 w 438"/>
                <a:gd name="T3" fmla="*/ 2147483647 h 451"/>
                <a:gd name="T4" fmla="*/ 2147483647 w 438"/>
                <a:gd name="T5" fmla="*/ 2147483647 h 451"/>
                <a:gd name="T6" fmla="*/ 2147483647 w 438"/>
                <a:gd name="T7" fmla="*/ 2147483647 h 451"/>
                <a:gd name="T8" fmla="*/ 2147483647 w 438"/>
                <a:gd name="T9" fmla="*/ 2147483647 h 451"/>
                <a:gd name="T10" fmla="*/ 2147483647 w 438"/>
                <a:gd name="T11" fmla="*/ 2147483647 h 451"/>
                <a:gd name="T12" fmla="*/ 2147483647 w 438"/>
                <a:gd name="T13" fmla="*/ 2147483647 h 451"/>
                <a:gd name="T14" fmla="*/ 2147483647 w 438"/>
                <a:gd name="T15" fmla="*/ 2147483647 h 451"/>
                <a:gd name="T16" fmla="*/ 2147483647 w 438"/>
                <a:gd name="T17" fmla="*/ 2147483647 h 451"/>
                <a:gd name="T18" fmla="*/ 2147483647 w 438"/>
                <a:gd name="T19" fmla="*/ 2147483647 h 451"/>
                <a:gd name="T20" fmla="*/ 2147483647 w 438"/>
                <a:gd name="T21" fmla="*/ 2147483647 h 451"/>
                <a:gd name="T22" fmla="*/ 2147483647 w 438"/>
                <a:gd name="T23" fmla="*/ 2147483647 h 451"/>
                <a:gd name="T24" fmla="*/ 2147483647 w 438"/>
                <a:gd name="T25" fmla="*/ 2147483647 h 451"/>
                <a:gd name="T26" fmla="*/ 2147483647 w 438"/>
                <a:gd name="T27" fmla="*/ 0 h 451"/>
                <a:gd name="T28" fmla="*/ 2147483647 w 438"/>
                <a:gd name="T29" fmla="*/ 2147483647 h 451"/>
                <a:gd name="T30" fmla="*/ 2147483647 w 438"/>
                <a:gd name="T31" fmla="*/ 2147483647 h 451"/>
                <a:gd name="T32" fmla="*/ 2147483647 w 438"/>
                <a:gd name="T33" fmla="*/ 2147483647 h 451"/>
                <a:gd name="T34" fmla="*/ 2147483647 w 438"/>
                <a:gd name="T35" fmla="*/ 2147483647 h 451"/>
                <a:gd name="T36" fmla="*/ 2147483647 w 438"/>
                <a:gd name="T37" fmla="*/ 2147483647 h 451"/>
                <a:gd name="T38" fmla="*/ 2147483647 w 438"/>
                <a:gd name="T39" fmla="*/ 2147483647 h 451"/>
                <a:gd name="T40" fmla="*/ 2147483647 w 438"/>
                <a:gd name="T41" fmla="*/ 2147483647 h 451"/>
                <a:gd name="T42" fmla="*/ 2147483647 w 438"/>
                <a:gd name="T43" fmla="*/ 2147483647 h 451"/>
                <a:gd name="T44" fmla="*/ 2147483647 w 438"/>
                <a:gd name="T45" fmla="*/ 2147483647 h 451"/>
                <a:gd name="T46" fmla="*/ 2147483647 w 438"/>
                <a:gd name="T47" fmla="*/ 2147483647 h 451"/>
                <a:gd name="T48" fmla="*/ 2147483647 w 438"/>
                <a:gd name="T49" fmla="*/ 2147483647 h 451"/>
                <a:gd name="T50" fmla="*/ 2147483647 w 438"/>
                <a:gd name="T51" fmla="*/ 2147483647 h 451"/>
                <a:gd name="T52" fmla="*/ 2147483647 w 438"/>
                <a:gd name="T53" fmla="*/ 2147483647 h 451"/>
                <a:gd name="T54" fmla="*/ 2147483647 w 438"/>
                <a:gd name="T55" fmla="*/ 2147483647 h 451"/>
                <a:gd name="T56" fmla="*/ 2147483647 w 438"/>
                <a:gd name="T57" fmla="*/ 2147483647 h 451"/>
                <a:gd name="T58" fmla="*/ 2147483647 w 438"/>
                <a:gd name="T59" fmla="*/ 2147483647 h 451"/>
                <a:gd name="T60" fmla="*/ 2147483647 w 438"/>
                <a:gd name="T61" fmla="*/ 2147483647 h 451"/>
                <a:gd name="T62" fmla="*/ 2147483647 w 438"/>
                <a:gd name="T63" fmla="*/ 2147483647 h 451"/>
                <a:gd name="T64" fmla="*/ 2147483647 w 438"/>
                <a:gd name="T65" fmla="*/ 2147483647 h 451"/>
                <a:gd name="T66" fmla="*/ 2147483647 w 438"/>
                <a:gd name="T67" fmla="*/ 2147483647 h 451"/>
                <a:gd name="T68" fmla="*/ 2147483647 w 438"/>
                <a:gd name="T69" fmla="*/ 2147483647 h 451"/>
                <a:gd name="T70" fmla="*/ 2147483647 w 438"/>
                <a:gd name="T71" fmla="*/ 2147483647 h 451"/>
                <a:gd name="T72" fmla="*/ 2147483647 w 438"/>
                <a:gd name="T73" fmla="*/ 2147483647 h 451"/>
                <a:gd name="T74" fmla="*/ 2147483647 w 438"/>
                <a:gd name="T75" fmla="*/ 2147483647 h 451"/>
                <a:gd name="T76" fmla="*/ 2147483647 w 438"/>
                <a:gd name="T77" fmla="*/ 2147483647 h 451"/>
                <a:gd name="T78" fmla="*/ 2147483647 w 438"/>
                <a:gd name="T79" fmla="*/ 2147483647 h 451"/>
                <a:gd name="T80" fmla="*/ 2147483647 w 438"/>
                <a:gd name="T81" fmla="*/ 2147483647 h 451"/>
                <a:gd name="T82" fmla="*/ 2147483647 w 438"/>
                <a:gd name="T83" fmla="*/ 2147483647 h 451"/>
                <a:gd name="T84" fmla="*/ 2147483647 w 438"/>
                <a:gd name="T85" fmla="*/ 2147483647 h 451"/>
                <a:gd name="T86" fmla="*/ 2147483647 w 438"/>
                <a:gd name="T87" fmla="*/ 2147483647 h 451"/>
                <a:gd name="T88" fmla="*/ 2147483647 w 438"/>
                <a:gd name="T89" fmla="*/ 2147483647 h 451"/>
                <a:gd name="T90" fmla="*/ 2147483647 w 438"/>
                <a:gd name="T91" fmla="*/ 2147483647 h 451"/>
                <a:gd name="T92" fmla="*/ 2147483647 w 438"/>
                <a:gd name="T93" fmla="*/ 2147483647 h 451"/>
                <a:gd name="T94" fmla="*/ 2147483647 w 438"/>
                <a:gd name="T95" fmla="*/ 2147483647 h 451"/>
                <a:gd name="T96" fmla="*/ 2147483647 w 438"/>
                <a:gd name="T97" fmla="*/ 2147483647 h 451"/>
                <a:gd name="T98" fmla="*/ 2147483647 w 438"/>
                <a:gd name="T99" fmla="*/ 2147483647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73" name="Freeform 17"/>
            <p:cNvSpPr>
              <a:spLocks/>
            </p:cNvSpPr>
            <p:nvPr>
              <p:custDataLst>
                <p:tags r:id="rId396"/>
              </p:custDataLst>
            </p:nvPr>
          </p:nvSpPr>
          <p:spPr bwMode="auto">
            <a:xfrm>
              <a:off x="3991327" y="3041400"/>
              <a:ext cx="236648" cy="261380"/>
            </a:xfrm>
            <a:custGeom>
              <a:avLst/>
              <a:gdLst>
                <a:gd name="T0" fmla="*/ 2147483647 w 578"/>
                <a:gd name="T1" fmla="*/ 2147483647 h 524"/>
                <a:gd name="T2" fmla="*/ 2147483647 w 578"/>
                <a:gd name="T3" fmla="*/ 2147483647 h 524"/>
                <a:gd name="T4" fmla="*/ 2147483647 w 578"/>
                <a:gd name="T5" fmla="*/ 2147483647 h 524"/>
                <a:gd name="T6" fmla="*/ 2147483647 w 578"/>
                <a:gd name="T7" fmla="*/ 2147483647 h 524"/>
                <a:gd name="T8" fmla="*/ 2147483647 w 578"/>
                <a:gd name="T9" fmla="*/ 2147483647 h 524"/>
                <a:gd name="T10" fmla="*/ 2147483647 w 578"/>
                <a:gd name="T11" fmla="*/ 2147483647 h 524"/>
                <a:gd name="T12" fmla="*/ 2147483647 w 578"/>
                <a:gd name="T13" fmla="*/ 2147483647 h 524"/>
                <a:gd name="T14" fmla="*/ 2147483647 w 578"/>
                <a:gd name="T15" fmla="*/ 2147483647 h 524"/>
                <a:gd name="T16" fmla="*/ 2147483647 w 578"/>
                <a:gd name="T17" fmla="*/ 2147483647 h 524"/>
                <a:gd name="T18" fmla="*/ 2147483647 w 578"/>
                <a:gd name="T19" fmla="*/ 2147483647 h 524"/>
                <a:gd name="T20" fmla="*/ 2147483647 w 578"/>
                <a:gd name="T21" fmla="*/ 2147483647 h 524"/>
                <a:gd name="T22" fmla="*/ 2147483647 w 578"/>
                <a:gd name="T23" fmla="*/ 2147483647 h 524"/>
                <a:gd name="T24" fmla="*/ 2147483647 w 578"/>
                <a:gd name="T25" fmla="*/ 2147483647 h 524"/>
                <a:gd name="T26" fmla="*/ 2147483647 w 578"/>
                <a:gd name="T27" fmla="*/ 2147483647 h 524"/>
                <a:gd name="T28" fmla="*/ 2147483647 w 578"/>
                <a:gd name="T29" fmla="*/ 2147483647 h 524"/>
                <a:gd name="T30" fmla="*/ 2147483647 w 578"/>
                <a:gd name="T31" fmla="*/ 2147483647 h 524"/>
                <a:gd name="T32" fmla="*/ 2147483647 w 578"/>
                <a:gd name="T33" fmla="*/ 2147483647 h 524"/>
                <a:gd name="T34" fmla="*/ 2147483647 w 578"/>
                <a:gd name="T35" fmla="*/ 2147483647 h 524"/>
                <a:gd name="T36" fmla="*/ 2147483647 w 578"/>
                <a:gd name="T37" fmla="*/ 2147483647 h 524"/>
                <a:gd name="T38" fmla="*/ 2147483647 w 578"/>
                <a:gd name="T39" fmla="*/ 2147483647 h 524"/>
                <a:gd name="T40" fmla="*/ 2147483647 w 578"/>
                <a:gd name="T41" fmla="*/ 2147483647 h 524"/>
                <a:gd name="T42" fmla="*/ 2147483647 w 578"/>
                <a:gd name="T43" fmla="*/ 2147483647 h 524"/>
                <a:gd name="T44" fmla="*/ 2147483647 w 578"/>
                <a:gd name="T45" fmla="*/ 2147483647 h 524"/>
                <a:gd name="T46" fmla="*/ 2147483647 w 578"/>
                <a:gd name="T47" fmla="*/ 2147483647 h 524"/>
                <a:gd name="T48" fmla="*/ 2147483647 w 578"/>
                <a:gd name="T49" fmla="*/ 2147483647 h 524"/>
                <a:gd name="T50" fmla="*/ 2147483647 w 578"/>
                <a:gd name="T51" fmla="*/ 2147483647 h 524"/>
                <a:gd name="T52" fmla="*/ 2147483647 w 578"/>
                <a:gd name="T53" fmla="*/ 2147483647 h 524"/>
                <a:gd name="T54" fmla="*/ 2147483647 w 578"/>
                <a:gd name="T55" fmla="*/ 2147483647 h 524"/>
                <a:gd name="T56" fmla="*/ 2147483647 w 578"/>
                <a:gd name="T57" fmla="*/ 2147483647 h 524"/>
                <a:gd name="T58" fmla="*/ 2147483647 w 578"/>
                <a:gd name="T59" fmla="*/ 2147483647 h 524"/>
                <a:gd name="T60" fmla="*/ 2147483647 w 578"/>
                <a:gd name="T61" fmla="*/ 2147483647 h 524"/>
                <a:gd name="T62" fmla="*/ 2147483647 w 578"/>
                <a:gd name="T63" fmla="*/ 2147483647 h 524"/>
                <a:gd name="T64" fmla="*/ 2147483647 w 578"/>
                <a:gd name="T65" fmla="*/ 2147483647 h 524"/>
                <a:gd name="T66" fmla="*/ 2147483647 w 578"/>
                <a:gd name="T67" fmla="*/ 2147483647 h 524"/>
                <a:gd name="T68" fmla="*/ 2147483647 w 578"/>
                <a:gd name="T69" fmla="*/ 2147483647 h 524"/>
                <a:gd name="T70" fmla="*/ 2147483647 w 578"/>
                <a:gd name="T71" fmla="*/ 2147483647 h 524"/>
                <a:gd name="T72" fmla="*/ 2147483647 w 578"/>
                <a:gd name="T73" fmla="*/ 2147483647 h 524"/>
                <a:gd name="T74" fmla="*/ 2147483647 w 578"/>
                <a:gd name="T75" fmla="*/ 2147483647 h 524"/>
                <a:gd name="T76" fmla="*/ 2147483647 w 578"/>
                <a:gd name="T77" fmla="*/ 2147483647 h 524"/>
                <a:gd name="T78" fmla="*/ 2147483647 w 578"/>
                <a:gd name="T79" fmla="*/ 2147483647 h 524"/>
                <a:gd name="T80" fmla="*/ 2147483647 w 578"/>
                <a:gd name="T81" fmla="*/ 2147483647 h 524"/>
                <a:gd name="T82" fmla="*/ 2147483647 w 578"/>
                <a:gd name="T83" fmla="*/ 2147483647 h 524"/>
                <a:gd name="T84" fmla="*/ 2147483647 w 578"/>
                <a:gd name="T85" fmla="*/ 2147483647 h 524"/>
                <a:gd name="T86" fmla="*/ 2147483647 w 578"/>
                <a:gd name="T87" fmla="*/ 2147483647 h 524"/>
                <a:gd name="T88" fmla="*/ 2147483647 w 578"/>
                <a:gd name="T89" fmla="*/ 2147483647 h 524"/>
                <a:gd name="T90" fmla="*/ 2147483647 w 578"/>
                <a:gd name="T91" fmla="*/ 2147483647 h 524"/>
                <a:gd name="T92" fmla="*/ 2147483647 w 578"/>
                <a:gd name="T93" fmla="*/ 2147483647 h 524"/>
                <a:gd name="T94" fmla="*/ 2147483647 w 578"/>
                <a:gd name="T95" fmla="*/ 2147483647 h 524"/>
                <a:gd name="T96" fmla="*/ 2147483647 w 578"/>
                <a:gd name="T97" fmla="*/ 0 h 524"/>
                <a:gd name="T98" fmla="*/ 2147483647 w 578"/>
                <a:gd name="T99" fmla="*/ 2147483647 h 524"/>
                <a:gd name="T100" fmla="*/ 2147483647 w 578"/>
                <a:gd name="T101" fmla="*/ 2147483647 h 524"/>
                <a:gd name="T102" fmla="*/ 2147483647 w 578"/>
                <a:gd name="T103" fmla="*/ 2147483647 h 524"/>
                <a:gd name="T104" fmla="*/ 2147483647 w 578"/>
                <a:gd name="T105" fmla="*/ 2147483647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74" name="Freeform 18"/>
            <p:cNvSpPr>
              <a:spLocks/>
            </p:cNvSpPr>
            <p:nvPr>
              <p:custDataLst>
                <p:tags r:id="rId397"/>
              </p:custDataLst>
            </p:nvPr>
          </p:nvSpPr>
          <p:spPr bwMode="auto">
            <a:xfrm>
              <a:off x="4007802" y="3201552"/>
              <a:ext cx="31454" cy="78565"/>
            </a:xfrm>
            <a:custGeom>
              <a:avLst/>
              <a:gdLst>
                <a:gd name="T0" fmla="*/ 0 w 79"/>
                <a:gd name="T1" fmla="*/ 2147483647 h 160"/>
                <a:gd name="T2" fmla="*/ 2147483647 w 79"/>
                <a:gd name="T3" fmla="*/ 2147483647 h 160"/>
                <a:gd name="T4" fmla="*/ 2147483647 w 79"/>
                <a:gd name="T5" fmla="*/ 2147483647 h 160"/>
                <a:gd name="T6" fmla="*/ 2147483647 w 79"/>
                <a:gd name="T7" fmla="*/ 2147483647 h 160"/>
                <a:gd name="T8" fmla="*/ 2147483647 w 79"/>
                <a:gd name="T9" fmla="*/ 2147483647 h 160"/>
                <a:gd name="T10" fmla="*/ 2147483647 w 79"/>
                <a:gd name="T11" fmla="*/ 2147483647 h 160"/>
                <a:gd name="T12" fmla="*/ 2147483647 w 79"/>
                <a:gd name="T13" fmla="*/ 2147483647 h 160"/>
                <a:gd name="T14" fmla="*/ 2147483647 w 79"/>
                <a:gd name="T15" fmla="*/ 2147483647 h 160"/>
                <a:gd name="T16" fmla="*/ 2147483647 w 79"/>
                <a:gd name="T17" fmla="*/ 2147483647 h 160"/>
                <a:gd name="T18" fmla="*/ 2147483647 w 79"/>
                <a:gd name="T19" fmla="*/ 2147483647 h 160"/>
                <a:gd name="T20" fmla="*/ 2147483647 w 79"/>
                <a:gd name="T21" fmla="*/ 0 h 160"/>
                <a:gd name="T22" fmla="*/ 2147483647 w 79"/>
                <a:gd name="T23" fmla="*/ 2147483647 h 160"/>
                <a:gd name="T24" fmla="*/ 2147483647 w 79"/>
                <a:gd name="T25" fmla="*/ 2147483647 h 160"/>
                <a:gd name="T26" fmla="*/ 2147483647 w 79"/>
                <a:gd name="T27" fmla="*/ 2147483647 h 160"/>
                <a:gd name="T28" fmla="*/ 2147483647 w 79"/>
                <a:gd name="T29" fmla="*/ 2147483647 h 160"/>
                <a:gd name="T30" fmla="*/ 2147483647 w 79"/>
                <a:gd name="T31" fmla="*/ 2147483647 h 160"/>
                <a:gd name="T32" fmla="*/ 2147483647 w 79"/>
                <a:gd name="T33" fmla="*/ 2147483647 h 160"/>
                <a:gd name="T34" fmla="*/ 2147483647 w 79"/>
                <a:gd name="T35" fmla="*/ 2147483647 h 160"/>
                <a:gd name="T36" fmla="*/ 2147483647 w 79"/>
                <a:gd name="T37" fmla="*/ 2147483647 h 160"/>
                <a:gd name="T38" fmla="*/ 2147483647 w 79"/>
                <a:gd name="T39" fmla="*/ 2147483647 h 160"/>
                <a:gd name="T40" fmla="*/ 2147483647 w 79"/>
                <a:gd name="T41" fmla="*/ 2147483647 h 160"/>
                <a:gd name="T42" fmla="*/ 2147483647 w 79"/>
                <a:gd name="T43" fmla="*/ 2147483647 h 160"/>
                <a:gd name="T44" fmla="*/ 2147483647 w 79"/>
                <a:gd name="T45" fmla="*/ 2147483647 h 160"/>
                <a:gd name="T46" fmla="*/ 2147483647 w 79"/>
                <a:gd name="T47" fmla="*/ 2147483647 h 160"/>
                <a:gd name="T48" fmla="*/ 2147483647 w 79"/>
                <a:gd name="T49" fmla="*/ 2147483647 h 160"/>
                <a:gd name="T50" fmla="*/ 2147483647 w 79"/>
                <a:gd name="T51" fmla="*/ 2147483647 h 160"/>
                <a:gd name="T52" fmla="*/ 2147483647 w 79"/>
                <a:gd name="T53" fmla="*/ 2147483647 h 160"/>
                <a:gd name="T54" fmla="*/ 2147483647 w 79"/>
                <a:gd name="T55" fmla="*/ 2147483647 h 160"/>
                <a:gd name="T56" fmla="*/ 2147483647 w 79"/>
                <a:gd name="T57" fmla="*/ 2147483647 h 160"/>
                <a:gd name="T58" fmla="*/ 2147483647 w 79"/>
                <a:gd name="T59" fmla="*/ 2147483647 h 160"/>
                <a:gd name="T60" fmla="*/ 2147483647 w 79"/>
                <a:gd name="T61" fmla="*/ 2147483647 h 160"/>
                <a:gd name="T62" fmla="*/ 2147483647 w 79"/>
                <a:gd name="T63" fmla="*/ 2147483647 h 160"/>
                <a:gd name="T64" fmla="*/ 2147483647 w 79"/>
                <a:gd name="T65" fmla="*/ 2147483647 h 160"/>
                <a:gd name="T66" fmla="*/ 2147483647 w 79"/>
                <a:gd name="T67" fmla="*/ 2147483647 h 160"/>
                <a:gd name="T68" fmla="*/ 2147483647 w 79"/>
                <a:gd name="T69" fmla="*/ 2147483647 h 160"/>
                <a:gd name="T70" fmla="*/ 2147483647 w 79"/>
                <a:gd name="T71" fmla="*/ 2147483647 h 160"/>
                <a:gd name="T72" fmla="*/ 2147483647 w 79"/>
                <a:gd name="T73" fmla="*/ 2147483647 h 160"/>
                <a:gd name="T74" fmla="*/ 2147483647 w 79"/>
                <a:gd name="T75" fmla="*/ 2147483647 h 160"/>
                <a:gd name="T76" fmla="*/ 0 w 79"/>
                <a:gd name="T77" fmla="*/ 2147483647 h 160"/>
                <a:gd name="T78" fmla="*/ 0 w 79"/>
                <a:gd name="T79" fmla="*/ 214748364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775" name="Group 19"/>
            <p:cNvGrpSpPr>
              <a:grpSpLocks/>
            </p:cNvGrpSpPr>
            <p:nvPr>
              <p:custDataLst>
                <p:tags r:id="rId398"/>
              </p:custDataLst>
            </p:nvPr>
          </p:nvGrpSpPr>
          <p:grpSpPr bwMode="auto">
            <a:xfrm>
              <a:off x="6196049" y="4210812"/>
              <a:ext cx="446336" cy="202456"/>
              <a:chOff x="4488" y="2394"/>
              <a:chExt cx="358" cy="124"/>
            </a:xfrm>
          </p:grpSpPr>
          <p:sp>
            <p:nvSpPr>
              <p:cNvPr id="3305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5 w 512"/>
                  <a:gd name="T1" fmla="*/ 2 h 408"/>
                  <a:gd name="T2" fmla="*/ 5 w 512"/>
                  <a:gd name="T3" fmla="*/ 2 h 408"/>
                  <a:gd name="T4" fmla="*/ 5 w 512"/>
                  <a:gd name="T5" fmla="*/ 2 h 408"/>
                  <a:gd name="T6" fmla="*/ 4 w 512"/>
                  <a:gd name="T7" fmla="*/ 2 h 408"/>
                  <a:gd name="T8" fmla="*/ 4 w 512"/>
                  <a:gd name="T9" fmla="*/ 2 h 408"/>
                  <a:gd name="T10" fmla="*/ 4 w 512"/>
                  <a:gd name="T11" fmla="*/ 3 h 408"/>
                  <a:gd name="T12" fmla="*/ 4 w 512"/>
                  <a:gd name="T13" fmla="*/ 3 h 408"/>
                  <a:gd name="T14" fmla="*/ 4 w 512"/>
                  <a:gd name="T15" fmla="*/ 3 h 408"/>
                  <a:gd name="T16" fmla="*/ 3 w 512"/>
                  <a:gd name="T17" fmla="*/ 3 h 408"/>
                  <a:gd name="T18" fmla="*/ 3 w 512"/>
                  <a:gd name="T19" fmla="*/ 3 h 408"/>
                  <a:gd name="T20" fmla="*/ 3 w 512"/>
                  <a:gd name="T21" fmla="*/ 3 h 408"/>
                  <a:gd name="T22" fmla="*/ 3 w 512"/>
                  <a:gd name="T23" fmla="*/ 3 h 408"/>
                  <a:gd name="T24" fmla="*/ 2 w 512"/>
                  <a:gd name="T25" fmla="*/ 3 h 408"/>
                  <a:gd name="T26" fmla="*/ 2 w 512"/>
                  <a:gd name="T27" fmla="*/ 3 h 408"/>
                  <a:gd name="T28" fmla="*/ 2 w 512"/>
                  <a:gd name="T29" fmla="*/ 3 h 408"/>
                  <a:gd name="T30" fmla="*/ 1 w 512"/>
                  <a:gd name="T31" fmla="*/ 3 h 408"/>
                  <a:gd name="T32" fmla="*/ 1 w 512"/>
                  <a:gd name="T33" fmla="*/ 4 h 408"/>
                  <a:gd name="T34" fmla="*/ 1 w 512"/>
                  <a:gd name="T35" fmla="*/ 3 h 408"/>
                  <a:gd name="T36" fmla="*/ 0 w 512"/>
                  <a:gd name="T37" fmla="*/ 3 h 408"/>
                  <a:gd name="T38" fmla="*/ 0 w 512"/>
                  <a:gd name="T39" fmla="*/ 3 h 408"/>
                  <a:gd name="T40" fmla="*/ 0 w 512"/>
                  <a:gd name="T41" fmla="*/ 3 h 408"/>
                  <a:gd name="T42" fmla="*/ 0 w 512"/>
                  <a:gd name="T43" fmla="*/ 3 h 408"/>
                  <a:gd name="T44" fmla="*/ 1 w 512"/>
                  <a:gd name="T45" fmla="*/ 3 h 408"/>
                  <a:gd name="T46" fmla="*/ 1 w 512"/>
                  <a:gd name="T47" fmla="*/ 3 h 408"/>
                  <a:gd name="T48" fmla="*/ 1 w 512"/>
                  <a:gd name="T49" fmla="*/ 3 h 408"/>
                  <a:gd name="T50" fmla="*/ 1 w 512"/>
                  <a:gd name="T51" fmla="*/ 2 h 408"/>
                  <a:gd name="T52" fmla="*/ 1 w 512"/>
                  <a:gd name="T53" fmla="*/ 2 h 408"/>
                  <a:gd name="T54" fmla="*/ 1 w 512"/>
                  <a:gd name="T55" fmla="*/ 2 h 408"/>
                  <a:gd name="T56" fmla="*/ 2 w 512"/>
                  <a:gd name="T57" fmla="*/ 2 h 408"/>
                  <a:gd name="T58" fmla="*/ 2 w 512"/>
                  <a:gd name="T59" fmla="*/ 2 h 408"/>
                  <a:gd name="T60" fmla="*/ 2 w 512"/>
                  <a:gd name="T61" fmla="*/ 2 h 408"/>
                  <a:gd name="T62" fmla="*/ 3 w 512"/>
                  <a:gd name="T63" fmla="*/ 2 h 408"/>
                  <a:gd name="T64" fmla="*/ 3 w 512"/>
                  <a:gd name="T65" fmla="*/ 2 h 408"/>
                  <a:gd name="T66" fmla="*/ 3 w 512"/>
                  <a:gd name="T67" fmla="*/ 2 h 408"/>
                  <a:gd name="T68" fmla="*/ 3 w 512"/>
                  <a:gd name="T69" fmla="*/ 1 h 408"/>
                  <a:gd name="T70" fmla="*/ 3 w 512"/>
                  <a:gd name="T71" fmla="*/ 1 h 408"/>
                  <a:gd name="T72" fmla="*/ 3 w 512"/>
                  <a:gd name="T73" fmla="*/ 1 h 408"/>
                  <a:gd name="T74" fmla="*/ 3 w 512"/>
                  <a:gd name="T75" fmla="*/ 1 h 408"/>
                  <a:gd name="T76" fmla="*/ 3 w 512"/>
                  <a:gd name="T77" fmla="*/ 2 h 408"/>
                  <a:gd name="T78" fmla="*/ 3 w 512"/>
                  <a:gd name="T79" fmla="*/ 2 h 408"/>
                  <a:gd name="T80" fmla="*/ 3 w 512"/>
                  <a:gd name="T81" fmla="*/ 2 h 408"/>
                  <a:gd name="T82" fmla="*/ 4 w 512"/>
                  <a:gd name="T83" fmla="*/ 2 h 408"/>
                  <a:gd name="T84" fmla="*/ 4 w 512"/>
                  <a:gd name="T85" fmla="*/ 2 h 408"/>
                  <a:gd name="T86" fmla="*/ 4 w 512"/>
                  <a:gd name="T87" fmla="*/ 2 h 408"/>
                  <a:gd name="T88" fmla="*/ 4 w 512"/>
                  <a:gd name="T89" fmla="*/ 2 h 408"/>
                  <a:gd name="T90" fmla="*/ 4 w 512"/>
                  <a:gd name="T91" fmla="*/ 1 h 408"/>
                  <a:gd name="T92" fmla="*/ 4 w 512"/>
                  <a:gd name="T93" fmla="*/ 1 h 408"/>
                  <a:gd name="T94" fmla="*/ 4 w 512"/>
                  <a:gd name="T95" fmla="*/ 1 h 408"/>
                  <a:gd name="T96" fmla="*/ 5 w 512"/>
                  <a:gd name="T97" fmla="*/ 0 h 408"/>
                  <a:gd name="T98" fmla="*/ 5 w 512"/>
                  <a:gd name="T99" fmla="*/ 0 h 408"/>
                  <a:gd name="T100" fmla="*/ 5 w 512"/>
                  <a:gd name="T101" fmla="*/ 0 h 408"/>
                  <a:gd name="T102" fmla="*/ 5 w 512"/>
                  <a:gd name="T103" fmla="*/ 1 h 408"/>
                  <a:gd name="T104" fmla="*/ 5 w 512"/>
                  <a:gd name="T105" fmla="*/ 1 h 408"/>
                  <a:gd name="T106" fmla="*/ 6 w 512"/>
                  <a:gd name="T107" fmla="*/ 1 h 408"/>
                  <a:gd name="T108" fmla="*/ 6 w 512"/>
                  <a:gd name="T109" fmla="*/ 1 h 408"/>
                  <a:gd name="T110" fmla="*/ 6 w 512"/>
                  <a:gd name="T111" fmla="*/ 1 h 408"/>
                  <a:gd name="T112" fmla="*/ 6 w 512"/>
                  <a:gd name="T113" fmla="*/ 1 h 408"/>
                  <a:gd name="T114" fmla="*/ 6 w 512"/>
                  <a:gd name="T115" fmla="*/ 2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06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2 w 232"/>
                  <a:gd name="T1" fmla="*/ 0 h 289"/>
                  <a:gd name="T2" fmla="*/ 2 w 232"/>
                  <a:gd name="T3" fmla="*/ 1 h 289"/>
                  <a:gd name="T4" fmla="*/ 2 w 232"/>
                  <a:gd name="T5" fmla="*/ 1 h 289"/>
                  <a:gd name="T6" fmla="*/ 2 w 232"/>
                  <a:gd name="T7" fmla="*/ 1 h 289"/>
                  <a:gd name="T8" fmla="*/ 2 w 232"/>
                  <a:gd name="T9" fmla="*/ 2 h 289"/>
                  <a:gd name="T10" fmla="*/ 2 w 232"/>
                  <a:gd name="T11" fmla="*/ 2 h 289"/>
                  <a:gd name="T12" fmla="*/ 2 w 232"/>
                  <a:gd name="T13" fmla="*/ 2 h 289"/>
                  <a:gd name="T14" fmla="*/ 2 w 232"/>
                  <a:gd name="T15" fmla="*/ 2 h 289"/>
                  <a:gd name="T16" fmla="*/ 3 w 232"/>
                  <a:gd name="T17" fmla="*/ 2 h 289"/>
                  <a:gd name="T18" fmla="*/ 3 w 232"/>
                  <a:gd name="T19" fmla="*/ 2 h 289"/>
                  <a:gd name="T20" fmla="*/ 2 w 232"/>
                  <a:gd name="T21" fmla="*/ 2 h 289"/>
                  <a:gd name="T22" fmla="*/ 2 w 232"/>
                  <a:gd name="T23" fmla="*/ 2 h 289"/>
                  <a:gd name="T24" fmla="*/ 1 w 232"/>
                  <a:gd name="T25" fmla="*/ 2 h 289"/>
                  <a:gd name="T26" fmla="*/ 1 w 232"/>
                  <a:gd name="T27" fmla="*/ 2 h 289"/>
                  <a:gd name="T28" fmla="*/ 1 w 232"/>
                  <a:gd name="T29" fmla="*/ 2 h 289"/>
                  <a:gd name="T30" fmla="*/ 0 w 232"/>
                  <a:gd name="T31" fmla="*/ 1 h 289"/>
                  <a:gd name="T32" fmla="*/ 0 w 232"/>
                  <a:gd name="T33" fmla="*/ 1 h 289"/>
                  <a:gd name="T34" fmla="*/ 0 w 232"/>
                  <a:gd name="T35" fmla="*/ 1 h 289"/>
                  <a:gd name="T36" fmla="*/ 0 w 232"/>
                  <a:gd name="T37" fmla="*/ 1 h 289"/>
                  <a:gd name="T38" fmla="*/ 0 w 232"/>
                  <a:gd name="T39" fmla="*/ 1 h 289"/>
                  <a:gd name="T40" fmla="*/ 0 w 232"/>
                  <a:gd name="T41" fmla="*/ 1 h 289"/>
                  <a:gd name="T42" fmla="*/ 0 w 232"/>
                  <a:gd name="T43" fmla="*/ 1 h 289"/>
                  <a:gd name="T44" fmla="*/ 0 w 232"/>
                  <a:gd name="T45" fmla="*/ 1 h 289"/>
                  <a:gd name="T46" fmla="*/ 0 w 232"/>
                  <a:gd name="T47" fmla="*/ 0 h 289"/>
                  <a:gd name="T48" fmla="*/ 0 w 232"/>
                  <a:gd name="T49" fmla="*/ 0 h 289"/>
                  <a:gd name="T50" fmla="*/ 0 w 232"/>
                  <a:gd name="T51" fmla="*/ 0 h 289"/>
                  <a:gd name="T52" fmla="*/ 1 w 232"/>
                  <a:gd name="T53" fmla="*/ 0 h 289"/>
                  <a:gd name="T54" fmla="*/ 1 w 232"/>
                  <a:gd name="T55" fmla="*/ 0 h 289"/>
                  <a:gd name="T56" fmla="*/ 1 w 232"/>
                  <a:gd name="T57" fmla="*/ 0 h 289"/>
                  <a:gd name="T58" fmla="*/ 1 w 232"/>
                  <a:gd name="T59" fmla="*/ 0 h 289"/>
                  <a:gd name="T60" fmla="*/ 1 w 232"/>
                  <a:gd name="T61" fmla="*/ 0 h 289"/>
                  <a:gd name="T62" fmla="*/ 1 w 232"/>
                  <a:gd name="T63" fmla="*/ 0 h 289"/>
                  <a:gd name="T64" fmla="*/ 1 w 232"/>
                  <a:gd name="T65" fmla="*/ 0 h 289"/>
                  <a:gd name="T66" fmla="*/ 2 w 232"/>
                  <a:gd name="T67" fmla="*/ 0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776" name="Freeform 22"/>
            <p:cNvSpPr>
              <a:spLocks/>
            </p:cNvSpPr>
            <p:nvPr>
              <p:custDataLst>
                <p:tags r:id="rId399"/>
              </p:custDataLst>
            </p:nvPr>
          </p:nvSpPr>
          <p:spPr bwMode="auto">
            <a:xfrm>
              <a:off x="4329824" y="2189271"/>
              <a:ext cx="2892199" cy="1022857"/>
            </a:xfrm>
            <a:custGeom>
              <a:avLst/>
              <a:gdLst>
                <a:gd name="T0" fmla="*/ 2147483647 w 7049"/>
                <a:gd name="T1" fmla="*/ 2147483647 h 2048"/>
                <a:gd name="T2" fmla="*/ 2147483647 w 7049"/>
                <a:gd name="T3" fmla="*/ 2147483647 h 2048"/>
                <a:gd name="T4" fmla="*/ 2147483647 w 7049"/>
                <a:gd name="T5" fmla="*/ 2147483647 h 2048"/>
                <a:gd name="T6" fmla="*/ 2147483647 w 7049"/>
                <a:gd name="T7" fmla="*/ 2147483647 h 2048"/>
                <a:gd name="T8" fmla="*/ 2147483647 w 7049"/>
                <a:gd name="T9" fmla="*/ 2147483647 h 2048"/>
                <a:gd name="T10" fmla="*/ 2147483647 w 7049"/>
                <a:gd name="T11" fmla="*/ 2147483647 h 2048"/>
                <a:gd name="T12" fmla="*/ 2147483647 w 7049"/>
                <a:gd name="T13" fmla="*/ 2147483647 h 2048"/>
                <a:gd name="T14" fmla="*/ 2147483647 w 7049"/>
                <a:gd name="T15" fmla="*/ 2147483647 h 2048"/>
                <a:gd name="T16" fmla="*/ 2147483647 w 7049"/>
                <a:gd name="T17" fmla="*/ 2147483647 h 2048"/>
                <a:gd name="T18" fmla="*/ 2147483647 w 7049"/>
                <a:gd name="T19" fmla="*/ 2147483647 h 2048"/>
                <a:gd name="T20" fmla="*/ 2147483647 w 7049"/>
                <a:gd name="T21" fmla="*/ 2147483647 h 2048"/>
                <a:gd name="T22" fmla="*/ 2147483647 w 7049"/>
                <a:gd name="T23" fmla="*/ 2147483647 h 2048"/>
                <a:gd name="T24" fmla="*/ 2147483647 w 7049"/>
                <a:gd name="T25" fmla="*/ 2147483647 h 2048"/>
                <a:gd name="T26" fmla="*/ 2147483647 w 7049"/>
                <a:gd name="T27" fmla="*/ 2147483647 h 2048"/>
                <a:gd name="T28" fmla="*/ 2147483647 w 7049"/>
                <a:gd name="T29" fmla="*/ 2147483647 h 2048"/>
                <a:gd name="T30" fmla="*/ 2147483647 w 7049"/>
                <a:gd name="T31" fmla="*/ 2147483647 h 2048"/>
                <a:gd name="T32" fmla="*/ 2147483647 w 7049"/>
                <a:gd name="T33" fmla="*/ 2147483647 h 2048"/>
                <a:gd name="T34" fmla="*/ 2147483647 w 7049"/>
                <a:gd name="T35" fmla="*/ 2147483647 h 2048"/>
                <a:gd name="T36" fmla="*/ 2147483647 w 7049"/>
                <a:gd name="T37" fmla="*/ 2147483647 h 2048"/>
                <a:gd name="T38" fmla="*/ 2147483647 w 7049"/>
                <a:gd name="T39" fmla="*/ 2147483647 h 2048"/>
                <a:gd name="T40" fmla="*/ 2147483647 w 7049"/>
                <a:gd name="T41" fmla="*/ 2147483647 h 2048"/>
                <a:gd name="T42" fmla="*/ 2147483647 w 7049"/>
                <a:gd name="T43" fmla="*/ 2147483647 h 2048"/>
                <a:gd name="T44" fmla="*/ 2147483647 w 7049"/>
                <a:gd name="T45" fmla="*/ 2147483647 h 2048"/>
                <a:gd name="T46" fmla="*/ 2147483647 w 7049"/>
                <a:gd name="T47" fmla="*/ 2147483647 h 2048"/>
                <a:gd name="T48" fmla="*/ 2147483647 w 7049"/>
                <a:gd name="T49" fmla="*/ 2147483647 h 2048"/>
                <a:gd name="T50" fmla="*/ 2147483647 w 7049"/>
                <a:gd name="T51" fmla="*/ 2147483647 h 2048"/>
                <a:gd name="T52" fmla="*/ 2147483647 w 7049"/>
                <a:gd name="T53" fmla="*/ 2147483647 h 2048"/>
                <a:gd name="T54" fmla="*/ 2147483647 w 7049"/>
                <a:gd name="T55" fmla="*/ 2147483647 h 2048"/>
                <a:gd name="T56" fmla="*/ 2147483647 w 7049"/>
                <a:gd name="T57" fmla="*/ 2147483647 h 2048"/>
                <a:gd name="T58" fmla="*/ 2147483647 w 7049"/>
                <a:gd name="T59" fmla="*/ 2147483647 h 2048"/>
                <a:gd name="T60" fmla="*/ 2147483647 w 7049"/>
                <a:gd name="T61" fmla="*/ 2147483647 h 2048"/>
                <a:gd name="T62" fmla="*/ 2147483647 w 7049"/>
                <a:gd name="T63" fmla="*/ 2147483647 h 2048"/>
                <a:gd name="T64" fmla="*/ 2147483647 w 7049"/>
                <a:gd name="T65" fmla="*/ 2147483647 h 2048"/>
                <a:gd name="T66" fmla="*/ 2147483647 w 7049"/>
                <a:gd name="T67" fmla="*/ 2147483647 h 2048"/>
                <a:gd name="T68" fmla="*/ 2147483647 w 7049"/>
                <a:gd name="T69" fmla="*/ 2147483647 h 2048"/>
                <a:gd name="T70" fmla="*/ 2147483647 w 7049"/>
                <a:gd name="T71" fmla="*/ 2147483647 h 2048"/>
                <a:gd name="T72" fmla="*/ 2147483647 w 7049"/>
                <a:gd name="T73" fmla="*/ 2147483647 h 2048"/>
                <a:gd name="T74" fmla="*/ 2147483647 w 7049"/>
                <a:gd name="T75" fmla="*/ 2147483647 h 2048"/>
                <a:gd name="T76" fmla="*/ 2147483647 w 7049"/>
                <a:gd name="T77" fmla="*/ 2147483647 h 2048"/>
                <a:gd name="T78" fmla="*/ 2147483647 w 7049"/>
                <a:gd name="T79" fmla="*/ 2147483647 h 2048"/>
                <a:gd name="T80" fmla="*/ 2147483647 w 7049"/>
                <a:gd name="T81" fmla="*/ 2147483647 h 2048"/>
                <a:gd name="T82" fmla="*/ 2147483647 w 7049"/>
                <a:gd name="T83" fmla="*/ 2147483647 h 2048"/>
                <a:gd name="T84" fmla="*/ 2147483647 w 7049"/>
                <a:gd name="T85" fmla="*/ 2147483647 h 2048"/>
                <a:gd name="T86" fmla="*/ 2147483647 w 7049"/>
                <a:gd name="T87" fmla="*/ 2147483647 h 2048"/>
                <a:gd name="T88" fmla="*/ 2147483647 w 7049"/>
                <a:gd name="T89" fmla="*/ 2147483647 h 2048"/>
                <a:gd name="T90" fmla="*/ 2147483647 w 7049"/>
                <a:gd name="T91" fmla="*/ 2147483647 h 2048"/>
                <a:gd name="T92" fmla="*/ 2147483647 w 7049"/>
                <a:gd name="T93" fmla="*/ 2147483647 h 2048"/>
                <a:gd name="T94" fmla="*/ 2147483647 w 7049"/>
                <a:gd name="T95" fmla="*/ 2147483647 h 2048"/>
                <a:gd name="T96" fmla="*/ 2147483647 w 7049"/>
                <a:gd name="T97" fmla="*/ 2147483647 h 2048"/>
                <a:gd name="T98" fmla="*/ 2147483647 w 7049"/>
                <a:gd name="T99" fmla="*/ 2147483647 h 2048"/>
                <a:gd name="T100" fmla="*/ 2147483647 w 7049"/>
                <a:gd name="T101" fmla="*/ 2147483647 h 2048"/>
                <a:gd name="T102" fmla="*/ 2147483647 w 7049"/>
                <a:gd name="T103" fmla="*/ 2147483647 h 2048"/>
                <a:gd name="T104" fmla="*/ 2147483647 w 7049"/>
                <a:gd name="T105" fmla="*/ 2147483647 h 2048"/>
                <a:gd name="T106" fmla="*/ 2147483647 w 7049"/>
                <a:gd name="T107" fmla="*/ 2147483647 h 2048"/>
                <a:gd name="T108" fmla="*/ 2147483647 w 7049"/>
                <a:gd name="T109" fmla="*/ 2147483647 h 2048"/>
                <a:gd name="T110" fmla="*/ 2147483647 w 7049"/>
                <a:gd name="T111" fmla="*/ 2147483647 h 2048"/>
                <a:gd name="T112" fmla="*/ 2147483647 w 7049"/>
                <a:gd name="T113" fmla="*/ 2147483647 h 2048"/>
                <a:gd name="T114" fmla="*/ 2147483647 w 7049"/>
                <a:gd name="T115" fmla="*/ 2147483647 h 2048"/>
                <a:gd name="T116" fmla="*/ 2147483647 w 7049"/>
                <a:gd name="T117" fmla="*/ 2147483647 h 2048"/>
                <a:gd name="T118" fmla="*/ 2147483647 w 7049"/>
                <a:gd name="T119" fmla="*/ 2147483647 h 2048"/>
                <a:gd name="T120" fmla="*/ 2147483647 w 7049"/>
                <a:gd name="T121" fmla="*/ 2147483647 h 2048"/>
                <a:gd name="T122" fmla="*/ 2147483647 w 7049"/>
                <a:gd name="T123" fmla="*/ 2147483647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77" name="Freeform 23"/>
            <p:cNvSpPr>
              <a:spLocks/>
            </p:cNvSpPr>
            <p:nvPr>
              <p:custDataLst>
                <p:tags r:id="rId400"/>
              </p:custDataLst>
            </p:nvPr>
          </p:nvSpPr>
          <p:spPr bwMode="auto">
            <a:xfrm>
              <a:off x="3634857" y="3129031"/>
              <a:ext cx="265105" cy="235695"/>
            </a:xfrm>
            <a:custGeom>
              <a:avLst/>
              <a:gdLst>
                <a:gd name="T0" fmla="*/ 2147483647 w 647"/>
                <a:gd name="T1" fmla="*/ 2147483647 h 470"/>
                <a:gd name="T2" fmla="*/ 2147483647 w 647"/>
                <a:gd name="T3" fmla="*/ 2147483647 h 470"/>
                <a:gd name="T4" fmla="*/ 2147483647 w 647"/>
                <a:gd name="T5" fmla="*/ 2147483647 h 470"/>
                <a:gd name="T6" fmla="*/ 2147483647 w 647"/>
                <a:gd name="T7" fmla="*/ 2147483647 h 470"/>
                <a:gd name="T8" fmla="*/ 2147483647 w 647"/>
                <a:gd name="T9" fmla="*/ 2147483647 h 470"/>
                <a:gd name="T10" fmla="*/ 2147483647 w 647"/>
                <a:gd name="T11" fmla="*/ 2147483647 h 470"/>
                <a:gd name="T12" fmla="*/ 2147483647 w 647"/>
                <a:gd name="T13" fmla="*/ 2147483647 h 470"/>
                <a:gd name="T14" fmla="*/ 2147483647 w 647"/>
                <a:gd name="T15" fmla="*/ 2147483647 h 470"/>
                <a:gd name="T16" fmla="*/ 2147483647 w 647"/>
                <a:gd name="T17" fmla="*/ 2147483647 h 470"/>
                <a:gd name="T18" fmla="*/ 2147483647 w 647"/>
                <a:gd name="T19" fmla="*/ 2147483647 h 470"/>
                <a:gd name="T20" fmla="*/ 2147483647 w 647"/>
                <a:gd name="T21" fmla="*/ 2147483647 h 470"/>
                <a:gd name="T22" fmla="*/ 2147483647 w 647"/>
                <a:gd name="T23" fmla="*/ 2147483647 h 470"/>
                <a:gd name="T24" fmla="*/ 2147483647 w 647"/>
                <a:gd name="T25" fmla="*/ 2147483647 h 470"/>
                <a:gd name="T26" fmla="*/ 2147483647 w 647"/>
                <a:gd name="T27" fmla="*/ 2147483647 h 470"/>
                <a:gd name="T28" fmla="*/ 2147483647 w 647"/>
                <a:gd name="T29" fmla="*/ 2147483647 h 470"/>
                <a:gd name="T30" fmla="*/ 2147483647 w 647"/>
                <a:gd name="T31" fmla="*/ 2147483647 h 470"/>
                <a:gd name="T32" fmla="*/ 2147483647 w 647"/>
                <a:gd name="T33" fmla="*/ 2147483647 h 470"/>
                <a:gd name="T34" fmla="*/ 2147483647 w 647"/>
                <a:gd name="T35" fmla="*/ 2147483647 h 470"/>
                <a:gd name="T36" fmla="*/ 2147483647 w 647"/>
                <a:gd name="T37" fmla="*/ 2147483647 h 470"/>
                <a:gd name="T38" fmla="*/ 2147483647 w 647"/>
                <a:gd name="T39" fmla="*/ 2147483647 h 470"/>
                <a:gd name="T40" fmla="*/ 2147483647 w 647"/>
                <a:gd name="T41" fmla="*/ 2147483647 h 470"/>
                <a:gd name="T42" fmla="*/ 2147483647 w 647"/>
                <a:gd name="T43" fmla="*/ 2147483647 h 470"/>
                <a:gd name="T44" fmla="*/ 2147483647 w 647"/>
                <a:gd name="T45" fmla="*/ 2147483647 h 470"/>
                <a:gd name="T46" fmla="*/ 2147483647 w 647"/>
                <a:gd name="T47" fmla="*/ 2147483647 h 470"/>
                <a:gd name="T48" fmla="*/ 2147483647 w 647"/>
                <a:gd name="T49" fmla="*/ 2147483647 h 470"/>
                <a:gd name="T50" fmla="*/ 2147483647 w 647"/>
                <a:gd name="T51" fmla="*/ 2147483647 h 470"/>
                <a:gd name="T52" fmla="*/ 2147483647 w 647"/>
                <a:gd name="T53" fmla="*/ 2147483647 h 470"/>
                <a:gd name="T54" fmla="*/ 2147483647 w 647"/>
                <a:gd name="T55" fmla="*/ 2147483647 h 470"/>
                <a:gd name="T56" fmla="*/ 2147483647 w 647"/>
                <a:gd name="T57" fmla="*/ 2147483647 h 470"/>
                <a:gd name="T58" fmla="*/ 2147483647 w 647"/>
                <a:gd name="T59" fmla="*/ 2147483647 h 470"/>
                <a:gd name="T60" fmla="*/ 2147483647 w 647"/>
                <a:gd name="T61" fmla="*/ 2147483647 h 470"/>
                <a:gd name="T62" fmla="*/ 2147483647 w 647"/>
                <a:gd name="T63" fmla="*/ 2147483647 h 470"/>
                <a:gd name="T64" fmla="*/ 2147483647 w 647"/>
                <a:gd name="T65" fmla="*/ 2147483647 h 470"/>
                <a:gd name="T66" fmla="*/ 2147483647 w 647"/>
                <a:gd name="T67" fmla="*/ 2147483647 h 470"/>
                <a:gd name="T68" fmla="*/ 2147483647 w 647"/>
                <a:gd name="T69" fmla="*/ 2147483647 h 470"/>
                <a:gd name="T70" fmla="*/ 2147483647 w 647"/>
                <a:gd name="T71" fmla="*/ 2147483647 h 470"/>
                <a:gd name="T72" fmla="*/ 2147483647 w 647"/>
                <a:gd name="T73" fmla="*/ 2147483647 h 470"/>
                <a:gd name="T74" fmla="*/ 2147483647 w 647"/>
                <a:gd name="T75" fmla="*/ 2147483647 h 470"/>
                <a:gd name="T76" fmla="*/ 2147483647 w 647"/>
                <a:gd name="T77" fmla="*/ 2147483647 h 470"/>
                <a:gd name="T78" fmla="*/ 2147483647 w 647"/>
                <a:gd name="T79" fmla="*/ 2147483647 h 470"/>
                <a:gd name="T80" fmla="*/ 2147483647 w 647"/>
                <a:gd name="T81" fmla="*/ 2147483647 h 470"/>
                <a:gd name="T82" fmla="*/ 2147483647 w 647"/>
                <a:gd name="T83" fmla="*/ 2147483647 h 470"/>
                <a:gd name="T84" fmla="*/ 2147483647 w 647"/>
                <a:gd name="T85" fmla="*/ 2147483647 h 470"/>
                <a:gd name="T86" fmla="*/ 2147483647 w 647"/>
                <a:gd name="T87" fmla="*/ 2147483647 h 470"/>
                <a:gd name="T88" fmla="*/ 2147483647 w 647"/>
                <a:gd name="T89" fmla="*/ 2147483647 h 470"/>
                <a:gd name="T90" fmla="*/ 2147483647 w 647"/>
                <a:gd name="T91" fmla="*/ 2147483647 h 470"/>
                <a:gd name="T92" fmla="*/ 0 w 647"/>
                <a:gd name="T93" fmla="*/ 2147483647 h 470"/>
                <a:gd name="T94" fmla="*/ 2147483647 w 647"/>
                <a:gd name="T95" fmla="*/ 2147483647 h 470"/>
                <a:gd name="T96" fmla="*/ 2147483647 w 647"/>
                <a:gd name="T97" fmla="*/ 2147483647 h 470"/>
                <a:gd name="T98" fmla="*/ 2147483647 w 647"/>
                <a:gd name="T99" fmla="*/ 2147483647 h 470"/>
                <a:gd name="T100" fmla="*/ 2147483647 w 647"/>
                <a:gd name="T101" fmla="*/ 0 h 470"/>
                <a:gd name="T102" fmla="*/ 2147483647 w 647"/>
                <a:gd name="T103" fmla="*/ 2147483647 h 470"/>
                <a:gd name="T104" fmla="*/ 2147483647 w 647"/>
                <a:gd name="T105" fmla="*/ 2147483647 h 470"/>
                <a:gd name="T106" fmla="*/ 2147483647 w 647"/>
                <a:gd name="T107" fmla="*/ 2147483647 h 470"/>
                <a:gd name="T108" fmla="*/ 2147483647 w 647"/>
                <a:gd name="T109" fmla="*/ 2147483647 h 470"/>
                <a:gd name="T110" fmla="*/ 2147483647 w 647"/>
                <a:gd name="T111" fmla="*/ 2147483647 h 470"/>
                <a:gd name="T112" fmla="*/ 2147483647 w 647"/>
                <a:gd name="T113" fmla="*/ 2147483647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78" name="Freeform 24"/>
            <p:cNvSpPr>
              <a:spLocks/>
            </p:cNvSpPr>
            <p:nvPr>
              <p:custDataLst>
                <p:tags r:id="rId401"/>
              </p:custDataLst>
            </p:nvPr>
          </p:nvSpPr>
          <p:spPr bwMode="auto">
            <a:xfrm>
              <a:off x="6118165" y="3831584"/>
              <a:ext cx="196208" cy="433620"/>
            </a:xfrm>
            <a:custGeom>
              <a:avLst/>
              <a:gdLst>
                <a:gd name="T0" fmla="*/ 2147483647 w 479"/>
                <a:gd name="T1" fmla="*/ 2147483647 h 868"/>
                <a:gd name="T2" fmla="*/ 2147483647 w 479"/>
                <a:gd name="T3" fmla="*/ 2147483647 h 868"/>
                <a:gd name="T4" fmla="*/ 2147483647 w 479"/>
                <a:gd name="T5" fmla="*/ 2147483647 h 868"/>
                <a:gd name="T6" fmla="*/ 2147483647 w 479"/>
                <a:gd name="T7" fmla="*/ 2147483647 h 868"/>
                <a:gd name="T8" fmla="*/ 2147483647 w 479"/>
                <a:gd name="T9" fmla="*/ 2147483647 h 868"/>
                <a:gd name="T10" fmla="*/ 2147483647 w 479"/>
                <a:gd name="T11" fmla="*/ 2147483647 h 868"/>
                <a:gd name="T12" fmla="*/ 2147483647 w 479"/>
                <a:gd name="T13" fmla="*/ 2147483647 h 868"/>
                <a:gd name="T14" fmla="*/ 2147483647 w 479"/>
                <a:gd name="T15" fmla="*/ 2147483647 h 868"/>
                <a:gd name="T16" fmla="*/ 2147483647 w 479"/>
                <a:gd name="T17" fmla="*/ 2147483647 h 868"/>
                <a:gd name="T18" fmla="*/ 2147483647 w 479"/>
                <a:gd name="T19" fmla="*/ 2147483647 h 868"/>
                <a:gd name="T20" fmla="*/ 2147483647 w 479"/>
                <a:gd name="T21" fmla="*/ 2147483647 h 868"/>
                <a:gd name="T22" fmla="*/ 2147483647 w 479"/>
                <a:gd name="T23" fmla="*/ 2147483647 h 868"/>
                <a:gd name="T24" fmla="*/ 2147483647 w 479"/>
                <a:gd name="T25" fmla="*/ 2147483647 h 868"/>
                <a:gd name="T26" fmla="*/ 2147483647 w 479"/>
                <a:gd name="T27" fmla="*/ 2147483647 h 868"/>
                <a:gd name="T28" fmla="*/ 2147483647 w 479"/>
                <a:gd name="T29" fmla="*/ 2147483647 h 868"/>
                <a:gd name="T30" fmla="*/ 2147483647 w 479"/>
                <a:gd name="T31" fmla="*/ 2147483647 h 868"/>
                <a:gd name="T32" fmla="*/ 2147483647 w 479"/>
                <a:gd name="T33" fmla="*/ 2147483647 h 868"/>
                <a:gd name="T34" fmla="*/ 2147483647 w 479"/>
                <a:gd name="T35" fmla="*/ 2147483647 h 868"/>
                <a:gd name="T36" fmla="*/ 2147483647 w 479"/>
                <a:gd name="T37" fmla="*/ 2147483647 h 868"/>
                <a:gd name="T38" fmla="*/ 2147483647 w 479"/>
                <a:gd name="T39" fmla="*/ 2147483647 h 868"/>
                <a:gd name="T40" fmla="*/ 2147483647 w 479"/>
                <a:gd name="T41" fmla="*/ 2147483647 h 868"/>
                <a:gd name="T42" fmla="*/ 2147483647 w 479"/>
                <a:gd name="T43" fmla="*/ 2147483647 h 868"/>
                <a:gd name="T44" fmla="*/ 2147483647 w 479"/>
                <a:gd name="T45" fmla="*/ 2147483647 h 868"/>
                <a:gd name="T46" fmla="*/ 2147483647 w 479"/>
                <a:gd name="T47" fmla="*/ 2147483647 h 868"/>
                <a:gd name="T48" fmla="*/ 2147483647 w 479"/>
                <a:gd name="T49" fmla="*/ 2147483647 h 868"/>
                <a:gd name="T50" fmla="*/ 2147483647 w 479"/>
                <a:gd name="T51" fmla="*/ 2147483647 h 868"/>
                <a:gd name="T52" fmla="*/ 2147483647 w 479"/>
                <a:gd name="T53" fmla="*/ 2147483647 h 868"/>
                <a:gd name="T54" fmla="*/ 2147483647 w 479"/>
                <a:gd name="T55" fmla="*/ 2147483647 h 868"/>
                <a:gd name="T56" fmla="*/ 2147483647 w 479"/>
                <a:gd name="T57" fmla="*/ 2147483647 h 868"/>
                <a:gd name="T58" fmla="*/ 2147483647 w 479"/>
                <a:gd name="T59" fmla="*/ 2147483647 h 868"/>
                <a:gd name="T60" fmla="*/ 2147483647 w 479"/>
                <a:gd name="T61" fmla="*/ 2147483647 h 868"/>
                <a:gd name="T62" fmla="*/ 2147483647 w 479"/>
                <a:gd name="T63" fmla="*/ 2147483647 h 868"/>
                <a:gd name="T64" fmla="*/ 2147483647 w 479"/>
                <a:gd name="T65" fmla="*/ 2147483647 h 868"/>
                <a:gd name="T66" fmla="*/ 2147483647 w 479"/>
                <a:gd name="T67" fmla="*/ 2147483647 h 868"/>
                <a:gd name="T68" fmla="*/ 2147483647 w 479"/>
                <a:gd name="T69" fmla="*/ 2147483647 h 868"/>
                <a:gd name="T70" fmla="*/ 2147483647 w 479"/>
                <a:gd name="T71" fmla="*/ 2147483647 h 868"/>
                <a:gd name="T72" fmla="*/ 2147483647 w 479"/>
                <a:gd name="T73" fmla="*/ 2147483647 h 868"/>
                <a:gd name="T74" fmla="*/ 2147483647 w 479"/>
                <a:gd name="T75" fmla="*/ 2147483647 h 868"/>
                <a:gd name="T76" fmla="*/ 2147483647 w 479"/>
                <a:gd name="T77" fmla="*/ 2147483647 h 868"/>
                <a:gd name="T78" fmla="*/ 2147483647 w 479"/>
                <a:gd name="T79" fmla="*/ 2147483647 h 868"/>
                <a:gd name="T80" fmla="*/ 2147483647 w 479"/>
                <a:gd name="T81" fmla="*/ 2147483647 h 868"/>
                <a:gd name="T82" fmla="*/ 2147483647 w 479"/>
                <a:gd name="T83" fmla="*/ 0 h 868"/>
                <a:gd name="T84" fmla="*/ 2147483647 w 479"/>
                <a:gd name="T85" fmla="*/ 2147483647 h 868"/>
                <a:gd name="T86" fmla="*/ 2147483647 w 479"/>
                <a:gd name="T87" fmla="*/ 2147483647 h 868"/>
                <a:gd name="T88" fmla="*/ 2147483647 w 479"/>
                <a:gd name="T89" fmla="*/ 2147483647 h 868"/>
                <a:gd name="T90" fmla="*/ 2147483647 w 479"/>
                <a:gd name="T91" fmla="*/ 2147483647 h 868"/>
                <a:gd name="T92" fmla="*/ 2147483647 w 479"/>
                <a:gd name="T93" fmla="*/ 2147483647 h 868"/>
                <a:gd name="T94" fmla="*/ 2147483647 w 479"/>
                <a:gd name="T95" fmla="*/ 2147483647 h 868"/>
                <a:gd name="T96" fmla="*/ 2147483647 w 479"/>
                <a:gd name="T97" fmla="*/ 2147483647 h 868"/>
                <a:gd name="T98" fmla="*/ 2147483647 w 479"/>
                <a:gd name="T99" fmla="*/ 2147483647 h 868"/>
                <a:gd name="T100" fmla="*/ 2147483647 w 479"/>
                <a:gd name="T101" fmla="*/ 2147483647 h 868"/>
                <a:gd name="T102" fmla="*/ 2147483647 w 479"/>
                <a:gd name="T103" fmla="*/ 2147483647 h 868"/>
                <a:gd name="T104" fmla="*/ 2147483647 w 479"/>
                <a:gd name="T105" fmla="*/ 2147483647 h 868"/>
                <a:gd name="T106" fmla="*/ 2147483647 w 479"/>
                <a:gd name="T107" fmla="*/ 2147483647 h 868"/>
                <a:gd name="T108" fmla="*/ 2147483647 w 479"/>
                <a:gd name="T109" fmla="*/ 2147483647 h 868"/>
                <a:gd name="T110" fmla="*/ 2147483647 w 479"/>
                <a:gd name="T111" fmla="*/ 2147483647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79" name="Freeform 25"/>
            <p:cNvSpPr>
              <a:spLocks/>
            </p:cNvSpPr>
            <p:nvPr>
              <p:custDataLst>
                <p:tags r:id="rId402"/>
              </p:custDataLst>
            </p:nvPr>
          </p:nvSpPr>
          <p:spPr bwMode="auto">
            <a:xfrm>
              <a:off x="2447123" y="6103929"/>
              <a:ext cx="22467" cy="54391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80" name="Line 26" descr="Horizontal dunkel"/>
            <p:cNvSpPr>
              <a:spLocks noChangeShapeType="1"/>
            </p:cNvSpPr>
            <p:nvPr>
              <p:custDataLst>
                <p:tags r:id="rId403"/>
              </p:custDataLst>
            </p:nvPr>
          </p:nvSpPr>
          <p:spPr bwMode="auto">
            <a:xfrm>
              <a:off x="995781" y="3174357"/>
              <a:ext cx="2996" cy="906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781" name="Freeform 27"/>
            <p:cNvSpPr>
              <a:spLocks/>
            </p:cNvSpPr>
            <p:nvPr>
              <p:custDataLst>
                <p:tags r:id="rId404"/>
              </p:custDataLst>
            </p:nvPr>
          </p:nvSpPr>
          <p:spPr bwMode="auto">
            <a:xfrm>
              <a:off x="998777" y="3171335"/>
              <a:ext cx="2996" cy="52880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2147483647 h 24"/>
                <a:gd name="T4" fmla="*/ 2147483647 w 6"/>
                <a:gd name="T5" fmla="*/ 2147483647 h 24"/>
                <a:gd name="T6" fmla="*/ 2147483647 w 6"/>
                <a:gd name="T7" fmla="*/ 2147483647 h 24"/>
                <a:gd name="T8" fmla="*/ 2147483647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82" name="Freeform 28"/>
            <p:cNvSpPr>
              <a:spLocks/>
            </p:cNvSpPr>
            <p:nvPr>
              <p:custDataLst>
                <p:tags r:id="rId405"/>
              </p:custDataLst>
            </p:nvPr>
          </p:nvSpPr>
          <p:spPr bwMode="auto">
            <a:xfrm>
              <a:off x="976310" y="3222704"/>
              <a:ext cx="22467" cy="54391"/>
            </a:xfrm>
            <a:custGeom>
              <a:avLst/>
              <a:gdLst>
                <a:gd name="T0" fmla="*/ 0 w 47"/>
                <a:gd name="T1" fmla="*/ 2147483647 h 67"/>
                <a:gd name="T2" fmla="*/ 0 w 47"/>
                <a:gd name="T3" fmla="*/ 2147483647 h 67"/>
                <a:gd name="T4" fmla="*/ 2147483647 w 47"/>
                <a:gd name="T5" fmla="*/ 2147483647 h 67"/>
                <a:gd name="T6" fmla="*/ 2147483647 w 47"/>
                <a:gd name="T7" fmla="*/ 2147483647 h 67"/>
                <a:gd name="T8" fmla="*/ 2147483647 w 47"/>
                <a:gd name="T9" fmla="*/ 2147483647 h 67"/>
                <a:gd name="T10" fmla="*/ 2147483647 w 47"/>
                <a:gd name="T11" fmla="*/ 2147483647 h 67"/>
                <a:gd name="T12" fmla="*/ 2147483647 w 47"/>
                <a:gd name="T13" fmla="*/ 2147483647 h 67"/>
                <a:gd name="T14" fmla="*/ 2147483647 w 47"/>
                <a:gd name="T15" fmla="*/ 2147483647 h 67"/>
                <a:gd name="T16" fmla="*/ 2147483647 w 47"/>
                <a:gd name="T17" fmla="*/ 0 h 67"/>
                <a:gd name="T18" fmla="*/ 2147483647 w 47"/>
                <a:gd name="T19" fmla="*/ 2147483647 h 67"/>
                <a:gd name="T20" fmla="*/ 2147483647 w 47"/>
                <a:gd name="T21" fmla="*/ 2147483647 h 67"/>
                <a:gd name="T22" fmla="*/ 2147483647 w 47"/>
                <a:gd name="T23" fmla="*/ 2147483647 h 67"/>
                <a:gd name="T24" fmla="*/ 2147483647 w 47"/>
                <a:gd name="T25" fmla="*/ 2147483647 h 67"/>
                <a:gd name="T26" fmla="*/ 2147483647 w 47"/>
                <a:gd name="T27" fmla="*/ 2147483647 h 67"/>
                <a:gd name="T28" fmla="*/ 2147483647 w 47"/>
                <a:gd name="T29" fmla="*/ 2147483647 h 67"/>
                <a:gd name="T30" fmla="*/ 0 w 47"/>
                <a:gd name="T31" fmla="*/ 2147483647 h 67"/>
                <a:gd name="T32" fmla="*/ 0 w 47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83" name="Freeform 29"/>
            <p:cNvSpPr>
              <a:spLocks/>
            </p:cNvSpPr>
            <p:nvPr>
              <p:custDataLst>
                <p:tags r:id="rId406"/>
              </p:custDataLst>
            </p:nvPr>
          </p:nvSpPr>
          <p:spPr bwMode="auto">
            <a:xfrm>
              <a:off x="2226951" y="3218171"/>
              <a:ext cx="46430" cy="54391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2147483647 w 112"/>
                <a:gd name="T41" fmla="*/ 2147483647 h 36"/>
                <a:gd name="T42" fmla="*/ 2147483647 w 112"/>
                <a:gd name="T43" fmla="*/ 2147483647 h 36"/>
                <a:gd name="T44" fmla="*/ 2147483647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84" name="Freeform 30"/>
            <p:cNvSpPr>
              <a:spLocks/>
            </p:cNvSpPr>
            <p:nvPr>
              <p:custDataLst>
                <p:tags r:id="rId407"/>
              </p:custDataLst>
            </p:nvPr>
          </p:nvSpPr>
          <p:spPr bwMode="auto">
            <a:xfrm>
              <a:off x="4810609" y="2796640"/>
              <a:ext cx="825273" cy="430597"/>
            </a:xfrm>
            <a:custGeom>
              <a:avLst/>
              <a:gdLst>
                <a:gd name="T0" fmla="*/ 2147483647 w 2006"/>
                <a:gd name="T1" fmla="*/ 2147483647 h 863"/>
                <a:gd name="T2" fmla="*/ 2147483647 w 2006"/>
                <a:gd name="T3" fmla="*/ 2147483647 h 863"/>
                <a:gd name="T4" fmla="*/ 2147483647 w 2006"/>
                <a:gd name="T5" fmla="*/ 2147483647 h 863"/>
                <a:gd name="T6" fmla="*/ 2147483647 w 2006"/>
                <a:gd name="T7" fmla="*/ 2147483647 h 863"/>
                <a:gd name="T8" fmla="*/ 2147483647 w 2006"/>
                <a:gd name="T9" fmla="*/ 2147483647 h 863"/>
                <a:gd name="T10" fmla="*/ 2147483647 w 2006"/>
                <a:gd name="T11" fmla="*/ 2147483647 h 863"/>
                <a:gd name="T12" fmla="*/ 2147483647 w 2006"/>
                <a:gd name="T13" fmla="*/ 2147483647 h 863"/>
                <a:gd name="T14" fmla="*/ 2147483647 w 2006"/>
                <a:gd name="T15" fmla="*/ 2147483647 h 863"/>
                <a:gd name="T16" fmla="*/ 2147483647 w 2006"/>
                <a:gd name="T17" fmla="*/ 2147483647 h 863"/>
                <a:gd name="T18" fmla="*/ 2147483647 w 2006"/>
                <a:gd name="T19" fmla="*/ 2147483647 h 863"/>
                <a:gd name="T20" fmla="*/ 2147483647 w 2006"/>
                <a:gd name="T21" fmla="*/ 2147483647 h 863"/>
                <a:gd name="T22" fmla="*/ 2147483647 w 2006"/>
                <a:gd name="T23" fmla="*/ 2147483647 h 863"/>
                <a:gd name="T24" fmla="*/ 2147483647 w 2006"/>
                <a:gd name="T25" fmla="*/ 2147483647 h 863"/>
                <a:gd name="T26" fmla="*/ 2147483647 w 2006"/>
                <a:gd name="T27" fmla="*/ 2147483647 h 863"/>
                <a:gd name="T28" fmla="*/ 2147483647 w 2006"/>
                <a:gd name="T29" fmla="*/ 2147483647 h 863"/>
                <a:gd name="T30" fmla="*/ 2147483647 w 2006"/>
                <a:gd name="T31" fmla="*/ 2147483647 h 863"/>
                <a:gd name="T32" fmla="*/ 2147483647 w 2006"/>
                <a:gd name="T33" fmla="*/ 2147483647 h 863"/>
                <a:gd name="T34" fmla="*/ 2147483647 w 2006"/>
                <a:gd name="T35" fmla="*/ 2147483647 h 863"/>
                <a:gd name="T36" fmla="*/ 2147483647 w 2006"/>
                <a:gd name="T37" fmla="*/ 2147483647 h 863"/>
                <a:gd name="T38" fmla="*/ 2147483647 w 2006"/>
                <a:gd name="T39" fmla="*/ 2147483647 h 863"/>
                <a:gd name="T40" fmla="*/ 2147483647 w 2006"/>
                <a:gd name="T41" fmla="*/ 2147483647 h 863"/>
                <a:gd name="T42" fmla="*/ 2147483647 w 2006"/>
                <a:gd name="T43" fmla="*/ 2147483647 h 863"/>
                <a:gd name="T44" fmla="*/ 2147483647 w 2006"/>
                <a:gd name="T45" fmla="*/ 2147483647 h 863"/>
                <a:gd name="T46" fmla="*/ 2147483647 w 2006"/>
                <a:gd name="T47" fmla="*/ 2147483647 h 863"/>
                <a:gd name="T48" fmla="*/ 2147483647 w 2006"/>
                <a:gd name="T49" fmla="*/ 2147483647 h 863"/>
                <a:gd name="T50" fmla="*/ 2147483647 w 2006"/>
                <a:gd name="T51" fmla="*/ 2147483647 h 863"/>
                <a:gd name="T52" fmla="*/ 2147483647 w 2006"/>
                <a:gd name="T53" fmla="*/ 2147483647 h 863"/>
                <a:gd name="T54" fmla="*/ 2147483647 w 2006"/>
                <a:gd name="T55" fmla="*/ 2147483647 h 863"/>
                <a:gd name="T56" fmla="*/ 2147483647 w 2006"/>
                <a:gd name="T57" fmla="*/ 2147483647 h 863"/>
                <a:gd name="T58" fmla="*/ 2147483647 w 2006"/>
                <a:gd name="T59" fmla="*/ 2147483647 h 863"/>
                <a:gd name="T60" fmla="*/ 2147483647 w 2006"/>
                <a:gd name="T61" fmla="*/ 2147483647 h 863"/>
                <a:gd name="T62" fmla="*/ 2147483647 w 2006"/>
                <a:gd name="T63" fmla="*/ 2147483647 h 863"/>
                <a:gd name="T64" fmla="*/ 2147483647 w 2006"/>
                <a:gd name="T65" fmla="*/ 2147483647 h 863"/>
                <a:gd name="T66" fmla="*/ 2147483647 w 2006"/>
                <a:gd name="T67" fmla="*/ 2147483647 h 863"/>
                <a:gd name="T68" fmla="*/ 2147483647 w 2006"/>
                <a:gd name="T69" fmla="*/ 2147483647 h 863"/>
                <a:gd name="T70" fmla="*/ 2147483647 w 2006"/>
                <a:gd name="T71" fmla="*/ 2147483647 h 863"/>
                <a:gd name="T72" fmla="*/ 2147483647 w 2006"/>
                <a:gd name="T73" fmla="*/ 2147483647 h 863"/>
                <a:gd name="T74" fmla="*/ 2147483647 w 2006"/>
                <a:gd name="T75" fmla="*/ 2147483647 h 863"/>
                <a:gd name="T76" fmla="*/ 2147483647 w 2006"/>
                <a:gd name="T77" fmla="*/ 2147483647 h 863"/>
                <a:gd name="T78" fmla="*/ 2147483647 w 2006"/>
                <a:gd name="T79" fmla="*/ 2147483647 h 863"/>
                <a:gd name="T80" fmla="*/ 2147483647 w 2006"/>
                <a:gd name="T81" fmla="*/ 2147483647 h 863"/>
                <a:gd name="T82" fmla="*/ 2147483647 w 2006"/>
                <a:gd name="T83" fmla="*/ 2147483647 h 863"/>
                <a:gd name="T84" fmla="*/ 2147483647 w 2006"/>
                <a:gd name="T85" fmla="*/ 2147483647 h 863"/>
                <a:gd name="T86" fmla="*/ 2147483647 w 2006"/>
                <a:gd name="T87" fmla="*/ 2147483647 h 863"/>
                <a:gd name="T88" fmla="*/ 2147483647 w 2006"/>
                <a:gd name="T89" fmla="*/ 2147483647 h 863"/>
                <a:gd name="T90" fmla="*/ 2147483647 w 2006"/>
                <a:gd name="T91" fmla="*/ 2147483647 h 863"/>
                <a:gd name="T92" fmla="*/ 2147483647 w 2006"/>
                <a:gd name="T93" fmla="*/ 2147483647 h 863"/>
                <a:gd name="T94" fmla="*/ 2147483647 w 2006"/>
                <a:gd name="T95" fmla="*/ 2147483647 h 863"/>
                <a:gd name="T96" fmla="*/ 2147483647 w 2006"/>
                <a:gd name="T97" fmla="*/ 2147483647 h 863"/>
                <a:gd name="T98" fmla="*/ 2147483647 w 2006"/>
                <a:gd name="T99" fmla="*/ 2147483647 h 863"/>
                <a:gd name="T100" fmla="*/ 2147483647 w 2006"/>
                <a:gd name="T101" fmla="*/ 2147483647 h 863"/>
                <a:gd name="T102" fmla="*/ 2147483647 w 2006"/>
                <a:gd name="T103" fmla="*/ 2147483647 h 863"/>
                <a:gd name="T104" fmla="*/ 2147483647 w 2006"/>
                <a:gd name="T105" fmla="*/ 2147483647 h 863"/>
                <a:gd name="T106" fmla="*/ 2147483647 w 2006"/>
                <a:gd name="T107" fmla="*/ 2147483647 h 863"/>
                <a:gd name="T108" fmla="*/ 2147483647 w 2006"/>
                <a:gd name="T109" fmla="*/ 2147483647 h 863"/>
                <a:gd name="T110" fmla="*/ 2147483647 w 2006"/>
                <a:gd name="T111" fmla="*/ 2147483647 h 863"/>
                <a:gd name="T112" fmla="*/ 2147483647 w 2006"/>
                <a:gd name="T113" fmla="*/ 2147483647 h 863"/>
                <a:gd name="T114" fmla="*/ 2147483647 w 2006"/>
                <a:gd name="T115" fmla="*/ 2147483647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85" name="Freeform 31"/>
            <p:cNvSpPr>
              <a:spLocks/>
            </p:cNvSpPr>
            <p:nvPr>
              <p:custDataLst>
                <p:tags r:id="rId408"/>
              </p:custDataLst>
            </p:nvPr>
          </p:nvSpPr>
          <p:spPr bwMode="auto">
            <a:xfrm>
              <a:off x="5027786" y="3085215"/>
              <a:ext cx="386425" cy="237207"/>
            </a:xfrm>
            <a:custGeom>
              <a:avLst/>
              <a:gdLst>
                <a:gd name="T0" fmla="*/ 2147483647 w 950"/>
                <a:gd name="T1" fmla="*/ 2147483647 h 468"/>
                <a:gd name="T2" fmla="*/ 2147483647 w 950"/>
                <a:gd name="T3" fmla="*/ 2147483647 h 468"/>
                <a:gd name="T4" fmla="*/ 2147483647 w 950"/>
                <a:gd name="T5" fmla="*/ 2147483647 h 468"/>
                <a:gd name="T6" fmla="*/ 2147483647 w 950"/>
                <a:gd name="T7" fmla="*/ 2147483647 h 468"/>
                <a:gd name="T8" fmla="*/ 2147483647 w 950"/>
                <a:gd name="T9" fmla="*/ 2147483647 h 468"/>
                <a:gd name="T10" fmla="*/ 2147483647 w 950"/>
                <a:gd name="T11" fmla="*/ 2147483647 h 468"/>
                <a:gd name="T12" fmla="*/ 2147483647 w 950"/>
                <a:gd name="T13" fmla="*/ 2147483647 h 468"/>
                <a:gd name="T14" fmla="*/ 2147483647 w 950"/>
                <a:gd name="T15" fmla="*/ 2147483647 h 468"/>
                <a:gd name="T16" fmla="*/ 2147483647 w 950"/>
                <a:gd name="T17" fmla="*/ 2147483647 h 468"/>
                <a:gd name="T18" fmla="*/ 2147483647 w 950"/>
                <a:gd name="T19" fmla="*/ 2147483647 h 468"/>
                <a:gd name="T20" fmla="*/ 0 w 950"/>
                <a:gd name="T21" fmla="*/ 2147483647 h 468"/>
                <a:gd name="T22" fmla="*/ 2147483647 w 950"/>
                <a:gd name="T23" fmla="*/ 2147483647 h 468"/>
                <a:gd name="T24" fmla="*/ 2147483647 w 950"/>
                <a:gd name="T25" fmla="*/ 2147483647 h 468"/>
                <a:gd name="T26" fmla="*/ 2147483647 w 950"/>
                <a:gd name="T27" fmla="*/ 2147483647 h 468"/>
                <a:gd name="T28" fmla="*/ 2147483647 w 950"/>
                <a:gd name="T29" fmla="*/ 2147483647 h 468"/>
                <a:gd name="T30" fmla="*/ 2147483647 w 950"/>
                <a:gd name="T31" fmla="*/ 2147483647 h 468"/>
                <a:gd name="T32" fmla="*/ 2147483647 w 950"/>
                <a:gd name="T33" fmla="*/ 2147483647 h 468"/>
                <a:gd name="T34" fmla="*/ 2147483647 w 950"/>
                <a:gd name="T35" fmla="*/ 2147483647 h 468"/>
                <a:gd name="T36" fmla="*/ 2147483647 w 950"/>
                <a:gd name="T37" fmla="*/ 2147483647 h 468"/>
                <a:gd name="T38" fmla="*/ 2147483647 w 950"/>
                <a:gd name="T39" fmla="*/ 2147483647 h 468"/>
                <a:gd name="T40" fmla="*/ 2147483647 w 950"/>
                <a:gd name="T41" fmla="*/ 2147483647 h 468"/>
                <a:gd name="T42" fmla="*/ 2147483647 w 950"/>
                <a:gd name="T43" fmla="*/ 2147483647 h 468"/>
                <a:gd name="T44" fmla="*/ 2147483647 w 950"/>
                <a:gd name="T45" fmla="*/ 2147483647 h 468"/>
                <a:gd name="T46" fmla="*/ 2147483647 w 950"/>
                <a:gd name="T47" fmla="*/ 2147483647 h 468"/>
                <a:gd name="T48" fmla="*/ 2147483647 w 950"/>
                <a:gd name="T49" fmla="*/ 2147483647 h 468"/>
                <a:gd name="T50" fmla="*/ 2147483647 w 950"/>
                <a:gd name="T51" fmla="*/ 2147483647 h 468"/>
                <a:gd name="T52" fmla="*/ 2147483647 w 950"/>
                <a:gd name="T53" fmla="*/ 2147483647 h 468"/>
                <a:gd name="T54" fmla="*/ 2147483647 w 950"/>
                <a:gd name="T55" fmla="*/ 2147483647 h 468"/>
                <a:gd name="T56" fmla="*/ 2147483647 w 950"/>
                <a:gd name="T57" fmla="*/ 2147483647 h 468"/>
                <a:gd name="T58" fmla="*/ 2147483647 w 950"/>
                <a:gd name="T59" fmla="*/ 2147483647 h 468"/>
                <a:gd name="T60" fmla="*/ 2147483647 w 950"/>
                <a:gd name="T61" fmla="*/ 2147483647 h 468"/>
                <a:gd name="T62" fmla="*/ 2147483647 w 950"/>
                <a:gd name="T63" fmla="*/ 2147483647 h 468"/>
                <a:gd name="T64" fmla="*/ 2147483647 w 950"/>
                <a:gd name="T65" fmla="*/ 2147483647 h 468"/>
                <a:gd name="T66" fmla="*/ 2147483647 w 950"/>
                <a:gd name="T67" fmla="*/ 2147483647 h 468"/>
                <a:gd name="T68" fmla="*/ 2147483647 w 950"/>
                <a:gd name="T69" fmla="*/ 2147483647 h 468"/>
                <a:gd name="T70" fmla="*/ 2147483647 w 950"/>
                <a:gd name="T71" fmla="*/ 2147483647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86" name="Freeform 32"/>
            <p:cNvSpPr>
              <a:spLocks/>
            </p:cNvSpPr>
            <p:nvPr>
              <p:custDataLst>
                <p:tags r:id="rId409"/>
              </p:custDataLst>
            </p:nvPr>
          </p:nvSpPr>
          <p:spPr bwMode="auto">
            <a:xfrm>
              <a:off x="3902958" y="4040083"/>
              <a:ext cx="280084" cy="274978"/>
            </a:xfrm>
            <a:custGeom>
              <a:avLst/>
              <a:gdLst>
                <a:gd name="T0" fmla="*/ 2147483647 w 671"/>
                <a:gd name="T1" fmla="*/ 2147483647 h 549"/>
                <a:gd name="T2" fmla="*/ 2147483647 w 671"/>
                <a:gd name="T3" fmla="*/ 2147483647 h 549"/>
                <a:gd name="T4" fmla="*/ 2147483647 w 671"/>
                <a:gd name="T5" fmla="*/ 2147483647 h 549"/>
                <a:gd name="T6" fmla="*/ 2147483647 w 671"/>
                <a:gd name="T7" fmla="*/ 2147483647 h 549"/>
                <a:gd name="T8" fmla="*/ 2147483647 w 671"/>
                <a:gd name="T9" fmla="*/ 2147483647 h 549"/>
                <a:gd name="T10" fmla="*/ 2147483647 w 671"/>
                <a:gd name="T11" fmla="*/ 2147483647 h 549"/>
                <a:gd name="T12" fmla="*/ 2147483647 w 671"/>
                <a:gd name="T13" fmla="*/ 2147483647 h 549"/>
                <a:gd name="T14" fmla="*/ 2147483647 w 671"/>
                <a:gd name="T15" fmla="*/ 2147483647 h 549"/>
                <a:gd name="T16" fmla="*/ 2147483647 w 671"/>
                <a:gd name="T17" fmla="*/ 2147483647 h 549"/>
                <a:gd name="T18" fmla="*/ 2147483647 w 671"/>
                <a:gd name="T19" fmla="*/ 2147483647 h 549"/>
                <a:gd name="T20" fmla="*/ 2147483647 w 671"/>
                <a:gd name="T21" fmla="*/ 2147483647 h 549"/>
                <a:gd name="T22" fmla="*/ 2147483647 w 671"/>
                <a:gd name="T23" fmla="*/ 2147483647 h 549"/>
                <a:gd name="T24" fmla="*/ 2147483647 w 671"/>
                <a:gd name="T25" fmla="*/ 0 h 549"/>
                <a:gd name="T26" fmla="*/ 2147483647 w 671"/>
                <a:gd name="T27" fmla="*/ 2147483647 h 549"/>
                <a:gd name="T28" fmla="*/ 2147483647 w 671"/>
                <a:gd name="T29" fmla="*/ 2147483647 h 549"/>
                <a:gd name="T30" fmla="*/ 2147483647 w 671"/>
                <a:gd name="T31" fmla="*/ 2147483647 h 549"/>
                <a:gd name="T32" fmla="*/ 2147483647 w 671"/>
                <a:gd name="T33" fmla="*/ 2147483647 h 549"/>
                <a:gd name="T34" fmla="*/ 2147483647 w 671"/>
                <a:gd name="T35" fmla="*/ 2147483647 h 549"/>
                <a:gd name="T36" fmla="*/ 2147483647 w 671"/>
                <a:gd name="T37" fmla="*/ 2147483647 h 549"/>
                <a:gd name="T38" fmla="*/ 2147483647 w 671"/>
                <a:gd name="T39" fmla="*/ 2147483647 h 549"/>
                <a:gd name="T40" fmla="*/ 2147483647 w 671"/>
                <a:gd name="T41" fmla="*/ 2147483647 h 549"/>
                <a:gd name="T42" fmla="*/ 2147483647 w 671"/>
                <a:gd name="T43" fmla="*/ 2147483647 h 549"/>
                <a:gd name="T44" fmla="*/ 2147483647 w 671"/>
                <a:gd name="T45" fmla="*/ 2147483647 h 549"/>
                <a:gd name="T46" fmla="*/ 2147483647 w 671"/>
                <a:gd name="T47" fmla="*/ 2147483647 h 549"/>
                <a:gd name="T48" fmla="*/ 2147483647 w 671"/>
                <a:gd name="T49" fmla="*/ 2147483647 h 549"/>
                <a:gd name="T50" fmla="*/ 2147483647 w 671"/>
                <a:gd name="T51" fmla="*/ 2147483647 h 549"/>
                <a:gd name="T52" fmla="*/ 2147483647 w 671"/>
                <a:gd name="T53" fmla="*/ 2147483647 h 549"/>
                <a:gd name="T54" fmla="*/ 2147483647 w 671"/>
                <a:gd name="T55" fmla="*/ 2147483647 h 549"/>
                <a:gd name="T56" fmla="*/ 2147483647 w 671"/>
                <a:gd name="T57" fmla="*/ 2147483647 h 549"/>
                <a:gd name="T58" fmla="*/ 2147483647 w 671"/>
                <a:gd name="T59" fmla="*/ 2147483647 h 549"/>
                <a:gd name="T60" fmla="*/ 2147483647 w 671"/>
                <a:gd name="T61" fmla="*/ 2147483647 h 549"/>
                <a:gd name="T62" fmla="*/ 2147483647 w 671"/>
                <a:gd name="T63" fmla="*/ 2147483647 h 549"/>
                <a:gd name="T64" fmla="*/ 2147483647 w 671"/>
                <a:gd name="T65" fmla="*/ 2147483647 h 549"/>
                <a:gd name="T66" fmla="*/ 2147483647 w 671"/>
                <a:gd name="T67" fmla="*/ 2147483647 h 549"/>
                <a:gd name="T68" fmla="*/ 2147483647 w 671"/>
                <a:gd name="T69" fmla="*/ 2147483647 h 549"/>
                <a:gd name="T70" fmla="*/ 2147483647 w 671"/>
                <a:gd name="T71" fmla="*/ 2147483647 h 549"/>
                <a:gd name="T72" fmla="*/ 2147483647 w 671"/>
                <a:gd name="T73" fmla="*/ 2147483647 h 549"/>
                <a:gd name="T74" fmla="*/ 2147483647 w 671"/>
                <a:gd name="T75" fmla="*/ 2147483647 h 549"/>
                <a:gd name="T76" fmla="*/ 2147483647 w 671"/>
                <a:gd name="T77" fmla="*/ 2147483647 h 549"/>
                <a:gd name="T78" fmla="*/ 2147483647 w 671"/>
                <a:gd name="T79" fmla="*/ 2147483647 h 549"/>
                <a:gd name="T80" fmla="*/ 2147483647 w 671"/>
                <a:gd name="T81" fmla="*/ 2147483647 h 549"/>
                <a:gd name="T82" fmla="*/ 2147483647 w 671"/>
                <a:gd name="T83" fmla="*/ 2147483647 h 549"/>
                <a:gd name="T84" fmla="*/ 2147483647 w 671"/>
                <a:gd name="T85" fmla="*/ 2147483647 h 549"/>
                <a:gd name="T86" fmla="*/ 2147483647 w 671"/>
                <a:gd name="T87" fmla="*/ 2147483647 h 549"/>
                <a:gd name="T88" fmla="*/ 2147483647 w 671"/>
                <a:gd name="T89" fmla="*/ 2147483647 h 549"/>
                <a:gd name="T90" fmla="*/ 2147483647 w 671"/>
                <a:gd name="T91" fmla="*/ 2147483647 h 549"/>
                <a:gd name="T92" fmla="*/ 2147483647 w 671"/>
                <a:gd name="T93" fmla="*/ 2147483647 h 549"/>
                <a:gd name="T94" fmla="*/ 2147483647 w 671"/>
                <a:gd name="T95" fmla="*/ 2147483647 h 549"/>
                <a:gd name="T96" fmla="*/ 2147483647 w 671"/>
                <a:gd name="T97" fmla="*/ 2147483647 h 549"/>
                <a:gd name="T98" fmla="*/ 2147483647 w 671"/>
                <a:gd name="T99" fmla="*/ 2147483647 h 549"/>
                <a:gd name="T100" fmla="*/ 2147483647 w 671"/>
                <a:gd name="T101" fmla="*/ 2147483647 h 549"/>
                <a:gd name="T102" fmla="*/ 2147483647 w 671"/>
                <a:gd name="T103" fmla="*/ 2147483647 h 549"/>
                <a:gd name="T104" fmla="*/ 2147483647 w 671"/>
                <a:gd name="T105" fmla="*/ 2147483647 h 549"/>
                <a:gd name="T106" fmla="*/ 2147483647 w 671"/>
                <a:gd name="T107" fmla="*/ 2147483647 h 549"/>
                <a:gd name="T108" fmla="*/ 2147483647 w 671"/>
                <a:gd name="T109" fmla="*/ 2147483647 h 549"/>
                <a:gd name="T110" fmla="*/ 2147483647 w 671"/>
                <a:gd name="T111" fmla="*/ 2147483647 h 549"/>
                <a:gd name="T112" fmla="*/ 2147483647 w 671"/>
                <a:gd name="T113" fmla="*/ 2147483647 h 549"/>
                <a:gd name="T114" fmla="*/ 2147483647 w 671"/>
                <a:gd name="T115" fmla="*/ 2147483647 h 549"/>
                <a:gd name="T116" fmla="*/ 2147483647 w 671"/>
                <a:gd name="T117" fmla="*/ 2147483647 h 549"/>
                <a:gd name="T118" fmla="*/ 2147483647 w 671"/>
                <a:gd name="T119" fmla="*/ 2147483647 h 549"/>
                <a:gd name="T120" fmla="*/ 2147483647 w 671"/>
                <a:gd name="T121" fmla="*/ 2147483647 h 549"/>
                <a:gd name="T122" fmla="*/ 0 w 671"/>
                <a:gd name="T123" fmla="*/ 2147483647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87" name="Freeform 33"/>
            <p:cNvSpPr>
              <a:spLocks/>
            </p:cNvSpPr>
            <p:nvPr>
              <p:custDataLst>
                <p:tags r:id="rId410"/>
              </p:custDataLst>
            </p:nvPr>
          </p:nvSpPr>
          <p:spPr bwMode="auto">
            <a:xfrm>
              <a:off x="4698276" y="3911660"/>
              <a:ext cx="143786" cy="161662"/>
            </a:xfrm>
            <a:custGeom>
              <a:avLst/>
              <a:gdLst>
                <a:gd name="T0" fmla="*/ 2147483647 w 358"/>
                <a:gd name="T1" fmla="*/ 2147483647 h 327"/>
                <a:gd name="T2" fmla="*/ 2147483647 w 358"/>
                <a:gd name="T3" fmla="*/ 2147483647 h 327"/>
                <a:gd name="T4" fmla="*/ 2147483647 w 358"/>
                <a:gd name="T5" fmla="*/ 2147483647 h 327"/>
                <a:gd name="T6" fmla="*/ 2147483647 w 358"/>
                <a:gd name="T7" fmla="*/ 2147483647 h 327"/>
                <a:gd name="T8" fmla="*/ 2147483647 w 358"/>
                <a:gd name="T9" fmla="*/ 2147483647 h 327"/>
                <a:gd name="T10" fmla="*/ 2147483647 w 358"/>
                <a:gd name="T11" fmla="*/ 2147483647 h 327"/>
                <a:gd name="T12" fmla="*/ 2147483647 w 358"/>
                <a:gd name="T13" fmla="*/ 2147483647 h 327"/>
                <a:gd name="T14" fmla="*/ 2147483647 w 358"/>
                <a:gd name="T15" fmla="*/ 2147483647 h 327"/>
                <a:gd name="T16" fmla="*/ 2147483647 w 358"/>
                <a:gd name="T17" fmla="*/ 2147483647 h 327"/>
                <a:gd name="T18" fmla="*/ 2147483647 w 358"/>
                <a:gd name="T19" fmla="*/ 2147483647 h 327"/>
                <a:gd name="T20" fmla="*/ 2147483647 w 358"/>
                <a:gd name="T21" fmla="*/ 2147483647 h 327"/>
                <a:gd name="T22" fmla="*/ 2147483647 w 358"/>
                <a:gd name="T23" fmla="*/ 2147483647 h 327"/>
                <a:gd name="T24" fmla="*/ 2147483647 w 358"/>
                <a:gd name="T25" fmla="*/ 2147483647 h 327"/>
                <a:gd name="T26" fmla="*/ 2147483647 w 358"/>
                <a:gd name="T27" fmla="*/ 2147483647 h 327"/>
                <a:gd name="T28" fmla="*/ 2147483647 w 358"/>
                <a:gd name="T29" fmla="*/ 2147483647 h 327"/>
                <a:gd name="T30" fmla="*/ 2147483647 w 358"/>
                <a:gd name="T31" fmla="*/ 2147483647 h 327"/>
                <a:gd name="T32" fmla="*/ 2147483647 w 358"/>
                <a:gd name="T33" fmla="*/ 2147483647 h 327"/>
                <a:gd name="T34" fmla="*/ 2147483647 w 358"/>
                <a:gd name="T35" fmla="*/ 2147483647 h 327"/>
                <a:gd name="T36" fmla="*/ 2147483647 w 358"/>
                <a:gd name="T37" fmla="*/ 2147483647 h 327"/>
                <a:gd name="T38" fmla="*/ 2147483647 w 358"/>
                <a:gd name="T39" fmla="*/ 2147483647 h 327"/>
                <a:gd name="T40" fmla="*/ 2147483647 w 358"/>
                <a:gd name="T41" fmla="*/ 2147483647 h 327"/>
                <a:gd name="T42" fmla="*/ 2147483647 w 358"/>
                <a:gd name="T43" fmla="*/ 2147483647 h 327"/>
                <a:gd name="T44" fmla="*/ 2147483647 w 358"/>
                <a:gd name="T45" fmla="*/ 2147483647 h 327"/>
                <a:gd name="T46" fmla="*/ 2147483647 w 358"/>
                <a:gd name="T47" fmla="*/ 2147483647 h 327"/>
                <a:gd name="T48" fmla="*/ 2147483647 w 358"/>
                <a:gd name="T49" fmla="*/ 2147483647 h 327"/>
                <a:gd name="T50" fmla="*/ 2147483647 w 358"/>
                <a:gd name="T51" fmla="*/ 2147483647 h 327"/>
                <a:gd name="T52" fmla="*/ 2147483647 w 358"/>
                <a:gd name="T53" fmla="*/ 0 h 327"/>
                <a:gd name="T54" fmla="*/ 2147483647 w 358"/>
                <a:gd name="T55" fmla="*/ 2147483647 h 327"/>
                <a:gd name="T56" fmla="*/ 2147483647 w 358"/>
                <a:gd name="T57" fmla="*/ 2147483647 h 327"/>
                <a:gd name="T58" fmla="*/ 2147483647 w 358"/>
                <a:gd name="T59" fmla="*/ 2147483647 h 327"/>
                <a:gd name="T60" fmla="*/ 2147483647 w 358"/>
                <a:gd name="T61" fmla="*/ 2147483647 h 327"/>
                <a:gd name="T62" fmla="*/ 2147483647 w 358"/>
                <a:gd name="T63" fmla="*/ 2147483647 h 327"/>
                <a:gd name="T64" fmla="*/ 2147483647 w 358"/>
                <a:gd name="T65" fmla="*/ 2147483647 h 327"/>
                <a:gd name="T66" fmla="*/ 2147483647 w 358"/>
                <a:gd name="T67" fmla="*/ 2147483647 h 327"/>
                <a:gd name="T68" fmla="*/ 2147483647 w 358"/>
                <a:gd name="T69" fmla="*/ 2147483647 h 327"/>
                <a:gd name="T70" fmla="*/ 2147483647 w 358"/>
                <a:gd name="T71" fmla="*/ 2147483647 h 327"/>
                <a:gd name="T72" fmla="*/ 2147483647 w 358"/>
                <a:gd name="T73" fmla="*/ 2147483647 h 327"/>
                <a:gd name="T74" fmla="*/ 2147483647 w 358"/>
                <a:gd name="T75" fmla="*/ 2147483647 h 327"/>
                <a:gd name="T76" fmla="*/ 0 w 358"/>
                <a:gd name="T77" fmla="*/ 2147483647 h 327"/>
                <a:gd name="T78" fmla="*/ 0 w 358"/>
                <a:gd name="T79" fmla="*/ 2147483647 h 327"/>
                <a:gd name="T80" fmla="*/ 2147483647 w 358"/>
                <a:gd name="T81" fmla="*/ 2147483647 h 327"/>
                <a:gd name="T82" fmla="*/ 2147483647 w 358"/>
                <a:gd name="T83" fmla="*/ 2147483647 h 327"/>
                <a:gd name="T84" fmla="*/ 2147483647 w 358"/>
                <a:gd name="T85" fmla="*/ 2147483647 h 327"/>
                <a:gd name="T86" fmla="*/ 2147483647 w 358"/>
                <a:gd name="T87" fmla="*/ 2147483647 h 327"/>
                <a:gd name="T88" fmla="*/ 2147483647 w 358"/>
                <a:gd name="T89" fmla="*/ 2147483647 h 327"/>
                <a:gd name="T90" fmla="*/ 2147483647 w 358"/>
                <a:gd name="T91" fmla="*/ 2147483647 h 327"/>
                <a:gd name="T92" fmla="*/ 2147483647 w 358"/>
                <a:gd name="T93" fmla="*/ 2147483647 h 327"/>
                <a:gd name="T94" fmla="*/ 2147483647 w 358"/>
                <a:gd name="T95" fmla="*/ 2147483647 h 327"/>
                <a:gd name="T96" fmla="*/ 2147483647 w 358"/>
                <a:gd name="T97" fmla="*/ 2147483647 h 327"/>
                <a:gd name="T98" fmla="*/ 2147483647 w 358"/>
                <a:gd name="T99" fmla="*/ 2147483647 h 327"/>
                <a:gd name="T100" fmla="*/ 2147483647 w 358"/>
                <a:gd name="T101" fmla="*/ 2147483647 h 327"/>
                <a:gd name="T102" fmla="*/ 2147483647 w 358"/>
                <a:gd name="T103" fmla="*/ 2147483647 h 327"/>
                <a:gd name="T104" fmla="*/ 2147483647 w 358"/>
                <a:gd name="T105" fmla="*/ 2147483647 h 327"/>
                <a:gd name="T106" fmla="*/ 2147483647 w 358"/>
                <a:gd name="T107" fmla="*/ 2147483647 h 327"/>
                <a:gd name="T108" fmla="*/ 2147483647 w 358"/>
                <a:gd name="T109" fmla="*/ 2147483647 h 327"/>
                <a:gd name="T110" fmla="*/ 2147483647 w 358"/>
                <a:gd name="T111" fmla="*/ 2147483647 h 327"/>
                <a:gd name="T112" fmla="*/ 2147483647 w 358"/>
                <a:gd name="T113" fmla="*/ 2147483647 h 327"/>
                <a:gd name="T114" fmla="*/ 2147483647 w 358"/>
                <a:gd name="T115" fmla="*/ 2147483647 h 327"/>
                <a:gd name="T116" fmla="*/ 2147483647 w 358"/>
                <a:gd name="T117" fmla="*/ 2147483647 h 327"/>
                <a:gd name="T118" fmla="*/ 2147483647 w 358"/>
                <a:gd name="T119" fmla="*/ 2147483647 h 327"/>
                <a:gd name="T120" fmla="*/ 2147483647 w 358"/>
                <a:gd name="T121" fmla="*/ 2147483647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88" name="Freeform 34"/>
            <p:cNvSpPr>
              <a:spLocks/>
            </p:cNvSpPr>
            <p:nvPr>
              <p:custDataLst>
                <p:tags r:id="rId411"/>
              </p:custDataLst>
            </p:nvPr>
          </p:nvSpPr>
          <p:spPr bwMode="auto">
            <a:xfrm>
              <a:off x="4190531" y="2964346"/>
              <a:ext cx="118325" cy="54391"/>
            </a:xfrm>
            <a:custGeom>
              <a:avLst/>
              <a:gdLst>
                <a:gd name="T0" fmla="*/ 2147483647 w 292"/>
                <a:gd name="T1" fmla="*/ 0 h 99"/>
                <a:gd name="T2" fmla="*/ 2147483647 w 292"/>
                <a:gd name="T3" fmla="*/ 0 h 99"/>
                <a:gd name="T4" fmla="*/ 2147483647 w 292"/>
                <a:gd name="T5" fmla="*/ 2147483647 h 99"/>
                <a:gd name="T6" fmla="*/ 2147483647 w 292"/>
                <a:gd name="T7" fmla="*/ 2147483647 h 99"/>
                <a:gd name="T8" fmla="*/ 2147483647 w 292"/>
                <a:gd name="T9" fmla="*/ 2147483647 h 99"/>
                <a:gd name="T10" fmla="*/ 2147483647 w 292"/>
                <a:gd name="T11" fmla="*/ 2147483647 h 99"/>
                <a:gd name="T12" fmla="*/ 2147483647 w 292"/>
                <a:gd name="T13" fmla="*/ 2147483647 h 99"/>
                <a:gd name="T14" fmla="*/ 2147483647 w 292"/>
                <a:gd name="T15" fmla="*/ 2147483647 h 99"/>
                <a:gd name="T16" fmla="*/ 2147483647 w 292"/>
                <a:gd name="T17" fmla="*/ 2147483647 h 99"/>
                <a:gd name="T18" fmla="*/ 2147483647 w 292"/>
                <a:gd name="T19" fmla="*/ 2147483647 h 99"/>
                <a:gd name="T20" fmla="*/ 2147483647 w 292"/>
                <a:gd name="T21" fmla="*/ 2147483647 h 99"/>
                <a:gd name="T22" fmla="*/ 2147483647 w 292"/>
                <a:gd name="T23" fmla="*/ 2147483647 h 99"/>
                <a:gd name="T24" fmla="*/ 2147483647 w 292"/>
                <a:gd name="T25" fmla="*/ 2147483647 h 99"/>
                <a:gd name="T26" fmla="*/ 2147483647 w 292"/>
                <a:gd name="T27" fmla="*/ 2147483647 h 99"/>
                <a:gd name="T28" fmla="*/ 2147483647 w 292"/>
                <a:gd name="T29" fmla="*/ 2147483647 h 99"/>
                <a:gd name="T30" fmla="*/ 2147483647 w 292"/>
                <a:gd name="T31" fmla="*/ 2147483647 h 99"/>
                <a:gd name="T32" fmla="*/ 2147483647 w 292"/>
                <a:gd name="T33" fmla="*/ 2147483647 h 99"/>
                <a:gd name="T34" fmla="*/ 2147483647 w 292"/>
                <a:gd name="T35" fmla="*/ 2147483647 h 99"/>
                <a:gd name="T36" fmla="*/ 0 w 292"/>
                <a:gd name="T37" fmla="*/ 2147483647 h 99"/>
                <a:gd name="T38" fmla="*/ 2147483647 w 292"/>
                <a:gd name="T39" fmla="*/ 2147483647 h 99"/>
                <a:gd name="T40" fmla="*/ 2147483647 w 292"/>
                <a:gd name="T41" fmla="*/ 2147483647 h 99"/>
                <a:gd name="T42" fmla="*/ 2147483647 w 292"/>
                <a:gd name="T43" fmla="*/ 2147483647 h 99"/>
                <a:gd name="T44" fmla="*/ 2147483647 w 292"/>
                <a:gd name="T45" fmla="*/ 2147483647 h 99"/>
                <a:gd name="T46" fmla="*/ 2147483647 w 292"/>
                <a:gd name="T47" fmla="*/ 2147483647 h 99"/>
                <a:gd name="T48" fmla="*/ 2147483647 w 292"/>
                <a:gd name="T49" fmla="*/ 2147483647 h 99"/>
                <a:gd name="T50" fmla="*/ 2147483647 w 292"/>
                <a:gd name="T51" fmla="*/ 2147483647 h 99"/>
                <a:gd name="T52" fmla="*/ 2147483647 w 292"/>
                <a:gd name="T53" fmla="*/ 2147483647 h 99"/>
                <a:gd name="T54" fmla="*/ 2147483647 w 292"/>
                <a:gd name="T55" fmla="*/ 2147483647 h 99"/>
                <a:gd name="T56" fmla="*/ 2147483647 w 292"/>
                <a:gd name="T57" fmla="*/ 2147483647 h 99"/>
                <a:gd name="T58" fmla="*/ 2147483647 w 292"/>
                <a:gd name="T59" fmla="*/ 2147483647 h 99"/>
                <a:gd name="T60" fmla="*/ 2147483647 w 292"/>
                <a:gd name="T61" fmla="*/ 2147483647 h 99"/>
                <a:gd name="T62" fmla="*/ 2147483647 w 292"/>
                <a:gd name="T63" fmla="*/ 214748364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789" name="Freeform 35"/>
            <p:cNvSpPr>
              <a:spLocks/>
            </p:cNvSpPr>
            <p:nvPr>
              <p:custDataLst>
                <p:tags r:id="rId412"/>
              </p:custDataLst>
            </p:nvPr>
          </p:nvSpPr>
          <p:spPr bwMode="auto">
            <a:xfrm>
              <a:off x="5005319" y="3650280"/>
              <a:ext cx="17973" cy="54391"/>
            </a:xfrm>
            <a:custGeom>
              <a:avLst/>
              <a:gdLst>
                <a:gd name="T0" fmla="*/ 2147483647 w 43"/>
                <a:gd name="T1" fmla="*/ 2147483647 h 93"/>
                <a:gd name="T2" fmla="*/ 2147483647 w 43"/>
                <a:gd name="T3" fmla="*/ 2147483647 h 93"/>
                <a:gd name="T4" fmla="*/ 2147483647 w 43"/>
                <a:gd name="T5" fmla="*/ 2147483647 h 93"/>
                <a:gd name="T6" fmla="*/ 2147483647 w 43"/>
                <a:gd name="T7" fmla="*/ 2147483647 h 93"/>
                <a:gd name="T8" fmla="*/ 2147483647 w 43"/>
                <a:gd name="T9" fmla="*/ 2147483647 h 93"/>
                <a:gd name="T10" fmla="*/ 2147483647 w 43"/>
                <a:gd name="T11" fmla="*/ 2147483647 h 93"/>
                <a:gd name="T12" fmla="*/ 2147483647 w 43"/>
                <a:gd name="T13" fmla="*/ 2147483647 h 93"/>
                <a:gd name="T14" fmla="*/ 2147483647 w 43"/>
                <a:gd name="T15" fmla="*/ 2147483647 h 93"/>
                <a:gd name="T16" fmla="*/ 2147483647 w 43"/>
                <a:gd name="T17" fmla="*/ 2147483647 h 93"/>
                <a:gd name="T18" fmla="*/ 2147483647 w 43"/>
                <a:gd name="T19" fmla="*/ 2147483647 h 93"/>
                <a:gd name="T20" fmla="*/ 2147483647 w 43"/>
                <a:gd name="T21" fmla="*/ 2147483647 h 93"/>
                <a:gd name="T22" fmla="*/ 2147483647 w 43"/>
                <a:gd name="T23" fmla="*/ 2147483647 h 93"/>
                <a:gd name="T24" fmla="*/ 2147483647 w 43"/>
                <a:gd name="T25" fmla="*/ 2147483647 h 93"/>
                <a:gd name="T26" fmla="*/ 2147483647 w 43"/>
                <a:gd name="T27" fmla="*/ 2147483647 h 93"/>
                <a:gd name="T28" fmla="*/ 0 w 43"/>
                <a:gd name="T29" fmla="*/ 2147483647 h 93"/>
                <a:gd name="T30" fmla="*/ 2147483647 w 43"/>
                <a:gd name="T31" fmla="*/ 2147483647 h 93"/>
                <a:gd name="T32" fmla="*/ 2147483647 w 43"/>
                <a:gd name="T33" fmla="*/ 2147483647 h 93"/>
                <a:gd name="T34" fmla="*/ 2147483647 w 43"/>
                <a:gd name="T35" fmla="*/ 2147483647 h 93"/>
                <a:gd name="T36" fmla="*/ 2147483647 w 43"/>
                <a:gd name="T37" fmla="*/ 2147483647 h 93"/>
                <a:gd name="T38" fmla="*/ 2147483647 w 43"/>
                <a:gd name="T39" fmla="*/ 2147483647 h 93"/>
                <a:gd name="T40" fmla="*/ 2147483647 w 43"/>
                <a:gd name="T41" fmla="*/ 2147483647 h 93"/>
                <a:gd name="T42" fmla="*/ 2147483647 w 43"/>
                <a:gd name="T43" fmla="*/ 2147483647 h 93"/>
                <a:gd name="T44" fmla="*/ 2147483647 w 43"/>
                <a:gd name="T45" fmla="*/ 2147483647 h 93"/>
                <a:gd name="T46" fmla="*/ 2147483647 w 43"/>
                <a:gd name="T47" fmla="*/ 2147483647 h 93"/>
                <a:gd name="T48" fmla="*/ 2147483647 w 43"/>
                <a:gd name="T49" fmla="*/ 2147483647 h 93"/>
                <a:gd name="T50" fmla="*/ 2147483647 w 43"/>
                <a:gd name="T51" fmla="*/ 2147483647 h 93"/>
                <a:gd name="T52" fmla="*/ 2147483647 w 43"/>
                <a:gd name="T53" fmla="*/ 2147483647 h 93"/>
                <a:gd name="T54" fmla="*/ 2147483647 w 43"/>
                <a:gd name="T55" fmla="*/ 0 h 93"/>
                <a:gd name="T56" fmla="*/ 2147483647 w 43"/>
                <a:gd name="T57" fmla="*/ 0 h 93"/>
                <a:gd name="T58" fmla="*/ 2147483647 w 43"/>
                <a:gd name="T59" fmla="*/ 2147483647 h 93"/>
                <a:gd name="T60" fmla="*/ 2147483647 w 43"/>
                <a:gd name="T61" fmla="*/ 2147483647 h 93"/>
                <a:gd name="T62" fmla="*/ 2147483647 w 43"/>
                <a:gd name="T63" fmla="*/ 2147483647 h 93"/>
                <a:gd name="T64" fmla="*/ 2147483647 w 43"/>
                <a:gd name="T65" fmla="*/ 2147483647 h 93"/>
                <a:gd name="T66" fmla="*/ 2147483647 w 43"/>
                <a:gd name="T67" fmla="*/ 2147483647 h 93"/>
                <a:gd name="T68" fmla="*/ 2147483647 w 43"/>
                <a:gd name="T69" fmla="*/ 2147483647 h 93"/>
                <a:gd name="T70" fmla="*/ 2147483647 w 43"/>
                <a:gd name="T71" fmla="*/ 2147483647 h 93"/>
                <a:gd name="T72" fmla="*/ 2147483647 w 43"/>
                <a:gd name="T73" fmla="*/ 2147483647 h 93"/>
                <a:gd name="T74" fmla="*/ 2147483647 w 43"/>
                <a:gd name="T75" fmla="*/ 2147483647 h 93"/>
                <a:gd name="T76" fmla="*/ 2147483647 w 43"/>
                <a:gd name="T77" fmla="*/ 2147483647 h 93"/>
                <a:gd name="T78" fmla="*/ 2147483647 w 43"/>
                <a:gd name="T79" fmla="*/ 2147483647 h 93"/>
                <a:gd name="T80" fmla="*/ 2147483647 w 43"/>
                <a:gd name="T81" fmla="*/ 2147483647 h 93"/>
                <a:gd name="T82" fmla="*/ 2147483647 w 43"/>
                <a:gd name="T83" fmla="*/ 2147483647 h 93"/>
                <a:gd name="T84" fmla="*/ 2147483647 w 43"/>
                <a:gd name="T85" fmla="*/ 2147483647 h 93"/>
                <a:gd name="T86" fmla="*/ 2147483647 w 43"/>
                <a:gd name="T87" fmla="*/ 2147483647 h 93"/>
                <a:gd name="T88" fmla="*/ 2147483647 w 43"/>
                <a:gd name="T89" fmla="*/ 2147483647 h 93"/>
                <a:gd name="T90" fmla="*/ 2147483647 w 43"/>
                <a:gd name="T91" fmla="*/ 2147483647 h 93"/>
                <a:gd name="T92" fmla="*/ 2147483647 w 43"/>
                <a:gd name="T93" fmla="*/ 2147483647 h 93"/>
                <a:gd name="T94" fmla="*/ 2147483647 w 43"/>
                <a:gd name="T95" fmla="*/ 2147483647 h 93"/>
                <a:gd name="T96" fmla="*/ 2147483647 w 43"/>
                <a:gd name="T97" fmla="*/ 2147483647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90" name="Freeform 36"/>
            <p:cNvSpPr>
              <a:spLocks/>
            </p:cNvSpPr>
            <p:nvPr>
              <p:custDataLst>
                <p:tags r:id="rId413"/>
              </p:custDataLst>
            </p:nvPr>
          </p:nvSpPr>
          <p:spPr bwMode="auto">
            <a:xfrm>
              <a:off x="5117652" y="3654813"/>
              <a:ext cx="13479" cy="54391"/>
            </a:xfrm>
            <a:custGeom>
              <a:avLst/>
              <a:gdLst>
                <a:gd name="T0" fmla="*/ 2147483647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0 w 40"/>
                <a:gd name="T13" fmla="*/ 2147483647 h 56"/>
                <a:gd name="T14" fmla="*/ 2147483647 w 40"/>
                <a:gd name="T15" fmla="*/ 2147483647 h 56"/>
                <a:gd name="T16" fmla="*/ 2147483647 w 40"/>
                <a:gd name="T17" fmla="*/ 0 h 56"/>
                <a:gd name="T18" fmla="*/ 2147483647 w 40"/>
                <a:gd name="T19" fmla="*/ 2147483647 h 56"/>
                <a:gd name="T20" fmla="*/ 2147483647 w 40"/>
                <a:gd name="T21" fmla="*/ 2147483647 h 56"/>
                <a:gd name="T22" fmla="*/ 2147483647 w 40"/>
                <a:gd name="T23" fmla="*/ 2147483647 h 56"/>
                <a:gd name="T24" fmla="*/ 2147483647 w 40"/>
                <a:gd name="T25" fmla="*/ 2147483647 h 56"/>
                <a:gd name="T26" fmla="*/ 2147483647 w 40"/>
                <a:gd name="T27" fmla="*/ 2147483647 h 56"/>
                <a:gd name="T28" fmla="*/ 2147483647 w 40"/>
                <a:gd name="T29" fmla="*/ 2147483647 h 56"/>
                <a:gd name="T30" fmla="*/ 2147483647 w 40"/>
                <a:gd name="T31" fmla="*/ 2147483647 h 56"/>
                <a:gd name="T32" fmla="*/ 2147483647 w 40"/>
                <a:gd name="T33" fmla="*/ 2147483647 h 56"/>
                <a:gd name="T34" fmla="*/ 2147483647 w 40"/>
                <a:gd name="T35" fmla="*/ 2147483647 h 56"/>
                <a:gd name="T36" fmla="*/ 2147483647 w 4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91" name="Freeform 37"/>
            <p:cNvSpPr>
              <a:spLocks/>
            </p:cNvSpPr>
            <p:nvPr>
              <p:custDataLst>
                <p:tags r:id="rId414"/>
              </p:custDataLst>
            </p:nvPr>
          </p:nvSpPr>
          <p:spPr bwMode="auto">
            <a:xfrm>
              <a:off x="6521065" y="4283334"/>
              <a:ext cx="41938" cy="54391"/>
            </a:xfrm>
            <a:custGeom>
              <a:avLst/>
              <a:gdLst>
                <a:gd name="T0" fmla="*/ 0 w 106"/>
                <a:gd name="T1" fmla="*/ 2147483647 h 71"/>
                <a:gd name="T2" fmla="*/ 2147483647 w 106"/>
                <a:gd name="T3" fmla="*/ 2147483647 h 71"/>
                <a:gd name="T4" fmla="*/ 2147483647 w 106"/>
                <a:gd name="T5" fmla="*/ 2147483647 h 71"/>
                <a:gd name="T6" fmla="*/ 2147483647 w 106"/>
                <a:gd name="T7" fmla="*/ 2147483647 h 71"/>
                <a:gd name="T8" fmla="*/ 2147483647 w 106"/>
                <a:gd name="T9" fmla="*/ 2147483647 h 71"/>
                <a:gd name="T10" fmla="*/ 2147483647 w 106"/>
                <a:gd name="T11" fmla="*/ 2147483647 h 71"/>
                <a:gd name="T12" fmla="*/ 2147483647 w 106"/>
                <a:gd name="T13" fmla="*/ 2147483647 h 71"/>
                <a:gd name="T14" fmla="*/ 2147483647 w 106"/>
                <a:gd name="T15" fmla="*/ 2147483647 h 71"/>
                <a:gd name="T16" fmla="*/ 2147483647 w 106"/>
                <a:gd name="T17" fmla="*/ 0 h 71"/>
                <a:gd name="T18" fmla="*/ 2147483647 w 106"/>
                <a:gd name="T19" fmla="*/ 2147483647 h 71"/>
                <a:gd name="T20" fmla="*/ 2147483647 w 106"/>
                <a:gd name="T21" fmla="*/ 2147483647 h 71"/>
                <a:gd name="T22" fmla="*/ 2147483647 w 106"/>
                <a:gd name="T23" fmla="*/ 2147483647 h 71"/>
                <a:gd name="T24" fmla="*/ 2147483647 w 106"/>
                <a:gd name="T25" fmla="*/ 2147483647 h 71"/>
                <a:gd name="T26" fmla="*/ 2147483647 w 106"/>
                <a:gd name="T27" fmla="*/ 2147483647 h 71"/>
                <a:gd name="T28" fmla="*/ 2147483647 w 106"/>
                <a:gd name="T29" fmla="*/ 2147483647 h 71"/>
                <a:gd name="T30" fmla="*/ 2147483647 w 106"/>
                <a:gd name="T31" fmla="*/ 2147483647 h 71"/>
                <a:gd name="T32" fmla="*/ 2147483647 w 106"/>
                <a:gd name="T33" fmla="*/ 2147483647 h 71"/>
                <a:gd name="T34" fmla="*/ 2147483647 w 106"/>
                <a:gd name="T35" fmla="*/ 2147483647 h 71"/>
                <a:gd name="T36" fmla="*/ 2147483647 w 106"/>
                <a:gd name="T37" fmla="*/ 2147483647 h 71"/>
                <a:gd name="T38" fmla="*/ 2147483647 w 106"/>
                <a:gd name="T39" fmla="*/ 2147483647 h 71"/>
                <a:gd name="T40" fmla="*/ 2147483647 w 106"/>
                <a:gd name="T41" fmla="*/ 2147483647 h 71"/>
                <a:gd name="T42" fmla="*/ 2147483647 w 106"/>
                <a:gd name="T43" fmla="*/ 2147483647 h 71"/>
                <a:gd name="T44" fmla="*/ 2147483647 w 106"/>
                <a:gd name="T45" fmla="*/ 2147483647 h 71"/>
                <a:gd name="T46" fmla="*/ 2147483647 w 106"/>
                <a:gd name="T47" fmla="*/ 2147483647 h 71"/>
                <a:gd name="T48" fmla="*/ 2147483647 w 106"/>
                <a:gd name="T49" fmla="*/ 2147483647 h 71"/>
                <a:gd name="T50" fmla="*/ 2147483647 w 106"/>
                <a:gd name="T51" fmla="*/ 2147483647 h 71"/>
                <a:gd name="T52" fmla="*/ 2147483647 w 106"/>
                <a:gd name="T53" fmla="*/ 2147483647 h 71"/>
                <a:gd name="T54" fmla="*/ 2147483647 w 106"/>
                <a:gd name="T55" fmla="*/ 2147483647 h 71"/>
                <a:gd name="T56" fmla="*/ 2147483647 w 106"/>
                <a:gd name="T57" fmla="*/ 2147483647 h 71"/>
                <a:gd name="T58" fmla="*/ 2147483647 w 106"/>
                <a:gd name="T59" fmla="*/ 2147483647 h 71"/>
                <a:gd name="T60" fmla="*/ 2147483647 w 106"/>
                <a:gd name="T61" fmla="*/ 2147483647 h 71"/>
                <a:gd name="T62" fmla="*/ 2147483647 w 106"/>
                <a:gd name="T63" fmla="*/ 2147483647 h 71"/>
                <a:gd name="T64" fmla="*/ 2147483647 w 106"/>
                <a:gd name="T65" fmla="*/ 2147483647 h 71"/>
                <a:gd name="T66" fmla="*/ 2147483647 w 106"/>
                <a:gd name="T67" fmla="*/ 2147483647 h 71"/>
                <a:gd name="T68" fmla="*/ 2147483647 w 106"/>
                <a:gd name="T69" fmla="*/ 2147483647 h 71"/>
                <a:gd name="T70" fmla="*/ 2147483647 w 106"/>
                <a:gd name="T71" fmla="*/ 2147483647 h 71"/>
                <a:gd name="T72" fmla="*/ 2147483647 w 106"/>
                <a:gd name="T73" fmla="*/ 2147483647 h 71"/>
                <a:gd name="T74" fmla="*/ 2147483647 w 106"/>
                <a:gd name="T75" fmla="*/ 2147483647 h 71"/>
                <a:gd name="T76" fmla="*/ 2147483647 w 106"/>
                <a:gd name="T77" fmla="*/ 2147483647 h 71"/>
                <a:gd name="T78" fmla="*/ 2147483647 w 106"/>
                <a:gd name="T79" fmla="*/ 2147483647 h 71"/>
                <a:gd name="T80" fmla="*/ 2147483647 w 106"/>
                <a:gd name="T81" fmla="*/ 2147483647 h 71"/>
                <a:gd name="T82" fmla="*/ 2147483647 w 106"/>
                <a:gd name="T83" fmla="*/ 2147483647 h 71"/>
                <a:gd name="T84" fmla="*/ 2147483647 w 106"/>
                <a:gd name="T85" fmla="*/ 2147483647 h 71"/>
                <a:gd name="T86" fmla="*/ 2147483647 w 106"/>
                <a:gd name="T87" fmla="*/ 2147483647 h 71"/>
                <a:gd name="T88" fmla="*/ 2147483647 w 106"/>
                <a:gd name="T89" fmla="*/ 2147483647 h 71"/>
                <a:gd name="T90" fmla="*/ 0 w 106"/>
                <a:gd name="T91" fmla="*/ 214748364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792" name="Group 38"/>
            <p:cNvGrpSpPr>
              <a:grpSpLocks/>
            </p:cNvGrpSpPr>
            <p:nvPr>
              <p:custDataLst>
                <p:tags r:id="rId415"/>
              </p:custDataLst>
            </p:nvPr>
          </p:nvGrpSpPr>
          <p:grpSpPr bwMode="auto">
            <a:xfrm>
              <a:off x="2607385" y="6004211"/>
              <a:ext cx="61408" cy="52881"/>
              <a:chOff x="1654" y="3671"/>
              <a:chExt cx="49" cy="17"/>
            </a:xfrm>
          </p:grpSpPr>
          <p:sp>
            <p:nvSpPr>
              <p:cNvPr id="3303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0 w 59"/>
                  <a:gd name="T1" fmla="*/ 1 h 43"/>
                  <a:gd name="T2" fmla="*/ 1 w 59"/>
                  <a:gd name="T3" fmla="*/ 0 h 43"/>
                  <a:gd name="T4" fmla="*/ 1 w 59"/>
                  <a:gd name="T5" fmla="*/ 0 h 43"/>
                  <a:gd name="T6" fmla="*/ 1 w 59"/>
                  <a:gd name="T7" fmla="*/ 0 h 43"/>
                  <a:gd name="T8" fmla="*/ 1 w 59"/>
                  <a:gd name="T9" fmla="*/ 0 h 43"/>
                  <a:gd name="T10" fmla="*/ 1 w 59"/>
                  <a:gd name="T11" fmla="*/ 0 h 43"/>
                  <a:gd name="T12" fmla="*/ 1 w 59"/>
                  <a:gd name="T13" fmla="*/ 0 h 43"/>
                  <a:gd name="T14" fmla="*/ 0 w 59"/>
                  <a:gd name="T15" fmla="*/ 0 h 43"/>
                  <a:gd name="T16" fmla="*/ 0 w 59"/>
                  <a:gd name="T17" fmla="*/ 0 h 43"/>
                  <a:gd name="T18" fmla="*/ 0 w 59"/>
                  <a:gd name="T19" fmla="*/ 0 h 43"/>
                  <a:gd name="T20" fmla="*/ 0 w 59"/>
                  <a:gd name="T21" fmla="*/ 0 h 43"/>
                  <a:gd name="T22" fmla="*/ 0 w 59"/>
                  <a:gd name="T23" fmla="*/ 0 h 43"/>
                  <a:gd name="T24" fmla="*/ 0 w 59"/>
                  <a:gd name="T25" fmla="*/ 0 h 43"/>
                  <a:gd name="T26" fmla="*/ 0 w 59"/>
                  <a:gd name="T27" fmla="*/ 0 h 43"/>
                  <a:gd name="T28" fmla="*/ 0 w 59"/>
                  <a:gd name="T29" fmla="*/ 0 h 43"/>
                  <a:gd name="T30" fmla="*/ 0 w 59"/>
                  <a:gd name="T31" fmla="*/ 0 h 43"/>
                  <a:gd name="T32" fmla="*/ 0 w 59"/>
                  <a:gd name="T33" fmla="*/ 0 h 43"/>
                  <a:gd name="T34" fmla="*/ 0 w 59"/>
                  <a:gd name="T35" fmla="*/ 0 h 43"/>
                  <a:gd name="T36" fmla="*/ 0 w 59"/>
                  <a:gd name="T37" fmla="*/ 0 h 43"/>
                  <a:gd name="T38" fmla="*/ 0 w 59"/>
                  <a:gd name="T39" fmla="*/ 1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04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0 h 51"/>
                  <a:gd name="T2" fmla="*/ 0 w 67"/>
                  <a:gd name="T3" fmla="*/ 0 h 51"/>
                  <a:gd name="T4" fmla="*/ 0 w 67"/>
                  <a:gd name="T5" fmla="*/ 0 h 51"/>
                  <a:gd name="T6" fmla="*/ 1 w 67"/>
                  <a:gd name="T7" fmla="*/ 0 h 51"/>
                  <a:gd name="T8" fmla="*/ 1 w 67"/>
                  <a:gd name="T9" fmla="*/ 0 h 51"/>
                  <a:gd name="T10" fmla="*/ 1 w 67"/>
                  <a:gd name="T11" fmla="*/ 0 h 51"/>
                  <a:gd name="T12" fmla="*/ 1 w 67"/>
                  <a:gd name="T13" fmla="*/ 0 h 51"/>
                  <a:gd name="T14" fmla="*/ 1 w 67"/>
                  <a:gd name="T15" fmla="*/ 0 h 51"/>
                  <a:gd name="T16" fmla="*/ 1 w 67"/>
                  <a:gd name="T17" fmla="*/ 0 h 51"/>
                  <a:gd name="T18" fmla="*/ 1 w 67"/>
                  <a:gd name="T19" fmla="*/ 0 h 51"/>
                  <a:gd name="T20" fmla="*/ 0 w 67"/>
                  <a:gd name="T21" fmla="*/ 0 h 51"/>
                  <a:gd name="T22" fmla="*/ 0 w 67"/>
                  <a:gd name="T23" fmla="*/ 0 h 51"/>
                  <a:gd name="T24" fmla="*/ 0 w 67"/>
                  <a:gd name="T25" fmla="*/ 0 h 51"/>
                  <a:gd name="T26" fmla="*/ 0 w 67"/>
                  <a:gd name="T27" fmla="*/ 0 h 51"/>
                  <a:gd name="T28" fmla="*/ 0 w 67"/>
                  <a:gd name="T29" fmla="*/ 0 h 51"/>
                  <a:gd name="T30" fmla="*/ 0 w 67"/>
                  <a:gd name="T31" fmla="*/ 0 h 51"/>
                  <a:gd name="T32" fmla="*/ 0 w 67"/>
                  <a:gd name="T33" fmla="*/ 0 h 51"/>
                  <a:gd name="T34" fmla="*/ 0 w 67"/>
                  <a:gd name="T35" fmla="*/ 1 h 51"/>
                  <a:gd name="T36" fmla="*/ 0 w 67"/>
                  <a:gd name="T37" fmla="*/ 1 h 51"/>
                  <a:gd name="T38" fmla="*/ 0 w 67"/>
                  <a:gd name="T39" fmla="*/ 1 h 51"/>
                  <a:gd name="T40" fmla="*/ 0 w 67"/>
                  <a:gd name="T41" fmla="*/ 1 h 51"/>
                  <a:gd name="T42" fmla="*/ 0 w 67"/>
                  <a:gd name="T43" fmla="*/ 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793" name="Freeform 41"/>
            <p:cNvSpPr>
              <a:spLocks/>
            </p:cNvSpPr>
            <p:nvPr>
              <p:custDataLst>
                <p:tags r:id="rId416"/>
              </p:custDataLst>
            </p:nvPr>
          </p:nvSpPr>
          <p:spPr bwMode="auto">
            <a:xfrm>
              <a:off x="2274879" y="3905617"/>
              <a:ext cx="29955" cy="55902"/>
            </a:xfrm>
            <a:custGeom>
              <a:avLst/>
              <a:gdLst>
                <a:gd name="T0" fmla="*/ 0 w 80"/>
                <a:gd name="T1" fmla="*/ 2147483647 h 34"/>
                <a:gd name="T2" fmla="*/ 2147483647 w 80"/>
                <a:gd name="T3" fmla="*/ 2147483647 h 34"/>
                <a:gd name="T4" fmla="*/ 2147483647 w 80"/>
                <a:gd name="T5" fmla="*/ 2147483647 h 34"/>
                <a:gd name="T6" fmla="*/ 2147483647 w 80"/>
                <a:gd name="T7" fmla="*/ 2147483647 h 34"/>
                <a:gd name="T8" fmla="*/ 2147483647 w 80"/>
                <a:gd name="T9" fmla="*/ 2147483647 h 34"/>
                <a:gd name="T10" fmla="*/ 2147483647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2147483647 w 80"/>
                <a:gd name="T51" fmla="*/ 2147483647 h 34"/>
                <a:gd name="T52" fmla="*/ 2147483647 w 80"/>
                <a:gd name="T53" fmla="*/ 2147483647 h 34"/>
                <a:gd name="T54" fmla="*/ 2147483647 w 80"/>
                <a:gd name="T55" fmla="*/ 2147483647 h 34"/>
                <a:gd name="T56" fmla="*/ 2147483647 w 80"/>
                <a:gd name="T57" fmla="*/ 2147483647 h 34"/>
                <a:gd name="T58" fmla="*/ 2147483647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94" name="Freeform 42"/>
            <p:cNvSpPr>
              <a:spLocks/>
            </p:cNvSpPr>
            <p:nvPr>
              <p:custDataLst>
                <p:tags r:id="rId417"/>
              </p:custDataLst>
            </p:nvPr>
          </p:nvSpPr>
          <p:spPr bwMode="auto">
            <a:xfrm>
              <a:off x="2327301" y="3911660"/>
              <a:ext cx="1498" cy="55902"/>
            </a:xfrm>
            <a:custGeom>
              <a:avLst/>
              <a:gdLst>
                <a:gd name="T0" fmla="*/ 0 w 7"/>
                <a:gd name="T1" fmla="*/ 0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95" name="Freeform 43"/>
            <p:cNvSpPr>
              <a:spLocks/>
            </p:cNvSpPr>
            <p:nvPr>
              <p:custDataLst>
                <p:tags r:id="rId418"/>
              </p:custDataLst>
            </p:nvPr>
          </p:nvSpPr>
          <p:spPr bwMode="auto">
            <a:xfrm>
              <a:off x="2339283" y="3913171"/>
              <a:ext cx="5991" cy="55903"/>
            </a:xfrm>
            <a:custGeom>
              <a:avLst/>
              <a:gdLst>
                <a:gd name="T0" fmla="*/ 0 w 20"/>
                <a:gd name="T1" fmla="*/ 0 h 6"/>
                <a:gd name="T2" fmla="*/ 2147483647 w 20"/>
                <a:gd name="T3" fmla="*/ 2147483647 h 6"/>
                <a:gd name="T4" fmla="*/ 2147483647 w 20"/>
                <a:gd name="T5" fmla="*/ 2147483647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96" name="Freeform 44"/>
            <p:cNvSpPr>
              <a:spLocks/>
            </p:cNvSpPr>
            <p:nvPr>
              <p:custDataLst>
                <p:tags r:id="rId419"/>
              </p:custDataLst>
            </p:nvPr>
          </p:nvSpPr>
          <p:spPr bwMode="auto">
            <a:xfrm>
              <a:off x="2352763" y="3904105"/>
              <a:ext cx="7488" cy="54391"/>
            </a:xfrm>
            <a:custGeom>
              <a:avLst/>
              <a:gdLst>
                <a:gd name="T0" fmla="*/ 0 w 14"/>
                <a:gd name="T1" fmla="*/ 2147483647 h 12"/>
                <a:gd name="T2" fmla="*/ 2147483647 w 14"/>
                <a:gd name="T3" fmla="*/ 0 h 12"/>
                <a:gd name="T4" fmla="*/ 0 w 14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97" name="Freeform 45"/>
            <p:cNvSpPr>
              <a:spLocks/>
            </p:cNvSpPr>
            <p:nvPr>
              <p:custDataLst>
                <p:tags r:id="rId420"/>
              </p:custDataLst>
            </p:nvPr>
          </p:nvSpPr>
          <p:spPr bwMode="auto">
            <a:xfrm>
              <a:off x="2333292" y="3896551"/>
              <a:ext cx="10485" cy="55902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2147483647 h 7"/>
                <a:gd name="T4" fmla="*/ 2147483647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98" name="Freeform 46"/>
            <p:cNvSpPr>
              <a:spLocks/>
            </p:cNvSpPr>
            <p:nvPr>
              <p:custDataLst>
                <p:tags r:id="rId421"/>
              </p:custDataLst>
            </p:nvPr>
          </p:nvSpPr>
          <p:spPr bwMode="auto">
            <a:xfrm>
              <a:off x="2379723" y="3923747"/>
              <a:ext cx="13479" cy="57413"/>
            </a:xfrm>
            <a:custGeom>
              <a:avLst/>
              <a:gdLst>
                <a:gd name="T0" fmla="*/ 0 w 27"/>
                <a:gd name="T1" fmla="*/ 0 h 6"/>
                <a:gd name="T2" fmla="*/ 2147483647 w 27"/>
                <a:gd name="T3" fmla="*/ 2147483647 h 6"/>
                <a:gd name="T4" fmla="*/ 2147483647 w 27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799" name="Line 47"/>
            <p:cNvSpPr>
              <a:spLocks noChangeShapeType="1"/>
            </p:cNvSpPr>
            <p:nvPr>
              <p:custDataLst>
                <p:tags r:id="rId422"/>
              </p:custDataLst>
            </p:nvPr>
          </p:nvSpPr>
          <p:spPr bwMode="auto">
            <a:xfrm flipH="1" flipV="1">
              <a:off x="2387212" y="3920725"/>
              <a:ext cx="5991" cy="906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00" name="Line 48"/>
            <p:cNvSpPr>
              <a:spLocks noChangeShapeType="1"/>
            </p:cNvSpPr>
            <p:nvPr>
              <p:custDataLst>
                <p:tags r:id="rId423"/>
              </p:custDataLst>
            </p:nvPr>
          </p:nvSpPr>
          <p:spPr bwMode="auto">
            <a:xfrm flipH="1">
              <a:off x="2387212" y="3944899"/>
              <a:ext cx="5991" cy="105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01" name="Freeform 49"/>
            <p:cNvSpPr>
              <a:spLocks/>
            </p:cNvSpPr>
            <p:nvPr>
              <p:custDataLst>
                <p:tags r:id="rId424"/>
              </p:custDataLst>
            </p:nvPr>
          </p:nvSpPr>
          <p:spPr bwMode="auto">
            <a:xfrm>
              <a:off x="2387212" y="3940366"/>
              <a:ext cx="10485" cy="55903"/>
            </a:xfrm>
            <a:custGeom>
              <a:avLst/>
              <a:gdLst>
                <a:gd name="T0" fmla="*/ 0 w 20"/>
                <a:gd name="T1" fmla="*/ 2147483647 h 24"/>
                <a:gd name="T2" fmla="*/ 2147483647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02" name="Freeform 50"/>
            <p:cNvSpPr>
              <a:spLocks/>
            </p:cNvSpPr>
            <p:nvPr>
              <p:custDataLst>
                <p:tags r:id="rId425"/>
              </p:custDataLst>
            </p:nvPr>
          </p:nvSpPr>
          <p:spPr bwMode="auto">
            <a:xfrm>
              <a:off x="2393203" y="3967562"/>
              <a:ext cx="16476" cy="52881"/>
            </a:xfrm>
            <a:custGeom>
              <a:avLst/>
              <a:gdLst>
                <a:gd name="T0" fmla="*/ 2147483647 w 33"/>
                <a:gd name="T1" fmla="*/ 2147483647 h 25"/>
                <a:gd name="T2" fmla="*/ 0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0 h 25"/>
                <a:gd name="T14" fmla="*/ 2147483647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03" name="Freeform 51"/>
            <p:cNvSpPr>
              <a:spLocks/>
            </p:cNvSpPr>
            <p:nvPr>
              <p:custDataLst>
                <p:tags r:id="rId426"/>
              </p:custDataLst>
            </p:nvPr>
          </p:nvSpPr>
          <p:spPr bwMode="auto">
            <a:xfrm>
              <a:off x="2399194" y="4012888"/>
              <a:ext cx="14978" cy="54391"/>
            </a:xfrm>
            <a:custGeom>
              <a:avLst/>
              <a:gdLst>
                <a:gd name="T0" fmla="*/ 0 w 40"/>
                <a:gd name="T1" fmla="*/ 0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0 h 18"/>
                <a:gd name="T16" fmla="*/ 2147483647 w 40"/>
                <a:gd name="T17" fmla="*/ 0 h 18"/>
                <a:gd name="T18" fmla="*/ 2147483647 w 40"/>
                <a:gd name="T19" fmla="*/ 0 h 18"/>
                <a:gd name="T20" fmla="*/ 2147483647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04" name="Freeform 52"/>
            <p:cNvSpPr>
              <a:spLocks/>
            </p:cNvSpPr>
            <p:nvPr>
              <p:custDataLst>
                <p:tags r:id="rId427"/>
              </p:custDataLst>
            </p:nvPr>
          </p:nvSpPr>
          <p:spPr bwMode="auto">
            <a:xfrm>
              <a:off x="2408181" y="4037062"/>
              <a:ext cx="2996" cy="54391"/>
            </a:xfrm>
            <a:custGeom>
              <a:avLst/>
              <a:gdLst>
                <a:gd name="T0" fmla="*/ 2147483647 w 11"/>
                <a:gd name="T1" fmla="*/ 2147483647 h 32"/>
                <a:gd name="T2" fmla="*/ 2147483647 w 11"/>
                <a:gd name="T3" fmla="*/ 2147483647 h 32"/>
                <a:gd name="T4" fmla="*/ 2147483647 w 11"/>
                <a:gd name="T5" fmla="*/ 2147483647 h 32"/>
                <a:gd name="T6" fmla="*/ 2147483647 w 11"/>
                <a:gd name="T7" fmla="*/ 2147483647 h 32"/>
                <a:gd name="T8" fmla="*/ 2147483647 w 11"/>
                <a:gd name="T9" fmla="*/ 2147483647 h 32"/>
                <a:gd name="T10" fmla="*/ 2147483647 w 11"/>
                <a:gd name="T11" fmla="*/ 2147483647 h 32"/>
                <a:gd name="T12" fmla="*/ 2147483647 w 11"/>
                <a:gd name="T13" fmla="*/ 0 h 32"/>
                <a:gd name="T14" fmla="*/ 2147483647 w 11"/>
                <a:gd name="T15" fmla="*/ 2147483647 h 32"/>
                <a:gd name="T16" fmla="*/ 2147483647 w 11"/>
                <a:gd name="T17" fmla="*/ 2147483647 h 32"/>
                <a:gd name="T18" fmla="*/ 2147483647 w 11"/>
                <a:gd name="T19" fmla="*/ 2147483647 h 32"/>
                <a:gd name="T20" fmla="*/ 0 w 11"/>
                <a:gd name="T21" fmla="*/ 2147483647 h 32"/>
                <a:gd name="T22" fmla="*/ 0 w 11"/>
                <a:gd name="T23" fmla="*/ 2147483647 h 32"/>
                <a:gd name="T24" fmla="*/ 2147483647 w 11"/>
                <a:gd name="T25" fmla="*/ 2147483647 h 32"/>
                <a:gd name="T26" fmla="*/ 2147483647 w 11"/>
                <a:gd name="T27" fmla="*/ 2147483647 h 32"/>
                <a:gd name="T28" fmla="*/ 2147483647 w 11"/>
                <a:gd name="T29" fmla="*/ 2147483647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05" name="Freeform 53"/>
            <p:cNvSpPr>
              <a:spLocks/>
            </p:cNvSpPr>
            <p:nvPr>
              <p:custDataLst>
                <p:tags r:id="rId428"/>
              </p:custDataLst>
            </p:nvPr>
          </p:nvSpPr>
          <p:spPr bwMode="auto">
            <a:xfrm>
              <a:off x="2429149" y="4065769"/>
              <a:ext cx="1498" cy="52880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06" name="Freeform 54"/>
            <p:cNvSpPr>
              <a:spLocks/>
            </p:cNvSpPr>
            <p:nvPr>
              <p:custDataLst>
                <p:tags r:id="rId429"/>
              </p:custDataLst>
            </p:nvPr>
          </p:nvSpPr>
          <p:spPr bwMode="auto">
            <a:xfrm>
              <a:off x="2393203" y="4077856"/>
              <a:ext cx="14978" cy="55902"/>
            </a:xfrm>
            <a:custGeom>
              <a:avLst/>
              <a:gdLst>
                <a:gd name="T0" fmla="*/ 0 w 27"/>
                <a:gd name="T1" fmla="*/ 2147483647 h 18"/>
                <a:gd name="T2" fmla="*/ 2147483647 w 27"/>
                <a:gd name="T3" fmla="*/ 2147483647 h 18"/>
                <a:gd name="T4" fmla="*/ 2147483647 w 27"/>
                <a:gd name="T5" fmla="*/ 2147483647 h 18"/>
                <a:gd name="T6" fmla="*/ 2147483647 w 27"/>
                <a:gd name="T7" fmla="*/ 2147483647 h 18"/>
                <a:gd name="T8" fmla="*/ 2147483647 w 27"/>
                <a:gd name="T9" fmla="*/ 0 h 18"/>
                <a:gd name="T10" fmla="*/ 2147483647 w 27"/>
                <a:gd name="T11" fmla="*/ 0 h 18"/>
                <a:gd name="T12" fmla="*/ 2147483647 w 27"/>
                <a:gd name="T13" fmla="*/ 2147483647 h 18"/>
                <a:gd name="T14" fmla="*/ 2147483647 w 27"/>
                <a:gd name="T15" fmla="*/ 2147483647 h 18"/>
                <a:gd name="T16" fmla="*/ 2147483647 w 27"/>
                <a:gd name="T17" fmla="*/ 2147483647 h 18"/>
                <a:gd name="T18" fmla="*/ 2147483647 w 27"/>
                <a:gd name="T19" fmla="*/ 2147483647 h 18"/>
                <a:gd name="T20" fmla="*/ 0 w 27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07" name="Freeform 55"/>
            <p:cNvSpPr>
              <a:spLocks/>
            </p:cNvSpPr>
            <p:nvPr>
              <p:custDataLst>
                <p:tags r:id="rId430"/>
              </p:custDataLst>
            </p:nvPr>
          </p:nvSpPr>
          <p:spPr bwMode="auto">
            <a:xfrm>
              <a:off x="2379723" y="4139801"/>
              <a:ext cx="22466" cy="54391"/>
            </a:xfrm>
            <a:custGeom>
              <a:avLst/>
              <a:gdLst>
                <a:gd name="T0" fmla="*/ 0 w 47"/>
                <a:gd name="T1" fmla="*/ 2147483647 h 49"/>
                <a:gd name="T2" fmla="*/ 2147483647 w 47"/>
                <a:gd name="T3" fmla="*/ 2147483647 h 49"/>
                <a:gd name="T4" fmla="*/ 2147483647 w 47"/>
                <a:gd name="T5" fmla="*/ 2147483647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2147483647 w 47"/>
                <a:gd name="T29" fmla="*/ 2147483647 h 49"/>
                <a:gd name="T30" fmla="*/ 2147483647 w 47"/>
                <a:gd name="T31" fmla="*/ 2147483647 h 49"/>
                <a:gd name="T32" fmla="*/ 2147483647 w 47"/>
                <a:gd name="T33" fmla="*/ 0 h 49"/>
                <a:gd name="T34" fmla="*/ 2147483647 w 47"/>
                <a:gd name="T35" fmla="*/ 0 h 49"/>
                <a:gd name="T36" fmla="*/ 2147483647 w 47"/>
                <a:gd name="T37" fmla="*/ 2147483647 h 49"/>
                <a:gd name="T38" fmla="*/ 2147483647 w 47"/>
                <a:gd name="T39" fmla="*/ 2147483647 h 49"/>
                <a:gd name="T40" fmla="*/ 2147483647 w 47"/>
                <a:gd name="T41" fmla="*/ 2147483647 h 49"/>
                <a:gd name="T42" fmla="*/ 2147483647 w 47"/>
                <a:gd name="T43" fmla="*/ 2147483647 h 49"/>
                <a:gd name="T44" fmla="*/ 2147483647 w 47"/>
                <a:gd name="T45" fmla="*/ 2147483647 h 49"/>
                <a:gd name="T46" fmla="*/ 0 w 47"/>
                <a:gd name="T47" fmla="*/ 214748364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08" name="Freeform 56"/>
            <p:cNvSpPr>
              <a:spLocks/>
            </p:cNvSpPr>
            <p:nvPr>
              <p:custDataLst>
                <p:tags r:id="rId431"/>
              </p:custDataLst>
            </p:nvPr>
          </p:nvSpPr>
          <p:spPr bwMode="auto">
            <a:xfrm>
              <a:off x="2397697" y="4117138"/>
              <a:ext cx="11982" cy="54391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09" name="Freeform 57"/>
            <p:cNvSpPr>
              <a:spLocks/>
            </p:cNvSpPr>
            <p:nvPr>
              <p:custDataLst>
                <p:tags r:id="rId432"/>
              </p:custDataLst>
            </p:nvPr>
          </p:nvSpPr>
          <p:spPr bwMode="auto">
            <a:xfrm>
              <a:off x="1909423" y="3804388"/>
              <a:ext cx="14978" cy="54391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2147483647 h 18"/>
                <a:gd name="T4" fmla="*/ 2147483647 w 39"/>
                <a:gd name="T5" fmla="*/ 2147483647 h 18"/>
                <a:gd name="T6" fmla="*/ 2147483647 w 39"/>
                <a:gd name="T7" fmla="*/ 2147483647 h 18"/>
                <a:gd name="T8" fmla="*/ 2147483647 w 39"/>
                <a:gd name="T9" fmla="*/ 2147483647 h 18"/>
                <a:gd name="T10" fmla="*/ 2147483647 w 39"/>
                <a:gd name="T11" fmla="*/ 2147483647 h 18"/>
                <a:gd name="T12" fmla="*/ 2147483647 w 39"/>
                <a:gd name="T13" fmla="*/ 2147483647 h 18"/>
                <a:gd name="T14" fmla="*/ 2147483647 w 39"/>
                <a:gd name="T15" fmla="*/ 2147483647 h 18"/>
                <a:gd name="T16" fmla="*/ 2147483647 w 39"/>
                <a:gd name="T17" fmla="*/ 2147483647 h 18"/>
                <a:gd name="T18" fmla="*/ 2147483647 w 39"/>
                <a:gd name="T19" fmla="*/ 2147483647 h 18"/>
                <a:gd name="T20" fmla="*/ 2147483647 w 39"/>
                <a:gd name="T21" fmla="*/ 2147483647 h 18"/>
                <a:gd name="T22" fmla="*/ 2147483647 w 39"/>
                <a:gd name="T23" fmla="*/ 2147483647 h 18"/>
                <a:gd name="T24" fmla="*/ 2147483647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810" name="Group 58"/>
            <p:cNvGrpSpPr>
              <a:grpSpLocks/>
            </p:cNvGrpSpPr>
            <p:nvPr>
              <p:custDataLst>
                <p:tags r:id="rId433"/>
              </p:custDataLst>
            </p:nvPr>
          </p:nvGrpSpPr>
          <p:grpSpPr bwMode="auto">
            <a:xfrm>
              <a:off x="2027746" y="3645747"/>
              <a:ext cx="124316" cy="185836"/>
              <a:chOff x="1199" y="2121"/>
              <a:chExt cx="97" cy="123"/>
            </a:xfrm>
          </p:grpSpPr>
          <p:sp>
            <p:nvSpPr>
              <p:cNvPr id="3293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0 h 25"/>
                  <a:gd name="T2" fmla="*/ 0 w 52"/>
                  <a:gd name="T3" fmla="*/ 0 h 25"/>
                  <a:gd name="T4" fmla="*/ 0 w 52"/>
                  <a:gd name="T5" fmla="*/ 0 h 25"/>
                  <a:gd name="T6" fmla="*/ 0 w 52"/>
                  <a:gd name="T7" fmla="*/ 0 h 25"/>
                  <a:gd name="T8" fmla="*/ 0 w 52"/>
                  <a:gd name="T9" fmla="*/ 0 h 25"/>
                  <a:gd name="T10" fmla="*/ 0 w 52"/>
                  <a:gd name="T11" fmla="*/ 0 h 25"/>
                  <a:gd name="T12" fmla="*/ 0 w 52"/>
                  <a:gd name="T13" fmla="*/ 0 h 25"/>
                  <a:gd name="T14" fmla="*/ 1 w 52"/>
                  <a:gd name="T15" fmla="*/ 0 h 25"/>
                  <a:gd name="T16" fmla="*/ 1 w 52"/>
                  <a:gd name="T17" fmla="*/ 0 h 25"/>
                  <a:gd name="T18" fmla="*/ 0 w 52"/>
                  <a:gd name="T19" fmla="*/ 0 h 25"/>
                  <a:gd name="T20" fmla="*/ 0 w 52"/>
                  <a:gd name="T21" fmla="*/ 0 h 25"/>
                  <a:gd name="T22" fmla="*/ 0 w 52"/>
                  <a:gd name="T23" fmla="*/ 0 h 25"/>
                  <a:gd name="T24" fmla="*/ 0 w 52"/>
                  <a:gd name="T25" fmla="*/ 0 h 25"/>
                  <a:gd name="T26" fmla="*/ 0 w 52"/>
                  <a:gd name="T27" fmla="*/ 0 h 25"/>
                  <a:gd name="T28" fmla="*/ 0 w 52"/>
                  <a:gd name="T29" fmla="*/ 0 h 25"/>
                  <a:gd name="T30" fmla="*/ 0 w 52"/>
                  <a:gd name="T31" fmla="*/ 0 h 25"/>
                  <a:gd name="T32" fmla="*/ 0 w 5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94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0 h 13"/>
                  <a:gd name="T4" fmla="*/ 0 w 33"/>
                  <a:gd name="T5" fmla="*/ 0 h 13"/>
                  <a:gd name="T6" fmla="*/ 0 w 33"/>
                  <a:gd name="T7" fmla="*/ 0 h 13"/>
                  <a:gd name="T8" fmla="*/ 0 w 33"/>
                  <a:gd name="T9" fmla="*/ 0 h 13"/>
                  <a:gd name="T10" fmla="*/ 0 w 33"/>
                  <a:gd name="T11" fmla="*/ 0 h 13"/>
                  <a:gd name="T12" fmla="*/ 0 w 33"/>
                  <a:gd name="T13" fmla="*/ 0 h 13"/>
                  <a:gd name="T14" fmla="*/ 0 w 33"/>
                  <a:gd name="T15" fmla="*/ 0 h 13"/>
                  <a:gd name="T16" fmla="*/ 0 w 33"/>
                  <a:gd name="T17" fmla="*/ 0 h 13"/>
                  <a:gd name="T18" fmla="*/ 0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95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0 w 67"/>
                  <a:gd name="T1" fmla="*/ 0 h 86"/>
                  <a:gd name="T2" fmla="*/ 0 w 67"/>
                  <a:gd name="T3" fmla="*/ 0 h 86"/>
                  <a:gd name="T4" fmla="*/ 0 w 67"/>
                  <a:gd name="T5" fmla="*/ 0 h 86"/>
                  <a:gd name="T6" fmla="*/ 0 w 67"/>
                  <a:gd name="T7" fmla="*/ 0 h 86"/>
                  <a:gd name="T8" fmla="*/ 0 w 67"/>
                  <a:gd name="T9" fmla="*/ 0 h 86"/>
                  <a:gd name="T10" fmla="*/ 0 w 67"/>
                  <a:gd name="T11" fmla="*/ 0 h 86"/>
                  <a:gd name="T12" fmla="*/ 0 w 67"/>
                  <a:gd name="T13" fmla="*/ 0 h 86"/>
                  <a:gd name="T14" fmla="*/ 0 w 67"/>
                  <a:gd name="T15" fmla="*/ 0 h 86"/>
                  <a:gd name="T16" fmla="*/ 0 w 67"/>
                  <a:gd name="T17" fmla="*/ 0 h 86"/>
                  <a:gd name="T18" fmla="*/ 0 w 67"/>
                  <a:gd name="T19" fmla="*/ 0 h 86"/>
                  <a:gd name="T20" fmla="*/ 1 w 67"/>
                  <a:gd name="T21" fmla="*/ 0 h 86"/>
                  <a:gd name="T22" fmla="*/ 1 w 67"/>
                  <a:gd name="T23" fmla="*/ 1 h 86"/>
                  <a:gd name="T24" fmla="*/ 1 w 67"/>
                  <a:gd name="T25" fmla="*/ 1 h 86"/>
                  <a:gd name="T26" fmla="*/ 1 w 67"/>
                  <a:gd name="T27" fmla="*/ 1 h 86"/>
                  <a:gd name="T28" fmla="*/ 1 w 67"/>
                  <a:gd name="T29" fmla="*/ 1 h 86"/>
                  <a:gd name="T30" fmla="*/ 1 w 67"/>
                  <a:gd name="T31" fmla="*/ 1 h 86"/>
                  <a:gd name="T32" fmla="*/ 0 w 67"/>
                  <a:gd name="T33" fmla="*/ 1 h 86"/>
                  <a:gd name="T34" fmla="*/ 0 w 67"/>
                  <a:gd name="T35" fmla="*/ 1 h 86"/>
                  <a:gd name="T36" fmla="*/ 0 w 67"/>
                  <a:gd name="T37" fmla="*/ 1 h 86"/>
                  <a:gd name="T38" fmla="*/ 0 w 67"/>
                  <a:gd name="T39" fmla="*/ 1 h 86"/>
                  <a:gd name="T40" fmla="*/ 0 w 67"/>
                  <a:gd name="T41" fmla="*/ 0 h 86"/>
                  <a:gd name="T42" fmla="*/ 0 w 67"/>
                  <a:gd name="T43" fmla="*/ 0 h 86"/>
                  <a:gd name="T44" fmla="*/ 0 w 67"/>
                  <a:gd name="T45" fmla="*/ 0 h 86"/>
                  <a:gd name="T46" fmla="*/ 0 w 67"/>
                  <a:gd name="T47" fmla="*/ 0 h 86"/>
                  <a:gd name="T48" fmla="*/ 0 w 67"/>
                  <a:gd name="T49" fmla="*/ 0 h 86"/>
                  <a:gd name="T50" fmla="*/ 0 w 67"/>
                  <a:gd name="T51" fmla="*/ 0 h 86"/>
                  <a:gd name="T52" fmla="*/ 0 w 67"/>
                  <a:gd name="T53" fmla="*/ 0 h 86"/>
                  <a:gd name="T54" fmla="*/ 0 w 67"/>
                  <a:gd name="T55" fmla="*/ 0 h 86"/>
                  <a:gd name="T56" fmla="*/ 0 w 67"/>
                  <a:gd name="T57" fmla="*/ 0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96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0 w 49"/>
                  <a:gd name="T1" fmla="*/ 0 h 86"/>
                  <a:gd name="T2" fmla="*/ 0 w 49"/>
                  <a:gd name="T3" fmla="*/ 0 h 86"/>
                  <a:gd name="T4" fmla="*/ 0 w 49"/>
                  <a:gd name="T5" fmla="*/ 0 h 86"/>
                  <a:gd name="T6" fmla="*/ 0 w 49"/>
                  <a:gd name="T7" fmla="*/ 0 h 86"/>
                  <a:gd name="T8" fmla="*/ 0 w 49"/>
                  <a:gd name="T9" fmla="*/ 0 h 86"/>
                  <a:gd name="T10" fmla="*/ 0 w 49"/>
                  <a:gd name="T11" fmla="*/ 0 h 86"/>
                  <a:gd name="T12" fmla="*/ 0 w 49"/>
                  <a:gd name="T13" fmla="*/ 0 h 86"/>
                  <a:gd name="T14" fmla="*/ 0 w 49"/>
                  <a:gd name="T15" fmla="*/ 0 h 86"/>
                  <a:gd name="T16" fmla="*/ 0 w 49"/>
                  <a:gd name="T17" fmla="*/ 1 h 86"/>
                  <a:gd name="T18" fmla="*/ 0 w 49"/>
                  <a:gd name="T19" fmla="*/ 1 h 86"/>
                  <a:gd name="T20" fmla="*/ 0 w 49"/>
                  <a:gd name="T21" fmla="*/ 1 h 86"/>
                  <a:gd name="T22" fmla="*/ 0 w 49"/>
                  <a:gd name="T23" fmla="*/ 1 h 86"/>
                  <a:gd name="T24" fmla="*/ 0 w 49"/>
                  <a:gd name="T25" fmla="*/ 1 h 86"/>
                  <a:gd name="T26" fmla="*/ 0 w 49"/>
                  <a:gd name="T27" fmla="*/ 1 h 86"/>
                  <a:gd name="T28" fmla="*/ 0 w 49"/>
                  <a:gd name="T29" fmla="*/ 1 h 86"/>
                  <a:gd name="T30" fmla="*/ 0 w 49"/>
                  <a:gd name="T31" fmla="*/ 1 h 86"/>
                  <a:gd name="T32" fmla="*/ 0 w 49"/>
                  <a:gd name="T33" fmla="*/ 1 h 86"/>
                  <a:gd name="T34" fmla="*/ 1 w 49"/>
                  <a:gd name="T35" fmla="*/ 1 h 86"/>
                  <a:gd name="T36" fmla="*/ 1 w 49"/>
                  <a:gd name="T37" fmla="*/ 1 h 86"/>
                  <a:gd name="T38" fmla="*/ 1 w 49"/>
                  <a:gd name="T39" fmla="*/ 0 h 86"/>
                  <a:gd name="T40" fmla="*/ 1 w 49"/>
                  <a:gd name="T41" fmla="*/ 0 h 86"/>
                  <a:gd name="T42" fmla="*/ 1 w 49"/>
                  <a:gd name="T43" fmla="*/ 0 h 86"/>
                  <a:gd name="T44" fmla="*/ 1 w 49"/>
                  <a:gd name="T45" fmla="*/ 0 h 86"/>
                  <a:gd name="T46" fmla="*/ 1 w 49"/>
                  <a:gd name="T47" fmla="*/ 0 h 86"/>
                  <a:gd name="T48" fmla="*/ 0 w 49"/>
                  <a:gd name="T49" fmla="*/ 0 h 86"/>
                  <a:gd name="T50" fmla="*/ 0 w 49"/>
                  <a:gd name="T51" fmla="*/ 0 h 86"/>
                  <a:gd name="T52" fmla="*/ 0 w 4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97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0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98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0 w 39"/>
                  <a:gd name="T3" fmla="*/ 0 h 48"/>
                  <a:gd name="T4" fmla="*/ 0 w 39"/>
                  <a:gd name="T5" fmla="*/ 0 h 48"/>
                  <a:gd name="T6" fmla="*/ 0 w 39"/>
                  <a:gd name="T7" fmla="*/ 0 h 48"/>
                  <a:gd name="T8" fmla="*/ 0 w 39"/>
                  <a:gd name="T9" fmla="*/ 0 h 48"/>
                  <a:gd name="T10" fmla="*/ 0 w 39"/>
                  <a:gd name="T11" fmla="*/ 0 h 48"/>
                  <a:gd name="T12" fmla="*/ 0 w 39"/>
                  <a:gd name="T13" fmla="*/ 1 h 48"/>
                  <a:gd name="T14" fmla="*/ 0 w 39"/>
                  <a:gd name="T15" fmla="*/ 0 h 48"/>
                  <a:gd name="T16" fmla="*/ 0 w 39"/>
                  <a:gd name="T17" fmla="*/ 0 h 48"/>
                  <a:gd name="T18" fmla="*/ 0 w 39"/>
                  <a:gd name="T19" fmla="*/ 0 h 48"/>
                  <a:gd name="T20" fmla="*/ 0 w 39"/>
                  <a:gd name="T21" fmla="*/ 0 h 48"/>
                  <a:gd name="T22" fmla="*/ 0 w 39"/>
                  <a:gd name="T23" fmla="*/ 0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99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0 w 16"/>
                  <a:gd name="T1" fmla="*/ 0 h 43"/>
                  <a:gd name="T2" fmla="*/ 0 w 16"/>
                  <a:gd name="T3" fmla="*/ 0 h 43"/>
                  <a:gd name="T4" fmla="*/ 0 w 16"/>
                  <a:gd name="T5" fmla="*/ 0 h 43"/>
                  <a:gd name="T6" fmla="*/ 0 w 16"/>
                  <a:gd name="T7" fmla="*/ 0 h 43"/>
                  <a:gd name="T8" fmla="*/ 0 w 16"/>
                  <a:gd name="T9" fmla="*/ 0 h 43"/>
                  <a:gd name="T10" fmla="*/ 0 w 16"/>
                  <a:gd name="T11" fmla="*/ 0 h 43"/>
                  <a:gd name="T12" fmla="*/ 0 w 16"/>
                  <a:gd name="T13" fmla="*/ 0 h 43"/>
                  <a:gd name="T14" fmla="*/ 0 w 16"/>
                  <a:gd name="T15" fmla="*/ 0 h 43"/>
                  <a:gd name="T16" fmla="*/ 0 w 16"/>
                  <a:gd name="T17" fmla="*/ 1 h 43"/>
                  <a:gd name="T18" fmla="*/ 0 w 16"/>
                  <a:gd name="T19" fmla="*/ 0 h 43"/>
                  <a:gd name="T20" fmla="*/ 0 w 16"/>
                  <a:gd name="T21" fmla="*/ 0 h 43"/>
                  <a:gd name="T22" fmla="*/ 0 w 16"/>
                  <a:gd name="T23" fmla="*/ 0 h 43"/>
                  <a:gd name="T24" fmla="*/ 0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00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0 w 24"/>
                  <a:gd name="T1" fmla="*/ 0 h 37"/>
                  <a:gd name="T2" fmla="*/ 0 w 24"/>
                  <a:gd name="T3" fmla="*/ 0 h 37"/>
                  <a:gd name="T4" fmla="*/ 0 w 24"/>
                  <a:gd name="T5" fmla="*/ 0 h 37"/>
                  <a:gd name="T6" fmla="*/ 0 w 24"/>
                  <a:gd name="T7" fmla="*/ 0 h 37"/>
                  <a:gd name="T8" fmla="*/ 0 w 24"/>
                  <a:gd name="T9" fmla="*/ 0 h 37"/>
                  <a:gd name="T10" fmla="*/ 0 w 24"/>
                  <a:gd name="T11" fmla="*/ 0 h 37"/>
                  <a:gd name="T12" fmla="*/ 0 w 24"/>
                  <a:gd name="T13" fmla="*/ 0 h 37"/>
                  <a:gd name="T14" fmla="*/ 0 w 24"/>
                  <a:gd name="T15" fmla="*/ 0 h 37"/>
                  <a:gd name="T16" fmla="*/ 0 w 24"/>
                  <a:gd name="T17" fmla="*/ 0 h 37"/>
                  <a:gd name="T18" fmla="*/ 0 w 24"/>
                  <a:gd name="T19" fmla="*/ 0 h 37"/>
                  <a:gd name="T20" fmla="*/ 0 w 24"/>
                  <a:gd name="T21" fmla="*/ 0 h 37"/>
                  <a:gd name="T22" fmla="*/ 0 w 24"/>
                  <a:gd name="T23" fmla="*/ 0 h 37"/>
                  <a:gd name="T24" fmla="*/ 0 w 24"/>
                  <a:gd name="T25" fmla="*/ 0 h 37"/>
                  <a:gd name="T26" fmla="*/ 0 w 24"/>
                  <a:gd name="T27" fmla="*/ 0 h 37"/>
                  <a:gd name="T28" fmla="*/ 0 w 24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01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0 w 34"/>
                  <a:gd name="T1" fmla="*/ 0 h 55"/>
                  <a:gd name="T2" fmla="*/ 0 w 34"/>
                  <a:gd name="T3" fmla="*/ 0 h 55"/>
                  <a:gd name="T4" fmla="*/ 0 w 34"/>
                  <a:gd name="T5" fmla="*/ 0 h 55"/>
                  <a:gd name="T6" fmla="*/ 0 w 34"/>
                  <a:gd name="T7" fmla="*/ 0 h 55"/>
                  <a:gd name="T8" fmla="*/ 0 w 34"/>
                  <a:gd name="T9" fmla="*/ 0 h 55"/>
                  <a:gd name="T10" fmla="*/ 0 w 34"/>
                  <a:gd name="T11" fmla="*/ 0 h 55"/>
                  <a:gd name="T12" fmla="*/ 0 w 34"/>
                  <a:gd name="T13" fmla="*/ 1 h 55"/>
                  <a:gd name="T14" fmla="*/ 0 w 34"/>
                  <a:gd name="T15" fmla="*/ 1 h 55"/>
                  <a:gd name="T16" fmla="*/ 0 w 34"/>
                  <a:gd name="T17" fmla="*/ 1 h 55"/>
                  <a:gd name="T18" fmla="*/ 0 w 34"/>
                  <a:gd name="T19" fmla="*/ 1 h 55"/>
                  <a:gd name="T20" fmla="*/ 0 w 34"/>
                  <a:gd name="T21" fmla="*/ 1 h 55"/>
                  <a:gd name="T22" fmla="*/ 0 w 34"/>
                  <a:gd name="T23" fmla="*/ 0 h 55"/>
                  <a:gd name="T24" fmla="*/ 0 w 34"/>
                  <a:gd name="T25" fmla="*/ 0 h 55"/>
                  <a:gd name="T26" fmla="*/ 0 w 34"/>
                  <a:gd name="T27" fmla="*/ 0 h 55"/>
                  <a:gd name="T28" fmla="*/ 0 w 34"/>
                  <a:gd name="T29" fmla="*/ 0 h 55"/>
                  <a:gd name="T30" fmla="*/ 0 w 34"/>
                  <a:gd name="T31" fmla="*/ 0 h 55"/>
                  <a:gd name="T32" fmla="*/ 0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02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0 w 33"/>
                  <a:gd name="T3" fmla="*/ 0 h 12"/>
                  <a:gd name="T4" fmla="*/ 0 w 33"/>
                  <a:gd name="T5" fmla="*/ 0 h 12"/>
                  <a:gd name="T6" fmla="*/ 0 w 33"/>
                  <a:gd name="T7" fmla="*/ 0 h 12"/>
                  <a:gd name="T8" fmla="*/ 0 w 33"/>
                  <a:gd name="T9" fmla="*/ 0 h 12"/>
                  <a:gd name="T10" fmla="*/ 0 w 33"/>
                  <a:gd name="T11" fmla="*/ 0 h 12"/>
                  <a:gd name="T12" fmla="*/ 0 w 33"/>
                  <a:gd name="T13" fmla="*/ 0 h 12"/>
                  <a:gd name="T14" fmla="*/ 0 w 33"/>
                  <a:gd name="T15" fmla="*/ 0 h 12"/>
                  <a:gd name="T16" fmla="*/ 0 w 33"/>
                  <a:gd name="T17" fmla="*/ 0 h 12"/>
                  <a:gd name="T18" fmla="*/ 0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811" name="Freeform 69"/>
            <p:cNvSpPr>
              <a:spLocks/>
            </p:cNvSpPr>
            <p:nvPr>
              <p:custDataLst>
                <p:tags r:id="rId434"/>
              </p:custDataLst>
            </p:nvPr>
          </p:nvSpPr>
          <p:spPr bwMode="auto">
            <a:xfrm>
              <a:off x="7512591" y="5004017"/>
              <a:ext cx="11982" cy="54391"/>
            </a:xfrm>
            <a:custGeom>
              <a:avLst/>
              <a:gdLst>
                <a:gd name="T0" fmla="*/ 0 w 33"/>
                <a:gd name="T1" fmla="*/ 2147483647 h 62"/>
                <a:gd name="T2" fmla="*/ 0 w 33"/>
                <a:gd name="T3" fmla="*/ 2147483647 h 62"/>
                <a:gd name="T4" fmla="*/ 0 w 33"/>
                <a:gd name="T5" fmla="*/ 2147483647 h 62"/>
                <a:gd name="T6" fmla="*/ 0 w 33"/>
                <a:gd name="T7" fmla="*/ 2147483647 h 62"/>
                <a:gd name="T8" fmla="*/ 0 w 33"/>
                <a:gd name="T9" fmla="*/ 2147483647 h 62"/>
                <a:gd name="T10" fmla="*/ 0 w 33"/>
                <a:gd name="T11" fmla="*/ 2147483647 h 62"/>
                <a:gd name="T12" fmla="*/ 2147483647 w 33"/>
                <a:gd name="T13" fmla="*/ 2147483647 h 62"/>
                <a:gd name="T14" fmla="*/ 2147483647 w 33"/>
                <a:gd name="T15" fmla="*/ 2147483647 h 62"/>
                <a:gd name="T16" fmla="*/ 2147483647 w 33"/>
                <a:gd name="T17" fmla="*/ 2147483647 h 62"/>
                <a:gd name="T18" fmla="*/ 2147483647 w 33"/>
                <a:gd name="T19" fmla="*/ 2147483647 h 62"/>
                <a:gd name="T20" fmla="*/ 2147483647 w 33"/>
                <a:gd name="T21" fmla="*/ 0 h 62"/>
                <a:gd name="T22" fmla="*/ 2147483647 w 33"/>
                <a:gd name="T23" fmla="*/ 2147483647 h 62"/>
                <a:gd name="T24" fmla="*/ 2147483647 w 33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12" name="Freeform 70"/>
            <p:cNvSpPr>
              <a:spLocks/>
            </p:cNvSpPr>
            <p:nvPr>
              <p:custDataLst>
                <p:tags r:id="rId435"/>
              </p:custDataLst>
            </p:nvPr>
          </p:nvSpPr>
          <p:spPr bwMode="auto">
            <a:xfrm>
              <a:off x="7521578" y="5090137"/>
              <a:ext cx="8987" cy="55902"/>
            </a:xfrm>
            <a:custGeom>
              <a:avLst/>
              <a:gdLst>
                <a:gd name="T0" fmla="*/ 0 w 26"/>
                <a:gd name="T1" fmla="*/ 2147483647 h 18"/>
                <a:gd name="T2" fmla="*/ 0 w 26"/>
                <a:gd name="T3" fmla="*/ 0 h 18"/>
                <a:gd name="T4" fmla="*/ 2147483647 w 26"/>
                <a:gd name="T5" fmla="*/ 0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13" name="Freeform 71"/>
            <p:cNvSpPr>
              <a:spLocks/>
            </p:cNvSpPr>
            <p:nvPr>
              <p:custDataLst>
                <p:tags r:id="rId436"/>
              </p:custDataLst>
            </p:nvPr>
          </p:nvSpPr>
          <p:spPr bwMode="auto">
            <a:xfrm>
              <a:off x="7629417" y="5004017"/>
              <a:ext cx="73391" cy="123891"/>
            </a:xfrm>
            <a:custGeom>
              <a:avLst/>
              <a:gdLst>
                <a:gd name="T0" fmla="*/ 2147483647 w 180"/>
                <a:gd name="T1" fmla="*/ 2147483647 h 240"/>
                <a:gd name="T2" fmla="*/ 2147483647 w 180"/>
                <a:gd name="T3" fmla="*/ 2147483647 h 240"/>
                <a:gd name="T4" fmla="*/ 2147483647 w 180"/>
                <a:gd name="T5" fmla="*/ 2147483647 h 240"/>
                <a:gd name="T6" fmla="*/ 2147483647 w 180"/>
                <a:gd name="T7" fmla="*/ 2147483647 h 240"/>
                <a:gd name="T8" fmla="*/ 2147483647 w 180"/>
                <a:gd name="T9" fmla="*/ 2147483647 h 240"/>
                <a:gd name="T10" fmla="*/ 2147483647 w 180"/>
                <a:gd name="T11" fmla="*/ 2147483647 h 240"/>
                <a:gd name="T12" fmla="*/ 2147483647 w 180"/>
                <a:gd name="T13" fmla="*/ 2147483647 h 240"/>
                <a:gd name="T14" fmla="*/ 2147483647 w 180"/>
                <a:gd name="T15" fmla="*/ 2147483647 h 240"/>
                <a:gd name="T16" fmla="*/ 2147483647 w 180"/>
                <a:gd name="T17" fmla="*/ 2147483647 h 240"/>
                <a:gd name="T18" fmla="*/ 2147483647 w 180"/>
                <a:gd name="T19" fmla="*/ 2147483647 h 240"/>
                <a:gd name="T20" fmla="*/ 2147483647 w 180"/>
                <a:gd name="T21" fmla="*/ 2147483647 h 240"/>
                <a:gd name="T22" fmla="*/ 2147483647 w 180"/>
                <a:gd name="T23" fmla="*/ 2147483647 h 240"/>
                <a:gd name="T24" fmla="*/ 2147483647 w 180"/>
                <a:gd name="T25" fmla="*/ 2147483647 h 240"/>
                <a:gd name="T26" fmla="*/ 2147483647 w 180"/>
                <a:gd name="T27" fmla="*/ 2147483647 h 240"/>
                <a:gd name="T28" fmla="*/ 2147483647 w 180"/>
                <a:gd name="T29" fmla="*/ 2147483647 h 240"/>
                <a:gd name="T30" fmla="*/ 2147483647 w 180"/>
                <a:gd name="T31" fmla="*/ 2147483647 h 240"/>
                <a:gd name="T32" fmla="*/ 2147483647 w 180"/>
                <a:gd name="T33" fmla="*/ 2147483647 h 240"/>
                <a:gd name="T34" fmla="*/ 2147483647 w 180"/>
                <a:gd name="T35" fmla="*/ 2147483647 h 240"/>
                <a:gd name="T36" fmla="*/ 2147483647 w 180"/>
                <a:gd name="T37" fmla="*/ 2147483647 h 240"/>
                <a:gd name="T38" fmla="*/ 2147483647 w 180"/>
                <a:gd name="T39" fmla="*/ 2147483647 h 240"/>
                <a:gd name="T40" fmla="*/ 2147483647 w 180"/>
                <a:gd name="T41" fmla="*/ 2147483647 h 240"/>
                <a:gd name="T42" fmla="*/ 2147483647 w 180"/>
                <a:gd name="T43" fmla="*/ 2147483647 h 240"/>
                <a:gd name="T44" fmla="*/ 2147483647 w 180"/>
                <a:gd name="T45" fmla="*/ 2147483647 h 240"/>
                <a:gd name="T46" fmla="*/ 2147483647 w 180"/>
                <a:gd name="T47" fmla="*/ 2147483647 h 240"/>
                <a:gd name="T48" fmla="*/ 2147483647 w 180"/>
                <a:gd name="T49" fmla="*/ 2147483647 h 240"/>
                <a:gd name="T50" fmla="*/ 2147483647 w 180"/>
                <a:gd name="T51" fmla="*/ 2147483647 h 240"/>
                <a:gd name="T52" fmla="*/ 2147483647 w 180"/>
                <a:gd name="T53" fmla="*/ 2147483647 h 240"/>
                <a:gd name="T54" fmla="*/ 2147483647 w 180"/>
                <a:gd name="T55" fmla="*/ 2147483647 h 240"/>
                <a:gd name="T56" fmla="*/ 0 w 180"/>
                <a:gd name="T57" fmla="*/ 2147483647 h 240"/>
                <a:gd name="T58" fmla="*/ 0 w 180"/>
                <a:gd name="T59" fmla="*/ 2147483647 h 240"/>
                <a:gd name="T60" fmla="*/ 0 w 180"/>
                <a:gd name="T61" fmla="*/ 2147483647 h 240"/>
                <a:gd name="T62" fmla="*/ 0 w 180"/>
                <a:gd name="T63" fmla="*/ 2147483647 h 240"/>
                <a:gd name="T64" fmla="*/ 0 w 180"/>
                <a:gd name="T65" fmla="*/ 0 h 240"/>
                <a:gd name="T66" fmla="*/ 2147483647 w 180"/>
                <a:gd name="T67" fmla="*/ 2147483647 h 240"/>
                <a:gd name="T68" fmla="*/ 2147483647 w 180"/>
                <a:gd name="T69" fmla="*/ 2147483647 h 240"/>
                <a:gd name="T70" fmla="*/ 2147483647 w 180"/>
                <a:gd name="T71" fmla="*/ 2147483647 h 240"/>
                <a:gd name="T72" fmla="*/ 2147483647 w 180"/>
                <a:gd name="T73" fmla="*/ 2147483647 h 240"/>
                <a:gd name="T74" fmla="*/ 2147483647 w 180"/>
                <a:gd name="T75" fmla="*/ 2147483647 h 240"/>
                <a:gd name="T76" fmla="*/ 2147483647 w 180"/>
                <a:gd name="T77" fmla="*/ 2147483647 h 240"/>
                <a:gd name="T78" fmla="*/ 2147483647 w 180"/>
                <a:gd name="T79" fmla="*/ 2147483647 h 240"/>
                <a:gd name="T80" fmla="*/ 2147483647 w 180"/>
                <a:gd name="T81" fmla="*/ 2147483647 h 240"/>
                <a:gd name="T82" fmla="*/ 2147483647 w 180"/>
                <a:gd name="T83" fmla="*/ 2147483647 h 240"/>
                <a:gd name="T84" fmla="*/ 2147483647 w 180"/>
                <a:gd name="T85" fmla="*/ 2147483647 h 240"/>
                <a:gd name="T86" fmla="*/ 2147483647 w 180"/>
                <a:gd name="T87" fmla="*/ 2147483647 h 240"/>
                <a:gd name="T88" fmla="*/ 2147483647 w 180"/>
                <a:gd name="T89" fmla="*/ 2147483647 h 240"/>
                <a:gd name="T90" fmla="*/ 2147483647 w 180"/>
                <a:gd name="T91" fmla="*/ 2147483647 h 240"/>
                <a:gd name="T92" fmla="*/ 2147483647 w 180"/>
                <a:gd name="T93" fmla="*/ 2147483647 h 240"/>
                <a:gd name="T94" fmla="*/ 2147483647 w 180"/>
                <a:gd name="T95" fmla="*/ 2147483647 h 240"/>
                <a:gd name="T96" fmla="*/ 2147483647 w 180"/>
                <a:gd name="T97" fmla="*/ 2147483647 h 240"/>
                <a:gd name="T98" fmla="*/ 2147483647 w 180"/>
                <a:gd name="T99" fmla="*/ 2147483647 h 240"/>
                <a:gd name="T100" fmla="*/ 2147483647 w 180"/>
                <a:gd name="T101" fmla="*/ 2147483647 h 240"/>
                <a:gd name="T102" fmla="*/ 2147483647 w 180"/>
                <a:gd name="T103" fmla="*/ 2147483647 h 240"/>
                <a:gd name="T104" fmla="*/ 2147483647 w 180"/>
                <a:gd name="T105" fmla="*/ 214748364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14" name="Freeform 72"/>
            <p:cNvSpPr>
              <a:spLocks/>
            </p:cNvSpPr>
            <p:nvPr>
              <p:custDataLst>
                <p:tags r:id="rId437"/>
              </p:custDataLst>
            </p:nvPr>
          </p:nvSpPr>
          <p:spPr bwMode="auto">
            <a:xfrm>
              <a:off x="7629417" y="4978333"/>
              <a:ext cx="13480" cy="54391"/>
            </a:xfrm>
            <a:custGeom>
              <a:avLst/>
              <a:gdLst>
                <a:gd name="T0" fmla="*/ 0 w 27"/>
                <a:gd name="T1" fmla="*/ 0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2147483647 h 30"/>
                <a:gd name="T10" fmla="*/ 2147483647 w 27"/>
                <a:gd name="T11" fmla="*/ 2147483647 h 30"/>
                <a:gd name="T12" fmla="*/ 0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2147483647 w 27"/>
                <a:gd name="T23" fmla="*/ 2147483647 h 30"/>
                <a:gd name="T24" fmla="*/ 2147483647 w 27"/>
                <a:gd name="T25" fmla="*/ 2147483647 h 30"/>
                <a:gd name="T26" fmla="*/ 2147483647 w 27"/>
                <a:gd name="T27" fmla="*/ 2147483647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815" name="Group 73"/>
            <p:cNvGrpSpPr>
              <a:grpSpLocks/>
            </p:cNvGrpSpPr>
            <p:nvPr>
              <p:custDataLst>
                <p:tags r:id="rId438"/>
              </p:custDataLst>
            </p:nvPr>
          </p:nvGrpSpPr>
          <p:grpSpPr bwMode="auto">
            <a:xfrm>
              <a:off x="7337352" y="5473897"/>
              <a:ext cx="432856" cy="385271"/>
              <a:chOff x="5372" y="3323"/>
              <a:chExt cx="341" cy="25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290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0 h 33"/>
                  <a:gd name="T2" fmla="*/ 0 w 53"/>
                  <a:gd name="T3" fmla="*/ 0 h 33"/>
                  <a:gd name="T4" fmla="*/ 0 w 53"/>
                  <a:gd name="T5" fmla="*/ 0 h 33"/>
                  <a:gd name="T6" fmla="*/ 0 w 53"/>
                  <a:gd name="T7" fmla="*/ 0 h 33"/>
                  <a:gd name="T8" fmla="*/ 0 w 53"/>
                  <a:gd name="T9" fmla="*/ 0 h 33"/>
                  <a:gd name="T10" fmla="*/ 0 w 53"/>
                  <a:gd name="T11" fmla="*/ 0 h 33"/>
                  <a:gd name="T12" fmla="*/ 0 w 53"/>
                  <a:gd name="T13" fmla="*/ 0 h 33"/>
                  <a:gd name="T14" fmla="*/ 0 w 53"/>
                  <a:gd name="T15" fmla="*/ 0 h 33"/>
                  <a:gd name="T16" fmla="*/ 1 w 53"/>
                  <a:gd name="T17" fmla="*/ 0 h 33"/>
                  <a:gd name="T18" fmla="*/ 1 w 53"/>
                  <a:gd name="T19" fmla="*/ 0 h 33"/>
                  <a:gd name="T20" fmla="*/ 0 w 53"/>
                  <a:gd name="T21" fmla="*/ 0 h 33"/>
                  <a:gd name="T22" fmla="*/ 0 w 53"/>
                  <a:gd name="T23" fmla="*/ 0 h 33"/>
                  <a:gd name="T24" fmla="*/ 0 w 53"/>
                  <a:gd name="T25" fmla="*/ 0 h 33"/>
                  <a:gd name="T26" fmla="*/ 0 w 53"/>
                  <a:gd name="T27" fmla="*/ 0 h 33"/>
                  <a:gd name="T28" fmla="*/ 0 w 53"/>
                  <a:gd name="T29" fmla="*/ 0 h 33"/>
                  <a:gd name="T30" fmla="*/ 0 w 53"/>
                  <a:gd name="T31" fmla="*/ 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91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0 w 631"/>
                  <a:gd name="T1" fmla="*/ 3 h 358"/>
                  <a:gd name="T2" fmla="*/ 1 w 631"/>
                  <a:gd name="T3" fmla="*/ 3 h 358"/>
                  <a:gd name="T4" fmla="*/ 1 w 631"/>
                  <a:gd name="T5" fmla="*/ 3 h 358"/>
                  <a:gd name="T6" fmla="*/ 1 w 631"/>
                  <a:gd name="T7" fmla="*/ 3 h 358"/>
                  <a:gd name="T8" fmla="*/ 1 w 631"/>
                  <a:gd name="T9" fmla="*/ 3 h 358"/>
                  <a:gd name="T10" fmla="*/ 1 w 631"/>
                  <a:gd name="T11" fmla="*/ 3 h 358"/>
                  <a:gd name="T12" fmla="*/ 1 w 631"/>
                  <a:gd name="T13" fmla="*/ 3 h 358"/>
                  <a:gd name="T14" fmla="*/ 2 w 631"/>
                  <a:gd name="T15" fmla="*/ 3 h 358"/>
                  <a:gd name="T16" fmla="*/ 2 w 631"/>
                  <a:gd name="T17" fmla="*/ 2 h 358"/>
                  <a:gd name="T18" fmla="*/ 2 w 631"/>
                  <a:gd name="T19" fmla="*/ 2 h 358"/>
                  <a:gd name="T20" fmla="*/ 3 w 631"/>
                  <a:gd name="T21" fmla="*/ 2 h 358"/>
                  <a:gd name="T22" fmla="*/ 4 w 631"/>
                  <a:gd name="T23" fmla="*/ 2 h 358"/>
                  <a:gd name="T24" fmla="*/ 4 w 631"/>
                  <a:gd name="T25" fmla="*/ 2 h 358"/>
                  <a:gd name="T26" fmla="*/ 4 w 631"/>
                  <a:gd name="T27" fmla="*/ 2 h 358"/>
                  <a:gd name="T28" fmla="*/ 4 w 631"/>
                  <a:gd name="T29" fmla="*/ 2 h 358"/>
                  <a:gd name="T30" fmla="*/ 4 w 631"/>
                  <a:gd name="T31" fmla="*/ 1 h 358"/>
                  <a:gd name="T32" fmla="*/ 5 w 631"/>
                  <a:gd name="T33" fmla="*/ 1 h 358"/>
                  <a:gd name="T34" fmla="*/ 5 w 631"/>
                  <a:gd name="T35" fmla="*/ 1 h 358"/>
                  <a:gd name="T36" fmla="*/ 5 w 631"/>
                  <a:gd name="T37" fmla="*/ 1 h 358"/>
                  <a:gd name="T38" fmla="*/ 6 w 631"/>
                  <a:gd name="T39" fmla="*/ 0 h 358"/>
                  <a:gd name="T40" fmla="*/ 6 w 631"/>
                  <a:gd name="T41" fmla="*/ 0 h 358"/>
                  <a:gd name="T42" fmla="*/ 6 w 631"/>
                  <a:gd name="T43" fmla="*/ 0 h 358"/>
                  <a:gd name="T44" fmla="*/ 6 w 631"/>
                  <a:gd name="T45" fmla="*/ 0 h 358"/>
                  <a:gd name="T46" fmla="*/ 6 w 631"/>
                  <a:gd name="T47" fmla="*/ 0 h 358"/>
                  <a:gd name="T48" fmla="*/ 6 w 631"/>
                  <a:gd name="T49" fmla="*/ 1 h 358"/>
                  <a:gd name="T50" fmla="*/ 6 w 631"/>
                  <a:gd name="T51" fmla="*/ 1 h 358"/>
                  <a:gd name="T52" fmla="*/ 6 w 631"/>
                  <a:gd name="T53" fmla="*/ 1 h 358"/>
                  <a:gd name="T54" fmla="*/ 5 w 631"/>
                  <a:gd name="T55" fmla="*/ 2 h 358"/>
                  <a:gd name="T56" fmla="*/ 5 w 631"/>
                  <a:gd name="T57" fmla="*/ 2 h 358"/>
                  <a:gd name="T58" fmla="*/ 4 w 631"/>
                  <a:gd name="T59" fmla="*/ 2 h 358"/>
                  <a:gd name="T60" fmla="*/ 4 w 631"/>
                  <a:gd name="T61" fmla="*/ 2 h 358"/>
                  <a:gd name="T62" fmla="*/ 4 w 631"/>
                  <a:gd name="T63" fmla="*/ 2 h 358"/>
                  <a:gd name="T64" fmla="*/ 4 w 631"/>
                  <a:gd name="T65" fmla="*/ 2 h 358"/>
                  <a:gd name="T66" fmla="*/ 4 w 631"/>
                  <a:gd name="T67" fmla="*/ 3 h 358"/>
                  <a:gd name="T68" fmla="*/ 4 w 631"/>
                  <a:gd name="T69" fmla="*/ 3 h 358"/>
                  <a:gd name="T70" fmla="*/ 4 w 631"/>
                  <a:gd name="T71" fmla="*/ 2 h 358"/>
                  <a:gd name="T72" fmla="*/ 3 w 631"/>
                  <a:gd name="T73" fmla="*/ 3 h 358"/>
                  <a:gd name="T74" fmla="*/ 3 w 631"/>
                  <a:gd name="T75" fmla="*/ 3 h 358"/>
                  <a:gd name="T76" fmla="*/ 2 w 631"/>
                  <a:gd name="T77" fmla="*/ 4 h 358"/>
                  <a:gd name="T78" fmla="*/ 2 w 631"/>
                  <a:gd name="T79" fmla="*/ 4 h 358"/>
                  <a:gd name="T80" fmla="*/ 1 w 631"/>
                  <a:gd name="T81" fmla="*/ 4 h 358"/>
                  <a:gd name="T82" fmla="*/ 1 w 631"/>
                  <a:gd name="T83" fmla="*/ 4 h 358"/>
                  <a:gd name="T84" fmla="*/ 1 w 631"/>
                  <a:gd name="T85" fmla="*/ 4 h 358"/>
                  <a:gd name="T86" fmla="*/ 0 w 631"/>
                  <a:gd name="T87" fmla="*/ 4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92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1 w 359"/>
                  <a:gd name="T1" fmla="*/ 3 h 431"/>
                  <a:gd name="T2" fmla="*/ 1 w 359"/>
                  <a:gd name="T3" fmla="*/ 3 h 431"/>
                  <a:gd name="T4" fmla="*/ 2 w 359"/>
                  <a:gd name="T5" fmla="*/ 2 h 431"/>
                  <a:gd name="T6" fmla="*/ 2 w 359"/>
                  <a:gd name="T7" fmla="*/ 2 h 431"/>
                  <a:gd name="T8" fmla="*/ 2 w 359"/>
                  <a:gd name="T9" fmla="*/ 2 h 431"/>
                  <a:gd name="T10" fmla="*/ 2 w 359"/>
                  <a:gd name="T11" fmla="*/ 2 h 431"/>
                  <a:gd name="T12" fmla="*/ 2 w 359"/>
                  <a:gd name="T13" fmla="*/ 1 h 431"/>
                  <a:gd name="T14" fmla="*/ 2 w 359"/>
                  <a:gd name="T15" fmla="*/ 1 h 431"/>
                  <a:gd name="T16" fmla="*/ 2 w 359"/>
                  <a:gd name="T17" fmla="*/ 0 h 431"/>
                  <a:gd name="T18" fmla="*/ 2 w 359"/>
                  <a:gd name="T19" fmla="*/ 0 h 431"/>
                  <a:gd name="T20" fmla="*/ 2 w 359"/>
                  <a:gd name="T21" fmla="*/ 0 h 431"/>
                  <a:gd name="T22" fmla="*/ 2 w 359"/>
                  <a:gd name="T23" fmla="*/ 0 h 431"/>
                  <a:gd name="T24" fmla="*/ 3 w 359"/>
                  <a:gd name="T25" fmla="*/ 1 h 431"/>
                  <a:gd name="T26" fmla="*/ 3 w 359"/>
                  <a:gd name="T27" fmla="*/ 1 h 431"/>
                  <a:gd name="T28" fmla="*/ 3 w 359"/>
                  <a:gd name="T29" fmla="*/ 1 h 431"/>
                  <a:gd name="T30" fmla="*/ 3 w 359"/>
                  <a:gd name="T31" fmla="*/ 1 h 431"/>
                  <a:gd name="T32" fmla="*/ 2 w 359"/>
                  <a:gd name="T33" fmla="*/ 1 h 431"/>
                  <a:gd name="T34" fmla="*/ 2 w 359"/>
                  <a:gd name="T35" fmla="*/ 2 h 431"/>
                  <a:gd name="T36" fmla="*/ 2 w 359"/>
                  <a:gd name="T37" fmla="*/ 2 h 431"/>
                  <a:gd name="T38" fmla="*/ 2 w 359"/>
                  <a:gd name="T39" fmla="*/ 2 h 431"/>
                  <a:gd name="T40" fmla="*/ 3 w 359"/>
                  <a:gd name="T41" fmla="*/ 2 h 431"/>
                  <a:gd name="T42" fmla="*/ 3 w 359"/>
                  <a:gd name="T43" fmla="*/ 2 h 431"/>
                  <a:gd name="T44" fmla="*/ 3 w 359"/>
                  <a:gd name="T45" fmla="*/ 2 h 431"/>
                  <a:gd name="T46" fmla="*/ 3 w 359"/>
                  <a:gd name="T47" fmla="*/ 2 h 431"/>
                  <a:gd name="T48" fmla="*/ 3 w 359"/>
                  <a:gd name="T49" fmla="*/ 2 h 431"/>
                  <a:gd name="T50" fmla="*/ 3 w 359"/>
                  <a:gd name="T51" fmla="*/ 3 h 431"/>
                  <a:gd name="T52" fmla="*/ 3 w 359"/>
                  <a:gd name="T53" fmla="*/ 3 h 431"/>
                  <a:gd name="T54" fmla="*/ 4 w 359"/>
                  <a:gd name="T55" fmla="*/ 2 h 431"/>
                  <a:gd name="T56" fmla="*/ 4 w 359"/>
                  <a:gd name="T57" fmla="*/ 2 h 431"/>
                  <a:gd name="T58" fmla="*/ 4 w 359"/>
                  <a:gd name="T59" fmla="*/ 2 h 431"/>
                  <a:gd name="T60" fmla="*/ 4 w 359"/>
                  <a:gd name="T61" fmla="*/ 3 h 431"/>
                  <a:gd name="T62" fmla="*/ 4 w 359"/>
                  <a:gd name="T63" fmla="*/ 3 h 431"/>
                  <a:gd name="T64" fmla="*/ 3 w 359"/>
                  <a:gd name="T65" fmla="*/ 3 h 431"/>
                  <a:gd name="T66" fmla="*/ 3 w 359"/>
                  <a:gd name="T67" fmla="*/ 3 h 431"/>
                  <a:gd name="T68" fmla="*/ 2 w 359"/>
                  <a:gd name="T69" fmla="*/ 3 h 431"/>
                  <a:gd name="T70" fmla="*/ 2 w 359"/>
                  <a:gd name="T71" fmla="*/ 4 h 431"/>
                  <a:gd name="T72" fmla="*/ 2 w 359"/>
                  <a:gd name="T73" fmla="*/ 4 h 431"/>
                  <a:gd name="T74" fmla="*/ 2 w 359"/>
                  <a:gd name="T75" fmla="*/ 4 h 431"/>
                  <a:gd name="T76" fmla="*/ 1 w 359"/>
                  <a:gd name="T77" fmla="*/ 5 h 431"/>
                  <a:gd name="T78" fmla="*/ 1 w 359"/>
                  <a:gd name="T79" fmla="*/ 5 h 431"/>
                  <a:gd name="T80" fmla="*/ 0 w 359"/>
                  <a:gd name="T81" fmla="*/ 5 h 431"/>
                  <a:gd name="T82" fmla="*/ 0 w 359"/>
                  <a:gd name="T83" fmla="*/ 5 h 431"/>
                  <a:gd name="T84" fmla="*/ 0 w 359"/>
                  <a:gd name="T85" fmla="*/ 5 h 431"/>
                  <a:gd name="T86" fmla="*/ 0 w 359"/>
                  <a:gd name="T87" fmla="*/ 5 h 431"/>
                  <a:gd name="T88" fmla="*/ 0 w 359"/>
                  <a:gd name="T89" fmla="*/ 5 h 431"/>
                  <a:gd name="T90" fmla="*/ 1 w 359"/>
                  <a:gd name="T91" fmla="*/ 4 h 431"/>
                  <a:gd name="T92" fmla="*/ 1 w 359"/>
                  <a:gd name="T93" fmla="*/ 4 h 431"/>
                  <a:gd name="T94" fmla="*/ 1 w 359"/>
                  <a:gd name="T95" fmla="*/ 4 h 431"/>
                  <a:gd name="T96" fmla="*/ 1 w 359"/>
                  <a:gd name="T97" fmla="*/ 4 h 431"/>
                  <a:gd name="T98" fmla="*/ 1 w 359"/>
                  <a:gd name="T99" fmla="*/ 4 h 431"/>
                  <a:gd name="T100" fmla="*/ 0 w 359"/>
                  <a:gd name="T101" fmla="*/ 4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816" name="Freeform 77"/>
            <p:cNvSpPr>
              <a:spLocks/>
            </p:cNvSpPr>
            <p:nvPr>
              <p:custDataLst>
                <p:tags r:id="rId439"/>
              </p:custDataLst>
            </p:nvPr>
          </p:nvSpPr>
          <p:spPr bwMode="auto">
            <a:xfrm>
              <a:off x="7000353" y="4195703"/>
              <a:ext cx="8987" cy="54391"/>
            </a:xfrm>
            <a:custGeom>
              <a:avLst/>
              <a:gdLst>
                <a:gd name="T0" fmla="*/ 0 w 21"/>
                <a:gd name="T1" fmla="*/ 2147483647 h 62"/>
                <a:gd name="T2" fmla="*/ 2147483647 w 21"/>
                <a:gd name="T3" fmla="*/ 2147483647 h 62"/>
                <a:gd name="T4" fmla="*/ 2147483647 w 21"/>
                <a:gd name="T5" fmla="*/ 2147483647 h 62"/>
                <a:gd name="T6" fmla="*/ 2147483647 w 21"/>
                <a:gd name="T7" fmla="*/ 2147483647 h 62"/>
                <a:gd name="T8" fmla="*/ 2147483647 w 21"/>
                <a:gd name="T9" fmla="*/ 2147483647 h 62"/>
                <a:gd name="T10" fmla="*/ 2147483647 w 21"/>
                <a:gd name="T11" fmla="*/ 2147483647 h 62"/>
                <a:gd name="T12" fmla="*/ 2147483647 w 21"/>
                <a:gd name="T13" fmla="*/ 0 h 62"/>
                <a:gd name="T14" fmla="*/ 2147483647 w 21"/>
                <a:gd name="T15" fmla="*/ 2147483647 h 62"/>
                <a:gd name="T16" fmla="*/ 2147483647 w 21"/>
                <a:gd name="T17" fmla="*/ 2147483647 h 62"/>
                <a:gd name="T18" fmla="*/ 2147483647 w 21"/>
                <a:gd name="T19" fmla="*/ 2147483647 h 62"/>
                <a:gd name="T20" fmla="*/ 2147483647 w 21"/>
                <a:gd name="T21" fmla="*/ 2147483647 h 62"/>
                <a:gd name="T22" fmla="*/ 2147483647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17" name="Freeform 78"/>
            <p:cNvSpPr>
              <a:spLocks/>
            </p:cNvSpPr>
            <p:nvPr>
              <p:custDataLst>
                <p:tags r:id="rId440"/>
              </p:custDataLst>
            </p:nvPr>
          </p:nvSpPr>
          <p:spPr bwMode="auto">
            <a:xfrm>
              <a:off x="7686333" y="5053876"/>
              <a:ext cx="13480" cy="54391"/>
            </a:xfrm>
            <a:custGeom>
              <a:avLst/>
              <a:gdLst>
                <a:gd name="T0" fmla="*/ 0 w 33"/>
                <a:gd name="T1" fmla="*/ 0 h 24"/>
                <a:gd name="T2" fmla="*/ 2147483647 w 33"/>
                <a:gd name="T3" fmla="*/ 2147483647 h 24"/>
                <a:gd name="T4" fmla="*/ 2147483647 w 33"/>
                <a:gd name="T5" fmla="*/ 2147483647 h 24"/>
                <a:gd name="T6" fmla="*/ 2147483647 w 33"/>
                <a:gd name="T7" fmla="*/ 2147483647 h 24"/>
                <a:gd name="T8" fmla="*/ 2147483647 w 33"/>
                <a:gd name="T9" fmla="*/ 2147483647 h 24"/>
                <a:gd name="T10" fmla="*/ 2147483647 w 33"/>
                <a:gd name="T11" fmla="*/ 2147483647 h 24"/>
                <a:gd name="T12" fmla="*/ 2147483647 w 33"/>
                <a:gd name="T13" fmla="*/ 2147483647 h 24"/>
                <a:gd name="T14" fmla="*/ 2147483647 w 33"/>
                <a:gd name="T15" fmla="*/ 0 h 24"/>
                <a:gd name="T16" fmla="*/ 2147483647 w 33"/>
                <a:gd name="T17" fmla="*/ 0 h 24"/>
                <a:gd name="T18" fmla="*/ 2147483647 w 33"/>
                <a:gd name="T19" fmla="*/ 0 h 24"/>
                <a:gd name="T20" fmla="*/ 214748364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18" name="Freeform 79"/>
            <p:cNvSpPr>
              <a:spLocks/>
            </p:cNvSpPr>
            <p:nvPr>
              <p:custDataLst>
                <p:tags r:id="rId441"/>
              </p:custDataLst>
            </p:nvPr>
          </p:nvSpPr>
          <p:spPr bwMode="auto">
            <a:xfrm>
              <a:off x="7707302" y="5062941"/>
              <a:ext cx="16476" cy="55902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0 h 25"/>
                <a:gd name="T8" fmla="*/ 2147483647 w 33"/>
                <a:gd name="T9" fmla="*/ 0 h 25"/>
                <a:gd name="T10" fmla="*/ 2147483647 w 33"/>
                <a:gd name="T11" fmla="*/ 0 h 25"/>
                <a:gd name="T12" fmla="*/ 2147483647 w 33"/>
                <a:gd name="T13" fmla="*/ 0 h 25"/>
                <a:gd name="T14" fmla="*/ 0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19" name="Freeform 80"/>
            <p:cNvSpPr>
              <a:spLocks/>
            </p:cNvSpPr>
            <p:nvPr>
              <p:custDataLst>
                <p:tags r:id="rId442"/>
              </p:custDataLst>
            </p:nvPr>
          </p:nvSpPr>
          <p:spPr bwMode="auto">
            <a:xfrm>
              <a:off x="7060264" y="4185127"/>
              <a:ext cx="1498" cy="52881"/>
            </a:xfrm>
            <a:custGeom>
              <a:avLst/>
              <a:gdLst>
                <a:gd name="T0" fmla="*/ 0 w 7"/>
                <a:gd name="T1" fmla="*/ 0 h 55563"/>
                <a:gd name="T2" fmla="*/ 214748364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20" name="Freeform 81"/>
            <p:cNvSpPr>
              <a:spLocks/>
            </p:cNvSpPr>
            <p:nvPr>
              <p:custDataLst>
                <p:tags r:id="rId443"/>
              </p:custDataLst>
            </p:nvPr>
          </p:nvSpPr>
          <p:spPr bwMode="auto">
            <a:xfrm>
              <a:off x="7115682" y="4132247"/>
              <a:ext cx="5991" cy="54391"/>
            </a:xfrm>
            <a:custGeom>
              <a:avLst/>
              <a:gdLst>
                <a:gd name="T0" fmla="*/ 2147483647 w 16"/>
                <a:gd name="T1" fmla="*/ 0 h 25"/>
                <a:gd name="T2" fmla="*/ 2147483647 w 16"/>
                <a:gd name="T3" fmla="*/ 2147483647 h 25"/>
                <a:gd name="T4" fmla="*/ 2147483647 w 16"/>
                <a:gd name="T5" fmla="*/ 2147483647 h 25"/>
                <a:gd name="T6" fmla="*/ 2147483647 w 16"/>
                <a:gd name="T7" fmla="*/ 2147483647 h 25"/>
                <a:gd name="T8" fmla="*/ 2147483647 w 16"/>
                <a:gd name="T9" fmla="*/ 2147483647 h 25"/>
                <a:gd name="T10" fmla="*/ 2147483647 w 16"/>
                <a:gd name="T11" fmla="*/ 2147483647 h 25"/>
                <a:gd name="T12" fmla="*/ 2147483647 w 16"/>
                <a:gd name="T13" fmla="*/ 2147483647 h 25"/>
                <a:gd name="T14" fmla="*/ 2147483647 w 16"/>
                <a:gd name="T15" fmla="*/ 2147483647 h 25"/>
                <a:gd name="T16" fmla="*/ 0 w 16"/>
                <a:gd name="T17" fmla="*/ 2147483647 h 25"/>
                <a:gd name="T18" fmla="*/ 2147483647 w 16"/>
                <a:gd name="T19" fmla="*/ 2147483647 h 25"/>
                <a:gd name="T20" fmla="*/ 2147483647 w 16"/>
                <a:gd name="T21" fmla="*/ 2147483647 h 25"/>
                <a:gd name="T22" fmla="*/ 2147483647 w 16"/>
                <a:gd name="T23" fmla="*/ 2147483647 h 25"/>
                <a:gd name="T24" fmla="*/ 2147483647 w 16"/>
                <a:gd name="T25" fmla="*/ 2147483647 h 25"/>
                <a:gd name="T26" fmla="*/ 2147483647 w 16"/>
                <a:gd name="T27" fmla="*/ 2147483647 h 25"/>
                <a:gd name="T28" fmla="*/ 2147483647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21" name="Freeform 82"/>
            <p:cNvSpPr>
              <a:spLocks/>
            </p:cNvSpPr>
            <p:nvPr>
              <p:custDataLst>
                <p:tags r:id="rId444"/>
              </p:custDataLst>
            </p:nvPr>
          </p:nvSpPr>
          <p:spPr bwMode="auto">
            <a:xfrm>
              <a:off x="7222023" y="4026486"/>
              <a:ext cx="4494" cy="54391"/>
            </a:xfrm>
            <a:custGeom>
              <a:avLst/>
              <a:gdLst>
                <a:gd name="T0" fmla="*/ 0 w 14"/>
                <a:gd name="T1" fmla="*/ 0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22" name="Freeform 83"/>
            <p:cNvSpPr>
              <a:spLocks/>
            </p:cNvSpPr>
            <p:nvPr>
              <p:custDataLst>
                <p:tags r:id="rId445"/>
              </p:custDataLst>
            </p:nvPr>
          </p:nvSpPr>
          <p:spPr bwMode="auto">
            <a:xfrm>
              <a:off x="7365809" y="4691268"/>
              <a:ext cx="25463" cy="55902"/>
            </a:xfrm>
            <a:custGeom>
              <a:avLst/>
              <a:gdLst>
                <a:gd name="T0" fmla="*/ 0 w 67"/>
                <a:gd name="T1" fmla="*/ 0 h 74"/>
                <a:gd name="T2" fmla="*/ 2147483647 w 67"/>
                <a:gd name="T3" fmla="*/ 2147483647 h 74"/>
                <a:gd name="T4" fmla="*/ 2147483647 w 67"/>
                <a:gd name="T5" fmla="*/ 2147483647 h 74"/>
                <a:gd name="T6" fmla="*/ 2147483647 w 67"/>
                <a:gd name="T7" fmla="*/ 2147483647 h 74"/>
                <a:gd name="T8" fmla="*/ 2147483647 w 67"/>
                <a:gd name="T9" fmla="*/ 2147483647 h 74"/>
                <a:gd name="T10" fmla="*/ 2147483647 w 67"/>
                <a:gd name="T11" fmla="*/ 2147483647 h 74"/>
                <a:gd name="T12" fmla="*/ 2147483647 w 67"/>
                <a:gd name="T13" fmla="*/ 2147483647 h 74"/>
                <a:gd name="T14" fmla="*/ 2147483647 w 67"/>
                <a:gd name="T15" fmla="*/ 2147483647 h 74"/>
                <a:gd name="T16" fmla="*/ 2147483647 w 67"/>
                <a:gd name="T17" fmla="*/ 2147483647 h 74"/>
                <a:gd name="T18" fmla="*/ 2147483647 w 67"/>
                <a:gd name="T19" fmla="*/ 2147483647 h 74"/>
                <a:gd name="T20" fmla="*/ 2147483647 w 67"/>
                <a:gd name="T21" fmla="*/ 2147483647 h 74"/>
                <a:gd name="T22" fmla="*/ 2147483647 w 67"/>
                <a:gd name="T23" fmla="*/ 2147483647 h 74"/>
                <a:gd name="T24" fmla="*/ 2147483647 w 67"/>
                <a:gd name="T25" fmla="*/ 2147483647 h 74"/>
                <a:gd name="T26" fmla="*/ 2147483647 w 67"/>
                <a:gd name="T27" fmla="*/ 2147483647 h 74"/>
                <a:gd name="T28" fmla="*/ 2147483647 w 67"/>
                <a:gd name="T29" fmla="*/ 2147483647 h 74"/>
                <a:gd name="T30" fmla="*/ 2147483647 w 67"/>
                <a:gd name="T31" fmla="*/ 2147483647 h 74"/>
                <a:gd name="T32" fmla="*/ 2147483647 w 67"/>
                <a:gd name="T33" fmla="*/ 2147483647 h 74"/>
                <a:gd name="T34" fmla="*/ 2147483647 w 67"/>
                <a:gd name="T35" fmla="*/ 2147483647 h 74"/>
                <a:gd name="T36" fmla="*/ 2147483647 w 67"/>
                <a:gd name="T37" fmla="*/ 0 h 74"/>
                <a:gd name="T38" fmla="*/ 2147483647 w 67"/>
                <a:gd name="T39" fmla="*/ 0 h 74"/>
                <a:gd name="T40" fmla="*/ 2147483647 w 67"/>
                <a:gd name="T41" fmla="*/ 0 h 74"/>
                <a:gd name="T42" fmla="*/ 2147483647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23" name="Freeform 84"/>
            <p:cNvSpPr>
              <a:spLocks/>
            </p:cNvSpPr>
            <p:nvPr>
              <p:custDataLst>
                <p:tags r:id="rId446"/>
              </p:custDataLst>
            </p:nvPr>
          </p:nvSpPr>
          <p:spPr bwMode="auto">
            <a:xfrm>
              <a:off x="7425720" y="4704865"/>
              <a:ext cx="11982" cy="54391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2147483647 h 38"/>
                <a:gd name="T8" fmla="*/ 2147483647 w 34"/>
                <a:gd name="T9" fmla="*/ 2147483647 h 38"/>
                <a:gd name="T10" fmla="*/ 2147483647 w 34"/>
                <a:gd name="T11" fmla="*/ 2147483647 h 38"/>
                <a:gd name="T12" fmla="*/ 2147483647 w 34"/>
                <a:gd name="T13" fmla="*/ 2147483647 h 38"/>
                <a:gd name="T14" fmla="*/ 2147483647 w 34"/>
                <a:gd name="T15" fmla="*/ 2147483647 h 38"/>
                <a:gd name="T16" fmla="*/ 2147483647 w 34"/>
                <a:gd name="T17" fmla="*/ 2147483647 h 38"/>
                <a:gd name="T18" fmla="*/ 2147483647 w 34"/>
                <a:gd name="T19" fmla="*/ 2147483647 h 38"/>
                <a:gd name="T20" fmla="*/ 2147483647 w 34"/>
                <a:gd name="T21" fmla="*/ 2147483647 h 38"/>
                <a:gd name="T22" fmla="*/ 2147483647 w 34"/>
                <a:gd name="T23" fmla="*/ 2147483647 h 38"/>
                <a:gd name="T24" fmla="*/ 2147483647 w 34"/>
                <a:gd name="T25" fmla="*/ 2147483647 h 38"/>
                <a:gd name="T26" fmla="*/ 2147483647 w 34"/>
                <a:gd name="T27" fmla="*/ 2147483647 h 38"/>
                <a:gd name="T28" fmla="*/ 2147483647 w 34"/>
                <a:gd name="T29" fmla="*/ 2147483647 h 38"/>
                <a:gd name="T30" fmla="*/ 2147483647 w 34"/>
                <a:gd name="T31" fmla="*/ 2147483647 h 38"/>
                <a:gd name="T32" fmla="*/ 2147483647 w 34"/>
                <a:gd name="T33" fmla="*/ 2147483647 h 38"/>
                <a:gd name="T34" fmla="*/ 2147483647 w 34"/>
                <a:gd name="T35" fmla="*/ 2147483647 h 38"/>
                <a:gd name="T36" fmla="*/ 2147483647 w 34"/>
                <a:gd name="T37" fmla="*/ 2147483647 h 38"/>
                <a:gd name="T38" fmla="*/ 2147483647 w 34"/>
                <a:gd name="T39" fmla="*/ 2147483647 h 38"/>
                <a:gd name="T40" fmla="*/ 2147483647 w 34"/>
                <a:gd name="T41" fmla="*/ 0 h 38"/>
                <a:gd name="T42" fmla="*/ 2147483647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24" name="Freeform 85"/>
            <p:cNvSpPr>
              <a:spLocks/>
            </p:cNvSpPr>
            <p:nvPr>
              <p:custDataLst>
                <p:tags r:id="rId447"/>
              </p:custDataLst>
            </p:nvPr>
          </p:nvSpPr>
          <p:spPr bwMode="auto">
            <a:xfrm>
              <a:off x="7290921" y="4491833"/>
              <a:ext cx="23964" cy="52880"/>
            </a:xfrm>
            <a:custGeom>
              <a:avLst/>
              <a:gdLst>
                <a:gd name="T0" fmla="*/ 2147483647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2147483647 w 53"/>
                <a:gd name="T9" fmla="*/ 0 h 23"/>
                <a:gd name="T10" fmla="*/ 2147483647 w 53"/>
                <a:gd name="T11" fmla="*/ 0 h 23"/>
                <a:gd name="T12" fmla="*/ 2147483647 w 53"/>
                <a:gd name="T13" fmla="*/ 2147483647 h 23"/>
                <a:gd name="T14" fmla="*/ 2147483647 w 53"/>
                <a:gd name="T15" fmla="*/ 2147483647 h 23"/>
                <a:gd name="T16" fmla="*/ 2147483647 w 53"/>
                <a:gd name="T17" fmla="*/ 2147483647 h 23"/>
                <a:gd name="T18" fmla="*/ 0 w 53"/>
                <a:gd name="T19" fmla="*/ 2147483647 h 23"/>
                <a:gd name="T20" fmla="*/ 2147483647 w 53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25" name="Freeform 86"/>
            <p:cNvSpPr>
              <a:spLocks/>
            </p:cNvSpPr>
            <p:nvPr>
              <p:custDataLst>
                <p:tags r:id="rId448"/>
              </p:custDataLst>
            </p:nvPr>
          </p:nvSpPr>
          <p:spPr bwMode="auto">
            <a:xfrm>
              <a:off x="7237001" y="4467659"/>
              <a:ext cx="10485" cy="54391"/>
            </a:xfrm>
            <a:custGeom>
              <a:avLst/>
              <a:gdLst>
                <a:gd name="T0" fmla="*/ 0 w 26"/>
                <a:gd name="T1" fmla="*/ 0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26" name="Freeform 87"/>
            <p:cNvSpPr>
              <a:spLocks/>
            </p:cNvSpPr>
            <p:nvPr>
              <p:custDataLst>
                <p:tags r:id="rId449"/>
              </p:custDataLst>
            </p:nvPr>
          </p:nvSpPr>
          <p:spPr bwMode="auto">
            <a:xfrm>
              <a:off x="7425720" y="4783430"/>
              <a:ext cx="29955" cy="54391"/>
            </a:xfrm>
            <a:custGeom>
              <a:avLst/>
              <a:gdLst>
                <a:gd name="T0" fmla="*/ 0 w 73"/>
                <a:gd name="T1" fmla="*/ 0 h 57150"/>
                <a:gd name="T2" fmla="*/ 2147483647 w 73"/>
                <a:gd name="T3" fmla="*/ 0 h 57150"/>
                <a:gd name="T4" fmla="*/ 2147483647 w 73"/>
                <a:gd name="T5" fmla="*/ 0 h 57150"/>
                <a:gd name="T6" fmla="*/ 2147483647 w 73"/>
                <a:gd name="T7" fmla="*/ 0 h 57150"/>
                <a:gd name="T8" fmla="*/ 2147483647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27" name="Freeform 88"/>
            <p:cNvSpPr>
              <a:spLocks/>
            </p:cNvSpPr>
            <p:nvPr>
              <p:custDataLst>
                <p:tags r:id="rId450"/>
              </p:custDataLst>
            </p:nvPr>
          </p:nvSpPr>
          <p:spPr bwMode="auto">
            <a:xfrm>
              <a:off x="7383783" y="4772855"/>
              <a:ext cx="20969" cy="54391"/>
            </a:xfrm>
            <a:custGeom>
              <a:avLst/>
              <a:gdLst>
                <a:gd name="T0" fmla="*/ 0 w 53"/>
                <a:gd name="T1" fmla="*/ 0 h 3"/>
                <a:gd name="T2" fmla="*/ 2147483647 w 53"/>
                <a:gd name="T3" fmla="*/ 0 h 3"/>
                <a:gd name="T4" fmla="*/ 2147483647 w 53"/>
                <a:gd name="T5" fmla="*/ 2147483647 h 3"/>
                <a:gd name="T6" fmla="*/ 2147483647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28" name="Line 89"/>
            <p:cNvSpPr>
              <a:spLocks noChangeShapeType="1"/>
            </p:cNvSpPr>
            <p:nvPr>
              <p:custDataLst>
                <p:tags r:id="rId451"/>
              </p:custDataLst>
            </p:nvPr>
          </p:nvSpPr>
          <p:spPr bwMode="auto">
            <a:xfrm>
              <a:off x="7415236" y="4759256"/>
              <a:ext cx="19471" cy="604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29" name="Freeform 90"/>
            <p:cNvSpPr>
              <a:spLocks/>
            </p:cNvSpPr>
            <p:nvPr>
              <p:custDataLst>
                <p:tags r:id="rId452"/>
              </p:custDataLst>
            </p:nvPr>
          </p:nvSpPr>
          <p:spPr bwMode="auto">
            <a:xfrm>
              <a:off x="7434707" y="4765300"/>
              <a:ext cx="1498" cy="54391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147483647 h 13"/>
                <a:gd name="T4" fmla="*/ 0 w 1588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30" name="Freeform 91"/>
            <p:cNvSpPr>
              <a:spLocks/>
            </p:cNvSpPr>
            <p:nvPr>
              <p:custDataLst>
                <p:tags r:id="rId453"/>
              </p:custDataLst>
            </p:nvPr>
          </p:nvSpPr>
          <p:spPr bwMode="auto">
            <a:xfrm>
              <a:off x="7391272" y="4759256"/>
              <a:ext cx="13479" cy="55903"/>
            </a:xfrm>
            <a:custGeom>
              <a:avLst/>
              <a:gdLst>
                <a:gd name="T0" fmla="*/ 0 w 26"/>
                <a:gd name="T1" fmla="*/ 0 h 58738"/>
                <a:gd name="T2" fmla="*/ 2147483647 w 26"/>
                <a:gd name="T3" fmla="*/ 0 h 58738"/>
                <a:gd name="T4" fmla="*/ 2147483647 w 26"/>
                <a:gd name="T5" fmla="*/ 0 h 587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31" name="Freeform 92"/>
            <p:cNvSpPr>
              <a:spLocks/>
            </p:cNvSpPr>
            <p:nvPr>
              <p:custDataLst>
                <p:tags r:id="rId454"/>
              </p:custDataLst>
            </p:nvPr>
          </p:nvSpPr>
          <p:spPr bwMode="auto">
            <a:xfrm>
              <a:off x="7385281" y="4741126"/>
              <a:ext cx="5991" cy="57413"/>
            </a:xfrm>
            <a:custGeom>
              <a:avLst/>
              <a:gdLst>
                <a:gd name="T0" fmla="*/ 2147483647 w 20"/>
                <a:gd name="T1" fmla="*/ 0 h 25"/>
                <a:gd name="T2" fmla="*/ 0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2147483647 w 20"/>
                <a:gd name="T11" fmla="*/ 2147483647 h 25"/>
                <a:gd name="T12" fmla="*/ 2147483647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32" name="Freeform 93"/>
            <p:cNvSpPr>
              <a:spLocks/>
            </p:cNvSpPr>
            <p:nvPr>
              <p:custDataLst>
                <p:tags r:id="rId455"/>
              </p:custDataLst>
            </p:nvPr>
          </p:nvSpPr>
          <p:spPr bwMode="auto">
            <a:xfrm>
              <a:off x="7461667" y="4481257"/>
              <a:ext cx="1498" cy="54391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0 h 24"/>
                <a:gd name="T4" fmla="*/ 2147483647 w 6"/>
                <a:gd name="T5" fmla="*/ 2147483647 h 24"/>
                <a:gd name="T6" fmla="*/ 0 w 6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833" name="Group 94"/>
            <p:cNvGrpSpPr>
              <a:grpSpLocks/>
            </p:cNvGrpSpPr>
            <p:nvPr>
              <p:custDataLst>
                <p:tags r:id="rId456"/>
              </p:custDataLst>
            </p:nvPr>
          </p:nvGrpSpPr>
          <p:grpSpPr bwMode="auto">
            <a:xfrm>
              <a:off x="7343343" y="4168508"/>
              <a:ext cx="154270" cy="108782"/>
              <a:chOff x="5379" y="2466"/>
              <a:chExt cx="122" cy="71"/>
            </a:xfrm>
          </p:grpSpPr>
          <p:sp>
            <p:nvSpPr>
              <p:cNvPr id="3281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0 h 25"/>
                  <a:gd name="T8" fmla="*/ 0 w 19"/>
                  <a:gd name="T9" fmla="*/ 0 h 25"/>
                  <a:gd name="T10" fmla="*/ 0 w 19"/>
                  <a:gd name="T11" fmla="*/ 0 h 25"/>
                  <a:gd name="T12" fmla="*/ 0 w 19"/>
                  <a:gd name="T13" fmla="*/ 0 h 25"/>
                  <a:gd name="T14" fmla="*/ 0 w 19"/>
                  <a:gd name="T15" fmla="*/ 0 h 25"/>
                  <a:gd name="T16" fmla="*/ 0 w 19"/>
                  <a:gd name="T17" fmla="*/ 0 h 25"/>
                  <a:gd name="T18" fmla="*/ 0 w 19"/>
                  <a:gd name="T19" fmla="*/ 0 h 25"/>
                  <a:gd name="T20" fmla="*/ 0 w 19"/>
                  <a:gd name="T21" fmla="*/ 0 h 25"/>
                  <a:gd name="T22" fmla="*/ 0 w 19"/>
                  <a:gd name="T23" fmla="*/ 0 h 25"/>
                  <a:gd name="T24" fmla="*/ 0 w 19"/>
                  <a:gd name="T25" fmla="*/ 0 h 25"/>
                  <a:gd name="T26" fmla="*/ 0 w 19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82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0 h 18"/>
                  <a:gd name="T4" fmla="*/ 0 w 26"/>
                  <a:gd name="T5" fmla="*/ 0 h 18"/>
                  <a:gd name="T6" fmla="*/ 0 w 26"/>
                  <a:gd name="T7" fmla="*/ 0 h 18"/>
                  <a:gd name="T8" fmla="*/ 0 w 26"/>
                  <a:gd name="T9" fmla="*/ 0 h 18"/>
                  <a:gd name="T10" fmla="*/ 0 w 26"/>
                  <a:gd name="T11" fmla="*/ 0 h 18"/>
                  <a:gd name="T12" fmla="*/ 0 w 26"/>
                  <a:gd name="T13" fmla="*/ 0 h 18"/>
                  <a:gd name="T14" fmla="*/ 0 w 26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83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84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0 h 24"/>
                  <a:gd name="T4" fmla="*/ 0 w 26"/>
                  <a:gd name="T5" fmla="*/ 0 h 24"/>
                  <a:gd name="T6" fmla="*/ 0 w 26"/>
                  <a:gd name="T7" fmla="*/ 0 h 24"/>
                  <a:gd name="T8" fmla="*/ 0 w 26"/>
                  <a:gd name="T9" fmla="*/ 0 h 24"/>
                  <a:gd name="T10" fmla="*/ 0 w 26"/>
                  <a:gd name="T11" fmla="*/ 0 h 24"/>
                  <a:gd name="T12" fmla="*/ 0 w 26"/>
                  <a:gd name="T13" fmla="*/ 0 h 24"/>
                  <a:gd name="T14" fmla="*/ 0 w 26"/>
                  <a:gd name="T15" fmla="*/ 0 h 24"/>
                  <a:gd name="T16" fmla="*/ 0 w 26"/>
                  <a:gd name="T17" fmla="*/ 0 h 24"/>
                  <a:gd name="T18" fmla="*/ 0 w 2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85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0 h 6"/>
                  <a:gd name="T2" fmla="*/ 0 w 34"/>
                  <a:gd name="T3" fmla="*/ 0 h 6"/>
                  <a:gd name="T4" fmla="*/ 0 w 34"/>
                  <a:gd name="T5" fmla="*/ 0 h 6"/>
                  <a:gd name="T6" fmla="*/ 0 w 34"/>
                  <a:gd name="T7" fmla="*/ 0 h 6"/>
                  <a:gd name="T8" fmla="*/ 0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86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87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0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88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89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834" name="Freeform 104"/>
            <p:cNvSpPr>
              <a:spLocks/>
            </p:cNvSpPr>
            <p:nvPr>
              <p:custDataLst>
                <p:tags r:id="rId457"/>
              </p:custDataLst>
            </p:nvPr>
          </p:nvSpPr>
          <p:spPr bwMode="auto">
            <a:xfrm>
              <a:off x="6007330" y="4037062"/>
              <a:ext cx="5991" cy="54391"/>
            </a:xfrm>
            <a:custGeom>
              <a:avLst/>
              <a:gdLst>
                <a:gd name="T0" fmla="*/ 2147483647 w 26"/>
                <a:gd name="T1" fmla="*/ 2147483647 h 111"/>
                <a:gd name="T2" fmla="*/ 2147483647 w 26"/>
                <a:gd name="T3" fmla="*/ 2147483647 h 111"/>
                <a:gd name="T4" fmla="*/ 2147483647 w 26"/>
                <a:gd name="T5" fmla="*/ 2147483647 h 111"/>
                <a:gd name="T6" fmla="*/ 2147483647 w 26"/>
                <a:gd name="T7" fmla="*/ 2147483647 h 111"/>
                <a:gd name="T8" fmla="*/ 2147483647 w 26"/>
                <a:gd name="T9" fmla="*/ 2147483647 h 111"/>
                <a:gd name="T10" fmla="*/ 0 w 26"/>
                <a:gd name="T11" fmla="*/ 2147483647 h 111"/>
                <a:gd name="T12" fmla="*/ 0 w 26"/>
                <a:gd name="T13" fmla="*/ 2147483647 h 111"/>
                <a:gd name="T14" fmla="*/ 0 w 26"/>
                <a:gd name="T15" fmla="*/ 2147483647 h 111"/>
                <a:gd name="T16" fmla="*/ 2147483647 w 26"/>
                <a:gd name="T17" fmla="*/ 2147483647 h 111"/>
                <a:gd name="T18" fmla="*/ 2147483647 w 26"/>
                <a:gd name="T19" fmla="*/ 2147483647 h 111"/>
                <a:gd name="T20" fmla="*/ 2147483647 w 26"/>
                <a:gd name="T21" fmla="*/ 2147483647 h 111"/>
                <a:gd name="T22" fmla="*/ 2147483647 w 26"/>
                <a:gd name="T23" fmla="*/ 2147483647 h 111"/>
                <a:gd name="T24" fmla="*/ 2147483647 w 26"/>
                <a:gd name="T25" fmla="*/ 2147483647 h 111"/>
                <a:gd name="T26" fmla="*/ 2147483647 w 26"/>
                <a:gd name="T27" fmla="*/ 2147483647 h 111"/>
                <a:gd name="T28" fmla="*/ 2147483647 w 26"/>
                <a:gd name="T29" fmla="*/ 0 h 111"/>
                <a:gd name="T30" fmla="*/ 2147483647 w 26"/>
                <a:gd name="T31" fmla="*/ 2147483647 h 111"/>
                <a:gd name="T32" fmla="*/ 2147483647 w 26"/>
                <a:gd name="T33" fmla="*/ 2147483647 h 111"/>
                <a:gd name="T34" fmla="*/ 2147483647 w 26"/>
                <a:gd name="T35" fmla="*/ 2147483647 h 111"/>
                <a:gd name="T36" fmla="*/ 2147483647 w 26"/>
                <a:gd name="T37" fmla="*/ 2147483647 h 111"/>
                <a:gd name="T38" fmla="*/ 2147483647 w 26"/>
                <a:gd name="T39" fmla="*/ 2147483647 h 111"/>
                <a:gd name="T40" fmla="*/ 2147483647 w 26"/>
                <a:gd name="T41" fmla="*/ 2147483647 h 111"/>
                <a:gd name="T42" fmla="*/ 2147483647 w 26"/>
                <a:gd name="T43" fmla="*/ 2147483647 h 111"/>
                <a:gd name="T44" fmla="*/ 2147483647 w 26"/>
                <a:gd name="T45" fmla="*/ 2147483647 h 111"/>
                <a:gd name="T46" fmla="*/ 2147483647 w 26"/>
                <a:gd name="T47" fmla="*/ 2147483647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35" name="Freeform 105"/>
            <p:cNvSpPr>
              <a:spLocks/>
            </p:cNvSpPr>
            <p:nvPr>
              <p:custDataLst>
                <p:tags r:id="rId458"/>
              </p:custDataLst>
            </p:nvPr>
          </p:nvSpPr>
          <p:spPr bwMode="auto">
            <a:xfrm>
              <a:off x="3082178" y="6073711"/>
              <a:ext cx="50924" cy="55903"/>
            </a:xfrm>
            <a:custGeom>
              <a:avLst/>
              <a:gdLst>
                <a:gd name="T0" fmla="*/ 0 w 126"/>
                <a:gd name="T1" fmla="*/ 2147483647 h 62"/>
                <a:gd name="T2" fmla="*/ 2147483647 w 126"/>
                <a:gd name="T3" fmla="*/ 2147483647 h 62"/>
                <a:gd name="T4" fmla="*/ 2147483647 w 126"/>
                <a:gd name="T5" fmla="*/ 2147483647 h 62"/>
                <a:gd name="T6" fmla="*/ 2147483647 w 126"/>
                <a:gd name="T7" fmla="*/ 2147483647 h 62"/>
                <a:gd name="T8" fmla="*/ 2147483647 w 126"/>
                <a:gd name="T9" fmla="*/ 2147483647 h 62"/>
                <a:gd name="T10" fmla="*/ 2147483647 w 126"/>
                <a:gd name="T11" fmla="*/ 2147483647 h 62"/>
                <a:gd name="T12" fmla="*/ 2147483647 w 126"/>
                <a:gd name="T13" fmla="*/ 2147483647 h 62"/>
                <a:gd name="T14" fmla="*/ 2147483647 w 126"/>
                <a:gd name="T15" fmla="*/ 2147483647 h 62"/>
                <a:gd name="T16" fmla="*/ 2147483647 w 126"/>
                <a:gd name="T17" fmla="*/ 2147483647 h 62"/>
                <a:gd name="T18" fmla="*/ 2147483647 w 126"/>
                <a:gd name="T19" fmla="*/ 2147483647 h 62"/>
                <a:gd name="T20" fmla="*/ 2147483647 w 126"/>
                <a:gd name="T21" fmla="*/ 2147483647 h 62"/>
                <a:gd name="T22" fmla="*/ 2147483647 w 126"/>
                <a:gd name="T23" fmla="*/ 2147483647 h 62"/>
                <a:gd name="T24" fmla="*/ 2147483647 w 126"/>
                <a:gd name="T25" fmla="*/ 2147483647 h 62"/>
                <a:gd name="T26" fmla="*/ 2147483647 w 126"/>
                <a:gd name="T27" fmla="*/ 2147483647 h 62"/>
                <a:gd name="T28" fmla="*/ 2147483647 w 126"/>
                <a:gd name="T29" fmla="*/ 2147483647 h 62"/>
                <a:gd name="T30" fmla="*/ 2147483647 w 126"/>
                <a:gd name="T31" fmla="*/ 2147483647 h 62"/>
                <a:gd name="T32" fmla="*/ 2147483647 w 126"/>
                <a:gd name="T33" fmla="*/ 2147483647 h 62"/>
                <a:gd name="T34" fmla="*/ 2147483647 w 126"/>
                <a:gd name="T35" fmla="*/ 2147483647 h 62"/>
                <a:gd name="T36" fmla="*/ 2147483647 w 126"/>
                <a:gd name="T37" fmla="*/ 2147483647 h 62"/>
                <a:gd name="T38" fmla="*/ 2147483647 w 126"/>
                <a:gd name="T39" fmla="*/ 2147483647 h 62"/>
                <a:gd name="T40" fmla="*/ 2147483647 w 126"/>
                <a:gd name="T41" fmla="*/ 2147483647 h 62"/>
                <a:gd name="T42" fmla="*/ 2147483647 w 126"/>
                <a:gd name="T43" fmla="*/ 2147483647 h 62"/>
                <a:gd name="T44" fmla="*/ 2147483647 w 126"/>
                <a:gd name="T45" fmla="*/ 2147483647 h 62"/>
                <a:gd name="T46" fmla="*/ 2147483647 w 126"/>
                <a:gd name="T47" fmla="*/ 2147483647 h 62"/>
                <a:gd name="T48" fmla="*/ 2147483647 w 126"/>
                <a:gd name="T49" fmla="*/ 0 h 62"/>
                <a:gd name="T50" fmla="*/ 0 w 126"/>
                <a:gd name="T51" fmla="*/ 0 h 62"/>
                <a:gd name="T52" fmla="*/ 0 w 126"/>
                <a:gd name="T53" fmla="*/ 2147483647 h 62"/>
                <a:gd name="T54" fmla="*/ 0 w 126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36" name="Freeform 106"/>
            <p:cNvSpPr>
              <a:spLocks/>
            </p:cNvSpPr>
            <p:nvPr>
              <p:custDataLst>
                <p:tags r:id="rId459"/>
              </p:custDataLst>
            </p:nvPr>
          </p:nvSpPr>
          <p:spPr bwMode="auto">
            <a:xfrm>
              <a:off x="5253949" y="5919603"/>
              <a:ext cx="28458" cy="52881"/>
            </a:xfrm>
            <a:custGeom>
              <a:avLst/>
              <a:gdLst>
                <a:gd name="T0" fmla="*/ 0 w 66"/>
                <a:gd name="T1" fmla="*/ 0 h 44"/>
                <a:gd name="T2" fmla="*/ 2147483647 w 66"/>
                <a:gd name="T3" fmla="*/ 2147483647 h 44"/>
                <a:gd name="T4" fmla="*/ 2147483647 w 66"/>
                <a:gd name="T5" fmla="*/ 2147483647 h 44"/>
                <a:gd name="T6" fmla="*/ 2147483647 w 66"/>
                <a:gd name="T7" fmla="*/ 2147483647 h 44"/>
                <a:gd name="T8" fmla="*/ 2147483647 w 66"/>
                <a:gd name="T9" fmla="*/ 2147483647 h 44"/>
                <a:gd name="T10" fmla="*/ 2147483647 w 66"/>
                <a:gd name="T11" fmla="*/ 2147483647 h 44"/>
                <a:gd name="T12" fmla="*/ 2147483647 w 66"/>
                <a:gd name="T13" fmla="*/ 2147483647 h 44"/>
                <a:gd name="T14" fmla="*/ 2147483647 w 66"/>
                <a:gd name="T15" fmla="*/ 2147483647 h 44"/>
                <a:gd name="T16" fmla="*/ 2147483647 w 66"/>
                <a:gd name="T17" fmla="*/ 2147483647 h 44"/>
                <a:gd name="T18" fmla="*/ 2147483647 w 66"/>
                <a:gd name="T19" fmla="*/ 2147483647 h 44"/>
                <a:gd name="T20" fmla="*/ 2147483647 w 66"/>
                <a:gd name="T21" fmla="*/ 2147483647 h 44"/>
                <a:gd name="T22" fmla="*/ 2147483647 w 66"/>
                <a:gd name="T23" fmla="*/ 2147483647 h 44"/>
                <a:gd name="T24" fmla="*/ 2147483647 w 66"/>
                <a:gd name="T25" fmla="*/ 2147483647 h 44"/>
                <a:gd name="T26" fmla="*/ 2147483647 w 66"/>
                <a:gd name="T27" fmla="*/ 2147483647 h 44"/>
                <a:gd name="T28" fmla="*/ 2147483647 w 66"/>
                <a:gd name="T29" fmla="*/ 2147483647 h 44"/>
                <a:gd name="T30" fmla="*/ 2147483647 w 66"/>
                <a:gd name="T31" fmla="*/ 2147483647 h 44"/>
                <a:gd name="T32" fmla="*/ 2147483647 w 66"/>
                <a:gd name="T33" fmla="*/ 2147483647 h 44"/>
                <a:gd name="T34" fmla="*/ 2147483647 w 66"/>
                <a:gd name="T35" fmla="*/ 2147483647 h 44"/>
                <a:gd name="T36" fmla="*/ 0 w 66"/>
                <a:gd name="T37" fmla="*/ 2147483647 h 44"/>
                <a:gd name="T38" fmla="*/ 0 w 66"/>
                <a:gd name="T39" fmla="*/ 2147483647 h 44"/>
                <a:gd name="T40" fmla="*/ 0 w 66"/>
                <a:gd name="T41" fmla="*/ 2147483647 h 44"/>
                <a:gd name="T42" fmla="*/ 0 w 66"/>
                <a:gd name="T43" fmla="*/ 2147483647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37" name="Freeform 107"/>
            <p:cNvSpPr>
              <a:spLocks/>
            </p:cNvSpPr>
            <p:nvPr>
              <p:custDataLst>
                <p:tags r:id="rId460"/>
              </p:custDataLst>
            </p:nvPr>
          </p:nvSpPr>
          <p:spPr bwMode="auto">
            <a:xfrm>
              <a:off x="7286428" y="2846498"/>
              <a:ext cx="19471" cy="54391"/>
            </a:xfrm>
            <a:custGeom>
              <a:avLst/>
              <a:gdLst>
                <a:gd name="T0" fmla="*/ 2147483647 w 46"/>
                <a:gd name="T1" fmla="*/ 0 h 16"/>
                <a:gd name="T2" fmla="*/ 2147483647 w 46"/>
                <a:gd name="T3" fmla="*/ 2147483647 h 16"/>
                <a:gd name="T4" fmla="*/ 2147483647 w 46"/>
                <a:gd name="T5" fmla="*/ 2147483647 h 16"/>
                <a:gd name="T6" fmla="*/ 2147483647 w 46"/>
                <a:gd name="T7" fmla="*/ 2147483647 h 16"/>
                <a:gd name="T8" fmla="*/ 2147483647 w 46"/>
                <a:gd name="T9" fmla="*/ 2147483647 h 16"/>
                <a:gd name="T10" fmla="*/ 2147483647 w 46"/>
                <a:gd name="T11" fmla="*/ 2147483647 h 16"/>
                <a:gd name="T12" fmla="*/ 2147483647 w 46"/>
                <a:gd name="T13" fmla="*/ 2147483647 h 16"/>
                <a:gd name="T14" fmla="*/ 2147483647 w 46"/>
                <a:gd name="T15" fmla="*/ 2147483647 h 16"/>
                <a:gd name="T16" fmla="*/ 2147483647 w 46"/>
                <a:gd name="T17" fmla="*/ 2147483647 h 16"/>
                <a:gd name="T18" fmla="*/ 2147483647 w 46"/>
                <a:gd name="T19" fmla="*/ 2147483647 h 16"/>
                <a:gd name="T20" fmla="*/ 0 w 46"/>
                <a:gd name="T21" fmla="*/ 0 h 16"/>
                <a:gd name="T22" fmla="*/ 214748364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38" name="Freeform 108"/>
            <p:cNvSpPr>
              <a:spLocks/>
            </p:cNvSpPr>
            <p:nvPr>
              <p:custDataLst>
                <p:tags r:id="rId461"/>
              </p:custDataLst>
            </p:nvPr>
          </p:nvSpPr>
          <p:spPr bwMode="auto">
            <a:xfrm>
              <a:off x="7452680" y="2878227"/>
              <a:ext cx="14978" cy="54391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2147483647 w 39"/>
                <a:gd name="T5" fmla="*/ 2147483647 h 26"/>
                <a:gd name="T6" fmla="*/ 2147483647 w 39"/>
                <a:gd name="T7" fmla="*/ 2147483647 h 26"/>
                <a:gd name="T8" fmla="*/ 2147483647 w 39"/>
                <a:gd name="T9" fmla="*/ 2147483647 h 26"/>
                <a:gd name="T10" fmla="*/ 2147483647 w 39"/>
                <a:gd name="T11" fmla="*/ 2147483647 h 26"/>
                <a:gd name="T12" fmla="*/ 2147483647 w 39"/>
                <a:gd name="T13" fmla="*/ 2147483647 h 26"/>
                <a:gd name="T14" fmla="*/ 2147483647 w 39"/>
                <a:gd name="T15" fmla="*/ 2147483647 h 26"/>
                <a:gd name="T16" fmla="*/ 2147483647 w 39"/>
                <a:gd name="T17" fmla="*/ 2147483647 h 26"/>
                <a:gd name="T18" fmla="*/ 2147483647 w 39"/>
                <a:gd name="T19" fmla="*/ 2147483647 h 26"/>
                <a:gd name="T20" fmla="*/ 0 w 39"/>
                <a:gd name="T21" fmla="*/ 0 h 26"/>
                <a:gd name="T22" fmla="*/ 2147483647 w 39"/>
                <a:gd name="T23" fmla="*/ 2147483647 h 26"/>
                <a:gd name="T24" fmla="*/ 2147483647 w 39"/>
                <a:gd name="T25" fmla="*/ 2147483647 h 26"/>
                <a:gd name="T26" fmla="*/ 2147483647 w 39"/>
                <a:gd name="T27" fmla="*/ 2147483647 h 26"/>
                <a:gd name="T28" fmla="*/ 2147483647 w 39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39" name="Freeform 109"/>
            <p:cNvSpPr>
              <a:spLocks/>
            </p:cNvSpPr>
            <p:nvPr>
              <p:custDataLst>
                <p:tags r:id="rId462"/>
              </p:custDataLst>
            </p:nvPr>
          </p:nvSpPr>
          <p:spPr bwMode="auto">
            <a:xfrm>
              <a:off x="6932953" y="3097302"/>
              <a:ext cx="4493" cy="55903"/>
            </a:xfrm>
            <a:custGeom>
              <a:avLst/>
              <a:gdLst>
                <a:gd name="T0" fmla="*/ 2147483647 w 11"/>
                <a:gd name="T1" fmla="*/ 0 h 25"/>
                <a:gd name="T2" fmla="*/ 2147483647 w 11"/>
                <a:gd name="T3" fmla="*/ 2147483647 h 25"/>
                <a:gd name="T4" fmla="*/ 2147483647 w 11"/>
                <a:gd name="T5" fmla="*/ 2147483647 h 25"/>
                <a:gd name="T6" fmla="*/ 2147483647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2147483647 h 25"/>
                <a:gd name="T14" fmla="*/ 0 w 11"/>
                <a:gd name="T15" fmla="*/ 2147483647 h 25"/>
                <a:gd name="T16" fmla="*/ 0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2147483647 w 11"/>
                <a:gd name="T23" fmla="*/ 2147483647 h 25"/>
                <a:gd name="T24" fmla="*/ 2147483647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40" name="Freeform 110"/>
            <p:cNvSpPr>
              <a:spLocks/>
            </p:cNvSpPr>
            <p:nvPr>
              <p:custDataLst>
                <p:tags r:id="rId463"/>
              </p:custDataLst>
            </p:nvPr>
          </p:nvSpPr>
          <p:spPr bwMode="auto">
            <a:xfrm>
              <a:off x="6757713" y="3632149"/>
              <a:ext cx="13480" cy="55903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2147483647 w 20"/>
                <a:gd name="T7" fmla="*/ 2147483647 h 31"/>
                <a:gd name="T8" fmla="*/ 0 w 20"/>
                <a:gd name="T9" fmla="*/ 2147483647 h 31"/>
                <a:gd name="T10" fmla="*/ 0 w 20"/>
                <a:gd name="T11" fmla="*/ 2147483647 h 31"/>
                <a:gd name="T12" fmla="*/ 2147483647 w 20"/>
                <a:gd name="T13" fmla="*/ 2147483647 h 31"/>
                <a:gd name="T14" fmla="*/ 2147483647 w 20"/>
                <a:gd name="T15" fmla="*/ 2147483647 h 31"/>
                <a:gd name="T16" fmla="*/ 2147483647 w 20"/>
                <a:gd name="T17" fmla="*/ 2147483647 h 31"/>
                <a:gd name="T18" fmla="*/ 2147483647 w 20"/>
                <a:gd name="T19" fmla="*/ 2147483647 h 31"/>
                <a:gd name="T20" fmla="*/ 2147483647 w 20"/>
                <a:gd name="T21" fmla="*/ 2147483647 h 31"/>
                <a:gd name="T22" fmla="*/ 2147483647 w 20"/>
                <a:gd name="T23" fmla="*/ 0 h 31"/>
                <a:gd name="T24" fmla="*/ 2147483647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41" name="Freeform 111"/>
            <p:cNvSpPr>
              <a:spLocks/>
            </p:cNvSpPr>
            <p:nvPr>
              <p:custDataLst>
                <p:tags r:id="rId464"/>
              </p:custDataLst>
            </p:nvPr>
          </p:nvSpPr>
          <p:spPr bwMode="auto">
            <a:xfrm>
              <a:off x="6774189" y="3570204"/>
              <a:ext cx="14978" cy="54391"/>
            </a:xfrm>
            <a:custGeom>
              <a:avLst/>
              <a:gdLst>
                <a:gd name="T0" fmla="*/ 2147483647 w 26"/>
                <a:gd name="T1" fmla="*/ 2147483647 h 37"/>
                <a:gd name="T2" fmla="*/ 0 w 26"/>
                <a:gd name="T3" fmla="*/ 2147483647 h 37"/>
                <a:gd name="T4" fmla="*/ 2147483647 w 26"/>
                <a:gd name="T5" fmla="*/ 2147483647 h 37"/>
                <a:gd name="T6" fmla="*/ 2147483647 w 26"/>
                <a:gd name="T7" fmla="*/ 2147483647 h 37"/>
                <a:gd name="T8" fmla="*/ 2147483647 w 26"/>
                <a:gd name="T9" fmla="*/ 2147483647 h 37"/>
                <a:gd name="T10" fmla="*/ 2147483647 w 26"/>
                <a:gd name="T11" fmla="*/ 0 h 37"/>
                <a:gd name="T12" fmla="*/ 2147483647 w 26"/>
                <a:gd name="T13" fmla="*/ 2147483647 h 37"/>
                <a:gd name="T14" fmla="*/ 2147483647 w 26"/>
                <a:gd name="T15" fmla="*/ 2147483647 h 37"/>
                <a:gd name="T16" fmla="*/ 2147483647 w 26"/>
                <a:gd name="T17" fmla="*/ 2147483647 h 37"/>
                <a:gd name="T18" fmla="*/ 2147483647 w 26"/>
                <a:gd name="T19" fmla="*/ 2147483647 h 37"/>
                <a:gd name="T20" fmla="*/ 2147483647 w 26"/>
                <a:gd name="T21" fmla="*/ 2147483647 h 37"/>
                <a:gd name="T22" fmla="*/ 2147483647 w 26"/>
                <a:gd name="T23" fmla="*/ 214748364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42" name="Freeform 112"/>
            <p:cNvSpPr>
              <a:spLocks/>
            </p:cNvSpPr>
            <p:nvPr>
              <p:custDataLst>
                <p:tags r:id="rId465"/>
              </p:custDataLst>
            </p:nvPr>
          </p:nvSpPr>
          <p:spPr bwMode="auto">
            <a:xfrm>
              <a:off x="6669345" y="3426671"/>
              <a:ext cx="1497" cy="57413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0 h 18"/>
                <a:gd name="T4" fmla="*/ 2147483647 w 7"/>
                <a:gd name="T5" fmla="*/ 2147483647 h 18"/>
                <a:gd name="T6" fmla="*/ 0 w 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43" name="Freeform 113"/>
            <p:cNvSpPr>
              <a:spLocks/>
            </p:cNvSpPr>
            <p:nvPr>
              <p:custDataLst>
                <p:tags r:id="rId466"/>
              </p:custDataLst>
            </p:nvPr>
          </p:nvSpPr>
          <p:spPr bwMode="auto">
            <a:xfrm>
              <a:off x="3699261" y="2595694"/>
              <a:ext cx="8987" cy="54391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0 w 33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44" name="Freeform 114"/>
            <p:cNvSpPr>
              <a:spLocks/>
            </p:cNvSpPr>
            <p:nvPr>
              <p:custDataLst>
                <p:tags r:id="rId467"/>
              </p:custDataLst>
            </p:nvPr>
          </p:nvSpPr>
          <p:spPr bwMode="auto">
            <a:xfrm>
              <a:off x="3685781" y="2375107"/>
              <a:ext cx="2996" cy="54391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45" name="Freeform 115"/>
            <p:cNvSpPr>
              <a:spLocks/>
            </p:cNvSpPr>
            <p:nvPr>
              <p:custDataLst>
                <p:tags r:id="rId468"/>
              </p:custDataLst>
            </p:nvPr>
          </p:nvSpPr>
          <p:spPr bwMode="auto">
            <a:xfrm>
              <a:off x="5083203" y="4067279"/>
              <a:ext cx="23964" cy="52881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46" name="Freeform 116"/>
            <p:cNvSpPr>
              <a:spLocks/>
            </p:cNvSpPr>
            <p:nvPr>
              <p:custDataLst>
                <p:tags r:id="rId469"/>
              </p:custDataLst>
            </p:nvPr>
          </p:nvSpPr>
          <p:spPr bwMode="auto">
            <a:xfrm>
              <a:off x="4803120" y="3935834"/>
              <a:ext cx="17973" cy="55902"/>
            </a:xfrm>
            <a:custGeom>
              <a:avLst/>
              <a:gdLst>
                <a:gd name="T0" fmla="*/ 2147483647 w 47"/>
                <a:gd name="T1" fmla="*/ 0 h 68"/>
                <a:gd name="T2" fmla="*/ 2147483647 w 47"/>
                <a:gd name="T3" fmla="*/ 2147483647 h 68"/>
                <a:gd name="T4" fmla="*/ 2147483647 w 47"/>
                <a:gd name="T5" fmla="*/ 2147483647 h 68"/>
                <a:gd name="T6" fmla="*/ 2147483647 w 47"/>
                <a:gd name="T7" fmla="*/ 2147483647 h 68"/>
                <a:gd name="T8" fmla="*/ 0 w 47"/>
                <a:gd name="T9" fmla="*/ 2147483647 h 68"/>
                <a:gd name="T10" fmla="*/ 0 w 47"/>
                <a:gd name="T11" fmla="*/ 2147483647 h 68"/>
                <a:gd name="T12" fmla="*/ 2147483647 w 47"/>
                <a:gd name="T13" fmla="*/ 2147483647 h 68"/>
                <a:gd name="T14" fmla="*/ 2147483647 w 47"/>
                <a:gd name="T15" fmla="*/ 2147483647 h 68"/>
                <a:gd name="T16" fmla="*/ 2147483647 w 47"/>
                <a:gd name="T17" fmla="*/ 2147483647 h 68"/>
                <a:gd name="T18" fmla="*/ 2147483647 w 47"/>
                <a:gd name="T19" fmla="*/ 2147483647 h 68"/>
                <a:gd name="T20" fmla="*/ 2147483647 w 47"/>
                <a:gd name="T21" fmla="*/ 2147483647 h 68"/>
                <a:gd name="T22" fmla="*/ 2147483647 w 47"/>
                <a:gd name="T23" fmla="*/ 2147483647 h 68"/>
                <a:gd name="T24" fmla="*/ 2147483647 w 47"/>
                <a:gd name="T25" fmla="*/ 2147483647 h 68"/>
                <a:gd name="T26" fmla="*/ 2147483647 w 47"/>
                <a:gd name="T27" fmla="*/ 2147483647 h 68"/>
                <a:gd name="T28" fmla="*/ 2147483647 w 47"/>
                <a:gd name="T29" fmla="*/ 2147483647 h 68"/>
                <a:gd name="T30" fmla="*/ 2147483647 w 47"/>
                <a:gd name="T31" fmla="*/ 2147483647 h 68"/>
                <a:gd name="T32" fmla="*/ 2147483647 w 47"/>
                <a:gd name="T33" fmla="*/ 2147483647 h 68"/>
                <a:gd name="T34" fmla="*/ 2147483647 w 47"/>
                <a:gd name="T35" fmla="*/ 2147483647 h 68"/>
                <a:gd name="T36" fmla="*/ 2147483647 w 47"/>
                <a:gd name="T37" fmla="*/ 2147483647 h 68"/>
                <a:gd name="T38" fmla="*/ 2147483647 w 47"/>
                <a:gd name="T39" fmla="*/ 2147483647 h 68"/>
                <a:gd name="T40" fmla="*/ 2147483647 w 47"/>
                <a:gd name="T41" fmla="*/ 2147483647 h 68"/>
                <a:gd name="T42" fmla="*/ 2147483647 w 47"/>
                <a:gd name="T43" fmla="*/ 2147483647 h 68"/>
                <a:gd name="T44" fmla="*/ 2147483647 w 47"/>
                <a:gd name="T45" fmla="*/ 2147483647 h 68"/>
                <a:gd name="T46" fmla="*/ 2147483647 w 47"/>
                <a:gd name="T47" fmla="*/ 2147483647 h 68"/>
                <a:gd name="T48" fmla="*/ 2147483647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847" name="Group 117"/>
            <p:cNvGrpSpPr>
              <a:grpSpLocks/>
            </p:cNvGrpSpPr>
            <p:nvPr>
              <p:custDataLst>
                <p:tags r:id="rId470"/>
              </p:custDataLst>
            </p:nvPr>
          </p:nvGrpSpPr>
          <p:grpSpPr bwMode="auto">
            <a:xfrm>
              <a:off x="5531038" y="4114116"/>
              <a:ext cx="43435" cy="356565"/>
              <a:chOff x="3950" y="2430"/>
              <a:chExt cx="36" cy="234"/>
            </a:xfrm>
          </p:grpSpPr>
          <p:sp>
            <p:nvSpPr>
              <p:cNvPr id="3250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51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52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53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en-US" sz="1800"/>
              </a:p>
            </p:txBody>
          </p:sp>
          <p:sp>
            <p:nvSpPr>
              <p:cNvPr id="3254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55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56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57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58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59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60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61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62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63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64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65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66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67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68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en-US" sz="1800"/>
              </a:p>
            </p:txBody>
          </p:sp>
          <p:sp>
            <p:nvSpPr>
              <p:cNvPr id="3269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70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71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72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73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74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75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76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77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78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79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80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2848" name="Group 149"/>
            <p:cNvGrpSpPr>
              <a:grpSpLocks/>
            </p:cNvGrpSpPr>
            <p:nvPr>
              <p:custDataLst>
                <p:tags r:id="rId471"/>
              </p:custDataLst>
            </p:nvPr>
          </p:nvGrpSpPr>
          <p:grpSpPr bwMode="auto">
            <a:xfrm>
              <a:off x="7479640" y="4590039"/>
              <a:ext cx="175240" cy="203968"/>
              <a:chOff x="5486" y="2743"/>
              <a:chExt cx="137" cy="132"/>
            </a:xfrm>
          </p:grpSpPr>
          <p:sp>
            <p:nvSpPr>
              <p:cNvPr id="3241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0 h 87"/>
                  <a:gd name="T2" fmla="*/ 0 w 40"/>
                  <a:gd name="T3" fmla="*/ 1 h 87"/>
                  <a:gd name="T4" fmla="*/ 0 w 40"/>
                  <a:gd name="T5" fmla="*/ 1 h 87"/>
                  <a:gd name="T6" fmla="*/ 0 w 40"/>
                  <a:gd name="T7" fmla="*/ 1 h 87"/>
                  <a:gd name="T8" fmla="*/ 0 w 40"/>
                  <a:gd name="T9" fmla="*/ 1 h 87"/>
                  <a:gd name="T10" fmla="*/ 0 w 40"/>
                  <a:gd name="T11" fmla="*/ 1 h 87"/>
                  <a:gd name="T12" fmla="*/ 0 w 40"/>
                  <a:gd name="T13" fmla="*/ 1 h 87"/>
                  <a:gd name="T14" fmla="*/ 0 w 40"/>
                  <a:gd name="T15" fmla="*/ 1 h 87"/>
                  <a:gd name="T16" fmla="*/ 0 w 40"/>
                  <a:gd name="T17" fmla="*/ 1 h 87"/>
                  <a:gd name="T18" fmla="*/ 0 w 40"/>
                  <a:gd name="T19" fmla="*/ 1 h 87"/>
                  <a:gd name="T20" fmla="*/ 0 w 40"/>
                  <a:gd name="T21" fmla="*/ 1 h 87"/>
                  <a:gd name="T22" fmla="*/ 0 w 40"/>
                  <a:gd name="T23" fmla="*/ 1 h 87"/>
                  <a:gd name="T24" fmla="*/ 0 w 40"/>
                  <a:gd name="T25" fmla="*/ 1 h 87"/>
                  <a:gd name="T26" fmla="*/ 0 w 40"/>
                  <a:gd name="T27" fmla="*/ 1 h 87"/>
                  <a:gd name="T28" fmla="*/ 0 w 40"/>
                  <a:gd name="T29" fmla="*/ 0 h 87"/>
                  <a:gd name="T30" fmla="*/ 0 w 40"/>
                  <a:gd name="T31" fmla="*/ 0 h 87"/>
                  <a:gd name="T32" fmla="*/ 0 w 40"/>
                  <a:gd name="T33" fmla="*/ 0 h 87"/>
                  <a:gd name="T34" fmla="*/ 0 w 40"/>
                  <a:gd name="T35" fmla="*/ 0 h 87"/>
                  <a:gd name="T36" fmla="*/ 0 w 40"/>
                  <a:gd name="T37" fmla="*/ 0 h 87"/>
                  <a:gd name="T38" fmla="*/ 0 w 40"/>
                  <a:gd name="T39" fmla="*/ 0 h 87"/>
                  <a:gd name="T40" fmla="*/ 0 w 40"/>
                  <a:gd name="T41" fmla="*/ 0 h 87"/>
                  <a:gd name="T42" fmla="*/ 0 w 40"/>
                  <a:gd name="T43" fmla="*/ 0 h 87"/>
                  <a:gd name="T44" fmla="*/ 0 w 40"/>
                  <a:gd name="T45" fmla="*/ 0 h 87"/>
                  <a:gd name="T46" fmla="*/ 0 w 40"/>
                  <a:gd name="T47" fmla="*/ 0 h 87"/>
                  <a:gd name="T48" fmla="*/ 0 w 40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42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0 h 37"/>
                  <a:gd name="T2" fmla="*/ 0 w 61"/>
                  <a:gd name="T3" fmla="*/ 0 h 37"/>
                  <a:gd name="T4" fmla="*/ 0 w 61"/>
                  <a:gd name="T5" fmla="*/ 0 h 37"/>
                  <a:gd name="T6" fmla="*/ 1 w 61"/>
                  <a:gd name="T7" fmla="*/ 0 h 37"/>
                  <a:gd name="T8" fmla="*/ 1 w 61"/>
                  <a:gd name="T9" fmla="*/ 0 h 37"/>
                  <a:gd name="T10" fmla="*/ 1 w 61"/>
                  <a:gd name="T11" fmla="*/ 0 h 37"/>
                  <a:gd name="T12" fmla="*/ 1 w 61"/>
                  <a:gd name="T13" fmla="*/ 0 h 37"/>
                  <a:gd name="T14" fmla="*/ 1 w 61"/>
                  <a:gd name="T15" fmla="*/ 0 h 37"/>
                  <a:gd name="T16" fmla="*/ 0 w 61"/>
                  <a:gd name="T17" fmla="*/ 0 h 37"/>
                  <a:gd name="T18" fmla="*/ 0 w 61"/>
                  <a:gd name="T19" fmla="*/ 0 h 37"/>
                  <a:gd name="T20" fmla="*/ 0 w 61"/>
                  <a:gd name="T21" fmla="*/ 0 h 37"/>
                  <a:gd name="T22" fmla="*/ 0 w 61"/>
                  <a:gd name="T23" fmla="*/ 0 h 37"/>
                  <a:gd name="T24" fmla="*/ 0 w 61"/>
                  <a:gd name="T25" fmla="*/ 0 h 37"/>
                  <a:gd name="T26" fmla="*/ 0 w 61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43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0 w 40"/>
                  <a:gd name="T1" fmla="*/ 0 h 30"/>
                  <a:gd name="T2" fmla="*/ 0 w 40"/>
                  <a:gd name="T3" fmla="*/ 0 h 30"/>
                  <a:gd name="T4" fmla="*/ 0 w 40"/>
                  <a:gd name="T5" fmla="*/ 0 h 30"/>
                  <a:gd name="T6" fmla="*/ 0 w 40"/>
                  <a:gd name="T7" fmla="*/ 0 h 30"/>
                  <a:gd name="T8" fmla="*/ 0 w 40"/>
                  <a:gd name="T9" fmla="*/ 0 h 30"/>
                  <a:gd name="T10" fmla="*/ 0 w 40"/>
                  <a:gd name="T11" fmla="*/ 0 h 30"/>
                  <a:gd name="T12" fmla="*/ 0 w 40"/>
                  <a:gd name="T13" fmla="*/ 0 h 30"/>
                  <a:gd name="T14" fmla="*/ 0 w 40"/>
                  <a:gd name="T15" fmla="*/ 0 h 30"/>
                  <a:gd name="T16" fmla="*/ 0 w 40"/>
                  <a:gd name="T17" fmla="*/ 0 h 30"/>
                  <a:gd name="T18" fmla="*/ 0 w 40"/>
                  <a:gd name="T19" fmla="*/ 0 h 30"/>
                  <a:gd name="T20" fmla="*/ 0 w 40"/>
                  <a:gd name="T21" fmla="*/ 0 h 30"/>
                  <a:gd name="T22" fmla="*/ 0 w 40"/>
                  <a:gd name="T23" fmla="*/ 0 h 30"/>
                  <a:gd name="T24" fmla="*/ 0 w 40"/>
                  <a:gd name="T25" fmla="*/ 0 h 30"/>
                  <a:gd name="T26" fmla="*/ 0 w 40"/>
                  <a:gd name="T27" fmla="*/ 0 h 30"/>
                  <a:gd name="T28" fmla="*/ 0 w 40"/>
                  <a:gd name="T29" fmla="*/ 0 h 30"/>
                  <a:gd name="T30" fmla="*/ 0 w 40"/>
                  <a:gd name="T31" fmla="*/ 0 h 30"/>
                  <a:gd name="T32" fmla="*/ 0 w 4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44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1 w 74"/>
                  <a:gd name="T1" fmla="*/ 1 h 80"/>
                  <a:gd name="T2" fmla="*/ 1 w 74"/>
                  <a:gd name="T3" fmla="*/ 1 h 80"/>
                  <a:gd name="T4" fmla="*/ 1 w 74"/>
                  <a:gd name="T5" fmla="*/ 1 h 80"/>
                  <a:gd name="T6" fmla="*/ 1 w 74"/>
                  <a:gd name="T7" fmla="*/ 1 h 80"/>
                  <a:gd name="T8" fmla="*/ 1 w 74"/>
                  <a:gd name="T9" fmla="*/ 1 h 80"/>
                  <a:gd name="T10" fmla="*/ 1 w 74"/>
                  <a:gd name="T11" fmla="*/ 1 h 80"/>
                  <a:gd name="T12" fmla="*/ 1 w 74"/>
                  <a:gd name="T13" fmla="*/ 0 h 80"/>
                  <a:gd name="T14" fmla="*/ 0 w 74"/>
                  <a:gd name="T15" fmla="*/ 0 h 80"/>
                  <a:gd name="T16" fmla="*/ 0 w 74"/>
                  <a:gd name="T17" fmla="*/ 0 h 80"/>
                  <a:gd name="T18" fmla="*/ 0 w 74"/>
                  <a:gd name="T19" fmla="*/ 0 h 80"/>
                  <a:gd name="T20" fmla="*/ 0 w 74"/>
                  <a:gd name="T21" fmla="*/ 0 h 80"/>
                  <a:gd name="T22" fmla="*/ 0 w 74"/>
                  <a:gd name="T23" fmla="*/ 0 h 80"/>
                  <a:gd name="T24" fmla="*/ 0 w 74"/>
                  <a:gd name="T25" fmla="*/ 0 h 80"/>
                  <a:gd name="T26" fmla="*/ 0 w 74"/>
                  <a:gd name="T27" fmla="*/ 0 h 80"/>
                  <a:gd name="T28" fmla="*/ 0 w 74"/>
                  <a:gd name="T29" fmla="*/ 0 h 80"/>
                  <a:gd name="T30" fmla="*/ 0 w 74"/>
                  <a:gd name="T31" fmla="*/ 0 h 80"/>
                  <a:gd name="T32" fmla="*/ 0 w 74"/>
                  <a:gd name="T33" fmla="*/ 0 h 80"/>
                  <a:gd name="T34" fmla="*/ 0 w 74"/>
                  <a:gd name="T35" fmla="*/ 0 h 80"/>
                  <a:gd name="T36" fmla="*/ 0 w 74"/>
                  <a:gd name="T37" fmla="*/ 0 h 80"/>
                  <a:gd name="T38" fmla="*/ 0 w 74"/>
                  <a:gd name="T39" fmla="*/ 1 h 80"/>
                  <a:gd name="T40" fmla="*/ 0 w 74"/>
                  <a:gd name="T41" fmla="*/ 1 h 80"/>
                  <a:gd name="T42" fmla="*/ 0 w 74"/>
                  <a:gd name="T43" fmla="*/ 1 h 80"/>
                  <a:gd name="T44" fmla="*/ 0 w 74"/>
                  <a:gd name="T45" fmla="*/ 1 h 80"/>
                  <a:gd name="T46" fmla="*/ 0 w 74"/>
                  <a:gd name="T47" fmla="*/ 1 h 80"/>
                  <a:gd name="T48" fmla="*/ 0 w 74"/>
                  <a:gd name="T49" fmla="*/ 1 h 80"/>
                  <a:gd name="T50" fmla="*/ 1 w 74"/>
                  <a:gd name="T51" fmla="*/ 1 h 80"/>
                  <a:gd name="T52" fmla="*/ 1 w 74"/>
                  <a:gd name="T53" fmla="*/ 1 h 80"/>
                  <a:gd name="T54" fmla="*/ 1 w 74"/>
                  <a:gd name="T55" fmla="*/ 1 h 80"/>
                  <a:gd name="T56" fmla="*/ 1 w 74"/>
                  <a:gd name="T57" fmla="*/ 1 h 80"/>
                  <a:gd name="T58" fmla="*/ 1 w 74"/>
                  <a:gd name="T59" fmla="*/ 1 h 80"/>
                  <a:gd name="T60" fmla="*/ 1 w 74"/>
                  <a:gd name="T61" fmla="*/ 1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45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1 w 86"/>
                  <a:gd name="T1" fmla="*/ 1 h 80"/>
                  <a:gd name="T2" fmla="*/ 1 w 86"/>
                  <a:gd name="T3" fmla="*/ 1 h 80"/>
                  <a:gd name="T4" fmla="*/ 1 w 86"/>
                  <a:gd name="T5" fmla="*/ 1 h 80"/>
                  <a:gd name="T6" fmla="*/ 1 w 86"/>
                  <a:gd name="T7" fmla="*/ 1 h 80"/>
                  <a:gd name="T8" fmla="*/ 1 w 86"/>
                  <a:gd name="T9" fmla="*/ 1 h 80"/>
                  <a:gd name="T10" fmla="*/ 1 w 86"/>
                  <a:gd name="T11" fmla="*/ 1 h 80"/>
                  <a:gd name="T12" fmla="*/ 1 w 86"/>
                  <a:gd name="T13" fmla="*/ 1 h 80"/>
                  <a:gd name="T14" fmla="*/ 1 w 86"/>
                  <a:gd name="T15" fmla="*/ 1 h 80"/>
                  <a:gd name="T16" fmla="*/ 0 w 86"/>
                  <a:gd name="T17" fmla="*/ 0 h 80"/>
                  <a:gd name="T18" fmla="*/ 0 w 86"/>
                  <a:gd name="T19" fmla="*/ 0 h 80"/>
                  <a:gd name="T20" fmla="*/ 0 w 86"/>
                  <a:gd name="T21" fmla="*/ 0 h 80"/>
                  <a:gd name="T22" fmla="*/ 0 w 86"/>
                  <a:gd name="T23" fmla="*/ 0 h 80"/>
                  <a:gd name="T24" fmla="*/ 0 w 86"/>
                  <a:gd name="T25" fmla="*/ 0 h 80"/>
                  <a:gd name="T26" fmla="*/ 0 w 86"/>
                  <a:gd name="T27" fmla="*/ 0 h 80"/>
                  <a:gd name="T28" fmla="*/ 0 w 86"/>
                  <a:gd name="T29" fmla="*/ 0 h 80"/>
                  <a:gd name="T30" fmla="*/ 0 w 86"/>
                  <a:gd name="T31" fmla="*/ 0 h 80"/>
                  <a:gd name="T32" fmla="*/ 0 w 86"/>
                  <a:gd name="T33" fmla="*/ 1 h 80"/>
                  <a:gd name="T34" fmla="*/ 0 w 86"/>
                  <a:gd name="T35" fmla="*/ 1 h 80"/>
                  <a:gd name="T36" fmla="*/ 0 w 86"/>
                  <a:gd name="T37" fmla="*/ 1 h 80"/>
                  <a:gd name="T38" fmla="*/ 0 w 86"/>
                  <a:gd name="T39" fmla="*/ 1 h 80"/>
                  <a:gd name="T40" fmla="*/ 0 w 86"/>
                  <a:gd name="T41" fmla="*/ 1 h 80"/>
                  <a:gd name="T42" fmla="*/ 1 w 86"/>
                  <a:gd name="T43" fmla="*/ 1 h 80"/>
                  <a:gd name="T44" fmla="*/ 1 w 86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46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0 h 31"/>
                  <a:gd name="T2" fmla="*/ 0 w 74"/>
                  <a:gd name="T3" fmla="*/ 0 h 31"/>
                  <a:gd name="T4" fmla="*/ 0 w 74"/>
                  <a:gd name="T5" fmla="*/ 0 h 31"/>
                  <a:gd name="T6" fmla="*/ 0 w 74"/>
                  <a:gd name="T7" fmla="*/ 0 h 31"/>
                  <a:gd name="T8" fmla="*/ 0 w 74"/>
                  <a:gd name="T9" fmla="*/ 0 h 31"/>
                  <a:gd name="T10" fmla="*/ 0 w 74"/>
                  <a:gd name="T11" fmla="*/ 0 h 31"/>
                  <a:gd name="T12" fmla="*/ 0 w 74"/>
                  <a:gd name="T13" fmla="*/ 0 h 31"/>
                  <a:gd name="T14" fmla="*/ 0 w 74"/>
                  <a:gd name="T15" fmla="*/ 0 h 31"/>
                  <a:gd name="T16" fmla="*/ 0 w 74"/>
                  <a:gd name="T17" fmla="*/ 0 h 31"/>
                  <a:gd name="T18" fmla="*/ 1 w 74"/>
                  <a:gd name="T19" fmla="*/ 0 h 31"/>
                  <a:gd name="T20" fmla="*/ 1 w 74"/>
                  <a:gd name="T21" fmla="*/ 0 h 31"/>
                  <a:gd name="T22" fmla="*/ 1 w 74"/>
                  <a:gd name="T23" fmla="*/ 0 h 31"/>
                  <a:gd name="T24" fmla="*/ 1 w 74"/>
                  <a:gd name="T25" fmla="*/ 0 h 31"/>
                  <a:gd name="T26" fmla="*/ 1 w 74"/>
                  <a:gd name="T27" fmla="*/ 0 h 31"/>
                  <a:gd name="T28" fmla="*/ 1 w 74"/>
                  <a:gd name="T29" fmla="*/ 0 h 31"/>
                  <a:gd name="T30" fmla="*/ 1 w 74"/>
                  <a:gd name="T31" fmla="*/ 0 h 31"/>
                  <a:gd name="T32" fmla="*/ 1 w 74"/>
                  <a:gd name="T33" fmla="*/ 0 h 31"/>
                  <a:gd name="T34" fmla="*/ 1 w 74"/>
                  <a:gd name="T35" fmla="*/ 0 h 31"/>
                  <a:gd name="T36" fmla="*/ 1 w 74"/>
                  <a:gd name="T37" fmla="*/ 0 h 31"/>
                  <a:gd name="T38" fmla="*/ 1 w 74"/>
                  <a:gd name="T39" fmla="*/ 0 h 31"/>
                  <a:gd name="T40" fmla="*/ 1 w 74"/>
                  <a:gd name="T41" fmla="*/ 0 h 31"/>
                  <a:gd name="T42" fmla="*/ 0 w 74"/>
                  <a:gd name="T43" fmla="*/ 0 h 31"/>
                  <a:gd name="T44" fmla="*/ 0 w 74"/>
                  <a:gd name="T45" fmla="*/ 0 h 31"/>
                  <a:gd name="T46" fmla="*/ 0 w 74"/>
                  <a:gd name="T47" fmla="*/ 0 h 31"/>
                  <a:gd name="T48" fmla="*/ 0 w 74"/>
                  <a:gd name="T49" fmla="*/ 0 h 31"/>
                  <a:gd name="T50" fmla="*/ 0 w 74"/>
                  <a:gd name="T51" fmla="*/ 0 h 31"/>
                  <a:gd name="T52" fmla="*/ 0 w 74"/>
                  <a:gd name="T53" fmla="*/ 0 h 31"/>
                  <a:gd name="T54" fmla="*/ 0 w 74"/>
                  <a:gd name="T55" fmla="*/ 0 h 31"/>
                  <a:gd name="T56" fmla="*/ 0 w 74"/>
                  <a:gd name="T57" fmla="*/ 0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47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48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0 w 100"/>
                  <a:gd name="T1" fmla="*/ 0 h 65"/>
                  <a:gd name="T2" fmla="*/ 0 w 100"/>
                  <a:gd name="T3" fmla="*/ 0 h 65"/>
                  <a:gd name="T4" fmla="*/ 1 w 100"/>
                  <a:gd name="T5" fmla="*/ 1 h 65"/>
                  <a:gd name="T6" fmla="*/ 1 w 100"/>
                  <a:gd name="T7" fmla="*/ 1 h 65"/>
                  <a:gd name="T8" fmla="*/ 1 w 100"/>
                  <a:gd name="T9" fmla="*/ 1 h 65"/>
                  <a:gd name="T10" fmla="*/ 1 w 100"/>
                  <a:gd name="T11" fmla="*/ 1 h 65"/>
                  <a:gd name="T12" fmla="*/ 1 w 100"/>
                  <a:gd name="T13" fmla="*/ 1 h 65"/>
                  <a:gd name="T14" fmla="*/ 1 w 100"/>
                  <a:gd name="T15" fmla="*/ 1 h 65"/>
                  <a:gd name="T16" fmla="*/ 1 w 100"/>
                  <a:gd name="T17" fmla="*/ 1 h 65"/>
                  <a:gd name="T18" fmla="*/ 1 w 100"/>
                  <a:gd name="T19" fmla="*/ 1 h 65"/>
                  <a:gd name="T20" fmla="*/ 1 w 100"/>
                  <a:gd name="T21" fmla="*/ 1 h 65"/>
                  <a:gd name="T22" fmla="*/ 1 w 100"/>
                  <a:gd name="T23" fmla="*/ 1 h 65"/>
                  <a:gd name="T24" fmla="*/ 1 w 100"/>
                  <a:gd name="T25" fmla="*/ 1 h 65"/>
                  <a:gd name="T26" fmla="*/ 1 w 100"/>
                  <a:gd name="T27" fmla="*/ 0 h 65"/>
                  <a:gd name="T28" fmla="*/ 1 w 100"/>
                  <a:gd name="T29" fmla="*/ 0 h 65"/>
                  <a:gd name="T30" fmla="*/ 1 w 100"/>
                  <a:gd name="T31" fmla="*/ 0 h 65"/>
                  <a:gd name="T32" fmla="*/ 1 w 100"/>
                  <a:gd name="T33" fmla="*/ 0 h 65"/>
                  <a:gd name="T34" fmla="*/ 0 w 100"/>
                  <a:gd name="T35" fmla="*/ 0 h 65"/>
                  <a:gd name="T36" fmla="*/ 0 w 100"/>
                  <a:gd name="T37" fmla="*/ 0 h 65"/>
                  <a:gd name="T38" fmla="*/ 0 w 100"/>
                  <a:gd name="T39" fmla="*/ 0 h 65"/>
                  <a:gd name="T40" fmla="*/ 0 w 100"/>
                  <a:gd name="T41" fmla="*/ 0 h 65"/>
                  <a:gd name="T42" fmla="*/ 0 w 100"/>
                  <a:gd name="T43" fmla="*/ 0 h 65"/>
                  <a:gd name="T44" fmla="*/ 0 w 100"/>
                  <a:gd name="T45" fmla="*/ 0 h 65"/>
                  <a:gd name="T46" fmla="*/ 0 w 100"/>
                  <a:gd name="T47" fmla="*/ 0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49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1 w 79"/>
                  <a:gd name="T1" fmla="*/ 1 h 104"/>
                  <a:gd name="T2" fmla="*/ 1 w 79"/>
                  <a:gd name="T3" fmla="*/ 1 h 104"/>
                  <a:gd name="T4" fmla="*/ 0 w 79"/>
                  <a:gd name="T5" fmla="*/ 0 h 104"/>
                  <a:gd name="T6" fmla="*/ 0 w 79"/>
                  <a:gd name="T7" fmla="*/ 0 h 104"/>
                  <a:gd name="T8" fmla="*/ 0 w 79"/>
                  <a:gd name="T9" fmla="*/ 0 h 104"/>
                  <a:gd name="T10" fmla="*/ 0 w 79"/>
                  <a:gd name="T11" fmla="*/ 0 h 104"/>
                  <a:gd name="T12" fmla="*/ 0 w 79"/>
                  <a:gd name="T13" fmla="*/ 0 h 104"/>
                  <a:gd name="T14" fmla="*/ 0 w 79"/>
                  <a:gd name="T15" fmla="*/ 0 h 104"/>
                  <a:gd name="T16" fmla="*/ 0 w 79"/>
                  <a:gd name="T17" fmla="*/ 1 h 104"/>
                  <a:gd name="T18" fmla="*/ 0 w 79"/>
                  <a:gd name="T19" fmla="*/ 1 h 104"/>
                  <a:gd name="T20" fmla="*/ 0 w 79"/>
                  <a:gd name="T21" fmla="*/ 1 h 104"/>
                  <a:gd name="T22" fmla="*/ 0 w 79"/>
                  <a:gd name="T23" fmla="*/ 1 h 104"/>
                  <a:gd name="T24" fmla="*/ 0 w 79"/>
                  <a:gd name="T25" fmla="*/ 1 h 104"/>
                  <a:gd name="T26" fmla="*/ 0 w 79"/>
                  <a:gd name="T27" fmla="*/ 1 h 104"/>
                  <a:gd name="T28" fmla="*/ 0 w 79"/>
                  <a:gd name="T29" fmla="*/ 1 h 104"/>
                  <a:gd name="T30" fmla="*/ 0 w 79"/>
                  <a:gd name="T31" fmla="*/ 1 h 104"/>
                  <a:gd name="T32" fmla="*/ 0 w 79"/>
                  <a:gd name="T33" fmla="*/ 1 h 104"/>
                  <a:gd name="T34" fmla="*/ 0 w 79"/>
                  <a:gd name="T35" fmla="*/ 1 h 104"/>
                  <a:gd name="T36" fmla="*/ 0 w 79"/>
                  <a:gd name="T37" fmla="*/ 1 h 104"/>
                  <a:gd name="T38" fmla="*/ 0 w 79"/>
                  <a:gd name="T39" fmla="*/ 1 h 104"/>
                  <a:gd name="T40" fmla="*/ 1 w 79"/>
                  <a:gd name="T41" fmla="*/ 1 h 104"/>
                  <a:gd name="T42" fmla="*/ 1 w 79"/>
                  <a:gd name="T43" fmla="*/ 1 h 104"/>
                  <a:gd name="T44" fmla="*/ 1 w 79"/>
                  <a:gd name="T45" fmla="*/ 1 h 104"/>
                  <a:gd name="T46" fmla="*/ 1 w 79"/>
                  <a:gd name="T47" fmla="*/ 1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849" name="Freeform 159"/>
            <p:cNvSpPr>
              <a:spLocks/>
            </p:cNvSpPr>
            <p:nvPr>
              <p:custDataLst>
                <p:tags r:id="rId472"/>
              </p:custDataLst>
            </p:nvPr>
          </p:nvSpPr>
          <p:spPr bwMode="auto">
            <a:xfrm>
              <a:off x="4031767" y="4340747"/>
              <a:ext cx="10485" cy="52880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50" name="Freeform 160"/>
            <p:cNvSpPr>
              <a:spLocks/>
            </p:cNvSpPr>
            <p:nvPr>
              <p:custDataLst>
                <p:tags r:id="rId473"/>
              </p:custDataLst>
            </p:nvPr>
          </p:nvSpPr>
          <p:spPr bwMode="auto">
            <a:xfrm>
              <a:off x="3959873" y="4473703"/>
              <a:ext cx="13480" cy="54391"/>
            </a:xfrm>
            <a:custGeom>
              <a:avLst/>
              <a:gdLst>
                <a:gd name="T0" fmla="*/ 0 w 39"/>
                <a:gd name="T1" fmla="*/ 0 h 35"/>
                <a:gd name="T2" fmla="*/ 2147483647 w 39"/>
                <a:gd name="T3" fmla="*/ 0 h 35"/>
                <a:gd name="T4" fmla="*/ 2147483647 w 39"/>
                <a:gd name="T5" fmla="*/ 2147483647 h 35"/>
                <a:gd name="T6" fmla="*/ 2147483647 w 39"/>
                <a:gd name="T7" fmla="*/ 2147483647 h 35"/>
                <a:gd name="T8" fmla="*/ 2147483647 w 39"/>
                <a:gd name="T9" fmla="*/ 2147483647 h 35"/>
                <a:gd name="T10" fmla="*/ 2147483647 w 39"/>
                <a:gd name="T11" fmla="*/ 2147483647 h 35"/>
                <a:gd name="T12" fmla="*/ 2147483647 w 39"/>
                <a:gd name="T13" fmla="*/ 2147483647 h 35"/>
                <a:gd name="T14" fmla="*/ 2147483647 w 39"/>
                <a:gd name="T15" fmla="*/ 2147483647 h 35"/>
                <a:gd name="T16" fmla="*/ 2147483647 w 39"/>
                <a:gd name="T17" fmla="*/ 2147483647 h 35"/>
                <a:gd name="T18" fmla="*/ 2147483647 w 39"/>
                <a:gd name="T19" fmla="*/ 2147483647 h 35"/>
                <a:gd name="T20" fmla="*/ 2147483647 w 39"/>
                <a:gd name="T21" fmla="*/ 2147483647 h 35"/>
                <a:gd name="T22" fmla="*/ 2147483647 w 39"/>
                <a:gd name="T23" fmla="*/ 2147483647 h 35"/>
                <a:gd name="T24" fmla="*/ 2147483647 w 39"/>
                <a:gd name="T25" fmla="*/ 2147483647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51" name="Freeform 161"/>
            <p:cNvSpPr>
              <a:spLocks/>
            </p:cNvSpPr>
            <p:nvPr>
              <p:custDataLst>
                <p:tags r:id="rId474"/>
              </p:custDataLst>
            </p:nvPr>
          </p:nvSpPr>
          <p:spPr bwMode="auto">
            <a:xfrm>
              <a:off x="5656851" y="2881248"/>
              <a:ext cx="687477" cy="315771"/>
            </a:xfrm>
            <a:custGeom>
              <a:avLst/>
              <a:gdLst>
                <a:gd name="T0" fmla="*/ 2147483647 w 1688"/>
                <a:gd name="T1" fmla="*/ 2147483647 h 630"/>
                <a:gd name="T2" fmla="*/ 2147483647 w 1688"/>
                <a:gd name="T3" fmla="*/ 2147483647 h 630"/>
                <a:gd name="T4" fmla="*/ 2147483647 w 1688"/>
                <a:gd name="T5" fmla="*/ 2147483647 h 630"/>
                <a:gd name="T6" fmla="*/ 2147483647 w 1688"/>
                <a:gd name="T7" fmla="*/ 2147483647 h 630"/>
                <a:gd name="T8" fmla="*/ 2147483647 w 1688"/>
                <a:gd name="T9" fmla="*/ 2147483647 h 630"/>
                <a:gd name="T10" fmla="*/ 2147483647 w 1688"/>
                <a:gd name="T11" fmla="*/ 2147483647 h 630"/>
                <a:gd name="T12" fmla="*/ 2147483647 w 1688"/>
                <a:gd name="T13" fmla="*/ 2147483647 h 630"/>
                <a:gd name="T14" fmla="*/ 2147483647 w 1688"/>
                <a:gd name="T15" fmla="*/ 2147483647 h 630"/>
                <a:gd name="T16" fmla="*/ 2147483647 w 1688"/>
                <a:gd name="T17" fmla="*/ 2147483647 h 630"/>
                <a:gd name="T18" fmla="*/ 2147483647 w 1688"/>
                <a:gd name="T19" fmla="*/ 2147483647 h 630"/>
                <a:gd name="T20" fmla="*/ 2147483647 w 1688"/>
                <a:gd name="T21" fmla="*/ 2147483647 h 630"/>
                <a:gd name="T22" fmla="*/ 2147483647 w 1688"/>
                <a:gd name="T23" fmla="*/ 2147483647 h 630"/>
                <a:gd name="T24" fmla="*/ 2147483647 w 1688"/>
                <a:gd name="T25" fmla="*/ 2147483647 h 630"/>
                <a:gd name="T26" fmla="*/ 2147483647 w 1688"/>
                <a:gd name="T27" fmla="*/ 2147483647 h 630"/>
                <a:gd name="T28" fmla="*/ 2147483647 w 1688"/>
                <a:gd name="T29" fmla="*/ 2147483647 h 630"/>
                <a:gd name="T30" fmla="*/ 2147483647 w 1688"/>
                <a:gd name="T31" fmla="*/ 2147483647 h 630"/>
                <a:gd name="T32" fmla="*/ 2147483647 w 1688"/>
                <a:gd name="T33" fmla="*/ 2147483647 h 630"/>
                <a:gd name="T34" fmla="*/ 2147483647 w 1688"/>
                <a:gd name="T35" fmla="*/ 2147483647 h 630"/>
                <a:gd name="T36" fmla="*/ 2147483647 w 1688"/>
                <a:gd name="T37" fmla="*/ 2147483647 h 630"/>
                <a:gd name="T38" fmla="*/ 2147483647 w 1688"/>
                <a:gd name="T39" fmla="*/ 2147483647 h 630"/>
                <a:gd name="T40" fmla="*/ 2147483647 w 1688"/>
                <a:gd name="T41" fmla="*/ 2147483647 h 630"/>
                <a:gd name="T42" fmla="*/ 2147483647 w 1688"/>
                <a:gd name="T43" fmla="*/ 2147483647 h 630"/>
                <a:gd name="T44" fmla="*/ 2147483647 w 1688"/>
                <a:gd name="T45" fmla="*/ 2147483647 h 630"/>
                <a:gd name="T46" fmla="*/ 2147483647 w 1688"/>
                <a:gd name="T47" fmla="*/ 2147483647 h 630"/>
                <a:gd name="T48" fmla="*/ 2147483647 w 1688"/>
                <a:gd name="T49" fmla="*/ 2147483647 h 630"/>
                <a:gd name="T50" fmla="*/ 2147483647 w 1688"/>
                <a:gd name="T51" fmla="*/ 2147483647 h 630"/>
                <a:gd name="T52" fmla="*/ 2147483647 w 1688"/>
                <a:gd name="T53" fmla="*/ 2147483647 h 630"/>
                <a:gd name="T54" fmla="*/ 2147483647 w 1688"/>
                <a:gd name="T55" fmla="*/ 2147483647 h 630"/>
                <a:gd name="T56" fmla="*/ 2147483647 w 1688"/>
                <a:gd name="T57" fmla="*/ 2147483647 h 630"/>
                <a:gd name="T58" fmla="*/ 2147483647 w 1688"/>
                <a:gd name="T59" fmla="*/ 2147483647 h 630"/>
                <a:gd name="T60" fmla="*/ 2147483647 w 1688"/>
                <a:gd name="T61" fmla="*/ 2147483647 h 630"/>
                <a:gd name="T62" fmla="*/ 2147483647 w 1688"/>
                <a:gd name="T63" fmla="*/ 2147483647 h 630"/>
                <a:gd name="T64" fmla="*/ 2147483647 w 1688"/>
                <a:gd name="T65" fmla="*/ 2147483647 h 630"/>
                <a:gd name="T66" fmla="*/ 2147483647 w 1688"/>
                <a:gd name="T67" fmla="*/ 2147483647 h 630"/>
                <a:gd name="T68" fmla="*/ 2147483647 w 1688"/>
                <a:gd name="T69" fmla="*/ 2147483647 h 630"/>
                <a:gd name="T70" fmla="*/ 2147483647 w 1688"/>
                <a:gd name="T71" fmla="*/ 2147483647 h 630"/>
                <a:gd name="T72" fmla="*/ 2147483647 w 1688"/>
                <a:gd name="T73" fmla="*/ 2147483647 h 630"/>
                <a:gd name="T74" fmla="*/ 2147483647 w 1688"/>
                <a:gd name="T75" fmla="*/ 2147483647 h 630"/>
                <a:gd name="T76" fmla="*/ 2147483647 w 1688"/>
                <a:gd name="T77" fmla="*/ 2147483647 h 630"/>
                <a:gd name="T78" fmla="*/ 2147483647 w 1688"/>
                <a:gd name="T79" fmla="*/ 2147483647 h 630"/>
                <a:gd name="T80" fmla="*/ 2147483647 w 1688"/>
                <a:gd name="T81" fmla="*/ 2147483647 h 630"/>
                <a:gd name="T82" fmla="*/ 2147483647 w 1688"/>
                <a:gd name="T83" fmla="*/ 2147483647 h 630"/>
                <a:gd name="T84" fmla="*/ 2147483647 w 1688"/>
                <a:gd name="T85" fmla="*/ 2147483647 h 630"/>
                <a:gd name="T86" fmla="*/ 2147483647 w 1688"/>
                <a:gd name="T87" fmla="*/ 2147483647 h 630"/>
                <a:gd name="T88" fmla="*/ 2147483647 w 1688"/>
                <a:gd name="T89" fmla="*/ 2147483647 h 630"/>
                <a:gd name="T90" fmla="*/ 2147483647 w 1688"/>
                <a:gd name="T91" fmla="*/ 2147483647 h 630"/>
                <a:gd name="T92" fmla="*/ 2147483647 w 1688"/>
                <a:gd name="T93" fmla="*/ 2147483647 h 630"/>
                <a:gd name="T94" fmla="*/ 2147483647 w 1688"/>
                <a:gd name="T95" fmla="*/ 2147483647 h 630"/>
                <a:gd name="T96" fmla="*/ 2147483647 w 1688"/>
                <a:gd name="T97" fmla="*/ 2147483647 h 630"/>
                <a:gd name="T98" fmla="*/ 2147483647 w 1688"/>
                <a:gd name="T99" fmla="*/ 2147483647 h 630"/>
                <a:gd name="T100" fmla="*/ 2147483647 w 1688"/>
                <a:gd name="T101" fmla="*/ 2147483647 h 630"/>
                <a:gd name="T102" fmla="*/ 2147483647 w 1688"/>
                <a:gd name="T103" fmla="*/ 2147483647 h 630"/>
                <a:gd name="T104" fmla="*/ 2147483647 w 1688"/>
                <a:gd name="T105" fmla="*/ 2147483647 h 630"/>
                <a:gd name="T106" fmla="*/ 2147483647 w 1688"/>
                <a:gd name="T107" fmla="*/ 2147483647 h 630"/>
                <a:gd name="T108" fmla="*/ 2147483647 w 1688"/>
                <a:gd name="T109" fmla="*/ 2147483647 h 630"/>
                <a:gd name="T110" fmla="*/ 2147483647 w 1688"/>
                <a:gd name="T111" fmla="*/ 2147483647 h 630"/>
                <a:gd name="T112" fmla="*/ 2147483647 w 1688"/>
                <a:gd name="T113" fmla="*/ 2147483647 h 630"/>
                <a:gd name="T114" fmla="*/ 2147483647 w 1688"/>
                <a:gd name="T115" fmla="*/ 2147483647 h 630"/>
                <a:gd name="T116" fmla="*/ 2147483647 w 1688"/>
                <a:gd name="T117" fmla="*/ 2147483647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52" name="Freeform 162"/>
            <p:cNvSpPr>
              <a:spLocks/>
            </p:cNvSpPr>
            <p:nvPr>
              <p:custDataLst>
                <p:tags r:id="rId475"/>
              </p:custDataLst>
            </p:nvPr>
          </p:nvSpPr>
          <p:spPr bwMode="auto">
            <a:xfrm>
              <a:off x="2191004" y="4753213"/>
              <a:ext cx="310039" cy="395847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2147483647 h 795"/>
                <a:gd name="T112" fmla="*/ 2147483647 w 758"/>
                <a:gd name="T113" fmla="*/ 2147483647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53" name="Freeform 163"/>
            <p:cNvSpPr>
              <a:spLocks/>
            </p:cNvSpPr>
            <p:nvPr>
              <p:custDataLst>
                <p:tags r:id="rId476"/>
              </p:custDataLst>
            </p:nvPr>
          </p:nvSpPr>
          <p:spPr bwMode="auto">
            <a:xfrm>
              <a:off x="2393203" y="4210812"/>
              <a:ext cx="112333" cy="205478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2147483647 h 414"/>
                <a:gd name="T28" fmla="*/ 2147483647 w 273"/>
                <a:gd name="T29" fmla="*/ 2147483647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2147483647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2854" name="Group 164"/>
            <p:cNvGrpSpPr>
              <a:grpSpLocks/>
            </p:cNvGrpSpPr>
            <p:nvPr>
              <p:custDataLst>
                <p:tags r:id="rId477"/>
              </p:custDataLst>
            </p:nvPr>
          </p:nvGrpSpPr>
          <p:grpSpPr bwMode="auto">
            <a:xfrm>
              <a:off x="2123604" y="4053682"/>
              <a:ext cx="305546" cy="382249"/>
              <a:chOff x="1486" y="2412"/>
              <a:chExt cx="244" cy="256"/>
            </a:xfrm>
          </p:grpSpPr>
          <p:sp>
            <p:nvSpPr>
              <p:cNvPr id="3237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0 h 22"/>
                  <a:gd name="T4" fmla="*/ 0 w 54"/>
                  <a:gd name="T5" fmla="*/ 0 h 22"/>
                  <a:gd name="T6" fmla="*/ 0 w 54"/>
                  <a:gd name="T7" fmla="*/ 0 h 22"/>
                  <a:gd name="T8" fmla="*/ 0 w 54"/>
                  <a:gd name="T9" fmla="*/ 0 h 22"/>
                  <a:gd name="T10" fmla="*/ 0 w 54"/>
                  <a:gd name="T11" fmla="*/ 0 h 22"/>
                  <a:gd name="T12" fmla="*/ 0 w 54"/>
                  <a:gd name="T13" fmla="*/ 0 h 22"/>
                  <a:gd name="T14" fmla="*/ 0 w 54"/>
                  <a:gd name="T15" fmla="*/ 0 h 22"/>
                  <a:gd name="T16" fmla="*/ 0 w 54"/>
                  <a:gd name="T17" fmla="*/ 0 h 22"/>
                  <a:gd name="T18" fmla="*/ 0 w 54"/>
                  <a:gd name="T19" fmla="*/ 0 h 22"/>
                  <a:gd name="T20" fmla="*/ 0 w 54"/>
                  <a:gd name="T21" fmla="*/ 0 h 22"/>
                  <a:gd name="T22" fmla="*/ 1 w 54"/>
                  <a:gd name="T23" fmla="*/ 0 h 22"/>
                  <a:gd name="T24" fmla="*/ 1 w 54"/>
                  <a:gd name="T25" fmla="*/ 0 h 22"/>
                  <a:gd name="T26" fmla="*/ 1 w 54"/>
                  <a:gd name="T27" fmla="*/ 0 h 22"/>
                  <a:gd name="T28" fmla="*/ 0 w 54"/>
                  <a:gd name="T29" fmla="*/ 0 h 22"/>
                  <a:gd name="T30" fmla="*/ 0 w 54"/>
                  <a:gd name="T31" fmla="*/ 0 h 22"/>
                  <a:gd name="T32" fmla="*/ 0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38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0 h 24"/>
                  <a:gd name="T6" fmla="*/ 0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  <a:gd name="T16" fmla="*/ 0 w 6"/>
                  <a:gd name="T17" fmla="*/ 0 h 24"/>
                  <a:gd name="T18" fmla="*/ 0 w 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39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0 h 12"/>
                  <a:gd name="T2" fmla="*/ 0 w 27"/>
                  <a:gd name="T3" fmla="*/ 0 h 12"/>
                  <a:gd name="T4" fmla="*/ 0 w 27"/>
                  <a:gd name="T5" fmla="*/ 0 h 12"/>
                  <a:gd name="T6" fmla="*/ 0 w 27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40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0 w 743"/>
                  <a:gd name="T1" fmla="*/ 3 h 672"/>
                  <a:gd name="T2" fmla="*/ 1 w 743"/>
                  <a:gd name="T3" fmla="*/ 3 h 672"/>
                  <a:gd name="T4" fmla="*/ 1 w 743"/>
                  <a:gd name="T5" fmla="*/ 4 h 672"/>
                  <a:gd name="T6" fmla="*/ 2 w 743"/>
                  <a:gd name="T7" fmla="*/ 4 h 672"/>
                  <a:gd name="T8" fmla="*/ 2 w 743"/>
                  <a:gd name="T9" fmla="*/ 4 h 672"/>
                  <a:gd name="T10" fmla="*/ 4 w 743"/>
                  <a:gd name="T11" fmla="*/ 5 h 672"/>
                  <a:gd name="T12" fmla="*/ 3 w 743"/>
                  <a:gd name="T13" fmla="*/ 5 h 672"/>
                  <a:gd name="T14" fmla="*/ 4 w 743"/>
                  <a:gd name="T15" fmla="*/ 6 h 672"/>
                  <a:gd name="T16" fmla="*/ 4 w 743"/>
                  <a:gd name="T17" fmla="*/ 7 h 672"/>
                  <a:gd name="T18" fmla="*/ 4 w 743"/>
                  <a:gd name="T19" fmla="*/ 7 h 672"/>
                  <a:gd name="T20" fmla="*/ 4 w 743"/>
                  <a:gd name="T21" fmla="*/ 8 h 672"/>
                  <a:gd name="T22" fmla="*/ 4 w 743"/>
                  <a:gd name="T23" fmla="*/ 8 h 672"/>
                  <a:gd name="T24" fmla="*/ 5 w 743"/>
                  <a:gd name="T25" fmla="*/ 8 h 672"/>
                  <a:gd name="T26" fmla="*/ 5 w 743"/>
                  <a:gd name="T27" fmla="*/ 8 h 672"/>
                  <a:gd name="T28" fmla="*/ 6 w 743"/>
                  <a:gd name="T29" fmla="*/ 8 h 672"/>
                  <a:gd name="T30" fmla="*/ 6 w 743"/>
                  <a:gd name="T31" fmla="*/ 7 h 672"/>
                  <a:gd name="T32" fmla="*/ 6 w 743"/>
                  <a:gd name="T33" fmla="*/ 6 h 672"/>
                  <a:gd name="T34" fmla="*/ 7 w 743"/>
                  <a:gd name="T35" fmla="*/ 6 h 672"/>
                  <a:gd name="T36" fmla="*/ 7 w 743"/>
                  <a:gd name="T37" fmla="*/ 6 h 672"/>
                  <a:gd name="T38" fmla="*/ 8 w 743"/>
                  <a:gd name="T39" fmla="*/ 5 h 672"/>
                  <a:gd name="T40" fmla="*/ 8 w 743"/>
                  <a:gd name="T41" fmla="*/ 5 h 672"/>
                  <a:gd name="T42" fmla="*/ 8 w 743"/>
                  <a:gd name="T43" fmla="*/ 5 h 672"/>
                  <a:gd name="T44" fmla="*/ 8 w 743"/>
                  <a:gd name="T45" fmla="*/ 4 h 672"/>
                  <a:gd name="T46" fmla="*/ 8 w 743"/>
                  <a:gd name="T47" fmla="*/ 4 h 672"/>
                  <a:gd name="T48" fmla="*/ 8 w 743"/>
                  <a:gd name="T49" fmla="*/ 3 h 672"/>
                  <a:gd name="T50" fmla="*/ 9 w 743"/>
                  <a:gd name="T51" fmla="*/ 3 h 672"/>
                  <a:gd name="T52" fmla="*/ 9 w 743"/>
                  <a:gd name="T53" fmla="*/ 3 h 672"/>
                  <a:gd name="T54" fmla="*/ 8 w 743"/>
                  <a:gd name="T55" fmla="*/ 2 h 672"/>
                  <a:gd name="T56" fmla="*/ 8 w 743"/>
                  <a:gd name="T57" fmla="*/ 2 h 672"/>
                  <a:gd name="T58" fmla="*/ 8 w 743"/>
                  <a:gd name="T59" fmla="*/ 2 h 672"/>
                  <a:gd name="T60" fmla="*/ 8 w 743"/>
                  <a:gd name="T61" fmla="*/ 2 h 672"/>
                  <a:gd name="T62" fmla="*/ 7 w 743"/>
                  <a:gd name="T63" fmla="*/ 2 h 672"/>
                  <a:gd name="T64" fmla="*/ 7 w 743"/>
                  <a:gd name="T65" fmla="*/ 1 h 672"/>
                  <a:gd name="T66" fmla="*/ 7 w 743"/>
                  <a:gd name="T67" fmla="*/ 1 h 672"/>
                  <a:gd name="T68" fmla="*/ 6 w 743"/>
                  <a:gd name="T69" fmla="*/ 1 h 672"/>
                  <a:gd name="T70" fmla="*/ 6 w 743"/>
                  <a:gd name="T71" fmla="*/ 1 h 672"/>
                  <a:gd name="T72" fmla="*/ 6 w 743"/>
                  <a:gd name="T73" fmla="*/ 1 h 672"/>
                  <a:gd name="T74" fmla="*/ 5 w 743"/>
                  <a:gd name="T75" fmla="*/ 1 h 672"/>
                  <a:gd name="T76" fmla="*/ 5 w 743"/>
                  <a:gd name="T77" fmla="*/ 1 h 672"/>
                  <a:gd name="T78" fmla="*/ 5 w 743"/>
                  <a:gd name="T79" fmla="*/ 1 h 672"/>
                  <a:gd name="T80" fmla="*/ 4 w 743"/>
                  <a:gd name="T81" fmla="*/ 1 h 672"/>
                  <a:gd name="T82" fmla="*/ 4 w 743"/>
                  <a:gd name="T83" fmla="*/ 1 h 672"/>
                  <a:gd name="T84" fmla="*/ 4 w 743"/>
                  <a:gd name="T85" fmla="*/ 1 h 672"/>
                  <a:gd name="T86" fmla="*/ 3 w 743"/>
                  <a:gd name="T87" fmla="*/ 1 h 672"/>
                  <a:gd name="T88" fmla="*/ 3 w 743"/>
                  <a:gd name="T89" fmla="*/ 1 h 672"/>
                  <a:gd name="T90" fmla="*/ 2 w 743"/>
                  <a:gd name="T91" fmla="*/ 0 h 672"/>
                  <a:gd name="T92" fmla="*/ 2 w 743"/>
                  <a:gd name="T93" fmla="*/ 0 h 672"/>
                  <a:gd name="T94" fmla="*/ 2 w 743"/>
                  <a:gd name="T95" fmla="*/ 1 h 672"/>
                  <a:gd name="T96" fmla="*/ 1 w 743"/>
                  <a:gd name="T97" fmla="*/ 1 h 672"/>
                  <a:gd name="T98" fmla="*/ 1 w 743"/>
                  <a:gd name="T99" fmla="*/ 2 h 672"/>
                  <a:gd name="T100" fmla="*/ 1 w 743"/>
                  <a:gd name="T101" fmla="*/ 2 h 672"/>
                  <a:gd name="T102" fmla="*/ 1 w 743"/>
                  <a:gd name="T103" fmla="*/ 2 h 672"/>
                  <a:gd name="T104" fmla="*/ 1 w 743"/>
                  <a:gd name="T105" fmla="*/ 2 h 672"/>
                  <a:gd name="T106" fmla="*/ 1 w 743"/>
                  <a:gd name="T107" fmla="*/ 2 h 672"/>
                  <a:gd name="T108" fmla="*/ 1 w 743"/>
                  <a:gd name="T109" fmla="*/ 1 h 672"/>
                  <a:gd name="T110" fmla="*/ 1 w 743"/>
                  <a:gd name="T111" fmla="*/ 1 h 672"/>
                  <a:gd name="T112" fmla="*/ 1 w 743"/>
                  <a:gd name="T113" fmla="*/ 0 h 672"/>
                  <a:gd name="T114" fmla="*/ 1 w 743"/>
                  <a:gd name="T115" fmla="*/ 0 h 672"/>
                  <a:gd name="T116" fmla="*/ 0 w 743"/>
                  <a:gd name="T117" fmla="*/ 1 h 672"/>
                  <a:gd name="T118" fmla="*/ 0 w 743"/>
                  <a:gd name="T119" fmla="*/ 1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855" name="Freeform 169"/>
            <p:cNvSpPr>
              <a:spLocks/>
            </p:cNvSpPr>
            <p:nvPr>
              <p:custDataLst>
                <p:tags r:id="rId478"/>
              </p:custDataLst>
            </p:nvPr>
          </p:nvSpPr>
          <p:spPr bwMode="auto">
            <a:xfrm>
              <a:off x="6861060" y="5519223"/>
              <a:ext cx="29955" cy="10576"/>
            </a:xfrm>
            <a:custGeom>
              <a:avLst/>
              <a:gdLst>
                <a:gd name="T0" fmla="*/ 0 w 79"/>
                <a:gd name="T1" fmla="*/ 2147483647 h 23"/>
                <a:gd name="T2" fmla="*/ 2147483647 w 79"/>
                <a:gd name="T3" fmla="*/ 2147483647 h 23"/>
                <a:gd name="T4" fmla="*/ 2147483647 w 79"/>
                <a:gd name="T5" fmla="*/ 2147483647 h 23"/>
                <a:gd name="T6" fmla="*/ 2147483647 w 79"/>
                <a:gd name="T7" fmla="*/ 2147483647 h 23"/>
                <a:gd name="T8" fmla="*/ 2147483647 w 79"/>
                <a:gd name="T9" fmla="*/ 0 h 23"/>
                <a:gd name="T10" fmla="*/ 2147483647 w 79"/>
                <a:gd name="T11" fmla="*/ 0 h 23"/>
                <a:gd name="T12" fmla="*/ 2147483647 w 79"/>
                <a:gd name="T13" fmla="*/ 2147483647 h 23"/>
                <a:gd name="T14" fmla="*/ 2147483647 w 79"/>
                <a:gd name="T15" fmla="*/ 2147483647 h 23"/>
                <a:gd name="T16" fmla="*/ 2147483647 w 79"/>
                <a:gd name="T17" fmla="*/ 2147483647 h 23"/>
                <a:gd name="T18" fmla="*/ 2147483647 w 79"/>
                <a:gd name="T19" fmla="*/ 2147483647 h 23"/>
                <a:gd name="T20" fmla="*/ 2147483647 w 79"/>
                <a:gd name="T21" fmla="*/ 2147483647 h 23"/>
                <a:gd name="T22" fmla="*/ 2147483647 w 79"/>
                <a:gd name="T23" fmla="*/ 2147483647 h 23"/>
                <a:gd name="T24" fmla="*/ 2147483647 w 79"/>
                <a:gd name="T25" fmla="*/ 2147483647 h 23"/>
                <a:gd name="T26" fmla="*/ 2147483647 w 79"/>
                <a:gd name="T27" fmla="*/ 2147483647 h 23"/>
                <a:gd name="T28" fmla="*/ 2147483647 w 79"/>
                <a:gd name="T29" fmla="*/ 2147483647 h 23"/>
                <a:gd name="T30" fmla="*/ 2147483647 w 79"/>
                <a:gd name="T31" fmla="*/ 2147483647 h 23"/>
                <a:gd name="T32" fmla="*/ 2147483647 w 79"/>
                <a:gd name="T33" fmla="*/ 2147483647 h 23"/>
                <a:gd name="T34" fmla="*/ 2147483647 w 79"/>
                <a:gd name="T35" fmla="*/ 2147483647 h 23"/>
                <a:gd name="T36" fmla="*/ 2147483647 w 79"/>
                <a:gd name="T37" fmla="*/ 2147483647 h 23"/>
                <a:gd name="T38" fmla="*/ 2147483647 w 79"/>
                <a:gd name="T39" fmla="*/ 2147483647 h 23"/>
                <a:gd name="T40" fmla="*/ 2147483647 w 79"/>
                <a:gd name="T41" fmla="*/ 2147483647 h 23"/>
                <a:gd name="T42" fmla="*/ 2147483647 w 79"/>
                <a:gd name="T43" fmla="*/ 2147483647 h 23"/>
                <a:gd name="T44" fmla="*/ 2147483647 w 79"/>
                <a:gd name="T45" fmla="*/ 2147483647 h 23"/>
                <a:gd name="T46" fmla="*/ 2147483647 w 79"/>
                <a:gd name="T47" fmla="*/ 2147483647 h 23"/>
                <a:gd name="T48" fmla="*/ 0 w 79"/>
                <a:gd name="T49" fmla="*/ 2147483647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56" name="Freeform 170"/>
            <p:cNvSpPr>
              <a:spLocks/>
            </p:cNvSpPr>
            <p:nvPr>
              <p:custDataLst>
                <p:tags r:id="rId479"/>
              </p:custDataLst>
            </p:nvPr>
          </p:nvSpPr>
          <p:spPr bwMode="auto">
            <a:xfrm>
              <a:off x="6970397" y="5646136"/>
              <a:ext cx="1498" cy="4532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2147483647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57" name="Line 171"/>
            <p:cNvSpPr>
              <a:spLocks noChangeShapeType="1"/>
            </p:cNvSpPr>
            <p:nvPr>
              <p:custDataLst>
                <p:tags r:id="rId480"/>
              </p:custDataLst>
            </p:nvPr>
          </p:nvSpPr>
          <p:spPr bwMode="auto">
            <a:xfrm flipV="1">
              <a:off x="7055771" y="5644625"/>
              <a:ext cx="1497" cy="120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58" name="Freeform 172"/>
            <p:cNvSpPr>
              <a:spLocks/>
            </p:cNvSpPr>
            <p:nvPr>
              <p:custDataLst>
                <p:tags r:id="rId481"/>
              </p:custDataLst>
            </p:nvPr>
          </p:nvSpPr>
          <p:spPr bwMode="auto">
            <a:xfrm>
              <a:off x="7055771" y="5644625"/>
              <a:ext cx="2996" cy="15109"/>
            </a:xfrm>
            <a:custGeom>
              <a:avLst/>
              <a:gdLst>
                <a:gd name="T0" fmla="*/ 0 w 5"/>
                <a:gd name="T1" fmla="*/ 0 h 30"/>
                <a:gd name="T2" fmla="*/ 2147483647 w 5"/>
                <a:gd name="T3" fmla="*/ 2147483647 h 30"/>
                <a:gd name="T4" fmla="*/ 2147483647 w 5"/>
                <a:gd name="T5" fmla="*/ 2147483647 h 30"/>
                <a:gd name="T6" fmla="*/ 2147483647 w 5"/>
                <a:gd name="T7" fmla="*/ 2147483647 h 30"/>
                <a:gd name="T8" fmla="*/ 2147483647 w 5"/>
                <a:gd name="T9" fmla="*/ 2147483647 h 30"/>
                <a:gd name="T10" fmla="*/ 2147483647 w 5"/>
                <a:gd name="T11" fmla="*/ 2147483647 h 30"/>
                <a:gd name="T12" fmla="*/ 2147483647 w 5"/>
                <a:gd name="T13" fmla="*/ 2147483647 h 30"/>
                <a:gd name="T14" fmla="*/ 2147483647 w 5"/>
                <a:gd name="T15" fmla="*/ 2147483647 h 30"/>
                <a:gd name="T16" fmla="*/ 0 w 5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59" name="Freeform 173"/>
            <p:cNvSpPr>
              <a:spLocks/>
            </p:cNvSpPr>
            <p:nvPr>
              <p:custDataLst>
                <p:tags r:id="rId482"/>
              </p:custDataLst>
            </p:nvPr>
          </p:nvSpPr>
          <p:spPr bwMode="auto">
            <a:xfrm>
              <a:off x="7337352" y="5139995"/>
              <a:ext cx="20969" cy="27196"/>
            </a:xfrm>
            <a:custGeom>
              <a:avLst/>
              <a:gdLst>
                <a:gd name="T0" fmla="*/ 0 w 53"/>
                <a:gd name="T1" fmla="*/ 2147483647 h 55"/>
                <a:gd name="T2" fmla="*/ 2147483647 w 53"/>
                <a:gd name="T3" fmla="*/ 2147483647 h 55"/>
                <a:gd name="T4" fmla="*/ 2147483647 w 53"/>
                <a:gd name="T5" fmla="*/ 2147483647 h 55"/>
                <a:gd name="T6" fmla="*/ 2147483647 w 53"/>
                <a:gd name="T7" fmla="*/ 2147483647 h 55"/>
                <a:gd name="T8" fmla="*/ 2147483647 w 53"/>
                <a:gd name="T9" fmla="*/ 2147483647 h 55"/>
                <a:gd name="T10" fmla="*/ 2147483647 w 53"/>
                <a:gd name="T11" fmla="*/ 2147483647 h 55"/>
                <a:gd name="T12" fmla="*/ 2147483647 w 53"/>
                <a:gd name="T13" fmla="*/ 2147483647 h 55"/>
                <a:gd name="T14" fmla="*/ 2147483647 w 53"/>
                <a:gd name="T15" fmla="*/ 2147483647 h 55"/>
                <a:gd name="T16" fmla="*/ 2147483647 w 53"/>
                <a:gd name="T17" fmla="*/ 2147483647 h 55"/>
                <a:gd name="T18" fmla="*/ 2147483647 w 53"/>
                <a:gd name="T19" fmla="*/ 2147483647 h 55"/>
                <a:gd name="T20" fmla="*/ 2147483647 w 53"/>
                <a:gd name="T21" fmla="*/ 2147483647 h 55"/>
                <a:gd name="T22" fmla="*/ 2147483647 w 53"/>
                <a:gd name="T23" fmla="*/ 2147483647 h 55"/>
                <a:gd name="T24" fmla="*/ 2147483647 w 53"/>
                <a:gd name="T25" fmla="*/ 2147483647 h 55"/>
                <a:gd name="T26" fmla="*/ 2147483647 w 53"/>
                <a:gd name="T27" fmla="*/ 0 h 55"/>
                <a:gd name="T28" fmla="*/ 2147483647 w 53"/>
                <a:gd name="T29" fmla="*/ 2147483647 h 55"/>
                <a:gd name="T30" fmla="*/ 0 w 53"/>
                <a:gd name="T31" fmla="*/ 2147483647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60" name="Freeform 174"/>
            <p:cNvSpPr>
              <a:spLocks/>
            </p:cNvSpPr>
            <p:nvPr>
              <p:custDataLst>
                <p:tags r:id="rId483"/>
              </p:custDataLst>
            </p:nvPr>
          </p:nvSpPr>
          <p:spPr bwMode="auto">
            <a:xfrm>
              <a:off x="7343343" y="5070495"/>
              <a:ext cx="25462" cy="37772"/>
            </a:xfrm>
            <a:custGeom>
              <a:avLst/>
              <a:gdLst>
                <a:gd name="T0" fmla="*/ 0 w 65"/>
                <a:gd name="T1" fmla="*/ 2147483647 h 75"/>
                <a:gd name="T2" fmla="*/ 2147483647 w 65"/>
                <a:gd name="T3" fmla="*/ 2147483647 h 75"/>
                <a:gd name="T4" fmla="*/ 2147483647 w 65"/>
                <a:gd name="T5" fmla="*/ 2147483647 h 75"/>
                <a:gd name="T6" fmla="*/ 2147483647 w 65"/>
                <a:gd name="T7" fmla="*/ 2147483647 h 75"/>
                <a:gd name="T8" fmla="*/ 2147483647 w 65"/>
                <a:gd name="T9" fmla="*/ 2147483647 h 75"/>
                <a:gd name="T10" fmla="*/ 2147483647 w 65"/>
                <a:gd name="T11" fmla="*/ 2147483647 h 75"/>
                <a:gd name="T12" fmla="*/ 2147483647 w 65"/>
                <a:gd name="T13" fmla="*/ 2147483647 h 75"/>
                <a:gd name="T14" fmla="*/ 2147483647 w 65"/>
                <a:gd name="T15" fmla="*/ 2147483647 h 75"/>
                <a:gd name="T16" fmla="*/ 2147483647 w 65"/>
                <a:gd name="T17" fmla="*/ 2147483647 h 75"/>
                <a:gd name="T18" fmla="*/ 2147483647 w 65"/>
                <a:gd name="T19" fmla="*/ 2147483647 h 75"/>
                <a:gd name="T20" fmla="*/ 2147483647 w 65"/>
                <a:gd name="T21" fmla="*/ 2147483647 h 75"/>
                <a:gd name="T22" fmla="*/ 2147483647 w 65"/>
                <a:gd name="T23" fmla="*/ 2147483647 h 75"/>
                <a:gd name="T24" fmla="*/ 2147483647 w 65"/>
                <a:gd name="T25" fmla="*/ 2147483647 h 75"/>
                <a:gd name="T26" fmla="*/ 2147483647 w 65"/>
                <a:gd name="T27" fmla="*/ 2147483647 h 75"/>
                <a:gd name="T28" fmla="*/ 2147483647 w 65"/>
                <a:gd name="T29" fmla="*/ 2147483647 h 75"/>
                <a:gd name="T30" fmla="*/ 2147483647 w 65"/>
                <a:gd name="T31" fmla="*/ 2147483647 h 75"/>
                <a:gd name="T32" fmla="*/ 2147483647 w 65"/>
                <a:gd name="T33" fmla="*/ 2147483647 h 75"/>
                <a:gd name="T34" fmla="*/ 2147483647 w 65"/>
                <a:gd name="T35" fmla="*/ 2147483647 h 75"/>
                <a:gd name="T36" fmla="*/ 2147483647 w 65"/>
                <a:gd name="T37" fmla="*/ 0 h 75"/>
                <a:gd name="T38" fmla="*/ 2147483647 w 65"/>
                <a:gd name="T39" fmla="*/ 0 h 75"/>
                <a:gd name="T40" fmla="*/ 2147483647 w 65"/>
                <a:gd name="T41" fmla="*/ 0 h 75"/>
                <a:gd name="T42" fmla="*/ 2147483647 w 65"/>
                <a:gd name="T43" fmla="*/ 2147483647 h 75"/>
                <a:gd name="T44" fmla="*/ 2147483647 w 65"/>
                <a:gd name="T45" fmla="*/ 2147483647 h 75"/>
                <a:gd name="T46" fmla="*/ 2147483647 w 65"/>
                <a:gd name="T47" fmla="*/ 2147483647 h 75"/>
                <a:gd name="T48" fmla="*/ 2147483647 w 65"/>
                <a:gd name="T49" fmla="*/ 2147483647 h 75"/>
                <a:gd name="T50" fmla="*/ 2147483647 w 65"/>
                <a:gd name="T51" fmla="*/ 2147483647 h 75"/>
                <a:gd name="T52" fmla="*/ 2147483647 w 65"/>
                <a:gd name="T53" fmla="*/ 2147483647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61" name="Freeform 175"/>
            <p:cNvSpPr>
              <a:spLocks/>
            </p:cNvSpPr>
            <p:nvPr>
              <p:custDataLst>
                <p:tags r:id="rId484"/>
              </p:custDataLst>
            </p:nvPr>
          </p:nvSpPr>
          <p:spPr bwMode="auto">
            <a:xfrm>
              <a:off x="7320876" y="5047833"/>
              <a:ext cx="16476" cy="28706"/>
            </a:xfrm>
            <a:custGeom>
              <a:avLst/>
              <a:gdLst>
                <a:gd name="T0" fmla="*/ 0 w 40"/>
                <a:gd name="T1" fmla="*/ 2147483647 h 62"/>
                <a:gd name="T2" fmla="*/ 2147483647 w 40"/>
                <a:gd name="T3" fmla="*/ 2147483647 h 62"/>
                <a:gd name="T4" fmla="*/ 2147483647 w 40"/>
                <a:gd name="T5" fmla="*/ 2147483647 h 62"/>
                <a:gd name="T6" fmla="*/ 2147483647 w 40"/>
                <a:gd name="T7" fmla="*/ 2147483647 h 62"/>
                <a:gd name="T8" fmla="*/ 2147483647 w 40"/>
                <a:gd name="T9" fmla="*/ 2147483647 h 62"/>
                <a:gd name="T10" fmla="*/ 2147483647 w 40"/>
                <a:gd name="T11" fmla="*/ 2147483647 h 62"/>
                <a:gd name="T12" fmla="*/ 2147483647 w 40"/>
                <a:gd name="T13" fmla="*/ 2147483647 h 62"/>
                <a:gd name="T14" fmla="*/ 2147483647 w 40"/>
                <a:gd name="T15" fmla="*/ 2147483647 h 62"/>
                <a:gd name="T16" fmla="*/ 2147483647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62" name="Freeform 176"/>
            <p:cNvSpPr>
              <a:spLocks/>
            </p:cNvSpPr>
            <p:nvPr>
              <p:custDataLst>
                <p:tags r:id="rId485"/>
              </p:custDataLst>
            </p:nvPr>
          </p:nvSpPr>
          <p:spPr bwMode="auto">
            <a:xfrm>
              <a:off x="7244490" y="4931495"/>
              <a:ext cx="64404" cy="131446"/>
            </a:xfrm>
            <a:custGeom>
              <a:avLst/>
              <a:gdLst>
                <a:gd name="T0" fmla="*/ 2147483647 w 159"/>
                <a:gd name="T1" fmla="*/ 2147483647 h 259"/>
                <a:gd name="T2" fmla="*/ 2147483647 w 159"/>
                <a:gd name="T3" fmla="*/ 2147483647 h 259"/>
                <a:gd name="T4" fmla="*/ 2147483647 w 159"/>
                <a:gd name="T5" fmla="*/ 2147483647 h 259"/>
                <a:gd name="T6" fmla="*/ 2147483647 w 159"/>
                <a:gd name="T7" fmla="*/ 2147483647 h 259"/>
                <a:gd name="T8" fmla="*/ 2147483647 w 159"/>
                <a:gd name="T9" fmla="*/ 2147483647 h 259"/>
                <a:gd name="T10" fmla="*/ 2147483647 w 159"/>
                <a:gd name="T11" fmla="*/ 2147483647 h 259"/>
                <a:gd name="T12" fmla="*/ 2147483647 w 159"/>
                <a:gd name="T13" fmla="*/ 2147483647 h 259"/>
                <a:gd name="T14" fmla="*/ 2147483647 w 159"/>
                <a:gd name="T15" fmla="*/ 2147483647 h 259"/>
                <a:gd name="T16" fmla="*/ 2147483647 w 159"/>
                <a:gd name="T17" fmla="*/ 2147483647 h 259"/>
                <a:gd name="T18" fmla="*/ 2147483647 w 159"/>
                <a:gd name="T19" fmla="*/ 2147483647 h 259"/>
                <a:gd name="T20" fmla="*/ 2147483647 w 159"/>
                <a:gd name="T21" fmla="*/ 2147483647 h 259"/>
                <a:gd name="T22" fmla="*/ 2147483647 w 159"/>
                <a:gd name="T23" fmla="*/ 2147483647 h 259"/>
                <a:gd name="T24" fmla="*/ 2147483647 w 159"/>
                <a:gd name="T25" fmla="*/ 2147483647 h 259"/>
                <a:gd name="T26" fmla="*/ 2147483647 w 159"/>
                <a:gd name="T27" fmla="*/ 2147483647 h 259"/>
                <a:gd name="T28" fmla="*/ 2147483647 w 159"/>
                <a:gd name="T29" fmla="*/ 2147483647 h 259"/>
                <a:gd name="T30" fmla="*/ 2147483647 w 159"/>
                <a:gd name="T31" fmla="*/ 2147483647 h 259"/>
                <a:gd name="T32" fmla="*/ 2147483647 w 159"/>
                <a:gd name="T33" fmla="*/ 2147483647 h 259"/>
                <a:gd name="T34" fmla="*/ 2147483647 w 159"/>
                <a:gd name="T35" fmla="*/ 2147483647 h 259"/>
                <a:gd name="T36" fmla="*/ 2147483647 w 159"/>
                <a:gd name="T37" fmla="*/ 2147483647 h 259"/>
                <a:gd name="T38" fmla="*/ 2147483647 w 159"/>
                <a:gd name="T39" fmla="*/ 2147483647 h 259"/>
                <a:gd name="T40" fmla="*/ 2147483647 w 159"/>
                <a:gd name="T41" fmla="*/ 2147483647 h 259"/>
                <a:gd name="T42" fmla="*/ 2147483647 w 159"/>
                <a:gd name="T43" fmla="*/ 2147483647 h 259"/>
                <a:gd name="T44" fmla="*/ 2147483647 w 159"/>
                <a:gd name="T45" fmla="*/ 2147483647 h 259"/>
                <a:gd name="T46" fmla="*/ 2147483647 w 159"/>
                <a:gd name="T47" fmla="*/ 2147483647 h 259"/>
                <a:gd name="T48" fmla="*/ 2147483647 w 159"/>
                <a:gd name="T49" fmla="*/ 2147483647 h 259"/>
                <a:gd name="T50" fmla="*/ 2147483647 w 159"/>
                <a:gd name="T51" fmla="*/ 2147483647 h 259"/>
                <a:gd name="T52" fmla="*/ 2147483647 w 159"/>
                <a:gd name="T53" fmla="*/ 2147483647 h 259"/>
                <a:gd name="T54" fmla="*/ 2147483647 w 159"/>
                <a:gd name="T55" fmla="*/ 2147483647 h 259"/>
                <a:gd name="T56" fmla="*/ 2147483647 w 159"/>
                <a:gd name="T57" fmla="*/ 2147483647 h 259"/>
                <a:gd name="T58" fmla="*/ 2147483647 w 159"/>
                <a:gd name="T59" fmla="*/ 2147483647 h 259"/>
                <a:gd name="T60" fmla="*/ 2147483647 w 159"/>
                <a:gd name="T61" fmla="*/ 2147483647 h 259"/>
                <a:gd name="T62" fmla="*/ 2147483647 w 159"/>
                <a:gd name="T63" fmla="*/ 2147483647 h 259"/>
                <a:gd name="T64" fmla="*/ 2147483647 w 159"/>
                <a:gd name="T65" fmla="*/ 2147483647 h 259"/>
                <a:gd name="T66" fmla="*/ 2147483647 w 159"/>
                <a:gd name="T67" fmla="*/ 2147483647 h 259"/>
                <a:gd name="T68" fmla="*/ 2147483647 w 159"/>
                <a:gd name="T69" fmla="*/ 2147483647 h 259"/>
                <a:gd name="T70" fmla="*/ 0 w 159"/>
                <a:gd name="T71" fmla="*/ 2147483647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63" name="Line 177"/>
            <p:cNvSpPr>
              <a:spLocks noChangeShapeType="1"/>
            </p:cNvSpPr>
            <p:nvPr>
              <p:custDataLst>
                <p:tags r:id="rId486"/>
              </p:custDataLst>
            </p:nvPr>
          </p:nvSpPr>
          <p:spPr bwMode="auto">
            <a:xfrm flipH="1" flipV="1">
              <a:off x="7238499" y="4899768"/>
              <a:ext cx="5991" cy="317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64" name="Freeform 178"/>
            <p:cNvSpPr>
              <a:spLocks/>
            </p:cNvSpPr>
            <p:nvPr>
              <p:custDataLst>
                <p:tags r:id="rId487"/>
              </p:custDataLst>
            </p:nvPr>
          </p:nvSpPr>
          <p:spPr bwMode="auto">
            <a:xfrm>
              <a:off x="7238499" y="4884659"/>
              <a:ext cx="5991" cy="15109"/>
            </a:xfrm>
            <a:custGeom>
              <a:avLst/>
              <a:gdLst>
                <a:gd name="T0" fmla="*/ 0 w 13"/>
                <a:gd name="T1" fmla="*/ 2147483647 h 25"/>
                <a:gd name="T2" fmla="*/ 2147483647 w 13"/>
                <a:gd name="T3" fmla="*/ 2147483647 h 25"/>
                <a:gd name="T4" fmla="*/ 2147483647 w 13"/>
                <a:gd name="T5" fmla="*/ 2147483647 h 25"/>
                <a:gd name="T6" fmla="*/ 2147483647 w 13"/>
                <a:gd name="T7" fmla="*/ 2147483647 h 25"/>
                <a:gd name="T8" fmla="*/ 2147483647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65" name="Line 179"/>
            <p:cNvSpPr>
              <a:spLocks noChangeShapeType="1"/>
            </p:cNvSpPr>
            <p:nvPr>
              <p:custDataLst>
                <p:tags r:id="rId488"/>
              </p:custDataLst>
            </p:nvPr>
          </p:nvSpPr>
          <p:spPr bwMode="auto">
            <a:xfrm flipV="1">
              <a:off x="7244490" y="4872572"/>
              <a:ext cx="0" cy="120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66" name="Freeform 180"/>
            <p:cNvSpPr>
              <a:spLocks/>
            </p:cNvSpPr>
            <p:nvPr>
              <p:custDataLst>
                <p:tags r:id="rId489"/>
              </p:custDataLst>
            </p:nvPr>
          </p:nvSpPr>
          <p:spPr bwMode="auto">
            <a:xfrm>
              <a:off x="7201054" y="4809116"/>
              <a:ext cx="43436" cy="63456"/>
            </a:xfrm>
            <a:custGeom>
              <a:avLst/>
              <a:gdLst>
                <a:gd name="T0" fmla="*/ 2147483647 w 100"/>
                <a:gd name="T1" fmla="*/ 2147483647 h 123"/>
                <a:gd name="T2" fmla="*/ 2147483647 w 100"/>
                <a:gd name="T3" fmla="*/ 2147483647 h 123"/>
                <a:gd name="T4" fmla="*/ 2147483647 w 100"/>
                <a:gd name="T5" fmla="*/ 2147483647 h 123"/>
                <a:gd name="T6" fmla="*/ 2147483647 w 100"/>
                <a:gd name="T7" fmla="*/ 2147483647 h 123"/>
                <a:gd name="T8" fmla="*/ 2147483647 w 100"/>
                <a:gd name="T9" fmla="*/ 2147483647 h 123"/>
                <a:gd name="T10" fmla="*/ 2147483647 w 100"/>
                <a:gd name="T11" fmla="*/ 2147483647 h 123"/>
                <a:gd name="T12" fmla="*/ 2147483647 w 100"/>
                <a:gd name="T13" fmla="*/ 2147483647 h 123"/>
                <a:gd name="T14" fmla="*/ 2147483647 w 100"/>
                <a:gd name="T15" fmla="*/ 2147483647 h 123"/>
                <a:gd name="T16" fmla="*/ 2147483647 w 100"/>
                <a:gd name="T17" fmla="*/ 2147483647 h 123"/>
                <a:gd name="T18" fmla="*/ 2147483647 w 100"/>
                <a:gd name="T19" fmla="*/ 2147483647 h 123"/>
                <a:gd name="T20" fmla="*/ 2147483647 w 100"/>
                <a:gd name="T21" fmla="*/ 2147483647 h 123"/>
                <a:gd name="T22" fmla="*/ 2147483647 w 100"/>
                <a:gd name="T23" fmla="*/ 2147483647 h 123"/>
                <a:gd name="T24" fmla="*/ 0 w 100"/>
                <a:gd name="T25" fmla="*/ 2147483647 h 123"/>
                <a:gd name="T26" fmla="*/ 2147483647 w 100"/>
                <a:gd name="T27" fmla="*/ 2147483647 h 123"/>
                <a:gd name="T28" fmla="*/ 2147483647 w 100"/>
                <a:gd name="T29" fmla="*/ 2147483647 h 123"/>
                <a:gd name="T30" fmla="*/ 2147483647 w 100"/>
                <a:gd name="T31" fmla="*/ 2147483647 h 123"/>
                <a:gd name="T32" fmla="*/ 2147483647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67" name="Freeform 181"/>
            <p:cNvSpPr>
              <a:spLocks/>
            </p:cNvSpPr>
            <p:nvPr>
              <p:custDataLst>
                <p:tags r:id="rId490"/>
              </p:custDataLst>
            </p:nvPr>
          </p:nvSpPr>
          <p:spPr bwMode="auto">
            <a:xfrm>
              <a:off x="7214535" y="4754724"/>
              <a:ext cx="1497" cy="48348"/>
            </a:xfrm>
            <a:custGeom>
              <a:avLst/>
              <a:gdLst>
                <a:gd name="T0" fmla="*/ 2147483647 w 5"/>
                <a:gd name="T1" fmla="*/ 0 h 99"/>
                <a:gd name="T2" fmla="*/ 2147483647 w 5"/>
                <a:gd name="T3" fmla="*/ 2147483647 h 99"/>
                <a:gd name="T4" fmla="*/ 2147483647 w 5"/>
                <a:gd name="T5" fmla="*/ 2147483647 h 99"/>
                <a:gd name="T6" fmla="*/ 0 w 5"/>
                <a:gd name="T7" fmla="*/ 2147483647 h 99"/>
                <a:gd name="T8" fmla="*/ 0 w 5"/>
                <a:gd name="T9" fmla="*/ 2147483647 h 99"/>
                <a:gd name="T10" fmla="*/ 2147483647 w 5"/>
                <a:gd name="T11" fmla="*/ 2147483647 h 99"/>
                <a:gd name="T12" fmla="*/ 2147483647 w 5"/>
                <a:gd name="T13" fmla="*/ 214748364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68" name="Freeform 182"/>
            <p:cNvSpPr>
              <a:spLocks/>
            </p:cNvSpPr>
            <p:nvPr>
              <p:custDataLst>
                <p:tags r:id="rId491"/>
              </p:custDataLst>
            </p:nvPr>
          </p:nvSpPr>
          <p:spPr bwMode="auto">
            <a:xfrm>
              <a:off x="7220526" y="4748681"/>
              <a:ext cx="7488" cy="34749"/>
            </a:xfrm>
            <a:custGeom>
              <a:avLst/>
              <a:gdLst>
                <a:gd name="T0" fmla="*/ 2147483647 w 14"/>
                <a:gd name="T1" fmla="*/ 0 h 68"/>
                <a:gd name="T2" fmla="*/ 2147483647 w 14"/>
                <a:gd name="T3" fmla="*/ 2147483647 h 68"/>
                <a:gd name="T4" fmla="*/ 2147483647 w 14"/>
                <a:gd name="T5" fmla="*/ 2147483647 h 68"/>
                <a:gd name="T6" fmla="*/ 2147483647 w 14"/>
                <a:gd name="T7" fmla="*/ 2147483647 h 68"/>
                <a:gd name="T8" fmla="*/ 0 w 14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69" name="Freeform 183"/>
            <p:cNvSpPr>
              <a:spLocks/>
            </p:cNvSpPr>
            <p:nvPr>
              <p:custDataLst>
                <p:tags r:id="rId492"/>
              </p:custDataLst>
            </p:nvPr>
          </p:nvSpPr>
          <p:spPr bwMode="auto">
            <a:xfrm>
              <a:off x="7235504" y="4730550"/>
              <a:ext cx="1497" cy="21152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2147483647 h 43"/>
                <a:gd name="T4" fmla="*/ 0 w 1587"/>
                <a:gd name="T5" fmla="*/ 2147483647 h 43"/>
                <a:gd name="T6" fmla="*/ 0 w 1587"/>
                <a:gd name="T7" fmla="*/ 2147483647 h 43"/>
                <a:gd name="T8" fmla="*/ 0 w 1587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70" name="Line 184"/>
            <p:cNvSpPr>
              <a:spLocks noChangeShapeType="1"/>
            </p:cNvSpPr>
            <p:nvPr>
              <p:custDataLst>
                <p:tags r:id="rId493"/>
              </p:custDataLst>
            </p:nvPr>
          </p:nvSpPr>
          <p:spPr bwMode="auto">
            <a:xfrm flipV="1">
              <a:off x="7235504" y="4748681"/>
              <a:ext cx="1497" cy="30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71" name="Freeform 185"/>
            <p:cNvSpPr>
              <a:spLocks/>
            </p:cNvSpPr>
            <p:nvPr>
              <p:custDataLst>
                <p:tags r:id="rId494"/>
              </p:custDataLst>
            </p:nvPr>
          </p:nvSpPr>
          <p:spPr bwMode="auto">
            <a:xfrm>
              <a:off x="7220526" y="4733572"/>
              <a:ext cx="1497" cy="15109"/>
            </a:xfrm>
            <a:custGeom>
              <a:avLst/>
              <a:gdLst>
                <a:gd name="T0" fmla="*/ 0 w 1587"/>
                <a:gd name="T1" fmla="*/ 2147483647 h 31"/>
                <a:gd name="T2" fmla="*/ 0 w 1587"/>
                <a:gd name="T3" fmla="*/ 2147483647 h 31"/>
                <a:gd name="T4" fmla="*/ 0 w 1587"/>
                <a:gd name="T5" fmla="*/ 2147483647 h 31"/>
                <a:gd name="T6" fmla="*/ 0 w 1587"/>
                <a:gd name="T7" fmla="*/ 214748364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72" name="Freeform 186"/>
            <p:cNvSpPr>
              <a:spLocks/>
            </p:cNvSpPr>
            <p:nvPr>
              <p:custDataLst>
                <p:tags r:id="rId495"/>
              </p:custDataLst>
            </p:nvPr>
          </p:nvSpPr>
          <p:spPr bwMode="auto">
            <a:xfrm>
              <a:off x="6956918" y="5674842"/>
              <a:ext cx="91364" cy="83098"/>
            </a:xfrm>
            <a:custGeom>
              <a:avLst/>
              <a:gdLst>
                <a:gd name="T0" fmla="*/ 2147483647 w 225"/>
                <a:gd name="T1" fmla="*/ 2147483647 h 167"/>
                <a:gd name="T2" fmla="*/ 2147483647 w 225"/>
                <a:gd name="T3" fmla="*/ 2147483647 h 167"/>
                <a:gd name="T4" fmla="*/ 0 w 225"/>
                <a:gd name="T5" fmla="*/ 2147483647 h 167"/>
                <a:gd name="T6" fmla="*/ 2147483647 w 225"/>
                <a:gd name="T7" fmla="*/ 2147483647 h 167"/>
                <a:gd name="T8" fmla="*/ 2147483647 w 225"/>
                <a:gd name="T9" fmla="*/ 2147483647 h 167"/>
                <a:gd name="T10" fmla="*/ 2147483647 w 225"/>
                <a:gd name="T11" fmla="*/ 2147483647 h 167"/>
                <a:gd name="T12" fmla="*/ 2147483647 w 225"/>
                <a:gd name="T13" fmla="*/ 2147483647 h 167"/>
                <a:gd name="T14" fmla="*/ 2147483647 w 225"/>
                <a:gd name="T15" fmla="*/ 2147483647 h 167"/>
                <a:gd name="T16" fmla="*/ 2147483647 w 225"/>
                <a:gd name="T17" fmla="*/ 2147483647 h 167"/>
                <a:gd name="T18" fmla="*/ 2147483647 w 225"/>
                <a:gd name="T19" fmla="*/ 2147483647 h 167"/>
                <a:gd name="T20" fmla="*/ 2147483647 w 225"/>
                <a:gd name="T21" fmla="*/ 2147483647 h 167"/>
                <a:gd name="T22" fmla="*/ 2147483647 w 225"/>
                <a:gd name="T23" fmla="*/ 2147483647 h 167"/>
                <a:gd name="T24" fmla="*/ 2147483647 w 225"/>
                <a:gd name="T25" fmla="*/ 2147483647 h 167"/>
                <a:gd name="T26" fmla="*/ 2147483647 w 225"/>
                <a:gd name="T27" fmla="*/ 2147483647 h 167"/>
                <a:gd name="T28" fmla="*/ 2147483647 w 225"/>
                <a:gd name="T29" fmla="*/ 2147483647 h 167"/>
                <a:gd name="T30" fmla="*/ 2147483647 w 225"/>
                <a:gd name="T31" fmla="*/ 2147483647 h 167"/>
                <a:gd name="T32" fmla="*/ 2147483647 w 225"/>
                <a:gd name="T33" fmla="*/ 2147483647 h 167"/>
                <a:gd name="T34" fmla="*/ 2147483647 w 225"/>
                <a:gd name="T35" fmla="*/ 0 h 167"/>
                <a:gd name="T36" fmla="*/ 2147483647 w 225"/>
                <a:gd name="T37" fmla="*/ 2147483647 h 167"/>
                <a:gd name="T38" fmla="*/ 2147483647 w 225"/>
                <a:gd name="T39" fmla="*/ 2147483647 h 167"/>
                <a:gd name="T40" fmla="*/ 2147483647 w 225"/>
                <a:gd name="T41" fmla="*/ 2147483647 h 167"/>
                <a:gd name="T42" fmla="*/ 2147483647 w 225"/>
                <a:gd name="T43" fmla="*/ 2147483647 h 167"/>
                <a:gd name="T44" fmla="*/ 2147483647 w 225"/>
                <a:gd name="T45" fmla="*/ 2147483647 h 167"/>
                <a:gd name="T46" fmla="*/ 2147483647 w 225"/>
                <a:gd name="T47" fmla="*/ 2147483647 h 167"/>
                <a:gd name="T48" fmla="*/ 2147483647 w 225"/>
                <a:gd name="T49" fmla="*/ 2147483647 h 167"/>
                <a:gd name="T50" fmla="*/ 2147483647 w 225"/>
                <a:gd name="T51" fmla="*/ 2147483647 h 167"/>
                <a:gd name="T52" fmla="*/ 2147483647 w 225"/>
                <a:gd name="T53" fmla="*/ 2147483647 h 167"/>
                <a:gd name="T54" fmla="*/ 2147483647 w 225"/>
                <a:gd name="T55" fmla="*/ 2147483647 h 167"/>
                <a:gd name="T56" fmla="*/ 2147483647 w 225"/>
                <a:gd name="T57" fmla="*/ 2147483647 h 167"/>
                <a:gd name="T58" fmla="*/ 2147483647 w 225"/>
                <a:gd name="T59" fmla="*/ 2147483647 h 167"/>
                <a:gd name="T60" fmla="*/ 2147483647 w 225"/>
                <a:gd name="T61" fmla="*/ 2147483647 h 167"/>
                <a:gd name="T62" fmla="*/ 2147483647 w 225"/>
                <a:gd name="T63" fmla="*/ 2147483647 h 167"/>
                <a:gd name="T64" fmla="*/ 2147483647 w 225"/>
                <a:gd name="T65" fmla="*/ 214748364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73" name="Freeform 187"/>
            <p:cNvSpPr>
              <a:spLocks/>
            </p:cNvSpPr>
            <p:nvPr>
              <p:custDataLst>
                <p:tags r:id="rId496"/>
              </p:custDataLst>
            </p:nvPr>
          </p:nvSpPr>
          <p:spPr bwMode="auto">
            <a:xfrm>
              <a:off x="7087224" y="4931495"/>
              <a:ext cx="2996" cy="16620"/>
            </a:xfrm>
            <a:custGeom>
              <a:avLst/>
              <a:gdLst>
                <a:gd name="T0" fmla="*/ 0 w 7"/>
                <a:gd name="T1" fmla="*/ 2147483647 h 31"/>
                <a:gd name="T2" fmla="*/ 2147483647 w 7"/>
                <a:gd name="T3" fmla="*/ 2147483647 h 31"/>
                <a:gd name="T4" fmla="*/ 2147483647 w 7"/>
                <a:gd name="T5" fmla="*/ 2147483647 h 31"/>
                <a:gd name="T6" fmla="*/ 2147483647 w 7"/>
                <a:gd name="T7" fmla="*/ 2147483647 h 31"/>
                <a:gd name="T8" fmla="*/ 2147483647 w 7"/>
                <a:gd name="T9" fmla="*/ 0 h 31"/>
                <a:gd name="T10" fmla="*/ 2147483647 w 7"/>
                <a:gd name="T11" fmla="*/ 2147483647 h 31"/>
                <a:gd name="T12" fmla="*/ 2147483647 w 7"/>
                <a:gd name="T13" fmla="*/ 2147483647 h 31"/>
                <a:gd name="T14" fmla="*/ 2147483647 w 7"/>
                <a:gd name="T15" fmla="*/ 2147483647 h 31"/>
                <a:gd name="T16" fmla="*/ 0 w 7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74" name="Freeform 188"/>
            <p:cNvSpPr>
              <a:spLocks/>
            </p:cNvSpPr>
            <p:nvPr>
              <p:custDataLst>
                <p:tags r:id="rId497"/>
              </p:custDataLst>
            </p:nvPr>
          </p:nvSpPr>
          <p:spPr bwMode="auto">
            <a:xfrm>
              <a:off x="7024317" y="4857463"/>
              <a:ext cx="14978" cy="15109"/>
            </a:xfrm>
            <a:custGeom>
              <a:avLst/>
              <a:gdLst>
                <a:gd name="T0" fmla="*/ 2147483647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0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0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2147483647 w 33"/>
                <a:gd name="T29" fmla="*/ 2147483647 h 31"/>
                <a:gd name="T30" fmla="*/ 2147483647 w 33"/>
                <a:gd name="T31" fmla="*/ 2147483647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75" name="Freeform 189"/>
            <p:cNvSpPr>
              <a:spLocks/>
            </p:cNvSpPr>
            <p:nvPr>
              <p:custDataLst>
                <p:tags r:id="rId498"/>
              </p:custDataLst>
            </p:nvPr>
          </p:nvSpPr>
          <p:spPr bwMode="auto">
            <a:xfrm>
              <a:off x="7039295" y="4774365"/>
              <a:ext cx="2996" cy="9065"/>
            </a:xfrm>
            <a:custGeom>
              <a:avLst/>
              <a:gdLst>
                <a:gd name="T0" fmla="*/ 0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2147483647 h 19"/>
                <a:gd name="T12" fmla="*/ 2147483647 w 13"/>
                <a:gd name="T13" fmla="*/ 0 h 19"/>
                <a:gd name="T14" fmla="*/ 0 w 13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76" name="Freeform 190"/>
            <p:cNvSpPr>
              <a:spLocks/>
            </p:cNvSpPr>
            <p:nvPr>
              <p:custDataLst>
                <p:tags r:id="rId499"/>
              </p:custDataLst>
            </p:nvPr>
          </p:nvSpPr>
          <p:spPr bwMode="auto">
            <a:xfrm>
              <a:off x="6888020" y="4777387"/>
              <a:ext cx="34448" cy="21152"/>
            </a:xfrm>
            <a:custGeom>
              <a:avLst/>
              <a:gdLst>
                <a:gd name="T0" fmla="*/ 2147483647 w 87"/>
                <a:gd name="T1" fmla="*/ 2147483647 h 42"/>
                <a:gd name="T2" fmla="*/ 2147483647 w 87"/>
                <a:gd name="T3" fmla="*/ 2147483647 h 42"/>
                <a:gd name="T4" fmla="*/ 2147483647 w 87"/>
                <a:gd name="T5" fmla="*/ 2147483647 h 42"/>
                <a:gd name="T6" fmla="*/ 2147483647 w 87"/>
                <a:gd name="T7" fmla="*/ 2147483647 h 42"/>
                <a:gd name="T8" fmla="*/ 2147483647 w 87"/>
                <a:gd name="T9" fmla="*/ 2147483647 h 42"/>
                <a:gd name="T10" fmla="*/ 2147483647 w 87"/>
                <a:gd name="T11" fmla="*/ 2147483647 h 42"/>
                <a:gd name="T12" fmla="*/ 2147483647 w 87"/>
                <a:gd name="T13" fmla="*/ 2147483647 h 42"/>
                <a:gd name="T14" fmla="*/ 2147483647 w 87"/>
                <a:gd name="T15" fmla="*/ 2147483647 h 42"/>
                <a:gd name="T16" fmla="*/ 2147483647 w 87"/>
                <a:gd name="T17" fmla="*/ 2147483647 h 42"/>
                <a:gd name="T18" fmla="*/ 2147483647 w 87"/>
                <a:gd name="T19" fmla="*/ 2147483647 h 42"/>
                <a:gd name="T20" fmla="*/ 2147483647 w 87"/>
                <a:gd name="T21" fmla="*/ 2147483647 h 42"/>
                <a:gd name="T22" fmla="*/ 2147483647 w 87"/>
                <a:gd name="T23" fmla="*/ 2147483647 h 42"/>
                <a:gd name="T24" fmla="*/ 2147483647 w 87"/>
                <a:gd name="T25" fmla="*/ 0 h 42"/>
                <a:gd name="T26" fmla="*/ 2147483647 w 87"/>
                <a:gd name="T27" fmla="*/ 0 h 42"/>
                <a:gd name="T28" fmla="*/ 2147483647 w 87"/>
                <a:gd name="T29" fmla="*/ 0 h 42"/>
                <a:gd name="T30" fmla="*/ 2147483647 w 87"/>
                <a:gd name="T31" fmla="*/ 0 h 42"/>
                <a:gd name="T32" fmla="*/ 2147483647 w 87"/>
                <a:gd name="T33" fmla="*/ 2147483647 h 42"/>
                <a:gd name="T34" fmla="*/ 2147483647 w 87"/>
                <a:gd name="T35" fmla="*/ 2147483647 h 42"/>
                <a:gd name="T36" fmla="*/ 2147483647 w 87"/>
                <a:gd name="T37" fmla="*/ 2147483647 h 42"/>
                <a:gd name="T38" fmla="*/ 2147483647 w 87"/>
                <a:gd name="T39" fmla="*/ 2147483647 h 42"/>
                <a:gd name="T40" fmla="*/ 0 w 87"/>
                <a:gd name="T41" fmla="*/ 2147483647 h 42"/>
                <a:gd name="T42" fmla="*/ 2147483647 w 87"/>
                <a:gd name="T43" fmla="*/ 2147483647 h 42"/>
                <a:gd name="T44" fmla="*/ 2147483647 w 87"/>
                <a:gd name="T45" fmla="*/ 2147483647 h 42"/>
                <a:gd name="T46" fmla="*/ 2147483647 w 87"/>
                <a:gd name="T47" fmla="*/ 2147483647 h 42"/>
                <a:gd name="T48" fmla="*/ 2147483647 w 87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77" name="Freeform 191"/>
            <p:cNvSpPr>
              <a:spLocks/>
            </p:cNvSpPr>
            <p:nvPr>
              <p:custDataLst>
                <p:tags r:id="rId500"/>
              </p:custDataLst>
            </p:nvPr>
          </p:nvSpPr>
          <p:spPr bwMode="auto">
            <a:xfrm>
              <a:off x="7118677" y="5218560"/>
              <a:ext cx="1497" cy="13598"/>
            </a:xfrm>
            <a:custGeom>
              <a:avLst/>
              <a:gdLst>
                <a:gd name="T0" fmla="*/ 0 w 7"/>
                <a:gd name="T1" fmla="*/ 0 h 31"/>
                <a:gd name="T2" fmla="*/ 2147483647 w 7"/>
                <a:gd name="T3" fmla="*/ 0 h 31"/>
                <a:gd name="T4" fmla="*/ 2147483647 w 7"/>
                <a:gd name="T5" fmla="*/ 2147483647 h 31"/>
                <a:gd name="T6" fmla="*/ 0 w 7"/>
                <a:gd name="T7" fmla="*/ 2147483647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78" name="Freeform 192"/>
            <p:cNvSpPr>
              <a:spLocks/>
            </p:cNvSpPr>
            <p:nvPr>
              <p:custDataLst>
                <p:tags r:id="rId501"/>
              </p:custDataLst>
            </p:nvPr>
          </p:nvSpPr>
          <p:spPr bwMode="auto">
            <a:xfrm>
              <a:off x="6398248" y="4748681"/>
              <a:ext cx="961570" cy="864216"/>
            </a:xfrm>
            <a:custGeom>
              <a:avLst/>
              <a:gdLst>
                <a:gd name="T0" fmla="*/ 2147483647 w 2332"/>
                <a:gd name="T1" fmla="*/ 2147483647 h 1731"/>
                <a:gd name="T2" fmla="*/ 2147483647 w 2332"/>
                <a:gd name="T3" fmla="*/ 2147483647 h 1731"/>
                <a:gd name="T4" fmla="*/ 2147483647 w 2332"/>
                <a:gd name="T5" fmla="*/ 2147483647 h 1731"/>
                <a:gd name="T6" fmla="*/ 2147483647 w 2332"/>
                <a:gd name="T7" fmla="*/ 2147483647 h 1731"/>
                <a:gd name="T8" fmla="*/ 2147483647 w 2332"/>
                <a:gd name="T9" fmla="*/ 2147483647 h 1731"/>
                <a:gd name="T10" fmla="*/ 2147483647 w 2332"/>
                <a:gd name="T11" fmla="*/ 2147483647 h 1731"/>
                <a:gd name="T12" fmla="*/ 2147483647 w 2332"/>
                <a:gd name="T13" fmla="*/ 2147483647 h 1731"/>
                <a:gd name="T14" fmla="*/ 2147483647 w 2332"/>
                <a:gd name="T15" fmla="*/ 2147483647 h 1731"/>
                <a:gd name="T16" fmla="*/ 2147483647 w 2332"/>
                <a:gd name="T17" fmla="*/ 2147483647 h 1731"/>
                <a:gd name="T18" fmla="*/ 2147483647 w 2332"/>
                <a:gd name="T19" fmla="*/ 2147483647 h 1731"/>
                <a:gd name="T20" fmla="*/ 2147483647 w 2332"/>
                <a:gd name="T21" fmla="*/ 2147483647 h 1731"/>
                <a:gd name="T22" fmla="*/ 2147483647 w 2332"/>
                <a:gd name="T23" fmla="*/ 2147483647 h 1731"/>
                <a:gd name="T24" fmla="*/ 2147483647 w 2332"/>
                <a:gd name="T25" fmla="*/ 2147483647 h 1731"/>
                <a:gd name="T26" fmla="*/ 2147483647 w 2332"/>
                <a:gd name="T27" fmla="*/ 2147483647 h 1731"/>
                <a:gd name="T28" fmla="*/ 2147483647 w 2332"/>
                <a:gd name="T29" fmla="*/ 2147483647 h 1731"/>
                <a:gd name="T30" fmla="*/ 2147483647 w 2332"/>
                <a:gd name="T31" fmla="*/ 2147483647 h 1731"/>
                <a:gd name="T32" fmla="*/ 2147483647 w 2332"/>
                <a:gd name="T33" fmla="*/ 2147483647 h 1731"/>
                <a:gd name="T34" fmla="*/ 2147483647 w 2332"/>
                <a:gd name="T35" fmla="*/ 2147483647 h 1731"/>
                <a:gd name="T36" fmla="*/ 2147483647 w 2332"/>
                <a:gd name="T37" fmla="*/ 2147483647 h 1731"/>
                <a:gd name="T38" fmla="*/ 2147483647 w 2332"/>
                <a:gd name="T39" fmla="*/ 2147483647 h 1731"/>
                <a:gd name="T40" fmla="*/ 2147483647 w 2332"/>
                <a:gd name="T41" fmla="*/ 2147483647 h 1731"/>
                <a:gd name="T42" fmla="*/ 2147483647 w 2332"/>
                <a:gd name="T43" fmla="*/ 2147483647 h 1731"/>
                <a:gd name="T44" fmla="*/ 2147483647 w 2332"/>
                <a:gd name="T45" fmla="*/ 2147483647 h 1731"/>
                <a:gd name="T46" fmla="*/ 2147483647 w 2332"/>
                <a:gd name="T47" fmla="*/ 2147483647 h 1731"/>
                <a:gd name="T48" fmla="*/ 2147483647 w 2332"/>
                <a:gd name="T49" fmla="*/ 2147483647 h 1731"/>
                <a:gd name="T50" fmla="*/ 2147483647 w 2332"/>
                <a:gd name="T51" fmla="*/ 2147483647 h 1731"/>
                <a:gd name="T52" fmla="*/ 2147483647 w 2332"/>
                <a:gd name="T53" fmla="*/ 2147483647 h 1731"/>
                <a:gd name="T54" fmla="*/ 2147483647 w 2332"/>
                <a:gd name="T55" fmla="*/ 2147483647 h 1731"/>
                <a:gd name="T56" fmla="*/ 2147483647 w 2332"/>
                <a:gd name="T57" fmla="*/ 2147483647 h 1731"/>
                <a:gd name="T58" fmla="*/ 2147483647 w 2332"/>
                <a:gd name="T59" fmla="*/ 2147483647 h 1731"/>
                <a:gd name="T60" fmla="*/ 2147483647 w 2332"/>
                <a:gd name="T61" fmla="*/ 2147483647 h 1731"/>
                <a:gd name="T62" fmla="*/ 2147483647 w 2332"/>
                <a:gd name="T63" fmla="*/ 2147483647 h 1731"/>
                <a:gd name="T64" fmla="*/ 2147483647 w 2332"/>
                <a:gd name="T65" fmla="*/ 2147483647 h 1731"/>
                <a:gd name="T66" fmla="*/ 2147483647 w 2332"/>
                <a:gd name="T67" fmla="*/ 2147483647 h 1731"/>
                <a:gd name="T68" fmla="*/ 2147483647 w 2332"/>
                <a:gd name="T69" fmla="*/ 2147483647 h 1731"/>
                <a:gd name="T70" fmla="*/ 2147483647 w 2332"/>
                <a:gd name="T71" fmla="*/ 2147483647 h 1731"/>
                <a:gd name="T72" fmla="*/ 2147483647 w 2332"/>
                <a:gd name="T73" fmla="*/ 2147483647 h 1731"/>
                <a:gd name="T74" fmla="*/ 2147483647 w 2332"/>
                <a:gd name="T75" fmla="*/ 2147483647 h 1731"/>
                <a:gd name="T76" fmla="*/ 2147483647 w 2332"/>
                <a:gd name="T77" fmla="*/ 2147483647 h 1731"/>
                <a:gd name="T78" fmla="*/ 2147483647 w 2332"/>
                <a:gd name="T79" fmla="*/ 2147483647 h 1731"/>
                <a:gd name="T80" fmla="*/ 2147483647 w 2332"/>
                <a:gd name="T81" fmla="*/ 2147483647 h 1731"/>
                <a:gd name="T82" fmla="*/ 2147483647 w 2332"/>
                <a:gd name="T83" fmla="*/ 2147483647 h 1731"/>
                <a:gd name="T84" fmla="*/ 2147483647 w 2332"/>
                <a:gd name="T85" fmla="*/ 2147483647 h 1731"/>
                <a:gd name="T86" fmla="*/ 2147483647 w 2332"/>
                <a:gd name="T87" fmla="*/ 2147483647 h 1731"/>
                <a:gd name="T88" fmla="*/ 2147483647 w 2332"/>
                <a:gd name="T89" fmla="*/ 2147483647 h 1731"/>
                <a:gd name="T90" fmla="*/ 2147483647 w 2332"/>
                <a:gd name="T91" fmla="*/ 2147483647 h 1731"/>
                <a:gd name="T92" fmla="*/ 2147483647 w 2332"/>
                <a:gd name="T93" fmla="*/ 2147483647 h 1731"/>
                <a:gd name="T94" fmla="*/ 2147483647 w 2332"/>
                <a:gd name="T95" fmla="*/ 2147483647 h 1731"/>
                <a:gd name="T96" fmla="*/ 2147483647 w 2332"/>
                <a:gd name="T97" fmla="*/ 2147483647 h 1731"/>
                <a:gd name="T98" fmla="*/ 2147483647 w 2332"/>
                <a:gd name="T99" fmla="*/ 2147483647 h 1731"/>
                <a:gd name="T100" fmla="*/ 2147483647 w 2332"/>
                <a:gd name="T101" fmla="*/ 2147483647 h 1731"/>
                <a:gd name="T102" fmla="*/ 2147483647 w 2332"/>
                <a:gd name="T103" fmla="*/ 2147483647 h 1731"/>
                <a:gd name="T104" fmla="*/ 2147483647 w 2332"/>
                <a:gd name="T105" fmla="*/ 2147483647 h 1731"/>
                <a:gd name="T106" fmla="*/ 2147483647 w 2332"/>
                <a:gd name="T107" fmla="*/ 2147483647 h 1731"/>
                <a:gd name="T108" fmla="*/ 2147483647 w 2332"/>
                <a:gd name="T109" fmla="*/ 2147483647 h 1731"/>
                <a:gd name="T110" fmla="*/ 2147483647 w 2332"/>
                <a:gd name="T111" fmla="*/ 2147483647 h 1731"/>
                <a:gd name="T112" fmla="*/ 2147483647 w 2332"/>
                <a:gd name="T113" fmla="*/ 2147483647 h 1731"/>
                <a:gd name="T114" fmla="*/ 2147483647 w 2332"/>
                <a:gd name="T115" fmla="*/ 2147483647 h 1731"/>
                <a:gd name="T116" fmla="*/ 2147483647 w 2332"/>
                <a:gd name="T117" fmla="*/ 2147483647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79" name="Freeform 193"/>
            <p:cNvSpPr>
              <a:spLocks/>
            </p:cNvSpPr>
            <p:nvPr>
              <p:custDataLst>
                <p:tags r:id="rId502"/>
              </p:custDataLst>
            </p:nvPr>
          </p:nvSpPr>
          <p:spPr bwMode="auto">
            <a:xfrm>
              <a:off x="1196483" y="3479552"/>
              <a:ext cx="630562" cy="552978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2147483647 w 1535"/>
                <a:gd name="T71" fmla="*/ 2147483647 h 1109"/>
                <a:gd name="T72" fmla="*/ 2147483647 w 1535"/>
                <a:gd name="T73" fmla="*/ 2147483647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80" name="Freeform 194"/>
            <p:cNvSpPr>
              <a:spLocks/>
            </p:cNvSpPr>
            <p:nvPr>
              <p:custDataLst>
                <p:tags r:id="rId503"/>
              </p:custDataLst>
            </p:nvPr>
          </p:nvSpPr>
          <p:spPr bwMode="auto">
            <a:xfrm>
              <a:off x="2399194" y="5040278"/>
              <a:ext cx="199204" cy="252315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2147483647 h 505"/>
                <a:gd name="T80" fmla="*/ 2147483647 w 486"/>
                <a:gd name="T81" fmla="*/ 2147483647 h 505"/>
                <a:gd name="T82" fmla="*/ 2147483647 w 486"/>
                <a:gd name="T83" fmla="*/ 2147483647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81" name="Freeform 195"/>
            <p:cNvSpPr>
              <a:spLocks/>
            </p:cNvSpPr>
            <p:nvPr>
              <p:custDataLst>
                <p:tags r:id="rId504"/>
              </p:custDataLst>
            </p:nvPr>
          </p:nvSpPr>
          <p:spPr bwMode="auto">
            <a:xfrm>
              <a:off x="2559456" y="4283334"/>
              <a:ext cx="68898" cy="104249"/>
            </a:xfrm>
            <a:custGeom>
              <a:avLst/>
              <a:gdLst>
                <a:gd name="T0" fmla="*/ 2147483647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47483647 h 208"/>
                <a:gd name="T46" fmla="*/ 2147483647 w 166"/>
                <a:gd name="T47" fmla="*/ 2147483647 h 208"/>
                <a:gd name="T48" fmla="*/ 2147483647 w 166"/>
                <a:gd name="T49" fmla="*/ 2147483647 h 208"/>
                <a:gd name="T50" fmla="*/ 2147483647 w 166"/>
                <a:gd name="T51" fmla="*/ 2147483647 h 208"/>
                <a:gd name="T52" fmla="*/ 2147483647 w 166"/>
                <a:gd name="T53" fmla="*/ 2147483647 h 208"/>
                <a:gd name="T54" fmla="*/ 2147483647 w 166"/>
                <a:gd name="T55" fmla="*/ 0 h 208"/>
                <a:gd name="T56" fmla="*/ 2147483647 w 166"/>
                <a:gd name="T57" fmla="*/ 2147483647 h 208"/>
                <a:gd name="T58" fmla="*/ 2147483647 w 166"/>
                <a:gd name="T59" fmla="*/ 2147483647 h 208"/>
                <a:gd name="T60" fmla="*/ 2147483647 w 166"/>
                <a:gd name="T61" fmla="*/ 2147483647 h 208"/>
                <a:gd name="T62" fmla="*/ 2147483647 w 166"/>
                <a:gd name="T63" fmla="*/ 2147483647 h 208"/>
                <a:gd name="T64" fmla="*/ 2147483647 w 166"/>
                <a:gd name="T65" fmla="*/ 2147483647 h 208"/>
                <a:gd name="T66" fmla="*/ 2147483647 w 166"/>
                <a:gd name="T67" fmla="*/ 2147483647 h 208"/>
                <a:gd name="T68" fmla="*/ 214748364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2147483647 w 166"/>
                <a:gd name="T75" fmla="*/ 2147483647 h 208"/>
                <a:gd name="T76" fmla="*/ 2147483647 w 166"/>
                <a:gd name="T77" fmla="*/ 2147483647 h 208"/>
                <a:gd name="T78" fmla="*/ 2147483647 w 166"/>
                <a:gd name="T79" fmla="*/ 2147483647 h 208"/>
                <a:gd name="T80" fmla="*/ 2147483647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2147483647 w 166"/>
                <a:gd name="T109" fmla="*/ 2147483647 h 208"/>
                <a:gd name="T110" fmla="*/ 2147483647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82" name="Freeform 196"/>
            <p:cNvSpPr>
              <a:spLocks/>
            </p:cNvSpPr>
            <p:nvPr>
              <p:custDataLst>
                <p:tags r:id="rId505"/>
              </p:custDataLst>
            </p:nvPr>
          </p:nvSpPr>
          <p:spPr bwMode="auto">
            <a:xfrm>
              <a:off x="2101138" y="3863312"/>
              <a:ext cx="65902" cy="55902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2147483647 w 164"/>
                <a:gd name="T27" fmla="*/ 2147483647 h 104"/>
                <a:gd name="T28" fmla="*/ 2147483647 w 164"/>
                <a:gd name="T29" fmla="*/ 2147483647 h 104"/>
                <a:gd name="T30" fmla="*/ 2147483647 w 164"/>
                <a:gd name="T31" fmla="*/ 2147483647 h 104"/>
                <a:gd name="T32" fmla="*/ 2147483647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2147483647 w 164"/>
                <a:gd name="T41" fmla="*/ 2147483647 h 104"/>
                <a:gd name="T42" fmla="*/ 2147483647 w 164"/>
                <a:gd name="T43" fmla="*/ 2147483647 h 104"/>
                <a:gd name="T44" fmla="*/ 2147483647 w 164"/>
                <a:gd name="T45" fmla="*/ 2147483647 h 104"/>
                <a:gd name="T46" fmla="*/ 2147483647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214748364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214748364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83" name="Freeform 197"/>
            <p:cNvSpPr>
              <a:spLocks/>
            </p:cNvSpPr>
            <p:nvPr>
              <p:custDataLst>
                <p:tags r:id="rId506"/>
              </p:custDataLst>
            </p:nvPr>
          </p:nvSpPr>
          <p:spPr bwMode="auto">
            <a:xfrm>
              <a:off x="2447123" y="6103929"/>
              <a:ext cx="22467" cy="54391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84" name="Freeform 198"/>
            <p:cNvSpPr>
              <a:spLocks/>
            </p:cNvSpPr>
            <p:nvPr>
              <p:custDataLst>
                <p:tags r:id="rId507"/>
              </p:custDataLst>
            </p:nvPr>
          </p:nvSpPr>
          <p:spPr bwMode="auto">
            <a:xfrm>
              <a:off x="2414172" y="6084288"/>
              <a:ext cx="32951" cy="55902"/>
            </a:xfrm>
            <a:custGeom>
              <a:avLst/>
              <a:gdLst>
                <a:gd name="T0" fmla="*/ 0 w 80"/>
                <a:gd name="T1" fmla="*/ 0 h 18"/>
                <a:gd name="T2" fmla="*/ 2147483647 w 80"/>
                <a:gd name="T3" fmla="*/ 2147483647 h 18"/>
                <a:gd name="T4" fmla="*/ 2147483647 w 80"/>
                <a:gd name="T5" fmla="*/ 2147483647 h 18"/>
                <a:gd name="T6" fmla="*/ 2147483647 w 80"/>
                <a:gd name="T7" fmla="*/ 2147483647 h 18"/>
                <a:gd name="T8" fmla="*/ 2147483647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85" name="Freeform 199"/>
            <p:cNvSpPr>
              <a:spLocks/>
            </p:cNvSpPr>
            <p:nvPr>
              <p:custDataLst>
                <p:tags r:id="rId508"/>
              </p:custDataLst>
            </p:nvPr>
          </p:nvSpPr>
          <p:spPr bwMode="auto">
            <a:xfrm>
              <a:off x="2414172" y="6064646"/>
              <a:ext cx="20969" cy="57413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147483647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86" name="Freeform 200"/>
            <p:cNvSpPr>
              <a:spLocks/>
            </p:cNvSpPr>
            <p:nvPr>
              <p:custDataLst>
                <p:tags r:id="rId509"/>
              </p:custDataLst>
            </p:nvPr>
          </p:nvSpPr>
          <p:spPr bwMode="auto">
            <a:xfrm>
              <a:off x="2385715" y="6058603"/>
              <a:ext cx="23964" cy="57413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147483647 w 54"/>
                <a:gd name="T5" fmla="*/ 2147483647 h 39"/>
                <a:gd name="T6" fmla="*/ 2147483647 w 54"/>
                <a:gd name="T7" fmla="*/ 2147483647 h 39"/>
                <a:gd name="T8" fmla="*/ 2147483647 w 54"/>
                <a:gd name="T9" fmla="*/ 2147483647 h 39"/>
                <a:gd name="T10" fmla="*/ 2147483647 w 54"/>
                <a:gd name="T11" fmla="*/ 2147483647 h 39"/>
                <a:gd name="T12" fmla="*/ 0 w 54"/>
                <a:gd name="T13" fmla="*/ 2147483647 h 39"/>
                <a:gd name="T14" fmla="*/ 2147483647 w 54"/>
                <a:gd name="T15" fmla="*/ 2147483647 h 39"/>
                <a:gd name="T16" fmla="*/ 2147483647 w 54"/>
                <a:gd name="T17" fmla="*/ 2147483647 h 39"/>
                <a:gd name="T18" fmla="*/ 2147483647 w 54"/>
                <a:gd name="T19" fmla="*/ 2147483647 h 39"/>
                <a:gd name="T20" fmla="*/ 2147483647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87" name="Freeform 201"/>
            <p:cNvSpPr>
              <a:spLocks/>
            </p:cNvSpPr>
            <p:nvPr>
              <p:custDataLst>
                <p:tags r:id="rId510"/>
              </p:custDataLst>
            </p:nvPr>
          </p:nvSpPr>
          <p:spPr bwMode="auto">
            <a:xfrm>
              <a:off x="2361750" y="6049538"/>
              <a:ext cx="26960" cy="55903"/>
            </a:xfrm>
            <a:custGeom>
              <a:avLst/>
              <a:gdLst>
                <a:gd name="T0" fmla="*/ 0 w 60"/>
                <a:gd name="T1" fmla="*/ 2147483647 h 15"/>
                <a:gd name="T2" fmla="*/ 2147483647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2147483647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88" name="Freeform 202"/>
            <p:cNvSpPr>
              <a:spLocks/>
            </p:cNvSpPr>
            <p:nvPr>
              <p:custDataLst>
                <p:tags r:id="rId511"/>
              </p:custDataLst>
            </p:nvPr>
          </p:nvSpPr>
          <p:spPr bwMode="auto">
            <a:xfrm>
              <a:off x="2339283" y="6037451"/>
              <a:ext cx="31454" cy="54391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2147483647 w 79"/>
                <a:gd name="T13" fmla="*/ 2147483647 h 32"/>
                <a:gd name="T14" fmla="*/ 2147483647 w 79"/>
                <a:gd name="T15" fmla="*/ 2147483647 h 32"/>
                <a:gd name="T16" fmla="*/ 0 w 79"/>
                <a:gd name="T17" fmla="*/ 2147483647 h 32"/>
                <a:gd name="T18" fmla="*/ 2147483647 w 79"/>
                <a:gd name="T19" fmla="*/ 2147483647 h 32"/>
                <a:gd name="T20" fmla="*/ 2147483647 w 79"/>
                <a:gd name="T21" fmla="*/ 2147483647 h 32"/>
                <a:gd name="T22" fmla="*/ 2147483647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89" name="Freeform 203"/>
            <p:cNvSpPr>
              <a:spLocks/>
            </p:cNvSpPr>
            <p:nvPr>
              <p:custDataLst>
                <p:tags r:id="rId512"/>
              </p:custDataLst>
            </p:nvPr>
          </p:nvSpPr>
          <p:spPr bwMode="auto">
            <a:xfrm>
              <a:off x="2333292" y="6019320"/>
              <a:ext cx="28458" cy="54391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2147483647 w 66"/>
                <a:gd name="T9" fmla="*/ 2147483647 h 19"/>
                <a:gd name="T10" fmla="*/ 2147483647 w 66"/>
                <a:gd name="T11" fmla="*/ 2147483647 h 19"/>
                <a:gd name="T12" fmla="*/ 214748364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90" name="Freeform 204"/>
            <p:cNvSpPr>
              <a:spLocks/>
            </p:cNvSpPr>
            <p:nvPr>
              <p:custDataLst>
                <p:tags r:id="rId513"/>
              </p:custDataLst>
            </p:nvPr>
          </p:nvSpPr>
          <p:spPr bwMode="auto">
            <a:xfrm>
              <a:off x="2238933" y="5724701"/>
              <a:ext cx="23964" cy="57413"/>
            </a:xfrm>
            <a:custGeom>
              <a:avLst/>
              <a:gdLst>
                <a:gd name="T0" fmla="*/ 2147483647 w 53"/>
                <a:gd name="T1" fmla="*/ 0 h 80"/>
                <a:gd name="T2" fmla="*/ 2147483647 w 53"/>
                <a:gd name="T3" fmla="*/ 2147483647 h 80"/>
                <a:gd name="T4" fmla="*/ 2147483647 w 53"/>
                <a:gd name="T5" fmla="*/ 2147483647 h 80"/>
                <a:gd name="T6" fmla="*/ 2147483647 w 53"/>
                <a:gd name="T7" fmla="*/ 2147483647 h 80"/>
                <a:gd name="T8" fmla="*/ 2147483647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2147483647 w 53"/>
                <a:gd name="T17" fmla="*/ 2147483647 h 80"/>
                <a:gd name="T18" fmla="*/ 2147483647 w 53"/>
                <a:gd name="T19" fmla="*/ 2147483647 h 80"/>
                <a:gd name="T20" fmla="*/ 2147483647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2147483647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91" name="Freeform 205"/>
            <p:cNvSpPr>
              <a:spLocks/>
            </p:cNvSpPr>
            <p:nvPr>
              <p:custDataLst>
                <p:tags r:id="rId514"/>
              </p:custDataLst>
            </p:nvPr>
          </p:nvSpPr>
          <p:spPr bwMode="auto">
            <a:xfrm>
              <a:off x="2267390" y="5815354"/>
              <a:ext cx="16476" cy="51370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92" name="Freeform 206"/>
            <p:cNvSpPr>
              <a:spLocks/>
            </p:cNvSpPr>
            <p:nvPr>
              <p:custDataLst>
                <p:tags r:id="rId515"/>
              </p:custDataLst>
            </p:nvPr>
          </p:nvSpPr>
          <p:spPr bwMode="auto">
            <a:xfrm>
              <a:off x="2271884" y="5836506"/>
              <a:ext cx="7488" cy="55902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93" name="Freeform 207"/>
            <p:cNvSpPr>
              <a:spLocks/>
            </p:cNvSpPr>
            <p:nvPr>
              <p:custDataLst>
                <p:tags r:id="rId516"/>
              </p:custDataLst>
            </p:nvPr>
          </p:nvSpPr>
          <p:spPr bwMode="auto">
            <a:xfrm>
              <a:off x="2285363" y="5895429"/>
              <a:ext cx="16476" cy="57413"/>
            </a:xfrm>
            <a:custGeom>
              <a:avLst/>
              <a:gdLst>
                <a:gd name="T0" fmla="*/ 0 w 39"/>
                <a:gd name="T1" fmla="*/ 2147483647 h 43"/>
                <a:gd name="T2" fmla="*/ 2147483647 w 39"/>
                <a:gd name="T3" fmla="*/ 2147483647 h 43"/>
                <a:gd name="T4" fmla="*/ 2147483647 w 39"/>
                <a:gd name="T5" fmla="*/ 2147483647 h 43"/>
                <a:gd name="T6" fmla="*/ 2147483647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2147483647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94" name="Freeform 208"/>
            <p:cNvSpPr>
              <a:spLocks/>
            </p:cNvSpPr>
            <p:nvPr>
              <p:custDataLst>
                <p:tags r:id="rId517"/>
              </p:custDataLst>
            </p:nvPr>
          </p:nvSpPr>
          <p:spPr bwMode="auto">
            <a:xfrm>
              <a:off x="2273381" y="5907516"/>
              <a:ext cx="25463" cy="55903"/>
            </a:xfrm>
            <a:custGeom>
              <a:avLst/>
              <a:gdLst>
                <a:gd name="T0" fmla="*/ 2147483647 w 55"/>
                <a:gd name="T1" fmla="*/ 2147483647 h 62"/>
                <a:gd name="T2" fmla="*/ 2147483647 w 55"/>
                <a:gd name="T3" fmla="*/ 0 h 62"/>
                <a:gd name="T4" fmla="*/ 2147483647 w 55"/>
                <a:gd name="T5" fmla="*/ 2147483647 h 62"/>
                <a:gd name="T6" fmla="*/ 2147483647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2147483647 w 55"/>
                <a:gd name="T13" fmla="*/ 2147483647 h 62"/>
                <a:gd name="T14" fmla="*/ 2147483647 w 55"/>
                <a:gd name="T15" fmla="*/ 2147483647 h 62"/>
                <a:gd name="T16" fmla="*/ 2147483647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95" name="Freeform 209"/>
            <p:cNvSpPr>
              <a:spLocks/>
            </p:cNvSpPr>
            <p:nvPr>
              <p:custDataLst>
                <p:tags r:id="rId518"/>
              </p:custDataLst>
            </p:nvPr>
          </p:nvSpPr>
          <p:spPr bwMode="auto">
            <a:xfrm>
              <a:off x="2301839" y="5939245"/>
              <a:ext cx="10484" cy="55902"/>
            </a:xfrm>
            <a:custGeom>
              <a:avLst/>
              <a:gdLst>
                <a:gd name="T0" fmla="*/ 2147483647 w 35"/>
                <a:gd name="T1" fmla="*/ 2147483647 h 43"/>
                <a:gd name="T2" fmla="*/ 2147483647 w 35"/>
                <a:gd name="T3" fmla="*/ 0 h 43"/>
                <a:gd name="T4" fmla="*/ 2147483647 w 35"/>
                <a:gd name="T5" fmla="*/ 2147483647 h 43"/>
                <a:gd name="T6" fmla="*/ 0 w 35"/>
                <a:gd name="T7" fmla="*/ 2147483647 h 43"/>
                <a:gd name="T8" fmla="*/ 2147483647 w 35"/>
                <a:gd name="T9" fmla="*/ 2147483647 h 43"/>
                <a:gd name="T10" fmla="*/ 2147483647 w 35"/>
                <a:gd name="T11" fmla="*/ 2147483647 h 43"/>
                <a:gd name="T12" fmla="*/ 2147483647 w 35"/>
                <a:gd name="T13" fmla="*/ 2147483647 h 43"/>
                <a:gd name="T14" fmla="*/ 2147483647 w 35"/>
                <a:gd name="T15" fmla="*/ 2147483647 h 43"/>
                <a:gd name="T16" fmla="*/ 2147483647 w 35"/>
                <a:gd name="T17" fmla="*/ 2147483647 h 43"/>
                <a:gd name="T18" fmla="*/ 2147483647 w 35"/>
                <a:gd name="T19" fmla="*/ 2147483647 h 43"/>
                <a:gd name="T20" fmla="*/ 2147483647 w 35"/>
                <a:gd name="T21" fmla="*/ 2147483647 h 43"/>
                <a:gd name="T22" fmla="*/ 2147483647 w 35"/>
                <a:gd name="T23" fmla="*/ 2147483647 h 43"/>
                <a:gd name="T24" fmla="*/ 2147483647 w 35"/>
                <a:gd name="T25" fmla="*/ 2147483647 h 43"/>
                <a:gd name="T26" fmla="*/ 2147483647 w 35"/>
                <a:gd name="T27" fmla="*/ 2147483647 h 43"/>
                <a:gd name="T28" fmla="*/ 2147483647 w 35"/>
                <a:gd name="T29" fmla="*/ 2147483647 h 43"/>
                <a:gd name="T30" fmla="*/ 2147483647 w 35"/>
                <a:gd name="T31" fmla="*/ 2147483647 h 43"/>
                <a:gd name="T32" fmla="*/ 2147483647 w 35"/>
                <a:gd name="T33" fmla="*/ 2147483647 h 43"/>
                <a:gd name="T34" fmla="*/ 2147483647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96" name="Freeform 210"/>
            <p:cNvSpPr>
              <a:spLocks/>
            </p:cNvSpPr>
            <p:nvPr>
              <p:custDataLst>
                <p:tags r:id="rId519"/>
              </p:custDataLst>
            </p:nvPr>
          </p:nvSpPr>
          <p:spPr bwMode="auto">
            <a:xfrm>
              <a:off x="2298844" y="5970972"/>
              <a:ext cx="19471" cy="52881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2147483647 w 53"/>
                <a:gd name="T11" fmla="*/ 2147483647 h 21"/>
                <a:gd name="T12" fmla="*/ 2147483647 w 53"/>
                <a:gd name="T13" fmla="*/ 2147483647 h 21"/>
                <a:gd name="T14" fmla="*/ 2147483647 w 53"/>
                <a:gd name="T15" fmla="*/ 2147483647 h 21"/>
                <a:gd name="T16" fmla="*/ 0 w 53"/>
                <a:gd name="T17" fmla="*/ 2147483647 h 21"/>
                <a:gd name="T18" fmla="*/ 2147483647 w 53"/>
                <a:gd name="T19" fmla="*/ 2147483647 h 21"/>
                <a:gd name="T20" fmla="*/ 2147483647 w 53"/>
                <a:gd name="T21" fmla="*/ 2147483647 h 21"/>
                <a:gd name="T22" fmla="*/ 2147483647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97" name="Freeform 211"/>
            <p:cNvSpPr>
              <a:spLocks/>
            </p:cNvSpPr>
            <p:nvPr>
              <p:custDataLst>
                <p:tags r:id="rId520"/>
              </p:custDataLst>
            </p:nvPr>
          </p:nvSpPr>
          <p:spPr bwMode="auto">
            <a:xfrm>
              <a:off x="2321310" y="5984571"/>
              <a:ext cx="16476" cy="54391"/>
            </a:xfrm>
            <a:custGeom>
              <a:avLst/>
              <a:gdLst>
                <a:gd name="T0" fmla="*/ 2147483647 w 43"/>
                <a:gd name="T1" fmla="*/ 0 h 38"/>
                <a:gd name="T2" fmla="*/ 2147483647 w 43"/>
                <a:gd name="T3" fmla="*/ 0 h 38"/>
                <a:gd name="T4" fmla="*/ 2147483647 w 43"/>
                <a:gd name="T5" fmla="*/ 0 h 38"/>
                <a:gd name="T6" fmla="*/ 2147483647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2147483647 w 43"/>
                <a:gd name="T15" fmla="*/ 2147483647 h 38"/>
                <a:gd name="T16" fmla="*/ 2147483647 w 43"/>
                <a:gd name="T17" fmla="*/ 2147483647 h 38"/>
                <a:gd name="T18" fmla="*/ 2147483647 w 43"/>
                <a:gd name="T19" fmla="*/ 2147483647 h 38"/>
                <a:gd name="T20" fmla="*/ 2147483647 w 43"/>
                <a:gd name="T21" fmla="*/ 2147483647 h 38"/>
                <a:gd name="T22" fmla="*/ 2147483647 w 43"/>
                <a:gd name="T23" fmla="*/ 2147483647 h 38"/>
                <a:gd name="T24" fmla="*/ 2147483647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98" name="Freeform 212"/>
            <p:cNvSpPr>
              <a:spLocks/>
            </p:cNvSpPr>
            <p:nvPr>
              <p:custDataLst>
                <p:tags r:id="rId521"/>
              </p:custDataLst>
            </p:nvPr>
          </p:nvSpPr>
          <p:spPr bwMode="auto">
            <a:xfrm>
              <a:off x="2322808" y="6011766"/>
              <a:ext cx="5991" cy="54391"/>
            </a:xfrm>
            <a:custGeom>
              <a:avLst/>
              <a:gdLst>
                <a:gd name="T0" fmla="*/ 0 w 20"/>
                <a:gd name="T1" fmla="*/ 0 h 5"/>
                <a:gd name="T2" fmla="*/ 2147483647 w 20"/>
                <a:gd name="T3" fmla="*/ 2147483647 h 5"/>
                <a:gd name="T4" fmla="*/ 2147483647 w 20"/>
                <a:gd name="T5" fmla="*/ 2147483647 h 5"/>
                <a:gd name="T6" fmla="*/ 2147483647 w 20"/>
                <a:gd name="T7" fmla="*/ 2147483647 h 5"/>
                <a:gd name="T8" fmla="*/ 2147483647 w 20"/>
                <a:gd name="T9" fmla="*/ 2147483647 h 5"/>
                <a:gd name="T10" fmla="*/ 2147483647 w 20"/>
                <a:gd name="T11" fmla="*/ 2147483647 h 5"/>
                <a:gd name="T12" fmla="*/ 2147483647 w 20"/>
                <a:gd name="T13" fmla="*/ 2147483647 h 5"/>
                <a:gd name="T14" fmla="*/ 2147483647 w 20"/>
                <a:gd name="T15" fmla="*/ 2147483647 h 5"/>
                <a:gd name="T16" fmla="*/ 2147483647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899" name="Freeform 213"/>
            <p:cNvSpPr>
              <a:spLocks/>
            </p:cNvSpPr>
            <p:nvPr>
              <p:custDataLst>
                <p:tags r:id="rId522"/>
              </p:custDataLst>
            </p:nvPr>
          </p:nvSpPr>
          <p:spPr bwMode="auto">
            <a:xfrm>
              <a:off x="2393203" y="6078244"/>
              <a:ext cx="32951" cy="54391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2147483647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00" name="Freeform 214"/>
            <p:cNvSpPr>
              <a:spLocks/>
            </p:cNvSpPr>
            <p:nvPr>
              <p:custDataLst>
                <p:tags r:id="rId523"/>
              </p:custDataLst>
            </p:nvPr>
          </p:nvSpPr>
          <p:spPr bwMode="auto">
            <a:xfrm>
              <a:off x="2429149" y="6022342"/>
              <a:ext cx="116826" cy="95185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2147483647 w 281"/>
                <a:gd name="T25" fmla="*/ 2147483647 h 193"/>
                <a:gd name="T26" fmla="*/ 0 w 281"/>
                <a:gd name="T27" fmla="*/ 2147483647 h 193"/>
                <a:gd name="T28" fmla="*/ 2147483647 w 281"/>
                <a:gd name="T29" fmla="*/ 2147483647 h 193"/>
                <a:gd name="T30" fmla="*/ 2147483647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01" name="Freeform 215"/>
            <p:cNvSpPr>
              <a:spLocks/>
            </p:cNvSpPr>
            <p:nvPr>
              <p:custDataLst>
                <p:tags r:id="rId524"/>
              </p:custDataLst>
            </p:nvPr>
          </p:nvSpPr>
          <p:spPr bwMode="auto">
            <a:xfrm>
              <a:off x="2006777" y="3896551"/>
              <a:ext cx="49427" cy="55902"/>
            </a:xfrm>
            <a:custGeom>
              <a:avLst/>
              <a:gdLst>
                <a:gd name="T0" fmla="*/ 0 w 120"/>
                <a:gd name="T1" fmla="*/ 2147483647 h 56"/>
                <a:gd name="T2" fmla="*/ 2147483647 w 120"/>
                <a:gd name="T3" fmla="*/ 2147483647 h 56"/>
                <a:gd name="T4" fmla="*/ 2147483647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2147483647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2147483647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02" name="Freeform 216"/>
            <p:cNvSpPr>
              <a:spLocks/>
            </p:cNvSpPr>
            <p:nvPr>
              <p:custDataLst>
                <p:tags r:id="rId525"/>
              </p:custDataLst>
            </p:nvPr>
          </p:nvSpPr>
          <p:spPr bwMode="auto">
            <a:xfrm>
              <a:off x="1871978" y="3765106"/>
              <a:ext cx="236648" cy="104250"/>
            </a:xfrm>
            <a:custGeom>
              <a:avLst/>
              <a:gdLst>
                <a:gd name="T0" fmla="*/ 2147483647 w 574"/>
                <a:gd name="T1" fmla="*/ 2147483647 h 204"/>
                <a:gd name="T2" fmla="*/ 2147483647 w 574"/>
                <a:gd name="T3" fmla="*/ 2147483647 h 204"/>
                <a:gd name="T4" fmla="*/ 2147483647 w 574"/>
                <a:gd name="T5" fmla="*/ 2147483647 h 204"/>
                <a:gd name="T6" fmla="*/ 2147483647 w 574"/>
                <a:gd name="T7" fmla="*/ 2147483647 h 204"/>
                <a:gd name="T8" fmla="*/ 2147483647 w 574"/>
                <a:gd name="T9" fmla="*/ 2147483647 h 204"/>
                <a:gd name="T10" fmla="*/ 2147483647 w 574"/>
                <a:gd name="T11" fmla="*/ 2147483647 h 204"/>
                <a:gd name="T12" fmla="*/ 2147483647 w 574"/>
                <a:gd name="T13" fmla="*/ 2147483647 h 204"/>
                <a:gd name="T14" fmla="*/ 0 w 574"/>
                <a:gd name="T15" fmla="*/ 2147483647 h 204"/>
                <a:gd name="T16" fmla="*/ 2147483647 w 574"/>
                <a:gd name="T17" fmla="*/ 2147483647 h 204"/>
                <a:gd name="T18" fmla="*/ 2147483647 w 574"/>
                <a:gd name="T19" fmla="*/ 2147483647 h 204"/>
                <a:gd name="T20" fmla="*/ 2147483647 w 574"/>
                <a:gd name="T21" fmla="*/ 2147483647 h 204"/>
                <a:gd name="T22" fmla="*/ 2147483647 w 574"/>
                <a:gd name="T23" fmla="*/ 2147483647 h 204"/>
                <a:gd name="T24" fmla="*/ 2147483647 w 574"/>
                <a:gd name="T25" fmla="*/ 2147483647 h 204"/>
                <a:gd name="T26" fmla="*/ 2147483647 w 574"/>
                <a:gd name="T27" fmla="*/ 2147483647 h 204"/>
                <a:gd name="T28" fmla="*/ 2147483647 w 574"/>
                <a:gd name="T29" fmla="*/ 2147483647 h 204"/>
                <a:gd name="T30" fmla="*/ 2147483647 w 574"/>
                <a:gd name="T31" fmla="*/ 2147483647 h 204"/>
                <a:gd name="T32" fmla="*/ 2147483647 w 574"/>
                <a:gd name="T33" fmla="*/ 2147483647 h 204"/>
                <a:gd name="T34" fmla="*/ 2147483647 w 574"/>
                <a:gd name="T35" fmla="*/ 2147483647 h 204"/>
                <a:gd name="T36" fmla="*/ 2147483647 w 574"/>
                <a:gd name="T37" fmla="*/ 2147483647 h 204"/>
                <a:gd name="T38" fmla="*/ 2147483647 w 574"/>
                <a:gd name="T39" fmla="*/ 2147483647 h 204"/>
                <a:gd name="T40" fmla="*/ 2147483647 w 574"/>
                <a:gd name="T41" fmla="*/ 2147483647 h 204"/>
                <a:gd name="T42" fmla="*/ 2147483647 w 574"/>
                <a:gd name="T43" fmla="*/ 2147483647 h 204"/>
                <a:gd name="T44" fmla="*/ 2147483647 w 574"/>
                <a:gd name="T45" fmla="*/ 2147483647 h 204"/>
                <a:gd name="T46" fmla="*/ 2147483647 w 574"/>
                <a:gd name="T47" fmla="*/ 2147483647 h 204"/>
                <a:gd name="T48" fmla="*/ 2147483647 w 574"/>
                <a:gd name="T49" fmla="*/ 2147483647 h 204"/>
                <a:gd name="T50" fmla="*/ 2147483647 w 574"/>
                <a:gd name="T51" fmla="*/ 2147483647 h 204"/>
                <a:gd name="T52" fmla="*/ 2147483647 w 574"/>
                <a:gd name="T53" fmla="*/ 2147483647 h 204"/>
                <a:gd name="T54" fmla="*/ 2147483647 w 574"/>
                <a:gd name="T55" fmla="*/ 2147483647 h 204"/>
                <a:gd name="T56" fmla="*/ 2147483647 w 574"/>
                <a:gd name="T57" fmla="*/ 2147483647 h 204"/>
                <a:gd name="T58" fmla="*/ 2147483647 w 574"/>
                <a:gd name="T59" fmla="*/ 2147483647 h 204"/>
                <a:gd name="T60" fmla="*/ 2147483647 w 574"/>
                <a:gd name="T61" fmla="*/ 2147483647 h 204"/>
                <a:gd name="T62" fmla="*/ 2147483647 w 574"/>
                <a:gd name="T63" fmla="*/ 2147483647 h 204"/>
                <a:gd name="T64" fmla="*/ 2147483647 w 574"/>
                <a:gd name="T65" fmla="*/ 2147483647 h 204"/>
                <a:gd name="T66" fmla="*/ 2147483647 w 574"/>
                <a:gd name="T67" fmla="*/ 2147483647 h 204"/>
                <a:gd name="T68" fmla="*/ 2147483647 w 574"/>
                <a:gd name="T69" fmla="*/ 2147483647 h 204"/>
                <a:gd name="T70" fmla="*/ 2147483647 w 574"/>
                <a:gd name="T71" fmla="*/ 2147483647 h 204"/>
                <a:gd name="T72" fmla="*/ 2147483647 w 574"/>
                <a:gd name="T73" fmla="*/ 2147483647 h 204"/>
                <a:gd name="T74" fmla="*/ 2147483647 w 574"/>
                <a:gd name="T75" fmla="*/ 2147483647 h 204"/>
                <a:gd name="T76" fmla="*/ 2147483647 w 574"/>
                <a:gd name="T77" fmla="*/ 2147483647 h 204"/>
                <a:gd name="T78" fmla="*/ 2147483647 w 574"/>
                <a:gd name="T79" fmla="*/ 2147483647 h 204"/>
                <a:gd name="T80" fmla="*/ 2147483647 w 574"/>
                <a:gd name="T81" fmla="*/ 2147483647 h 204"/>
                <a:gd name="T82" fmla="*/ 2147483647 w 574"/>
                <a:gd name="T83" fmla="*/ 2147483647 h 204"/>
                <a:gd name="T84" fmla="*/ 2147483647 w 574"/>
                <a:gd name="T85" fmla="*/ 2147483647 h 204"/>
                <a:gd name="T86" fmla="*/ 2147483647 w 574"/>
                <a:gd name="T87" fmla="*/ 2147483647 h 204"/>
                <a:gd name="T88" fmla="*/ 2147483647 w 574"/>
                <a:gd name="T89" fmla="*/ 2147483647 h 204"/>
                <a:gd name="T90" fmla="*/ 2147483647 w 574"/>
                <a:gd name="T91" fmla="*/ 2147483647 h 204"/>
                <a:gd name="T92" fmla="*/ 2147483647 w 574"/>
                <a:gd name="T93" fmla="*/ 2147483647 h 204"/>
                <a:gd name="T94" fmla="*/ 2147483647 w 574"/>
                <a:gd name="T95" fmla="*/ 2147483647 h 204"/>
                <a:gd name="T96" fmla="*/ 2147483647 w 574"/>
                <a:gd name="T97" fmla="*/ 2147483647 h 204"/>
                <a:gd name="T98" fmla="*/ 2147483647 w 574"/>
                <a:gd name="T99" fmla="*/ 2147483647 h 204"/>
                <a:gd name="T100" fmla="*/ 2147483647 w 574"/>
                <a:gd name="T101" fmla="*/ 2147483647 h 204"/>
                <a:gd name="T102" fmla="*/ 2147483647 w 574"/>
                <a:gd name="T103" fmla="*/ 2147483647 h 204"/>
                <a:gd name="T104" fmla="*/ 2147483647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03" name="Freeform 217"/>
            <p:cNvSpPr>
              <a:spLocks/>
            </p:cNvSpPr>
            <p:nvPr>
              <p:custDataLst>
                <p:tags r:id="rId526"/>
              </p:custDataLst>
            </p:nvPr>
          </p:nvSpPr>
          <p:spPr bwMode="auto">
            <a:xfrm>
              <a:off x="2159550" y="3863312"/>
              <a:ext cx="83875" cy="66478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2147483647 h 129"/>
                <a:gd name="T42" fmla="*/ 2147483647 w 207"/>
                <a:gd name="T43" fmla="*/ 2147483647 h 129"/>
                <a:gd name="T44" fmla="*/ 2147483647 w 207"/>
                <a:gd name="T45" fmla="*/ 0 h 129"/>
                <a:gd name="T46" fmla="*/ 0 w 207"/>
                <a:gd name="T47" fmla="*/ 0 h 129"/>
                <a:gd name="T48" fmla="*/ 2147483647 w 207"/>
                <a:gd name="T49" fmla="*/ 2147483647 h 129"/>
                <a:gd name="T50" fmla="*/ 2147483647 w 207"/>
                <a:gd name="T51" fmla="*/ 2147483647 h 129"/>
                <a:gd name="T52" fmla="*/ 2147483647 w 207"/>
                <a:gd name="T53" fmla="*/ 2147483647 h 129"/>
                <a:gd name="T54" fmla="*/ 2147483647 w 207"/>
                <a:gd name="T55" fmla="*/ 2147483647 h 129"/>
                <a:gd name="T56" fmla="*/ 2147483647 w 207"/>
                <a:gd name="T57" fmla="*/ 2147483647 h 129"/>
                <a:gd name="T58" fmla="*/ 2147483647 w 207"/>
                <a:gd name="T59" fmla="*/ 2147483647 h 129"/>
                <a:gd name="T60" fmla="*/ 2147483647 w 207"/>
                <a:gd name="T61" fmla="*/ 2147483647 h 129"/>
                <a:gd name="T62" fmla="*/ 2147483647 w 207"/>
                <a:gd name="T63" fmla="*/ 2147483647 h 129"/>
                <a:gd name="T64" fmla="*/ 2147483647 w 207"/>
                <a:gd name="T65" fmla="*/ 2147483647 h 129"/>
                <a:gd name="T66" fmla="*/ 2147483647 w 207"/>
                <a:gd name="T67" fmla="*/ 2147483647 h 129"/>
                <a:gd name="T68" fmla="*/ 2147483647 w 207"/>
                <a:gd name="T69" fmla="*/ 2147483647 h 129"/>
                <a:gd name="T70" fmla="*/ 2147483647 w 207"/>
                <a:gd name="T71" fmla="*/ 2147483647 h 129"/>
                <a:gd name="T72" fmla="*/ 0 w 207"/>
                <a:gd name="T73" fmla="*/ 2147483647 h 129"/>
                <a:gd name="T74" fmla="*/ 2147483647 w 207"/>
                <a:gd name="T75" fmla="*/ 2147483647 h 129"/>
                <a:gd name="T76" fmla="*/ 2147483647 w 207"/>
                <a:gd name="T77" fmla="*/ 2147483647 h 129"/>
                <a:gd name="T78" fmla="*/ 2147483647 w 207"/>
                <a:gd name="T79" fmla="*/ 2147483647 h 129"/>
                <a:gd name="T80" fmla="*/ 2147483647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04" name="Freeform 218"/>
            <p:cNvSpPr>
              <a:spLocks/>
            </p:cNvSpPr>
            <p:nvPr>
              <p:custDataLst>
                <p:tags r:id="rId527"/>
              </p:custDataLst>
            </p:nvPr>
          </p:nvSpPr>
          <p:spPr bwMode="auto">
            <a:xfrm>
              <a:off x="1752156" y="3920725"/>
              <a:ext cx="31454" cy="80076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2147483647 h 154"/>
                <a:gd name="T4" fmla="*/ 2147483647 w 72"/>
                <a:gd name="T5" fmla="*/ 2147483647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2147483647 w 72"/>
                <a:gd name="T45" fmla="*/ 2147483647 h 154"/>
                <a:gd name="T46" fmla="*/ 2147483647 w 72"/>
                <a:gd name="T47" fmla="*/ 2147483647 h 154"/>
                <a:gd name="T48" fmla="*/ 2147483647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05" name="Freeform 219"/>
            <p:cNvSpPr>
              <a:spLocks/>
            </p:cNvSpPr>
            <p:nvPr>
              <p:custDataLst>
                <p:tags r:id="rId528"/>
              </p:custDataLst>
            </p:nvPr>
          </p:nvSpPr>
          <p:spPr bwMode="auto">
            <a:xfrm>
              <a:off x="1677267" y="3920725"/>
              <a:ext cx="88369" cy="139000"/>
            </a:xfrm>
            <a:custGeom>
              <a:avLst/>
              <a:gdLst>
                <a:gd name="T0" fmla="*/ 2147483647 w 214"/>
                <a:gd name="T1" fmla="*/ 2147483647 h 271"/>
                <a:gd name="T2" fmla="*/ 2147483647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2147483647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06" name="Freeform 220"/>
            <p:cNvSpPr>
              <a:spLocks/>
            </p:cNvSpPr>
            <p:nvPr>
              <p:custDataLst>
                <p:tags r:id="rId529"/>
              </p:custDataLst>
            </p:nvPr>
          </p:nvSpPr>
          <p:spPr bwMode="auto">
            <a:xfrm>
              <a:off x="1722201" y="4026486"/>
              <a:ext cx="67400" cy="54391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2147483647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07" name="Freeform 221"/>
            <p:cNvSpPr>
              <a:spLocks/>
            </p:cNvSpPr>
            <p:nvPr>
              <p:custDataLst>
                <p:tags r:id="rId530"/>
              </p:custDataLst>
            </p:nvPr>
          </p:nvSpPr>
          <p:spPr bwMode="auto">
            <a:xfrm>
              <a:off x="1752156" y="3990225"/>
              <a:ext cx="134800" cy="83097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2147483647 h 169"/>
                <a:gd name="T40" fmla="*/ 2147483647 w 332"/>
                <a:gd name="T41" fmla="*/ 2147483647 h 169"/>
                <a:gd name="T42" fmla="*/ 2147483647 w 332"/>
                <a:gd name="T43" fmla="*/ 0 h 169"/>
                <a:gd name="T44" fmla="*/ 2147483647 w 332"/>
                <a:gd name="T45" fmla="*/ 2147483647 h 169"/>
                <a:gd name="T46" fmla="*/ 2147483647 w 332"/>
                <a:gd name="T47" fmla="*/ 2147483647 h 169"/>
                <a:gd name="T48" fmla="*/ 2147483647 w 332"/>
                <a:gd name="T49" fmla="*/ 2147483647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2147483647 w 332"/>
                <a:gd name="T67" fmla="*/ 2147483647 h 169"/>
                <a:gd name="T68" fmla="*/ 2147483647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08" name="Freeform 222"/>
            <p:cNvSpPr>
              <a:spLocks/>
            </p:cNvSpPr>
            <p:nvPr>
              <p:custDataLst>
                <p:tags r:id="rId531"/>
              </p:custDataLst>
            </p:nvPr>
          </p:nvSpPr>
          <p:spPr bwMode="auto">
            <a:xfrm>
              <a:off x="1768632" y="4018931"/>
              <a:ext cx="118324" cy="116337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2147483647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09" name="Freeform 223"/>
            <p:cNvSpPr>
              <a:spLocks/>
            </p:cNvSpPr>
            <p:nvPr>
              <p:custDataLst>
                <p:tags r:id="rId532"/>
              </p:custDataLst>
            </p:nvPr>
          </p:nvSpPr>
          <p:spPr bwMode="auto">
            <a:xfrm>
              <a:off x="1816561" y="4126203"/>
              <a:ext cx="79381" cy="95184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2147483647 w 205"/>
                <a:gd name="T43" fmla="*/ 2147483647 h 191"/>
                <a:gd name="T44" fmla="*/ 2147483647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2147483647 w 205"/>
                <a:gd name="T51" fmla="*/ 2147483647 h 191"/>
                <a:gd name="T52" fmla="*/ 2147483647 w 205"/>
                <a:gd name="T53" fmla="*/ 2147483647 h 191"/>
                <a:gd name="T54" fmla="*/ 2147483647 w 205"/>
                <a:gd name="T55" fmla="*/ 2147483647 h 191"/>
                <a:gd name="T56" fmla="*/ 2147483647 w 205"/>
                <a:gd name="T57" fmla="*/ 2147483647 h 191"/>
                <a:gd name="T58" fmla="*/ 2147483647 w 205"/>
                <a:gd name="T59" fmla="*/ 0 h 191"/>
                <a:gd name="T60" fmla="*/ 2147483647 w 205"/>
                <a:gd name="T61" fmla="*/ 2147483647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10" name="Freeform 224"/>
            <p:cNvSpPr>
              <a:spLocks/>
            </p:cNvSpPr>
            <p:nvPr>
              <p:custDataLst>
                <p:tags r:id="rId533"/>
              </p:custDataLst>
            </p:nvPr>
          </p:nvSpPr>
          <p:spPr bwMode="auto">
            <a:xfrm>
              <a:off x="1892947" y="4177573"/>
              <a:ext cx="134800" cy="75543"/>
            </a:xfrm>
            <a:custGeom>
              <a:avLst/>
              <a:gdLst>
                <a:gd name="T0" fmla="*/ 2147483647 w 329"/>
                <a:gd name="T1" fmla="*/ 2147483647 h 154"/>
                <a:gd name="T2" fmla="*/ 0 w 329"/>
                <a:gd name="T3" fmla="*/ 2147483647 h 154"/>
                <a:gd name="T4" fmla="*/ 2147483647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2147483647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2147483647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2147483647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11" name="Freeform 225"/>
            <p:cNvSpPr>
              <a:spLocks/>
            </p:cNvSpPr>
            <p:nvPr>
              <p:custDataLst>
                <p:tags r:id="rId534"/>
              </p:custDataLst>
            </p:nvPr>
          </p:nvSpPr>
          <p:spPr bwMode="auto">
            <a:xfrm>
              <a:off x="2535492" y="5371158"/>
              <a:ext cx="125813" cy="148065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2147483647 w 306"/>
                <a:gd name="T37" fmla="*/ 2147483647 h 293"/>
                <a:gd name="T38" fmla="*/ 0 w 306"/>
                <a:gd name="T39" fmla="*/ 2147483647 h 293"/>
                <a:gd name="T40" fmla="*/ 2147483647 w 306"/>
                <a:gd name="T41" fmla="*/ 2147483647 h 293"/>
                <a:gd name="T42" fmla="*/ 2147483647 w 306"/>
                <a:gd name="T43" fmla="*/ 2147483647 h 293"/>
                <a:gd name="T44" fmla="*/ 2147483647 w 306"/>
                <a:gd name="T45" fmla="*/ 2147483647 h 293"/>
                <a:gd name="T46" fmla="*/ 2147483647 w 306"/>
                <a:gd name="T47" fmla="*/ 2147483647 h 293"/>
                <a:gd name="T48" fmla="*/ 2147483647 w 306"/>
                <a:gd name="T49" fmla="*/ 2147483647 h 293"/>
                <a:gd name="T50" fmla="*/ 2147483647 w 306"/>
                <a:gd name="T51" fmla="*/ 0 h 293"/>
                <a:gd name="T52" fmla="*/ 2147483647 w 306"/>
                <a:gd name="T53" fmla="*/ 2147483647 h 293"/>
                <a:gd name="T54" fmla="*/ 2147483647 w 306"/>
                <a:gd name="T55" fmla="*/ 2147483647 h 293"/>
                <a:gd name="T56" fmla="*/ 2147483647 w 306"/>
                <a:gd name="T57" fmla="*/ 2147483647 h 293"/>
                <a:gd name="T58" fmla="*/ 2147483647 w 306"/>
                <a:gd name="T59" fmla="*/ 2147483647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12" name="Freeform 226"/>
            <p:cNvSpPr>
              <a:spLocks/>
            </p:cNvSpPr>
            <p:nvPr>
              <p:custDataLst>
                <p:tags r:id="rId535"/>
              </p:custDataLst>
            </p:nvPr>
          </p:nvSpPr>
          <p:spPr bwMode="auto">
            <a:xfrm>
              <a:off x="3994323" y="2151499"/>
              <a:ext cx="223168" cy="87630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13" name="Freeform 227"/>
            <p:cNvSpPr>
              <a:spLocks/>
            </p:cNvSpPr>
            <p:nvPr>
              <p:custDataLst>
                <p:tags r:id="rId536"/>
              </p:custDataLst>
            </p:nvPr>
          </p:nvSpPr>
          <p:spPr bwMode="auto">
            <a:xfrm>
              <a:off x="3925425" y="2370575"/>
              <a:ext cx="423869" cy="344478"/>
            </a:xfrm>
            <a:custGeom>
              <a:avLst/>
              <a:gdLst>
                <a:gd name="T0" fmla="*/ 2147483647 w 1037"/>
                <a:gd name="T1" fmla="*/ 2147483647 h 690"/>
                <a:gd name="T2" fmla="*/ 2147483647 w 1037"/>
                <a:gd name="T3" fmla="*/ 2147483647 h 690"/>
                <a:gd name="T4" fmla="*/ 2147483647 w 1037"/>
                <a:gd name="T5" fmla="*/ 2147483647 h 690"/>
                <a:gd name="T6" fmla="*/ 2147483647 w 1037"/>
                <a:gd name="T7" fmla="*/ 2147483647 h 690"/>
                <a:gd name="T8" fmla="*/ 2147483647 w 1037"/>
                <a:gd name="T9" fmla="*/ 2147483647 h 690"/>
                <a:gd name="T10" fmla="*/ 2147483647 w 1037"/>
                <a:gd name="T11" fmla="*/ 2147483647 h 690"/>
                <a:gd name="T12" fmla="*/ 2147483647 w 1037"/>
                <a:gd name="T13" fmla="*/ 2147483647 h 690"/>
                <a:gd name="T14" fmla="*/ 2147483647 w 1037"/>
                <a:gd name="T15" fmla="*/ 2147483647 h 690"/>
                <a:gd name="T16" fmla="*/ 2147483647 w 1037"/>
                <a:gd name="T17" fmla="*/ 2147483647 h 690"/>
                <a:gd name="T18" fmla="*/ 0 w 1037"/>
                <a:gd name="T19" fmla="*/ 2147483647 h 690"/>
                <a:gd name="T20" fmla="*/ 2147483647 w 1037"/>
                <a:gd name="T21" fmla="*/ 2147483647 h 690"/>
                <a:gd name="T22" fmla="*/ 2147483647 w 1037"/>
                <a:gd name="T23" fmla="*/ 2147483647 h 690"/>
                <a:gd name="T24" fmla="*/ 2147483647 w 1037"/>
                <a:gd name="T25" fmla="*/ 2147483647 h 690"/>
                <a:gd name="T26" fmla="*/ 2147483647 w 1037"/>
                <a:gd name="T27" fmla="*/ 2147483647 h 690"/>
                <a:gd name="T28" fmla="*/ 2147483647 w 1037"/>
                <a:gd name="T29" fmla="*/ 2147483647 h 690"/>
                <a:gd name="T30" fmla="*/ 2147483647 w 1037"/>
                <a:gd name="T31" fmla="*/ 2147483647 h 690"/>
                <a:gd name="T32" fmla="*/ 2147483647 w 1037"/>
                <a:gd name="T33" fmla="*/ 2147483647 h 690"/>
                <a:gd name="T34" fmla="*/ 2147483647 w 1037"/>
                <a:gd name="T35" fmla="*/ 2147483647 h 690"/>
                <a:gd name="T36" fmla="*/ 2147483647 w 1037"/>
                <a:gd name="T37" fmla="*/ 2147483647 h 690"/>
                <a:gd name="T38" fmla="*/ 2147483647 w 1037"/>
                <a:gd name="T39" fmla="*/ 2147483647 h 690"/>
                <a:gd name="T40" fmla="*/ 2147483647 w 1037"/>
                <a:gd name="T41" fmla="*/ 2147483647 h 690"/>
                <a:gd name="T42" fmla="*/ 2147483647 w 1037"/>
                <a:gd name="T43" fmla="*/ 2147483647 h 690"/>
                <a:gd name="T44" fmla="*/ 2147483647 w 1037"/>
                <a:gd name="T45" fmla="*/ 2147483647 h 690"/>
                <a:gd name="T46" fmla="*/ 2147483647 w 1037"/>
                <a:gd name="T47" fmla="*/ 2147483647 h 690"/>
                <a:gd name="T48" fmla="*/ 2147483647 w 1037"/>
                <a:gd name="T49" fmla="*/ 2147483647 h 690"/>
                <a:gd name="T50" fmla="*/ 2147483647 w 1037"/>
                <a:gd name="T51" fmla="*/ 2147483647 h 690"/>
                <a:gd name="T52" fmla="*/ 2147483647 w 1037"/>
                <a:gd name="T53" fmla="*/ 2147483647 h 690"/>
                <a:gd name="T54" fmla="*/ 2147483647 w 1037"/>
                <a:gd name="T55" fmla="*/ 2147483647 h 690"/>
                <a:gd name="T56" fmla="*/ 2147483647 w 1037"/>
                <a:gd name="T57" fmla="*/ 2147483647 h 690"/>
                <a:gd name="T58" fmla="*/ 2147483647 w 1037"/>
                <a:gd name="T59" fmla="*/ 2147483647 h 690"/>
                <a:gd name="T60" fmla="*/ 2147483647 w 1037"/>
                <a:gd name="T61" fmla="*/ 2147483647 h 690"/>
                <a:gd name="T62" fmla="*/ 2147483647 w 1037"/>
                <a:gd name="T63" fmla="*/ 2147483647 h 690"/>
                <a:gd name="T64" fmla="*/ 2147483647 w 1037"/>
                <a:gd name="T65" fmla="*/ 2147483647 h 690"/>
                <a:gd name="T66" fmla="*/ 2147483647 w 1037"/>
                <a:gd name="T67" fmla="*/ 2147483647 h 690"/>
                <a:gd name="T68" fmla="*/ 2147483647 w 1037"/>
                <a:gd name="T69" fmla="*/ 2147483647 h 690"/>
                <a:gd name="T70" fmla="*/ 2147483647 w 1037"/>
                <a:gd name="T71" fmla="*/ 2147483647 h 690"/>
                <a:gd name="T72" fmla="*/ 2147483647 w 1037"/>
                <a:gd name="T73" fmla="*/ 2147483647 h 690"/>
                <a:gd name="T74" fmla="*/ 2147483647 w 1037"/>
                <a:gd name="T75" fmla="*/ 2147483647 h 690"/>
                <a:gd name="T76" fmla="*/ 2147483647 w 1037"/>
                <a:gd name="T77" fmla="*/ 2147483647 h 690"/>
                <a:gd name="T78" fmla="*/ 2147483647 w 1037"/>
                <a:gd name="T79" fmla="*/ 2147483647 h 690"/>
                <a:gd name="T80" fmla="*/ 2147483647 w 1037"/>
                <a:gd name="T81" fmla="*/ 2147483647 h 690"/>
                <a:gd name="T82" fmla="*/ 2147483647 w 1037"/>
                <a:gd name="T83" fmla="*/ 2147483647 h 690"/>
                <a:gd name="T84" fmla="*/ 2147483647 w 1037"/>
                <a:gd name="T85" fmla="*/ 2147483647 h 690"/>
                <a:gd name="T86" fmla="*/ 2147483647 w 1037"/>
                <a:gd name="T87" fmla="*/ 2147483647 h 690"/>
                <a:gd name="T88" fmla="*/ 2147483647 w 1037"/>
                <a:gd name="T89" fmla="*/ 2147483647 h 690"/>
                <a:gd name="T90" fmla="*/ 2147483647 w 1037"/>
                <a:gd name="T91" fmla="*/ 2147483647 h 690"/>
                <a:gd name="T92" fmla="*/ 2147483647 w 1037"/>
                <a:gd name="T93" fmla="*/ 2147483647 h 690"/>
                <a:gd name="T94" fmla="*/ 2147483647 w 1037"/>
                <a:gd name="T95" fmla="*/ 2147483647 h 690"/>
                <a:gd name="T96" fmla="*/ 2147483647 w 1037"/>
                <a:gd name="T97" fmla="*/ 2147483647 h 690"/>
                <a:gd name="T98" fmla="*/ 2147483647 w 1037"/>
                <a:gd name="T99" fmla="*/ 2147483647 h 690"/>
                <a:gd name="T100" fmla="*/ 2147483647 w 1037"/>
                <a:gd name="T101" fmla="*/ 2147483647 h 690"/>
                <a:gd name="T102" fmla="*/ 2147483647 w 1037"/>
                <a:gd name="T103" fmla="*/ 2147483647 h 690"/>
                <a:gd name="T104" fmla="*/ 2147483647 w 1037"/>
                <a:gd name="T105" fmla="*/ 2147483647 h 690"/>
                <a:gd name="T106" fmla="*/ 2147483647 w 1037"/>
                <a:gd name="T107" fmla="*/ 2147483647 h 690"/>
                <a:gd name="T108" fmla="*/ 2147483647 w 1037"/>
                <a:gd name="T109" fmla="*/ 2147483647 h 690"/>
                <a:gd name="T110" fmla="*/ 2147483647 w 1037"/>
                <a:gd name="T111" fmla="*/ 2147483647 h 690"/>
                <a:gd name="T112" fmla="*/ 2147483647 w 1037"/>
                <a:gd name="T113" fmla="*/ 2147483647 h 690"/>
                <a:gd name="T114" fmla="*/ 2147483647 w 1037"/>
                <a:gd name="T115" fmla="*/ 2147483647 h 690"/>
                <a:gd name="T116" fmla="*/ 2147483647 w 1037"/>
                <a:gd name="T117" fmla="*/ 2147483647 h 690"/>
                <a:gd name="T118" fmla="*/ 2147483647 w 1037"/>
                <a:gd name="T119" fmla="*/ 2147483647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914" name="Freeform 228"/>
            <p:cNvSpPr>
              <a:spLocks/>
            </p:cNvSpPr>
            <p:nvPr>
              <p:custDataLst>
                <p:tags r:id="rId537"/>
              </p:custDataLst>
            </p:nvPr>
          </p:nvSpPr>
          <p:spPr bwMode="auto">
            <a:xfrm>
              <a:off x="4245949" y="3171335"/>
              <a:ext cx="46430" cy="86119"/>
            </a:xfrm>
            <a:custGeom>
              <a:avLst/>
              <a:gdLst>
                <a:gd name="T0" fmla="*/ 2147483647 w 120"/>
                <a:gd name="T1" fmla="*/ 2147483647 h 173"/>
                <a:gd name="T2" fmla="*/ 2147483647 w 120"/>
                <a:gd name="T3" fmla="*/ 2147483647 h 173"/>
                <a:gd name="T4" fmla="*/ 2147483647 w 120"/>
                <a:gd name="T5" fmla="*/ 2147483647 h 173"/>
                <a:gd name="T6" fmla="*/ 2147483647 w 120"/>
                <a:gd name="T7" fmla="*/ 2147483647 h 173"/>
                <a:gd name="T8" fmla="*/ 2147483647 w 120"/>
                <a:gd name="T9" fmla="*/ 2147483647 h 173"/>
                <a:gd name="T10" fmla="*/ 2147483647 w 120"/>
                <a:gd name="T11" fmla="*/ 2147483647 h 173"/>
                <a:gd name="T12" fmla="*/ 2147483647 w 120"/>
                <a:gd name="T13" fmla="*/ 2147483647 h 173"/>
                <a:gd name="T14" fmla="*/ 2147483647 w 120"/>
                <a:gd name="T15" fmla="*/ 2147483647 h 173"/>
                <a:gd name="T16" fmla="*/ 2147483647 w 120"/>
                <a:gd name="T17" fmla="*/ 0 h 173"/>
                <a:gd name="T18" fmla="*/ 2147483647 w 120"/>
                <a:gd name="T19" fmla="*/ 0 h 173"/>
                <a:gd name="T20" fmla="*/ 2147483647 w 120"/>
                <a:gd name="T21" fmla="*/ 2147483647 h 173"/>
                <a:gd name="T22" fmla="*/ 2147483647 w 120"/>
                <a:gd name="T23" fmla="*/ 2147483647 h 173"/>
                <a:gd name="T24" fmla="*/ 2147483647 w 120"/>
                <a:gd name="T25" fmla="*/ 2147483647 h 173"/>
                <a:gd name="T26" fmla="*/ 2147483647 w 120"/>
                <a:gd name="T27" fmla="*/ 2147483647 h 173"/>
                <a:gd name="T28" fmla="*/ 2147483647 w 120"/>
                <a:gd name="T29" fmla="*/ 2147483647 h 173"/>
                <a:gd name="T30" fmla="*/ 2147483647 w 120"/>
                <a:gd name="T31" fmla="*/ 2147483647 h 173"/>
                <a:gd name="T32" fmla="*/ 2147483647 w 120"/>
                <a:gd name="T33" fmla="*/ 2147483647 h 173"/>
                <a:gd name="T34" fmla="*/ 2147483647 w 120"/>
                <a:gd name="T35" fmla="*/ 2147483647 h 173"/>
                <a:gd name="T36" fmla="*/ 2147483647 w 120"/>
                <a:gd name="T37" fmla="*/ 2147483647 h 173"/>
                <a:gd name="T38" fmla="*/ 2147483647 w 120"/>
                <a:gd name="T39" fmla="*/ 2147483647 h 173"/>
                <a:gd name="T40" fmla="*/ 2147483647 w 120"/>
                <a:gd name="T41" fmla="*/ 2147483647 h 173"/>
                <a:gd name="T42" fmla="*/ 2147483647 w 120"/>
                <a:gd name="T43" fmla="*/ 2147483647 h 173"/>
                <a:gd name="T44" fmla="*/ 0 w 120"/>
                <a:gd name="T45" fmla="*/ 2147483647 h 173"/>
                <a:gd name="T46" fmla="*/ 2147483647 w 120"/>
                <a:gd name="T47" fmla="*/ 2147483647 h 173"/>
                <a:gd name="T48" fmla="*/ 2147483647 w 120"/>
                <a:gd name="T49" fmla="*/ 2147483647 h 173"/>
                <a:gd name="T50" fmla="*/ 2147483647 w 120"/>
                <a:gd name="T51" fmla="*/ 2147483647 h 173"/>
                <a:gd name="T52" fmla="*/ 2147483647 w 120"/>
                <a:gd name="T53" fmla="*/ 2147483647 h 173"/>
                <a:gd name="T54" fmla="*/ 2147483647 w 120"/>
                <a:gd name="T55" fmla="*/ 2147483647 h 173"/>
                <a:gd name="T56" fmla="*/ 2147483647 w 120"/>
                <a:gd name="T57" fmla="*/ 2147483647 h 173"/>
                <a:gd name="T58" fmla="*/ 2147483647 w 120"/>
                <a:gd name="T59" fmla="*/ 2147483647 h 173"/>
                <a:gd name="T60" fmla="*/ 2147483647 w 120"/>
                <a:gd name="T61" fmla="*/ 2147483647 h 173"/>
                <a:gd name="T62" fmla="*/ 2147483647 w 120"/>
                <a:gd name="T63" fmla="*/ 2147483647 h 173"/>
                <a:gd name="T64" fmla="*/ 2147483647 w 120"/>
                <a:gd name="T65" fmla="*/ 2147483647 h 173"/>
                <a:gd name="T66" fmla="*/ 2147483647 w 120"/>
                <a:gd name="T67" fmla="*/ 2147483647 h 173"/>
                <a:gd name="T68" fmla="*/ 2147483647 w 120"/>
                <a:gd name="T69" fmla="*/ 2147483647 h 173"/>
                <a:gd name="T70" fmla="*/ 2147483647 w 120"/>
                <a:gd name="T71" fmla="*/ 2147483647 h 173"/>
                <a:gd name="T72" fmla="*/ 2147483647 w 120"/>
                <a:gd name="T73" fmla="*/ 2147483647 h 173"/>
                <a:gd name="T74" fmla="*/ 2147483647 w 120"/>
                <a:gd name="T75" fmla="*/ 2147483647 h 173"/>
                <a:gd name="T76" fmla="*/ 2147483647 w 120"/>
                <a:gd name="T77" fmla="*/ 2147483647 h 173"/>
                <a:gd name="T78" fmla="*/ 2147483647 w 120"/>
                <a:gd name="T79" fmla="*/ 2147483647 h 173"/>
                <a:gd name="T80" fmla="*/ 2147483647 w 120"/>
                <a:gd name="T81" fmla="*/ 2147483647 h 173"/>
                <a:gd name="T82" fmla="*/ 2147483647 w 120"/>
                <a:gd name="T83" fmla="*/ 2147483647 h 173"/>
                <a:gd name="T84" fmla="*/ 2147483647 w 120"/>
                <a:gd name="T85" fmla="*/ 2147483647 h 173"/>
                <a:gd name="T86" fmla="*/ 2147483647 w 120"/>
                <a:gd name="T87" fmla="*/ 2147483647 h 173"/>
                <a:gd name="T88" fmla="*/ 2147483647 w 120"/>
                <a:gd name="T89" fmla="*/ 214748364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15" name="Freeform 229"/>
            <p:cNvSpPr>
              <a:spLocks/>
            </p:cNvSpPr>
            <p:nvPr>
              <p:custDataLst>
                <p:tags r:id="rId538"/>
              </p:custDataLst>
            </p:nvPr>
          </p:nvSpPr>
          <p:spPr bwMode="auto">
            <a:xfrm>
              <a:off x="3970358" y="3018737"/>
              <a:ext cx="79381" cy="55903"/>
            </a:xfrm>
            <a:custGeom>
              <a:avLst/>
              <a:gdLst>
                <a:gd name="T0" fmla="*/ 2147483647 w 200"/>
                <a:gd name="T1" fmla="*/ 2147483647 h 98"/>
                <a:gd name="T2" fmla="*/ 2147483647 w 200"/>
                <a:gd name="T3" fmla="*/ 2147483647 h 98"/>
                <a:gd name="T4" fmla="*/ 2147483647 w 200"/>
                <a:gd name="T5" fmla="*/ 2147483647 h 98"/>
                <a:gd name="T6" fmla="*/ 2147483647 w 200"/>
                <a:gd name="T7" fmla="*/ 2147483647 h 98"/>
                <a:gd name="T8" fmla="*/ 2147483647 w 200"/>
                <a:gd name="T9" fmla="*/ 2147483647 h 98"/>
                <a:gd name="T10" fmla="*/ 2147483647 w 200"/>
                <a:gd name="T11" fmla="*/ 2147483647 h 98"/>
                <a:gd name="T12" fmla="*/ 2147483647 w 200"/>
                <a:gd name="T13" fmla="*/ 2147483647 h 98"/>
                <a:gd name="T14" fmla="*/ 2147483647 w 200"/>
                <a:gd name="T15" fmla="*/ 2147483647 h 98"/>
                <a:gd name="T16" fmla="*/ 2147483647 w 200"/>
                <a:gd name="T17" fmla="*/ 2147483647 h 98"/>
                <a:gd name="T18" fmla="*/ 2147483647 w 200"/>
                <a:gd name="T19" fmla="*/ 2147483647 h 98"/>
                <a:gd name="T20" fmla="*/ 2147483647 w 200"/>
                <a:gd name="T21" fmla="*/ 2147483647 h 98"/>
                <a:gd name="T22" fmla="*/ 2147483647 w 200"/>
                <a:gd name="T23" fmla="*/ 2147483647 h 98"/>
                <a:gd name="T24" fmla="*/ 2147483647 w 200"/>
                <a:gd name="T25" fmla="*/ 2147483647 h 98"/>
                <a:gd name="T26" fmla="*/ 2147483647 w 200"/>
                <a:gd name="T27" fmla="*/ 2147483647 h 98"/>
                <a:gd name="T28" fmla="*/ 2147483647 w 200"/>
                <a:gd name="T29" fmla="*/ 2147483647 h 98"/>
                <a:gd name="T30" fmla="*/ 2147483647 w 200"/>
                <a:gd name="T31" fmla="*/ 2147483647 h 98"/>
                <a:gd name="T32" fmla="*/ 2147483647 w 200"/>
                <a:gd name="T33" fmla="*/ 2147483647 h 98"/>
                <a:gd name="T34" fmla="*/ 2147483647 w 200"/>
                <a:gd name="T35" fmla="*/ 2147483647 h 98"/>
                <a:gd name="T36" fmla="*/ 2147483647 w 200"/>
                <a:gd name="T37" fmla="*/ 2147483647 h 98"/>
                <a:gd name="T38" fmla="*/ 2147483647 w 200"/>
                <a:gd name="T39" fmla="*/ 2147483647 h 98"/>
                <a:gd name="T40" fmla="*/ 2147483647 w 200"/>
                <a:gd name="T41" fmla="*/ 2147483647 h 98"/>
                <a:gd name="T42" fmla="*/ 2147483647 w 200"/>
                <a:gd name="T43" fmla="*/ 2147483647 h 98"/>
                <a:gd name="T44" fmla="*/ 2147483647 w 200"/>
                <a:gd name="T45" fmla="*/ 2147483647 h 98"/>
                <a:gd name="T46" fmla="*/ 2147483647 w 200"/>
                <a:gd name="T47" fmla="*/ 2147483647 h 98"/>
                <a:gd name="T48" fmla="*/ 2147483647 w 200"/>
                <a:gd name="T49" fmla="*/ 2147483647 h 98"/>
                <a:gd name="T50" fmla="*/ 2147483647 w 200"/>
                <a:gd name="T51" fmla="*/ 2147483647 h 98"/>
                <a:gd name="T52" fmla="*/ 2147483647 w 200"/>
                <a:gd name="T53" fmla="*/ 2147483647 h 98"/>
                <a:gd name="T54" fmla="*/ 2147483647 w 200"/>
                <a:gd name="T55" fmla="*/ 2147483647 h 98"/>
                <a:gd name="T56" fmla="*/ 2147483647 w 200"/>
                <a:gd name="T57" fmla="*/ 2147483647 h 98"/>
                <a:gd name="T58" fmla="*/ 2147483647 w 200"/>
                <a:gd name="T59" fmla="*/ 2147483647 h 98"/>
                <a:gd name="T60" fmla="*/ 2147483647 w 200"/>
                <a:gd name="T61" fmla="*/ 2147483647 h 98"/>
                <a:gd name="T62" fmla="*/ 0 w 200"/>
                <a:gd name="T63" fmla="*/ 2147483647 h 98"/>
                <a:gd name="T64" fmla="*/ 2147483647 w 200"/>
                <a:gd name="T65" fmla="*/ 2147483647 h 98"/>
                <a:gd name="T66" fmla="*/ 2147483647 w 200"/>
                <a:gd name="T67" fmla="*/ 2147483647 h 98"/>
                <a:gd name="T68" fmla="*/ 2147483647 w 200"/>
                <a:gd name="T69" fmla="*/ 2147483647 h 98"/>
                <a:gd name="T70" fmla="*/ 2147483647 w 200"/>
                <a:gd name="T71" fmla="*/ 2147483647 h 98"/>
                <a:gd name="T72" fmla="*/ 2147483647 w 200"/>
                <a:gd name="T73" fmla="*/ 2147483647 h 98"/>
                <a:gd name="T74" fmla="*/ 2147483647 w 200"/>
                <a:gd name="T75" fmla="*/ 2147483647 h 98"/>
                <a:gd name="T76" fmla="*/ 2147483647 w 200"/>
                <a:gd name="T77" fmla="*/ 2147483647 h 98"/>
                <a:gd name="T78" fmla="*/ 2147483647 w 200"/>
                <a:gd name="T79" fmla="*/ 2147483647 h 98"/>
                <a:gd name="T80" fmla="*/ 2147483647 w 200"/>
                <a:gd name="T81" fmla="*/ 2147483647 h 98"/>
                <a:gd name="T82" fmla="*/ 2147483647 w 200"/>
                <a:gd name="T83" fmla="*/ 2147483647 h 98"/>
                <a:gd name="T84" fmla="*/ 2147483647 w 200"/>
                <a:gd name="T85" fmla="*/ 2147483647 h 98"/>
                <a:gd name="T86" fmla="*/ 2147483647 w 200"/>
                <a:gd name="T87" fmla="*/ 0 h 98"/>
                <a:gd name="T88" fmla="*/ 2147483647 w 200"/>
                <a:gd name="T89" fmla="*/ 2147483647 h 98"/>
                <a:gd name="T90" fmla="*/ 2147483647 w 200"/>
                <a:gd name="T91" fmla="*/ 2147483647 h 98"/>
                <a:gd name="T92" fmla="*/ 2147483647 w 200"/>
                <a:gd name="T93" fmla="*/ 2147483647 h 98"/>
                <a:gd name="T94" fmla="*/ 2147483647 w 200"/>
                <a:gd name="T95" fmla="*/ 2147483647 h 98"/>
                <a:gd name="T96" fmla="*/ 2147483647 w 200"/>
                <a:gd name="T97" fmla="*/ 2147483647 h 98"/>
                <a:gd name="T98" fmla="*/ 2147483647 w 200"/>
                <a:gd name="T99" fmla="*/ 2147483647 h 98"/>
                <a:gd name="T100" fmla="*/ 2147483647 w 200"/>
                <a:gd name="T101" fmla="*/ 2147483647 h 98"/>
                <a:gd name="T102" fmla="*/ 2147483647 w 200"/>
                <a:gd name="T103" fmla="*/ 2147483647 h 98"/>
                <a:gd name="T104" fmla="*/ 2147483647 w 200"/>
                <a:gd name="T105" fmla="*/ 2147483647 h 98"/>
                <a:gd name="T106" fmla="*/ 2147483647 w 200"/>
                <a:gd name="T107" fmla="*/ 2147483647 h 98"/>
                <a:gd name="T108" fmla="*/ 2147483647 w 200"/>
                <a:gd name="T109" fmla="*/ 2147483647 h 98"/>
                <a:gd name="T110" fmla="*/ 2147483647 w 200"/>
                <a:gd name="T111" fmla="*/ 2147483647 h 98"/>
                <a:gd name="T112" fmla="*/ 2147483647 w 200"/>
                <a:gd name="T113" fmla="*/ 2147483647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16" name="Freeform 230"/>
            <p:cNvSpPr>
              <a:spLocks/>
            </p:cNvSpPr>
            <p:nvPr>
              <p:custDataLst>
                <p:tags r:id="rId539"/>
              </p:custDataLst>
            </p:nvPr>
          </p:nvSpPr>
          <p:spPr bwMode="auto">
            <a:xfrm>
              <a:off x="3911945" y="2846498"/>
              <a:ext cx="79382" cy="69500"/>
            </a:xfrm>
            <a:custGeom>
              <a:avLst/>
              <a:gdLst>
                <a:gd name="T0" fmla="*/ 0 w 186"/>
                <a:gd name="T1" fmla="*/ 2147483647 h 142"/>
                <a:gd name="T2" fmla="*/ 2147483647 w 186"/>
                <a:gd name="T3" fmla="*/ 2147483647 h 142"/>
                <a:gd name="T4" fmla="*/ 2147483647 w 186"/>
                <a:gd name="T5" fmla="*/ 2147483647 h 142"/>
                <a:gd name="T6" fmla="*/ 2147483647 w 186"/>
                <a:gd name="T7" fmla="*/ 2147483647 h 142"/>
                <a:gd name="T8" fmla="*/ 2147483647 w 186"/>
                <a:gd name="T9" fmla="*/ 2147483647 h 142"/>
                <a:gd name="T10" fmla="*/ 2147483647 w 186"/>
                <a:gd name="T11" fmla="*/ 2147483647 h 142"/>
                <a:gd name="T12" fmla="*/ 2147483647 w 186"/>
                <a:gd name="T13" fmla="*/ 2147483647 h 142"/>
                <a:gd name="T14" fmla="*/ 2147483647 w 186"/>
                <a:gd name="T15" fmla="*/ 2147483647 h 142"/>
                <a:gd name="T16" fmla="*/ 2147483647 w 186"/>
                <a:gd name="T17" fmla="*/ 2147483647 h 142"/>
                <a:gd name="T18" fmla="*/ 2147483647 w 186"/>
                <a:gd name="T19" fmla="*/ 2147483647 h 142"/>
                <a:gd name="T20" fmla="*/ 2147483647 w 186"/>
                <a:gd name="T21" fmla="*/ 2147483647 h 142"/>
                <a:gd name="T22" fmla="*/ 2147483647 w 186"/>
                <a:gd name="T23" fmla="*/ 2147483647 h 142"/>
                <a:gd name="T24" fmla="*/ 2147483647 w 186"/>
                <a:gd name="T25" fmla="*/ 2147483647 h 142"/>
                <a:gd name="T26" fmla="*/ 2147483647 w 186"/>
                <a:gd name="T27" fmla="*/ 2147483647 h 142"/>
                <a:gd name="T28" fmla="*/ 2147483647 w 186"/>
                <a:gd name="T29" fmla="*/ 2147483647 h 142"/>
                <a:gd name="T30" fmla="*/ 2147483647 w 186"/>
                <a:gd name="T31" fmla="*/ 2147483647 h 142"/>
                <a:gd name="T32" fmla="*/ 2147483647 w 186"/>
                <a:gd name="T33" fmla="*/ 2147483647 h 142"/>
                <a:gd name="T34" fmla="*/ 2147483647 w 186"/>
                <a:gd name="T35" fmla="*/ 2147483647 h 142"/>
                <a:gd name="T36" fmla="*/ 2147483647 w 186"/>
                <a:gd name="T37" fmla="*/ 2147483647 h 142"/>
                <a:gd name="T38" fmla="*/ 2147483647 w 186"/>
                <a:gd name="T39" fmla="*/ 2147483647 h 142"/>
                <a:gd name="T40" fmla="*/ 2147483647 w 186"/>
                <a:gd name="T41" fmla="*/ 2147483647 h 142"/>
                <a:gd name="T42" fmla="*/ 2147483647 w 186"/>
                <a:gd name="T43" fmla="*/ 2147483647 h 142"/>
                <a:gd name="T44" fmla="*/ 2147483647 w 186"/>
                <a:gd name="T45" fmla="*/ 2147483647 h 142"/>
                <a:gd name="T46" fmla="*/ 2147483647 w 186"/>
                <a:gd name="T47" fmla="*/ 2147483647 h 142"/>
                <a:gd name="T48" fmla="*/ 2147483647 w 186"/>
                <a:gd name="T49" fmla="*/ 2147483647 h 142"/>
                <a:gd name="T50" fmla="*/ 2147483647 w 186"/>
                <a:gd name="T51" fmla="*/ 2147483647 h 142"/>
                <a:gd name="T52" fmla="*/ 2147483647 w 186"/>
                <a:gd name="T53" fmla="*/ 2147483647 h 142"/>
                <a:gd name="T54" fmla="*/ 2147483647 w 186"/>
                <a:gd name="T55" fmla="*/ 2147483647 h 142"/>
                <a:gd name="T56" fmla="*/ 2147483647 w 186"/>
                <a:gd name="T57" fmla="*/ 2147483647 h 142"/>
                <a:gd name="T58" fmla="*/ 2147483647 w 186"/>
                <a:gd name="T59" fmla="*/ 2147483647 h 142"/>
                <a:gd name="T60" fmla="*/ 2147483647 w 186"/>
                <a:gd name="T61" fmla="*/ 2147483647 h 142"/>
                <a:gd name="T62" fmla="*/ 2147483647 w 186"/>
                <a:gd name="T63" fmla="*/ 2147483647 h 142"/>
                <a:gd name="T64" fmla="*/ 2147483647 w 186"/>
                <a:gd name="T65" fmla="*/ 2147483647 h 142"/>
                <a:gd name="T66" fmla="*/ 2147483647 w 186"/>
                <a:gd name="T67" fmla="*/ 2147483647 h 142"/>
                <a:gd name="T68" fmla="*/ 2147483647 w 186"/>
                <a:gd name="T69" fmla="*/ 2147483647 h 142"/>
                <a:gd name="T70" fmla="*/ 2147483647 w 186"/>
                <a:gd name="T71" fmla="*/ 2147483647 h 142"/>
                <a:gd name="T72" fmla="*/ 2147483647 w 186"/>
                <a:gd name="T73" fmla="*/ 214748364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917" name="Freeform 231"/>
            <p:cNvSpPr>
              <a:spLocks/>
            </p:cNvSpPr>
            <p:nvPr>
              <p:custDataLst>
                <p:tags r:id="rId540"/>
              </p:custDataLst>
            </p:nvPr>
          </p:nvSpPr>
          <p:spPr bwMode="auto">
            <a:xfrm>
              <a:off x="3893971" y="2906933"/>
              <a:ext cx="79382" cy="54391"/>
            </a:xfrm>
            <a:custGeom>
              <a:avLst/>
              <a:gdLst>
                <a:gd name="T0" fmla="*/ 2147483647 w 192"/>
                <a:gd name="T1" fmla="*/ 2147483647 h 105"/>
                <a:gd name="T2" fmla="*/ 2147483647 w 192"/>
                <a:gd name="T3" fmla="*/ 2147483647 h 105"/>
                <a:gd name="T4" fmla="*/ 2147483647 w 192"/>
                <a:gd name="T5" fmla="*/ 2147483647 h 105"/>
                <a:gd name="T6" fmla="*/ 2147483647 w 192"/>
                <a:gd name="T7" fmla="*/ 2147483647 h 105"/>
                <a:gd name="T8" fmla="*/ 2147483647 w 192"/>
                <a:gd name="T9" fmla="*/ 2147483647 h 105"/>
                <a:gd name="T10" fmla="*/ 2147483647 w 192"/>
                <a:gd name="T11" fmla="*/ 2147483647 h 105"/>
                <a:gd name="T12" fmla="*/ 2147483647 w 192"/>
                <a:gd name="T13" fmla="*/ 2147483647 h 105"/>
                <a:gd name="T14" fmla="*/ 2147483647 w 192"/>
                <a:gd name="T15" fmla="*/ 2147483647 h 105"/>
                <a:gd name="T16" fmla="*/ 2147483647 w 192"/>
                <a:gd name="T17" fmla="*/ 2147483647 h 105"/>
                <a:gd name="T18" fmla="*/ 2147483647 w 192"/>
                <a:gd name="T19" fmla="*/ 2147483647 h 105"/>
                <a:gd name="T20" fmla="*/ 2147483647 w 192"/>
                <a:gd name="T21" fmla="*/ 2147483647 h 105"/>
                <a:gd name="T22" fmla="*/ 2147483647 w 192"/>
                <a:gd name="T23" fmla="*/ 2147483647 h 105"/>
                <a:gd name="T24" fmla="*/ 2147483647 w 192"/>
                <a:gd name="T25" fmla="*/ 2147483647 h 105"/>
                <a:gd name="T26" fmla="*/ 2147483647 w 192"/>
                <a:gd name="T27" fmla="*/ 2147483647 h 105"/>
                <a:gd name="T28" fmla="*/ 2147483647 w 192"/>
                <a:gd name="T29" fmla="*/ 2147483647 h 105"/>
                <a:gd name="T30" fmla="*/ 2147483647 w 192"/>
                <a:gd name="T31" fmla="*/ 2147483647 h 105"/>
                <a:gd name="T32" fmla="*/ 2147483647 w 192"/>
                <a:gd name="T33" fmla="*/ 2147483647 h 105"/>
                <a:gd name="T34" fmla="*/ 2147483647 w 192"/>
                <a:gd name="T35" fmla="*/ 2147483647 h 105"/>
                <a:gd name="T36" fmla="*/ 0 w 192"/>
                <a:gd name="T37" fmla="*/ 2147483647 h 105"/>
                <a:gd name="T38" fmla="*/ 0 w 192"/>
                <a:gd name="T39" fmla="*/ 2147483647 h 105"/>
                <a:gd name="T40" fmla="*/ 2147483647 w 192"/>
                <a:gd name="T41" fmla="*/ 2147483647 h 105"/>
                <a:gd name="T42" fmla="*/ 2147483647 w 192"/>
                <a:gd name="T43" fmla="*/ 2147483647 h 105"/>
                <a:gd name="T44" fmla="*/ 2147483647 w 192"/>
                <a:gd name="T45" fmla="*/ 2147483647 h 105"/>
                <a:gd name="T46" fmla="*/ 2147483647 w 192"/>
                <a:gd name="T47" fmla="*/ 0 h 105"/>
                <a:gd name="T48" fmla="*/ 2147483647 w 192"/>
                <a:gd name="T49" fmla="*/ 2147483647 h 105"/>
                <a:gd name="T50" fmla="*/ 2147483647 w 192"/>
                <a:gd name="T51" fmla="*/ 2147483647 h 105"/>
                <a:gd name="T52" fmla="*/ 2147483647 w 192"/>
                <a:gd name="T53" fmla="*/ 2147483647 h 105"/>
                <a:gd name="T54" fmla="*/ 2147483647 w 192"/>
                <a:gd name="T55" fmla="*/ 2147483647 h 105"/>
                <a:gd name="T56" fmla="*/ 2147483647 w 192"/>
                <a:gd name="T57" fmla="*/ 2147483647 h 105"/>
                <a:gd name="T58" fmla="*/ 2147483647 w 192"/>
                <a:gd name="T59" fmla="*/ 2147483647 h 105"/>
                <a:gd name="T60" fmla="*/ 2147483647 w 192"/>
                <a:gd name="T61" fmla="*/ 2147483647 h 105"/>
                <a:gd name="T62" fmla="*/ 2147483647 w 192"/>
                <a:gd name="T63" fmla="*/ 2147483647 h 105"/>
                <a:gd name="T64" fmla="*/ 2147483647 w 192"/>
                <a:gd name="T65" fmla="*/ 2147483647 h 105"/>
                <a:gd name="T66" fmla="*/ 2147483647 w 192"/>
                <a:gd name="T67" fmla="*/ 2147483647 h 105"/>
                <a:gd name="T68" fmla="*/ 2147483647 w 192"/>
                <a:gd name="T69" fmla="*/ 2147483647 h 105"/>
                <a:gd name="T70" fmla="*/ 2147483647 w 192"/>
                <a:gd name="T71" fmla="*/ 2147483647 h 105"/>
                <a:gd name="T72" fmla="*/ 2147483647 w 192"/>
                <a:gd name="T73" fmla="*/ 2147483647 h 105"/>
                <a:gd name="T74" fmla="*/ 2147483647 w 192"/>
                <a:gd name="T75" fmla="*/ 2147483647 h 105"/>
                <a:gd name="T76" fmla="*/ 2147483647 w 192"/>
                <a:gd name="T77" fmla="*/ 2147483647 h 105"/>
                <a:gd name="T78" fmla="*/ 2147483647 w 192"/>
                <a:gd name="T79" fmla="*/ 2147483647 h 105"/>
                <a:gd name="T80" fmla="*/ 2147483647 w 192"/>
                <a:gd name="T81" fmla="*/ 2147483647 h 105"/>
                <a:gd name="T82" fmla="*/ 2147483647 w 192"/>
                <a:gd name="T83" fmla="*/ 2147483647 h 105"/>
                <a:gd name="T84" fmla="*/ 2147483647 w 192"/>
                <a:gd name="T85" fmla="*/ 2147483647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918" name="Freeform 232"/>
            <p:cNvSpPr>
              <a:spLocks/>
            </p:cNvSpPr>
            <p:nvPr>
              <p:custDataLst>
                <p:tags r:id="rId541"/>
              </p:custDataLst>
            </p:nvPr>
          </p:nvSpPr>
          <p:spPr bwMode="auto">
            <a:xfrm>
              <a:off x="4611405" y="3434226"/>
              <a:ext cx="31453" cy="125402"/>
            </a:xfrm>
            <a:custGeom>
              <a:avLst/>
              <a:gdLst>
                <a:gd name="T0" fmla="*/ 2147483647 w 80"/>
                <a:gd name="T1" fmla="*/ 0 h 254"/>
                <a:gd name="T2" fmla="*/ 2147483647 w 80"/>
                <a:gd name="T3" fmla="*/ 2147483647 h 254"/>
                <a:gd name="T4" fmla="*/ 2147483647 w 80"/>
                <a:gd name="T5" fmla="*/ 2147483647 h 254"/>
                <a:gd name="T6" fmla="*/ 2147483647 w 80"/>
                <a:gd name="T7" fmla="*/ 2147483647 h 254"/>
                <a:gd name="T8" fmla="*/ 2147483647 w 80"/>
                <a:gd name="T9" fmla="*/ 2147483647 h 254"/>
                <a:gd name="T10" fmla="*/ 2147483647 w 80"/>
                <a:gd name="T11" fmla="*/ 2147483647 h 254"/>
                <a:gd name="T12" fmla="*/ 2147483647 w 80"/>
                <a:gd name="T13" fmla="*/ 2147483647 h 254"/>
                <a:gd name="T14" fmla="*/ 2147483647 w 80"/>
                <a:gd name="T15" fmla="*/ 2147483647 h 254"/>
                <a:gd name="T16" fmla="*/ 2147483647 w 80"/>
                <a:gd name="T17" fmla="*/ 2147483647 h 254"/>
                <a:gd name="T18" fmla="*/ 2147483647 w 80"/>
                <a:gd name="T19" fmla="*/ 2147483647 h 254"/>
                <a:gd name="T20" fmla="*/ 2147483647 w 80"/>
                <a:gd name="T21" fmla="*/ 2147483647 h 254"/>
                <a:gd name="T22" fmla="*/ 2147483647 w 80"/>
                <a:gd name="T23" fmla="*/ 2147483647 h 254"/>
                <a:gd name="T24" fmla="*/ 2147483647 w 80"/>
                <a:gd name="T25" fmla="*/ 2147483647 h 254"/>
                <a:gd name="T26" fmla="*/ 2147483647 w 80"/>
                <a:gd name="T27" fmla="*/ 2147483647 h 254"/>
                <a:gd name="T28" fmla="*/ 2147483647 w 80"/>
                <a:gd name="T29" fmla="*/ 2147483647 h 254"/>
                <a:gd name="T30" fmla="*/ 2147483647 w 80"/>
                <a:gd name="T31" fmla="*/ 2147483647 h 254"/>
                <a:gd name="T32" fmla="*/ 0 w 80"/>
                <a:gd name="T33" fmla="*/ 2147483647 h 254"/>
                <a:gd name="T34" fmla="*/ 2147483647 w 80"/>
                <a:gd name="T35" fmla="*/ 2147483647 h 254"/>
                <a:gd name="T36" fmla="*/ 2147483647 w 80"/>
                <a:gd name="T37" fmla="*/ 2147483647 h 254"/>
                <a:gd name="T38" fmla="*/ 2147483647 w 80"/>
                <a:gd name="T39" fmla="*/ 2147483647 h 254"/>
                <a:gd name="T40" fmla="*/ 2147483647 w 80"/>
                <a:gd name="T41" fmla="*/ 2147483647 h 254"/>
                <a:gd name="T42" fmla="*/ 2147483647 w 80"/>
                <a:gd name="T43" fmla="*/ 2147483647 h 254"/>
                <a:gd name="T44" fmla="*/ 2147483647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19" name="Freeform 233"/>
            <p:cNvSpPr>
              <a:spLocks/>
            </p:cNvSpPr>
            <p:nvPr>
              <p:custDataLst>
                <p:tags r:id="rId542"/>
              </p:custDataLst>
            </p:nvPr>
          </p:nvSpPr>
          <p:spPr bwMode="auto">
            <a:xfrm>
              <a:off x="4563476" y="3484084"/>
              <a:ext cx="65902" cy="123891"/>
            </a:xfrm>
            <a:custGeom>
              <a:avLst/>
              <a:gdLst>
                <a:gd name="T0" fmla="*/ 2147483647 w 167"/>
                <a:gd name="T1" fmla="*/ 0 h 259"/>
                <a:gd name="T2" fmla="*/ 2147483647 w 167"/>
                <a:gd name="T3" fmla="*/ 2147483647 h 259"/>
                <a:gd name="T4" fmla="*/ 2147483647 w 167"/>
                <a:gd name="T5" fmla="*/ 2147483647 h 259"/>
                <a:gd name="T6" fmla="*/ 2147483647 w 167"/>
                <a:gd name="T7" fmla="*/ 2147483647 h 259"/>
                <a:gd name="T8" fmla="*/ 2147483647 w 167"/>
                <a:gd name="T9" fmla="*/ 2147483647 h 259"/>
                <a:gd name="T10" fmla="*/ 2147483647 w 167"/>
                <a:gd name="T11" fmla="*/ 2147483647 h 259"/>
                <a:gd name="T12" fmla="*/ 2147483647 w 167"/>
                <a:gd name="T13" fmla="*/ 2147483647 h 259"/>
                <a:gd name="T14" fmla="*/ 2147483647 w 167"/>
                <a:gd name="T15" fmla="*/ 2147483647 h 259"/>
                <a:gd name="T16" fmla="*/ 2147483647 w 167"/>
                <a:gd name="T17" fmla="*/ 2147483647 h 259"/>
                <a:gd name="T18" fmla="*/ 2147483647 w 167"/>
                <a:gd name="T19" fmla="*/ 2147483647 h 259"/>
                <a:gd name="T20" fmla="*/ 2147483647 w 167"/>
                <a:gd name="T21" fmla="*/ 2147483647 h 259"/>
                <a:gd name="T22" fmla="*/ 2147483647 w 167"/>
                <a:gd name="T23" fmla="*/ 2147483647 h 259"/>
                <a:gd name="T24" fmla="*/ 2147483647 w 167"/>
                <a:gd name="T25" fmla="*/ 2147483647 h 259"/>
                <a:gd name="T26" fmla="*/ 2147483647 w 167"/>
                <a:gd name="T27" fmla="*/ 2147483647 h 259"/>
                <a:gd name="T28" fmla="*/ 2147483647 w 167"/>
                <a:gd name="T29" fmla="*/ 2147483647 h 259"/>
                <a:gd name="T30" fmla="*/ 2147483647 w 167"/>
                <a:gd name="T31" fmla="*/ 2147483647 h 259"/>
                <a:gd name="T32" fmla="*/ 2147483647 w 167"/>
                <a:gd name="T33" fmla="*/ 2147483647 h 259"/>
                <a:gd name="T34" fmla="*/ 2147483647 w 167"/>
                <a:gd name="T35" fmla="*/ 2147483647 h 259"/>
                <a:gd name="T36" fmla="*/ 2147483647 w 167"/>
                <a:gd name="T37" fmla="*/ 2147483647 h 259"/>
                <a:gd name="T38" fmla="*/ 2147483647 w 167"/>
                <a:gd name="T39" fmla="*/ 2147483647 h 259"/>
                <a:gd name="T40" fmla="*/ 2147483647 w 167"/>
                <a:gd name="T41" fmla="*/ 2147483647 h 259"/>
                <a:gd name="T42" fmla="*/ 2147483647 w 167"/>
                <a:gd name="T43" fmla="*/ 2147483647 h 259"/>
                <a:gd name="T44" fmla="*/ 2147483647 w 167"/>
                <a:gd name="T45" fmla="*/ 2147483647 h 259"/>
                <a:gd name="T46" fmla="*/ 2147483647 w 167"/>
                <a:gd name="T47" fmla="*/ 2147483647 h 259"/>
                <a:gd name="T48" fmla="*/ 2147483647 w 167"/>
                <a:gd name="T49" fmla="*/ 2147483647 h 259"/>
                <a:gd name="T50" fmla="*/ 2147483647 w 167"/>
                <a:gd name="T51" fmla="*/ 2147483647 h 259"/>
                <a:gd name="T52" fmla="*/ 2147483647 w 167"/>
                <a:gd name="T53" fmla="*/ 2147483647 h 259"/>
                <a:gd name="T54" fmla="*/ 2147483647 w 167"/>
                <a:gd name="T55" fmla="*/ 2147483647 h 259"/>
                <a:gd name="T56" fmla="*/ 2147483647 w 167"/>
                <a:gd name="T57" fmla="*/ 2147483647 h 259"/>
                <a:gd name="T58" fmla="*/ 2147483647 w 167"/>
                <a:gd name="T59" fmla="*/ 2147483647 h 259"/>
                <a:gd name="T60" fmla="*/ 2147483647 w 167"/>
                <a:gd name="T61" fmla="*/ 2147483647 h 259"/>
                <a:gd name="T62" fmla="*/ 2147483647 w 167"/>
                <a:gd name="T63" fmla="*/ 2147483647 h 259"/>
                <a:gd name="T64" fmla="*/ 2147483647 w 167"/>
                <a:gd name="T65" fmla="*/ 2147483647 h 259"/>
                <a:gd name="T66" fmla="*/ 0 w 167"/>
                <a:gd name="T67" fmla="*/ 2147483647 h 259"/>
                <a:gd name="T68" fmla="*/ 0 w 167"/>
                <a:gd name="T69" fmla="*/ 2147483647 h 259"/>
                <a:gd name="T70" fmla="*/ 0 w 167"/>
                <a:gd name="T71" fmla="*/ 2147483647 h 259"/>
                <a:gd name="T72" fmla="*/ 2147483647 w 167"/>
                <a:gd name="T73" fmla="*/ 2147483647 h 259"/>
                <a:gd name="T74" fmla="*/ 2147483647 w 167"/>
                <a:gd name="T75" fmla="*/ 2147483647 h 259"/>
                <a:gd name="T76" fmla="*/ 2147483647 w 167"/>
                <a:gd name="T77" fmla="*/ 2147483647 h 259"/>
                <a:gd name="T78" fmla="*/ 2147483647 w 167"/>
                <a:gd name="T79" fmla="*/ 2147483647 h 259"/>
                <a:gd name="T80" fmla="*/ 2147483647 w 167"/>
                <a:gd name="T81" fmla="*/ 2147483647 h 259"/>
                <a:gd name="T82" fmla="*/ 2147483647 w 167"/>
                <a:gd name="T83" fmla="*/ 2147483647 h 259"/>
                <a:gd name="T84" fmla="*/ 2147483647 w 167"/>
                <a:gd name="T85" fmla="*/ 2147483647 h 259"/>
                <a:gd name="T86" fmla="*/ 2147483647 w 167"/>
                <a:gd name="T87" fmla="*/ 2147483647 h 259"/>
                <a:gd name="T88" fmla="*/ 2147483647 w 167"/>
                <a:gd name="T89" fmla="*/ 2147483647 h 259"/>
                <a:gd name="T90" fmla="*/ 2147483647 w 167"/>
                <a:gd name="T91" fmla="*/ 2147483647 h 259"/>
                <a:gd name="T92" fmla="*/ 2147483647 w 167"/>
                <a:gd name="T93" fmla="*/ 2147483647 h 259"/>
                <a:gd name="T94" fmla="*/ 2147483647 w 167"/>
                <a:gd name="T95" fmla="*/ 2147483647 h 259"/>
                <a:gd name="T96" fmla="*/ 2147483647 w 167"/>
                <a:gd name="T97" fmla="*/ 2147483647 h 259"/>
                <a:gd name="T98" fmla="*/ 2147483647 w 167"/>
                <a:gd name="T99" fmla="*/ 2147483647 h 259"/>
                <a:gd name="T100" fmla="*/ 2147483647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20" name="Freeform 234"/>
            <p:cNvSpPr>
              <a:spLocks/>
            </p:cNvSpPr>
            <p:nvPr>
              <p:custDataLst>
                <p:tags r:id="rId543"/>
              </p:custDataLst>
            </p:nvPr>
          </p:nvSpPr>
          <p:spPr bwMode="auto">
            <a:xfrm>
              <a:off x="3621377" y="2773976"/>
              <a:ext cx="91365" cy="137489"/>
            </a:xfrm>
            <a:custGeom>
              <a:avLst/>
              <a:gdLst>
                <a:gd name="T0" fmla="*/ 2147483647 w 225"/>
                <a:gd name="T1" fmla="*/ 2147483647 h 273"/>
                <a:gd name="T2" fmla="*/ 2147483647 w 225"/>
                <a:gd name="T3" fmla="*/ 2147483647 h 273"/>
                <a:gd name="T4" fmla="*/ 2147483647 w 225"/>
                <a:gd name="T5" fmla="*/ 2147483647 h 273"/>
                <a:gd name="T6" fmla="*/ 2147483647 w 225"/>
                <a:gd name="T7" fmla="*/ 2147483647 h 273"/>
                <a:gd name="T8" fmla="*/ 2147483647 w 225"/>
                <a:gd name="T9" fmla="*/ 2147483647 h 273"/>
                <a:gd name="T10" fmla="*/ 2147483647 w 225"/>
                <a:gd name="T11" fmla="*/ 2147483647 h 273"/>
                <a:gd name="T12" fmla="*/ 2147483647 w 225"/>
                <a:gd name="T13" fmla="*/ 2147483647 h 273"/>
                <a:gd name="T14" fmla="*/ 2147483647 w 225"/>
                <a:gd name="T15" fmla="*/ 2147483647 h 273"/>
                <a:gd name="T16" fmla="*/ 2147483647 w 225"/>
                <a:gd name="T17" fmla="*/ 2147483647 h 273"/>
                <a:gd name="T18" fmla="*/ 2147483647 w 225"/>
                <a:gd name="T19" fmla="*/ 2147483647 h 273"/>
                <a:gd name="T20" fmla="*/ 2147483647 w 225"/>
                <a:gd name="T21" fmla="*/ 2147483647 h 273"/>
                <a:gd name="T22" fmla="*/ 2147483647 w 225"/>
                <a:gd name="T23" fmla="*/ 2147483647 h 273"/>
                <a:gd name="T24" fmla="*/ 2147483647 w 225"/>
                <a:gd name="T25" fmla="*/ 2147483647 h 273"/>
                <a:gd name="T26" fmla="*/ 2147483647 w 225"/>
                <a:gd name="T27" fmla="*/ 2147483647 h 273"/>
                <a:gd name="T28" fmla="*/ 2147483647 w 225"/>
                <a:gd name="T29" fmla="*/ 2147483647 h 273"/>
                <a:gd name="T30" fmla="*/ 2147483647 w 225"/>
                <a:gd name="T31" fmla="*/ 2147483647 h 273"/>
                <a:gd name="T32" fmla="*/ 2147483647 w 225"/>
                <a:gd name="T33" fmla="*/ 2147483647 h 273"/>
                <a:gd name="T34" fmla="*/ 2147483647 w 225"/>
                <a:gd name="T35" fmla="*/ 2147483647 h 273"/>
                <a:gd name="T36" fmla="*/ 2147483647 w 225"/>
                <a:gd name="T37" fmla="*/ 2147483647 h 273"/>
                <a:gd name="T38" fmla="*/ 2147483647 w 225"/>
                <a:gd name="T39" fmla="*/ 2147483647 h 273"/>
                <a:gd name="T40" fmla="*/ 0 w 225"/>
                <a:gd name="T41" fmla="*/ 2147483647 h 273"/>
                <a:gd name="T42" fmla="*/ 2147483647 w 225"/>
                <a:gd name="T43" fmla="*/ 2147483647 h 273"/>
                <a:gd name="T44" fmla="*/ 2147483647 w 225"/>
                <a:gd name="T45" fmla="*/ 2147483647 h 273"/>
                <a:gd name="T46" fmla="*/ 2147483647 w 225"/>
                <a:gd name="T47" fmla="*/ 2147483647 h 273"/>
                <a:gd name="T48" fmla="*/ 2147483647 w 225"/>
                <a:gd name="T49" fmla="*/ 2147483647 h 273"/>
                <a:gd name="T50" fmla="*/ 2147483647 w 225"/>
                <a:gd name="T51" fmla="*/ 2147483647 h 273"/>
                <a:gd name="T52" fmla="*/ 2147483647 w 225"/>
                <a:gd name="T53" fmla="*/ 2147483647 h 273"/>
                <a:gd name="T54" fmla="*/ 2147483647 w 225"/>
                <a:gd name="T55" fmla="*/ 2147483647 h 273"/>
                <a:gd name="T56" fmla="*/ 2147483647 w 225"/>
                <a:gd name="T57" fmla="*/ 2147483647 h 273"/>
                <a:gd name="T58" fmla="*/ 2147483647 w 225"/>
                <a:gd name="T59" fmla="*/ 2147483647 h 273"/>
                <a:gd name="T60" fmla="*/ 2147483647 w 225"/>
                <a:gd name="T61" fmla="*/ 2147483647 h 273"/>
                <a:gd name="T62" fmla="*/ 2147483647 w 225"/>
                <a:gd name="T63" fmla="*/ 2147483647 h 273"/>
                <a:gd name="T64" fmla="*/ 2147483647 w 225"/>
                <a:gd name="T65" fmla="*/ 2147483647 h 273"/>
                <a:gd name="T66" fmla="*/ 2147483647 w 225"/>
                <a:gd name="T67" fmla="*/ 2147483647 h 273"/>
                <a:gd name="T68" fmla="*/ 2147483647 w 225"/>
                <a:gd name="T69" fmla="*/ 2147483647 h 273"/>
                <a:gd name="T70" fmla="*/ 2147483647 w 225"/>
                <a:gd name="T71" fmla="*/ 2147483647 h 273"/>
                <a:gd name="T72" fmla="*/ 2147483647 w 225"/>
                <a:gd name="T73" fmla="*/ 2147483647 h 273"/>
                <a:gd name="T74" fmla="*/ 2147483647 w 225"/>
                <a:gd name="T75" fmla="*/ 2147483647 h 273"/>
                <a:gd name="T76" fmla="*/ 2147483647 w 225"/>
                <a:gd name="T77" fmla="*/ 2147483647 h 273"/>
                <a:gd name="T78" fmla="*/ 2147483647 w 225"/>
                <a:gd name="T79" fmla="*/ 2147483647 h 273"/>
                <a:gd name="T80" fmla="*/ 2147483647 w 225"/>
                <a:gd name="T81" fmla="*/ 2147483647 h 273"/>
                <a:gd name="T82" fmla="*/ 2147483647 w 225"/>
                <a:gd name="T83" fmla="*/ 2147483647 h 273"/>
                <a:gd name="T84" fmla="*/ 2147483647 w 225"/>
                <a:gd name="T85" fmla="*/ 2147483647 h 273"/>
                <a:gd name="T86" fmla="*/ 2147483647 w 225"/>
                <a:gd name="T87" fmla="*/ 2147483647 h 273"/>
                <a:gd name="T88" fmla="*/ 2147483647 w 225"/>
                <a:gd name="T89" fmla="*/ 2147483647 h 273"/>
                <a:gd name="T90" fmla="*/ 2147483647 w 225"/>
                <a:gd name="T91" fmla="*/ 2147483647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21" name="Freeform 235"/>
            <p:cNvSpPr>
              <a:spLocks/>
            </p:cNvSpPr>
            <p:nvPr>
              <p:custDataLst>
                <p:tags r:id="rId544"/>
              </p:custDataLst>
            </p:nvPr>
          </p:nvSpPr>
          <p:spPr bwMode="auto">
            <a:xfrm>
              <a:off x="3444640" y="3641214"/>
              <a:ext cx="289071" cy="371673"/>
            </a:xfrm>
            <a:custGeom>
              <a:avLst/>
              <a:gdLst>
                <a:gd name="T0" fmla="*/ 2147483647 w 232"/>
                <a:gd name="T1" fmla="*/ 2147483647 h 248"/>
                <a:gd name="T2" fmla="*/ 2147483647 w 232"/>
                <a:gd name="T3" fmla="*/ 2147483647 h 248"/>
                <a:gd name="T4" fmla="*/ 2147483647 w 232"/>
                <a:gd name="T5" fmla="*/ 2147483647 h 248"/>
                <a:gd name="T6" fmla="*/ 2147483647 w 232"/>
                <a:gd name="T7" fmla="*/ 2147483647 h 248"/>
                <a:gd name="T8" fmla="*/ 2147483647 w 232"/>
                <a:gd name="T9" fmla="*/ 2147483647 h 248"/>
                <a:gd name="T10" fmla="*/ 2147483647 w 232"/>
                <a:gd name="T11" fmla="*/ 2147483647 h 248"/>
                <a:gd name="T12" fmla="*/ 2147483647 w 232"/>
                <a:gd name="T13" fmla="*/ 2147483647 h 248"/>
                <a:gd name="T14" fmla="*/ 2147483647 w 232"/>
                <a:gd name="T15" fmla="*/ 2147483647 h 248"/>
                <a:gd name="T16" fmla="*/ 2147483647 w 232"/>
                <a:gd name="T17" fmla="*/ 2147483647 h 248"/>
                <a:gd name="T18" fmla="*/ 2147483647 w 232"/>
                <a:gd name="T19" fmla="*/ 2147483647 h 248"/>
                <a:gd name="T20" fmla="*/ 2147483647 w 232"/>
                <a:gd name="T21" fmla="*/ 2147483647 h 248"/>
                <a:gd name="T22" fmla="*/ 2147483647 w 232"/>
                <a:gd name="T23" fmla="*/ 2147483647 h 248"/>
                <a:gd name="T24" fmla="*/ 2147483647 w 232"/>
                <a:gd name="T25" fmla="*/ 2147483647 h 248"/>
                <a:gd name="T26" fmla="*/ 2147483647 w 232"/>
                <a:gd name="T27" fmla="*/ 2147483647 h 248"/>
                <a:gd name="T28" fmla="*/ 2147483647 w 232"/>
                <a:gd name="T29" fmla="*/ 2147483647 h 248"/>
                <a:gd name="T30" fmla="*/ 2147483647 w 232"/>
                <a:gd name="T31" fmla="*/ 2147483647 h 248"/>
                <a:gd name="T32" fmla="*/ 2147483647 w 232"/>
                <a:gd name="T33" fmla="*/ 2147483647 h 248"/>
                <a:gd name="T34" fmla="*/ 2147483647 w 232"/>
                <a:gd name="T35" fmla="*/ 2147483647 h 248"/>
                <a:gd name="T36" fmla="*/ 2147483647 w 232"/>
                <a:gd name="T37" fmla="*/ 2147483647 h 248"/>
                <a:gd name="T38" fmla="*/ 2147483647 w 232"/>
                <a:gd name="T39" fmla="*/ 2147483647 h 248"/>
                <a:gd name="T40" fmla="*/ 2147483647 w 232"/>
                <a:gd name="T41" fmla="*/ 2147483647 h 248"/>
                <a:gd name="T42" fmla="*/ 2147483647 w 232"/>
                <a:gd name="T43" fmla="*/ 2147483647 h 248"/>
                <a:gd name="T44" fmla="*/ 2147483647 w 232"/>
                <a:gd name="T45" fmla="*/ 2147483647 h 248"/>
                <a:gd name="T46" fmla="*/ 2147483647 w 232"/>
                <a:gd name="T47" fmla="*/ 2147483647 h 248"/>
                <a:gd name="T48" fmla="*/ 2147483647 w 232"/>
                <a:gd name="T49" fmla="*/ 2147483647 h 248"/>
                <a:gd name="T50" fmla="*/ 2147483647 w 232"/>
                <a:gd name="T51" fmla="*/ 2147483647 h 248"/>
                <a:gd name="T52" fmla="*/ 2147483647 w 232"/>
                <a:gd name="T53" fmla="*/ 2147483647 h 248"/>
                <a:gd name="T54" fmla="*/ 2147483647 w 232"/>
                <a:gd name="T55" fmla="*/ 2147483647 h 248"/>
                <a:gd name="T56" fmla="*/ 2147483647 w 232"/>
                <a:gd name="T57" fmla="*/ 2147483647 h 248"/>
                <a:gd name="T58" fmla="*/ 2147483647 w 232"/>
                <a:gd name="T59" fmla="*/ 2147483647 h 248"/>
                <a:gd name="T60" fmla="*/ 2147483647 w 232"/>
                <a:gd name="T61" fmla="*/ 2147483647 h 248"/>
                <a:gd name="T62" fmla="*/ 2147483647 w 232"/>
                <a:gd name="T63" fmla="*/ 2147483647 h 248"/>
                <a:gd name="T64" fmla="*/ 2147483647 w 232"/>
                <a:gd name="T65" fmla="*/ 2147483647 h 248"/>
                <a:gd name="T66" fmla="*/ 2147483647 w 232"/>
                <a:gd name="T67" fmla="*/ 2147483647 h 248"/>
                <a:gd name="T68" fmla="*/ 2147483647 w 232"/>
                <a:gd name="T69" fmla="*/ 2147483647 h 248"/>
                <a:gd name="T70" fmla="*/ 2147483647 w 232"/>
                <a:gd name="T71" fmla="*/ 2147483647 h 248"/>
                <a:gd name="T72" fmla="*/ 2147483647 w 232"/>
                <a:gd name="T73" fmla="*/ 2147483647 h 248"/>
                <a:gd name="T74" fmla="*/ 2147483647 w 232"/>
                <a:gd name="T75" fmla="*/ 2147483647 h 248"/>
                <a:gd name="T76" fmla="*/ 2147483647 w 232"/>
                <a:gd name="T77" fmla="*/ 2147483647 h 248"/>
                <a:gd name="T78" fmla="*/ 2147483647 w 232"/>
                <a:gd name="T79" fmla="*/ 2147483647 h 248"/>
                <a:gd name="T80" fmla="*/ 2147483647 w 232"/>
                <a:gd name="T81" fmla="*/ 2147483647 h 248"/>
                <a:gd name="T82" fmla="*/ 2147483647 w 232"/>
                <a:gd name="T83" fmla="*/ 2147483647 h 248"/>
                <a:gd name="T84" fmla="*/ 2147483647 w 232"/>
                <a:gd name="T85" fmla="*/ 2147483647 h 248"/>
                <a:gd name="T86" fmla="*/ 2147483647 w 232"/>
                <a:gd name="T87" fmla="*/ 2147483647 h 248"/>
                <a:gd name="T88" fmla="*/ 2147483647 w 232"/>
                <a:gd name="T89" fmla="*/ 2147483647 h 248"/>
                <a:gd name="T90" fmla="*/ 2147483647 w 232"/>
                <a:gd name="T91" fmla="*/ 2147483647 h 248"/>
                <a:gd name="T92" fmla="*/ 2147483647 w 232"/>
                <a:gd name="T93" fmla="*/ 2147483647 h 248"/>
                <a:gd name="T94" fmla="*/ 2147483647 w 232"/>
                <a:gd name="T95" fmla="*/ 2147483647 h 248"/>
                <a:gd name="T96" fmla="*/ 2147483647 w 232"/>
                <a:gd name="T97" fmla="*/ 2147483647 h 248"/>
                <a:gd name="T98" fmla="*/ 2147483647 w 232"/>
                <a:gd name="T99" fmla="*/ 2147483647 h 248"/>
                <a:gd name="T100" fmla="*/ 2147483647 w 232"/>
                <a:gd name="T101" fmla="*/ 2147483647 h 248"/>
                <a:gd name="T102" fmla="*/ 2147483647 w 232"/>
                <a:gd name="T103" fmla="*/ 2147483647 h 248"/>
                <a:gd name="T104" fmla="*/ 2147483647 w 232"/>
                <a:gd name="T105" fmla="*/ 2147483647 h 248"/>
                <a:gd name="T106" fmla="*/ 2147483647 w 232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22" name="Freeform 236"/>
            <p:cNvSpPr>
              <a:spLocks/>
            </p:cNvSpPr>
            <p:nvPr>
              <p:custDataLst>
                <p:tags r:id="rId545"/>
              </p:custDataLst>
            </p:nvPr>
          </p:nvSpPr>
          <p:spPr bwMode="auto">
            <a:xfrm>
              <a:off x="3553977" y="3698627"/>
              <a:ext cx="390918" cy="445706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214748364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23" name="Freeform 237"/>
            <p:cNvSpPr>
              <a:spLocks/>
            </p:cNvSpPr>
            <p:nvPr>
              <p:custDataLst>
                <p:tags r:id="rId546"/>
              </p:custDataLst>
            </p:nvPr>
          </p:nvSpPr>
          <p:spPr bwMode="auto">
            <a:xfrm>
              <a:off x="3646839" y="3323932"/>
              <a:ext cx="465807" cy="551467"/>
            </a:xfrm>
            <a:custGeom>
              <a:avLst/>
              <a:gdLst>
                <a:gd name="T0" fmla="*/ 2147483647 w 373"/>
                <a:gd name="T1" fmla="*/ 2147483647 h 370"/>
                <a:gd name="T2" fmla="*/ 2147483647 w 373"/>
                <a:gd name="T3" fmla="*/ 2147483647 h 370"/>
                <a:gd name="T4" fmla="*/ 2147483647 w 373"/>
                <a:gd name="T5" fmla="*/ 2147483647 h 370"/>
                <a:gd name="T6" fmla="*/ 2147483647 w 373"/>
                <a:gd name="T7" fmla="*/ 2147483647 h 370"/>
                <a:gd name="T8" fmla="*/ 2147483647 w 373"/>
                <a:gd name="T9" fmla="*/ 2147483647 h 370"/>
                <a:gd name="T10" fmla="*/ 2147483647 w 373"/>
                <a:gd name="T11" fmla="*/ 2147483647 h 370"/>
                <a:gd name="T12" fmla="*/ 2147483647 w 373"/>
                <a:gd name="T13" fmla="*/ 2147483647 h 370"/>
                <a:gd name="T14" fmla="*/ 2147483647 w 373"/>
                <a:gd name="T15" fmla="*/ 2147483647 h 370"/>
                <a:gd name="T16" fmla="*/ 2147483647 w 373"/>
                <a:gd name="T17" fmla="*/ 2147483647 h 370"/>
                <a:gd name="T18" fmla="*/ 2147483647 w 373"/>
                <a:gd name="T19" fmla="*/ 2147483647 h 370"/>
                <a:gd name="T20" fmla="*/ 2147483647 w 373"/>
                <a:gd name="T21" fmla="*/ 2147483647 h 370"/>
                <a:gd name="T22" fmla="*/ 2147483647 w 373"/>
                <a:gd name="T23" fmla="*/ 2147483647 h 370"/>
                <a:gd name="T24" fmla="*/ 2147483647 w 373"/>
                <a:gd name="T25" fmla="*/ 2147483647 h 370"/>
                <a:gd name="T26" fmla="*/ 2147483647 w 373"/>
                <a:gd name="T27" fmla="*/ 2147483647 h 370"/>
                <a:gd name="T28" fmla="*/ 2147483647 w 373"/>
                <a:gd name="T29" fmla="*/ 2147483647 h 370"/>
                <a:gd name="T30" fmla="*/ 2147483647 w 373"/>
                <a:gd name="T31" fmla="*/ 2147483647 h 370"/>
                <a:gd name="T32" fmla="*/ 2147483647 w 373"/>
                <a:gd name="T33" fmla="*/ 2147483647 h 370"/>
                <a:gd name="T34" fmla="*/ 2147483647 w 373"/>
                <a:gd name="T35" fmla="*/ 2147483647 h 370"/>
                <a:gd name="T36" fmla="*/ 2147483647 w 373"/>
                <a:gd name="T37" fmla="*/ 2147483647 h 370"/>
                <a:gd name="T38" fmla="*/ 2147483647 w 373"/>
                <a:gd name="T39" fmla="*/ 2147483647 h 370"/>
                <a:gd name="T40" fmla="*/ 2147483647 w 373"/>
                <a:gd name="T41" fmla="*/ 2147483647 h 370"/>
                <a:gd name="T42" fmla="*/ 2147483647 w 373"/>
                <a:gd name="T43" fmla="*/ 2147483647 h 370"/>
                <a:gd name="T44" fmla="*/ 2147483647 w 373"/>
                <a:gd name="T45" fmla="*/ 2147483647 h 370"/>
                <a:gd name="T46" fmla="*/ 2147483647 w 373"/>
                <a:gd name="T47" fmla="*/ 2147483647 h 370"/>
                <a:gd name="T48" fmla="*/ 2147483647 w 373"/>
                <a:gd name="T49" fmla="*/ 2147483647 h 370"/>
                <a:gd name="T50" fmla="*/ 2147483647 w 373"/>
                <a:gd name="T51" fmla="*/ 2147483647 h 370"/>
                <a:gd name="T52" fmla="*/ 2147483647 w 373"/>
                <a:gd name="T53" fmla="*/ 2147483647 h 370"/>
                <a:gd name="T54" fmla="*/ 2147483647 w 373"/>
                <a:gd name="T55" fmla="*/ 2147483647 h 370"/>
                <a:gd name="T56" fmla="*/ 2147483647 w 373"/>
                <a:gd name="T57" fmla="*/ 2147483647 h 370"/>
                <a:gd name="T58" fmla="*/ 2147483647 w 373"/>
                <a:gd name="T59" fmla="*/ 2147483647 h 370"/>
                <a:gd name="T60" fmla="*/ 2147483647 w 373"/>
                <a:gd name="T61" fmla="*/ 2147483647 h 370"/>
                <a:gd name="T62" fmla="*/ 2147483647 w 373"/>
                <a:gd name="T63" fmla="*/ 2147483647 h 370"/>
                <a:gd name="T64" fmla="*/ 2147483647 w 373"/>
                <a:gd name="T65" fmla="*/ 2147483647 h 370"/>
                <a:gd name="T66" fmla="*/ 2147483647 w 373"/>
                <a:gd name="T67" fmla="*/ 2147483647 h 370"/>
                <a:gd name="T68" fmla="*/ 2147483647 w 373"/>
                <a:gd name="T69" fmla="*/ 2147483647 h 370"/>
                <a:gd name="T70" fmla="*/ 2147483647 w 373"/>
                <a:gd name="T71" fmla="*/ 2147483647 h 370"/>
                <a:gd name="T72" fmla="*/ 2147483647 w 373"/>
                <a:gd name="T73" fmla="*/ 2147483647 h 370"/>
                <a:gd name="T74" fmla="*/ 2147483647 w 373"/>
                <a:gd name="T75" fmla="*/ 2147483647 h 370"/>
                <a:gd name="T76" fmla="*/ 2147483647 w 373"/>
                <a:gd name="T77" fmla="*/ 2147483647 h 370"/>
                <a:gd name="T78" fmla="*/ 2147483647 w 373"/>
                <a:gd name="T79" fmla="*/ 2147483647 h 370"/>
                <a:gd name="T80" fmla="*/ 2147483647 w 373"/>
                <a:gd name="T81" fmla="*/ 2147483647 h 370"/>
                <a:gd name="T82" fmla="*/ 2147483647 w 373"/>
                <a:gd name="T83" fmla="*/ 2147483647 h 370"/>
                <a:gd name="T84" fmla="*/ 2147483647 w 373"/>
                <a:gd name="T85" fmla="*/ 2147483647 h 370"/>
                <a:gd name="T86" fmla="*/ 2147483647 w 373"/>
                <a:gd name="T87" fmla="*/ 2147483647 h 370"/>
                <a:gd name="T88" fmla="*/ 0 w 373"/>
                <a:gd name="T89" fmla="*/ 2147483647 h 370"/>
                <a:gd name="T90" fmla="*/ 2147483647 w 373"/>
                <a:gd name="T91" fmla="*/ 2147483647 h 370"/>
                <a:gd name="T92" fmla="*/ 2147483647 w 373"/>
                <a:gd name="T93" fmla="*/ 2147483647 h 370"/>
                <a:gd name="T94" fmla="*/ 2147483647 w 373"/>
                <a:gd name="T95" fmla="*/ 2147483647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24" name="Freeform 238"/>
            <p:cNvSpPr>
              <a:spLocks/>
            </p:cNvSpPr>
            <p:nvPr>
              <p:custDataLst>
                <p:tags r:id="rId547"/>
              </p:custDataLst>
            </p:nvPr>
          </p:nvSpPr>
          <p:spPr bwMode="auto">
            <a:xfrm>
              <a:off x="4058726" y="3452356"/>
              <a:ext cx="362461" cy="415488"/>
            </a:xfrm>
            <a:custGeom>
              <a:avLst/>
              <a:gdLst>
                <a:gd name="T0" fmla="*/ 2147483647 w 877"/>
                <a:gd name="T1" fmla="*/ 2147483647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0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2147483647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2147483647 h 826"/>
                <a:gd name="T106" fmla="*/ 2147483647 w 877"/>
                <a:gd name="T107" fmla="*/ 2147483647 h 826"/>
                <a:gd name="T108" fmla="*/ 2147483647 w 877"/>
                <a:gd name="T109" fmla="*/ 2147483647 h 826"/>
                <a:gd name="T110" fmla="*/ 2147483647 w 877"/>
                <a:gd name="T111" fmla="*/ 2147483647 h 826"/>
                <a:gd name="T112" fmla="*/ 2147483647 w 877"/>
                <a:gd name="T113" fmla="*/ 2147483647 h 826"/>
                <a:gd name="T114" fmla="*/ 2147483647 w 877"/>
                <a:gd name="T115" fmla="*/ 2147483647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25" name="Freeform 239"/>
            <p:cNvSpPr>
              <a:spLocks/>
            </p:cNvSpPr>
            <p:nvPr>
              <p:custDataLst>
                <p:tags r:id="rId548"/>
              </p:custDataLst>
            </p:nvPr>
          </p:nvSpPr>
          <p:spPr bwMode="auto">
            <a:xfrm>
              <a:off x="4013793" y="3323932"/>
              <a:ext cx="88369" cy="225120"/>
            </a:xfrm>
            <a:custGeom>
              <a:avLst/>
              <a:gdLst>
                <a:gd name="T0" fmla="*/ 2147483647 w 206"/>
                <a:gd name="T1" fmla="*/ 2147483647 h 455"/>
                <a:gd name="T2" fmla="*/ 2147483647 w 206"/>
                <a:gd name="T3" fmla="*/ 2147483647 h 455"/>
                <a:gd name="T4" fmla="*/ 2147483647 w 206"/>
                <a:gd name="T5" fmla="*/ 2147483647 h 455"/>
                <a:gd name="T6" fmla="*/ 2147483647 w 206"/>
                <a:gd name="T7" fmla="*/ 2147483647 h 455"/>
                <a:gd name="T8" fmla="*/ 2147483647 w 206"/>
                <a:gd name="T9" fmla="*/ 2147483647 h 455"/>
                <a:gd name="T10" fmla="*/ 2147483647 w 206"/>
                <a:gd name="T11" fmla="*/ 2147483647 h 455"/>
                <a:gd name="T12" fmla="*/ 2147483647 w 206"/>
                <a:gd name="T13" fmla="*/ 2147483647 h 455"/>
                <a:gd name="T14" fmla="*/ 2147483647 w 206"/>
                <a:gd name="T15" fmla="*/ 2147483647 h 455"/>
                <a:gd name="T16" fmla="*/ 2147483647 w 206"/>
                <a:gd name="T17" fmla="*/ 2147483647 h 455"/>
                <a:gd name="T18" fmla="*/ 2147483647 w 206"/>
                <a:gd name="T19" fmla="*/ 2147483647 h 455"/>
                <a:gd name="T20" fmla="*/ 2147483647 w 206"/>
                <a:gd name="T21" fmla="*/ 2147483647 h 455"/>
                <a:gd name="T22" fmla="*/ 2147483647 w 206"/>
                <a:gd name="T23" fmla="*/ 2147483647 h 455"/>
                <a:gd name="T24" fmla="*/ 2147483647 w 206"/>
                <a:gd name="T25" fmla="*/ 2147483647 h 455"/>
                <a:gd name="T26" fmla="*/ 2147483647 w 206"/>
                <a:gd name="T27" fmla="*/ 2147483647 h 455"/>
                <a:gd name="T28" fmla="*/ 2147483647 w 206"/>
                <a:gd name="T29" fmla="*/ 2147483647 h 455"/>
                <a:gd name="T30" fmla="*/ 2147483647 w 206"/>
                <a:gd name="T31" fmla="*/ 2147483647 h 455"/>
                <a:gd name="T32" fmla="*/ 2147483647 w 206"/>
                <a:gd name="T33" fmla="*/ 2147483647 h 455"/>
                <a:gd name="T34" fmla="*/ 2147483647 w 206"/>
                <a:gd name="T35" fmla="*/ 2147483647 h 455"/>
                <a:gd name="T36" fmla="*/ 2147483647 w 206"/>
                <a:gd name="T37" fmla="*/ 2147483647 h 455"/>
                <a:gd name="T38" fmla="*/ 2147483647 w 206"/>
                <a:gd name="T39" fmla="*/ 2147483647 h 455"/>
                <a:gd name="T40" fmla="*/ 2147483647 w 206"/>
                <a:gd name="T41" fmla="*/ 2147483647 h 455"/>
                <a:gd name="T42" fmla="*/ 2147483647 w 206"/>
                <a:gd name="T43" fmla="*/ 2147483647 h 455"/>
                <a:gd name="T44" fmla="*/ 2147483647 w 206"/>
                <a:gd name="T45" fmla="*/ 2147483647 h 455"/>
                <a:gd name="T46" fmla="*/ 2147483647 w 206"/>
                <a:gd name="T47" fmla="*/ 2147483647 h 455"/>
                <a:gd name="T48" fmla="*/ 2147483647 w 206"/>
                <a:gd name="T49" fmla="*/ 2147483647 h 455"/>
                <a:gd name="T50" fmla="*/ 2147483647 w 206"/>
                <a:gd name="T51" fmla="*/ 2147483647 h 455"/>
                <a:gd name="T52" fmla="*/ 2147483647 w 206"/>
                <a:gd name="T53" fmla="*/ 2147483647 h 455"/>
                <a:gd name="T54" fmla="*/ 2147483647 w 206"/>
                <a:gd name="T55" fmla="*/ 2147483647 h 455"/>
                <a:gd name="T56" fmla="*/ 2147483647 w 206"/>
                <a:gd name="T57" fmla="*/ 2147483647 h 455"/>
                <a:gd name="T58" fmla="*/ 2147483647 w 206"/>
                <a:gd name="T59" fmla="*/ 2147483647 h 455"/>
                <a:gd name="T60" fmla="*/ 2147483647 w 206"/>
                <a:gd name="T61" fmla="*/ 2147483647 h 455"/>
                <a:gd name="T62" fmla="*/ 2147483647 w 206"/>
                <a:gd name="T63" fmla="*/ 2147483647 h 455"/>
                <a:gd name="T64" fmla="*/ 2147483647 w 206"/>
                <a:gd name="T65" fmla="*/ 2147483647 h 455"/>
                <a:gd name="T66" fmla="*/ 2147483647 w 206"/>
                <a:gd name="T67" fmla="*/ 2147483647 h 455"/>
                <a:gd name="T68" fmla="*/ 2147483647 w 206"/>
                <a:gd name="T69" fmla="*/ 2147483647 h 455"/>
                <a:gd name="T70" fmla="*/ 2147483647 w 206"/>
                <a:gd name="T71" fmla="*/ 2147483647 h 455"/>
                <a:gd name="T72" fmla="*/ 2147483647 w 206"/>
                <a:gd name="T73" fmla="*/ 2147483647 h 455"/>
                <a:gd name="T74" fmla="*/ 2147483647 w 206"/>
                <a:gd name="T75" fmla="*/ 0 h 455"/>
                <a:gd name="T76" fmla="*/ 2147483647 w 206"/>
                <a:gd name="T77" fmla="*/ 2147483647 h 455"/>
                <a:gd name="T78" fmla="*/ 2147483647 w 206"/>
                <a:gd name="T79" fmla="*/ 2147483647 h 455"/>
                <a:gd name="T80" fmla="*/ 2147483647 w 206"/>
                <a:gd name="T81" fmla="*/ 2147483647 h 455"/>
                <a:gd name="T82" fmla="*/ 2147483647 w 206"/>
                <a:gd name="T83" fmla="*/ 2147483647 h 455"/>
                <a:gd name="T84" fmla="*/ 2147483647 w 206"/>
                <a:gd name="T85" fmla="*/ 2147483647 h 455"/>
                <a:gd name="T86" fmla="*/ 2147483647 w 206"/>
                <a:gd name="T87" fmla="*/ 2147483647 h 455"/>
                <a:gd name="T88" fmla="*/ 2147483647 w 206"/>
                <a:gd name="T89" fmla="*/ 2147483647 h 455"/>
                <a:gd name="T90" fmla="*/ 2147483647 w 206"/>
                <a:gd name="T91" fmla="*/ 2147483647 h 455"/>
                <a:gd name="T92" fmla="*/ 0 w 206"/>
                <a:gd name="T93" fmla="*/ 2147483647 h 455"/>
                <a:gd name="T94" fmla="*/ 2147483647 w 206"/>
                <a:gd name="T95" fmla="*/ 2147483647 h 455"/>
                <a:gd name="T96" fmla="*/ 2147483647 w 206"/>
                <a:gd name="T97" fmla="*/ 2147483647 h 455"/>
                <a:gd name="T98" fmla="*/ 2147483647 w 206"/>
                <a:gd name="T99" fmla="*/ 2147483647 h 455"/>
                <a:gd name="T100" fmla="*/ 2147483647 w 206"/>
                <a:gd name="T101" fmla="*/ 2147483647 h 455"/>
                <a:gd name="T102" fmla="*/ 2147483647 w 206"/>
                <a:gd name="T103" fmla="*/ 2147483647 h 455"/>
                <a:gd name="T104" fmla="*/ 2147483647 w 206"/>
                <a:gd name="T105" fmla="*/ 2147483647 h 455"/>
                <a:gd name="T106" fmla="*/ 2147483647 w 206"/>
                <a:gd name="T107" fmla="*/ 2147483647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26" name="Freeform 240"/>
            <p:cNvSpPr>
              <a:spLocks/>
            </p:cNvSpPr>
            <p:nvPr>
              <p:custDataLst>
                <p:tags r:id="rId549"/>
              </p:custDataLst>
            </p:nvPr>
          </p:nvSpPr>
          <p:spPr bwMode="auto">
            <a:xfrm>
              <a:off x="3431160" y="3620062"/>
              <a:ext cx="218675" cy="205478"/>
            </a:xfrm>
            <a:custGeom>
              <a:avLst/>
              <a:gdLst>
                <a:gd name="T0" fmla="*/ 2147483647 w 518"/>
                <a:gd name="T1" fmla="*/ 2147483647 h 406"/>
                <a:gd name="T2" fmla="*/ 2147483647 w 518"/>
                <a:gd name="T3" fmla="*/ 2147483647 h 406"/>
                <a:gd name="T4" fmla="*/ 2147483647 w 518"/>
                <a:gd name="T5" fmla="*/ 2147483647 h 406"/>
                <a:gd name="T6" fmla="*/ 2147483647 w 518"/>
                <a:gd name="T7" fmla="*/ 2147483647 h 406"/>
                <a:gd name="T8" fmla="*/ 2147483647 w 518"/>
                <a:gd name="T9" fmla="*/ 2147483647 h 406"/>
                <a:gd name="T10" fmla="*/ 2147483647 w 518"/>
                <a:gd name="T11" fmla="*/ 2147483647 h 406"/>
                <a:gd name="T12" fmla="*/ 2147483647 w 518"/>
                <a:gd name="T13" fmla="*/ 2147483647 h 406"/>
                <a:gd name="T14" fmla="*/ 2147483647 w 518"/>
                <a:gd name="T15" fmla="*/ 2147483647 h 406"/>
                <a:gd name="T16" fmla="*/ 2147483647 w 518"/>
                <a:gd name="T17" fmla="*/ 2147483647 h 406"/>
                <a:gd name="T18" fmla="*/ 2147483647 w 518"/>
                <a:gd name="T19" fmla="*/ 2147483647 h 406"/>
                <a:gd name="T20" fmla="*/ 2147483647 w 518"/>
                <a:gd name="T21" fmla="*/ 2147483647 h 406"/>
                <a:gd name="T22" fmla="*/ 2147483647 w 518"/>
                <a:gd name="T23" fmla="*/ 2147483647 h 406"/>
                <a:gd name="T24" fmla="*/ 2147483647 w 518"/>
                <a:gd name="T25" fmla="*/ 2147483647 h 406"/>
                <a:gd name="T26" fmla="*/ 2147483647 w 518"/>
                <a:gd name="T27" fmla="*/ 2147483647 h 406"/>
                <a:gd name="T28" fmla="*/ 2147483647 w 518"/>
                <a:gd name="T29" fmla="*/ 2147483647 h 406"/>
                <a:gd name="T30" fmla="*/ 2147483647 w 518"/>
                <a:gd name="T31" fmla="*/ 2147483647 h 406"/>
                <a:gd name="T32" fmla="*/ 2147483647 w 518"/>
                <a:gd name="T33" fmla="*/ 2147483647 h 406"/>
                <a:gd name="T34" fmla="*/ 2147483647 w 518"/>
                <a:gd name="T35" fmla="*/ 2147483647 h 406"/>
                <a:gd name="T36" fmla="*/ 2147483647 w 518"/>
                <a:gd name="T37" fmla="*/ 2147483647 h 406"/>
                <a:gd name="T38" fmla="*/ 2147483647 w 518"/>
                <a:gd name="T39" fmla="*/ 2147483647 h 406"/>
                <a:gd name="T40" fmla="*/ 2147483647 w 518"/>
                <a:gd name="T41" fmla="*/ 2147483647 h 406"/>
                <a:gd name="T42" fmla="*/ 2147483647 w 518"/>
                <a:gd name="T43" fmla="*/ 2147483647 h 406"/>
                <a:gd name="T44" fmla="*/ 2147483647 w 518"/>
                <a:gd name="T45" fmla="*/ 2147483647 h 406"/>
                <a:gd name="T46" fmla="*/ 2147483647 w 518"/>
                <a:gd name="T47" fmla="*/ 2147483647 h 406"/>
                <a:gd name="T48" fmla="*/ 2147483647 w 518"/>
                <a:gd name="T49" fmla="*/ 2147483647 h 406"/>
                <a:gd name="T50" fmla="*/ 2147483647 w 518"/>
                <a:gd name="T51" fmla="*/ 2147483647 h 406"/>
                <a:gd name="T52" fmla="*/ 2147483647 w 518"/>
                <a:gd name="T53" fmla="*/ 2147483647 h 406"/>
                <a:gd name="T54" fmla="*/ 2147483647 w 518"/>
                <a:gd name="T55" fmla="*/ 2147483647 h 406"/>
                <a:gd name="T56" fmla="*/ 2147483647 w 518"/>
                <a:gd name="T57" fmla="*/ 2147483647 h 406"/>
                <a:gd name="T58" fmla="*/ 2147483647 w 518"/>
                <a:gd name="T59" fmla="*/ 2147483647 h 406"/>
                <a:gd name="T60" fmla="*/ 2147483647 w 518"/>
                <a:gd name="T61" fmla="*/ 2147483647 h 406"/>
                <a:gd name="T62" fmla="*/ 2147483647 w 518"/>
                <a:gd name="T63" fmla="*/ 2147483647 h 406"/>
                <a:gd name="T64" fmla="*/ 2147483647 w 518"/>
                <a:gd name="T65" fmla="*/ 2147483647 h 406"/>
                <a:gd name="T66" fmla="*/ 2147483647 w 518"/>
                <a:gd name="T67" fmla="*/ 2147483647 h 406"/>
                <a:gd name="T68" fmla="*/ 2147483647 w 518"/>
                <a:gd name="T69" fmla="*/ 2147483647 h 406"/>
                <a:gd name="T70" fmla="*/ 2147483647 w 518"/>
                <a:gd name="T71" fmla="*/ 2147483647 h 406"/>
                <a:gd name="T72" fmla="*/ 2147483647 w 518"/>
                <a:gd name="T73" fmla="*/ 2147483647 h 406"/>
                <a:gd name="T74" fmla="*/ 2147483647 w 518"/>
                <a:gd name="T75" fmla="*/ 2147483647 h 406"/>
                <a:gd name="T76" fmla="*/ 2147483647 w 518"/>
                <a:gd name="T77" fmla="*/ 0 h 406"/>
                <a:gd name="T78" fmla="*/ 2147483647 w 518"/>
                <a:gd name="T79" fmla="*/ 2147483647 h 406"/>
                <a:gd name="T80" fmla="*/ 2147483647 w 518"/>
                <a:gd name="T81" fmla="*/ 2147483647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27" name="Freeform 241"/>
            <p:cNvSpPr>
              <a:spLocks/>
            </p:cNvSpPr>
            <p:nvPr>
              <p:custDataLst>
                <p:tags r:id="rId550"/>
              </p:custDataLst>
            </p:nvPr>
          </p:nvSpPr>
          <p:spPr bwMode="auto">
            <a:xfrm>
              <a:off x="3401205" y="2485401"/>
              <a:ext cx="179733" cy="89141"/>
            </a:xfrm>
            <a:custGeom>
              <a:avLst/>
              <a:gdLst>
                <a:gd name="T0" fmla="*/ 2147483647 w 446"/>
                <a:gd name="T1" fmla="*/ 2147483647 h 178"/>
                <a:gd name="T2" fmla="*/ 2147483647 w 446"/>
                <a:gd name="T3" fmla="*/ 2147483647 h 178"/>
                <a:gd name="T4" fmla="*/ 2147483647 w 446"/>
                <a:gd name="T5" fmla="*/ 2147483647 h 178"/>
                <a:gd name="T6" fmla="*/ 2147483647 w 446"/>
                <a:gd name="T7" fmla="*/ 2147483647 h 178"/>
                <a:gd name="T8" fmla="*/ 2147483647 w 446"/>
                <a:gd name="T9" fmla="*/ 2147483647 h 178"/>
                <a:gd name="T10" fmla="*/ 2147483647 w 446"/>
                <a:gd name="T11" fmla="*/ 0 h 178"/>
                <a:gd name="T12" fmla="*/ 2147483647 w 446"/>
                <a:gd name="T13" fmla="*/ 2147483647 h 178"/>
                <a:gd name="T14" fmla="*/ 2147483647 w 446"/>
                <a:gd name="T15" fmla="*/ 2147483647 h 178"/>
                <a:gd name="T16" fmla="*/ 2147483647 w 446"/>
                <a:gd name="T17" fmla="*/ 2147483647 h 178"/>
                <a:gd name="T18" fmla="*/ 2147483647 w 446"/>
                <a:gd name="T19" fmla="*/ 2147483647 h 178"/>
                <a:gd name="T20" fmla="*/ 2147483647 w 446"/>
                <a:gd name="T21" fmla="*/ 2147483647 h 178"/>
                <a:gd name="T22" fmla="*/ 2147483647 w 446"/>
                <a:gd name="T23" fmla="*/ 2147483647 h 178"/>
                <a:gd name="T24" fmla="*/ 2147483647 w 446"/>
                <a:gd name="T25" fmla="*/ 2147483647 h 178"/>
                <a:gd name="T26" fmla="*/ 2147483647 w 446"/>
                <a:gd name="T27" fmla="*/ 2147483647 h 178"/>
                <a:gd name="T28" fmla="*/ 2147483647 w 446"/>
                <a:gd name="T29" fmla="*/ 2147483647 h 178"/>
                <a:gd name="T30" fmla="*/ 2147483647 w 446"/>
                <a:gd name="T31" fmla="*/ 2147483647 h 178"/>
                <a:gd name="T32" fmla="*/ 2147483647 w 446"/>
                <a:gd name="T33" fmla="*/ 2147483647 h 178"/>
                <a:gd name="T34" fmla="*/ 2147483647 w 446"/>
                <a:gd name="T35" fmla="*/ 2147483647 h 178"/>
                <a:gd name="T36" fmla="*/ 2147483647 w 446"/>
                <a:gd name="T37" fmla="*/ 2147483647 h 178"/>
                <a:gd name="T38" fmla="*/ 2147483647 w 446"/>
                <a:gd name="T39" fmla="*/ 2147483647 h 178"/>
                <a:gd name="T40" fmla="*/ 2147483647 w 446"/>
                <a:gd name="T41" fmla="*/ 2147483647 h 178"/>
                <a:gd name="T42" fmla="*/ 2147483647 w 446"/>
                <a:gd name="T43" fmla="*/ 2147483647 h 178"/>
                <a:gd name="T44" fmla="*/ 2147483647 w 446"/>
                <a:gd name="T45" fmla="*/ 2147483647 h 178"/>
                <a:gd name="T46" fmla="*/ 2147483647 w 446"/>
                <a:gd name="T47" fmla="*/ 2147483647 h 178"/>
                <a:gd name="T48" fmla="*/ 2147483647 w 446"/>
                <a:gd name="T49" fmla="*/ 2147483647 h 178"/>
                <a:gd name="T50" fmla="*/ 2147483647 w 446"/>
                <a:gd name="T51" fmla="*/ 2147483647 h 178"/>
                <a:gd name="T52" fmla="*/ 2147483647 w 446"/>
                <a:gd name="T53" fmla="*/ 2147483647 h 178"/>
                <a:gd name="T54" fmla="*/ 2147483647 w 446"/>
                <a:gd name="T55" fmla="*/ 2147483647 h 178"/>
                <a:gd name="T56" fmla="*/ 2147483647 w 446"/>
                <a:gd name="T57" fmla="*/ 2147483647 h 178"/>
                <a:gd name="T58" fmla="*/ 2147483647 w 446"/>
                <a:gd name="T59" fmla="*/ 2147483647 h 178"/>
                <a:gd name="T60" fmla="*/ 2147483647 w 446"/>
                <a:gd name="T61" fmla="*/ 2147483647 h 178"/>
                <a:gd name="T62" fmla="*/ 2147483647 w 446"/>
                <a:gd name="T63" fmla="*/ 2147483647 h 178"/>
                <a:gd name="T64" fmla="*/ 2147483647 w 446"/>
                <a:gd name="T65" fmla="*/ 2147483647 h 178"/>
                <a:gd name="T66" fmla="*/ 2147483647 w 446"/>
                <a:gd name="T67" fmla="*/ 2147483647 h 178"/>
                <a:gd name="T68" fmla="*/ 2147483647 w 446"/>
                <a:gd name="T69" fmla="*/ 2147483647 h 178"/>
                <a:gd name="T70" fmla="*/ 2147483647 w 446"/>
                <a:gd name="T71" fmla="*/ 2147483647 h 178"/>
                <a:gd name="T72" fmla="*/ 2147483647 w 446"/>
                <a:gd name="T73" fmla="*/ 2147483647 h 178"/>
                <a:gd name="T74" fmla="*/ 2147483647 w 446"/>
                <a:gd name="T75" fmla="*/ 2147483647 h 178"/>
                <a:gd name="T76" fmla="*/ 2147483647 w 446"/>
                <a:gd name="T77" fmla="*/ 2147483647 h 178"/>
                <a:gd name="T78" fmla="*/ 2147483647 w 446"/>
                <a:gd name="T79" fmla="*/ 2147483647 h 178"/>
                <a:gd name="T80" fmla="*/ 0 w 446"/>
                <a:gd name="T81" fmla="*/ 2147483647 h 178"/>
                <a:gd name="T82" fmla="*/ 2147483647 w 446"/>
                <a:gd name="T83" fmla="*/ 2147483647 h 178"/>
                <a:gd name="T84" fmla="*/ 2147483647 w 446"/>
                <a:gd name="T85" fmla="*/ 2147483647 h 178"/>
                <a:gd name="T86" fmla="*/ 2147483647 w 446"/>
                <a:gd name="T87" fmla="*/ 2147483647 h 178"/>
                <a:gd name="T88" fmla="*/ 2147483647 w 446"/>
                <a:gd name="T89" fmla="*/ 2147483647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28" name="Freeform 242"/>
            <p:cNvSpPr>
              <a:spLocks/>
            </p:cNvSpPr>
            <p:nvPr>
              <p:custDataLst>
                <p:tags r:id="rId551"/>
              </p:custDataLst>
            </p:nvPr>
          </p:nvSpPr>
          <p:spPr bwMode="auto">
            <a:xfrm>
              <a:off x="4148593" y="2736205"/>
              <a:ext cx="13480" cy="54391"/>
            </a:xfrm>
            <a:custGeom>
              <a:avLst/>
              <a:gdLst>
                <a:gd name="T0" fmla="*/ 0 w 28"/>
                <a:gd name="T1" fmla="*/ 2147483647 h 73"/>
                <a:gd name="T2" fmla="*/ 2147483647 w 28"/>
                <a:gd name="T3" fmla="*/ 2147483647 h 73"/>
                <a:gd name="T4" fmla="*/ 2147483647 w 28"/>
                <a:gd name="T5" fmla="*/ 2147483647 h 73"/>
                <a:gd name="T6" fmla="*/ 2147483647 w 28"/>
                <a:gd name="T7" fmla="*/ 2147483647 h 73"/>
                <a:gd name="T8" fmla="*/ 2147483647 w 28"/>
                <a:gd name="T9" fmla="*/ 2147483647 h 73"/>
                <a:gd name="T10" fmla="*/ 2147483647 w 28"/>
                <a:gd name="T11" fmla="*/ 2147483647 h 73"/>
                <a:gd name="T12" fmla="*/ 0 w 28"/>
                <a:gd name="T13" fmla="*/ 0 h 73"/>
                <a:gd name="T14" fmla="*/ 2147483647 w 28"/>
                <a:gd name="T15" fmla="*/ 0 h 73"/>
                <a:gd name="T16" fmla="*/ 2147483647 w 28"/>
                <a:gd name="T17" fmla="*/ 2147483647 h 73"/>
                <a:gd name="T18" fmla="*/ 2147483647 w 28"/>
                <a:gd name="T19" fmla="*/ 2147483647 h 73"/>
                <a:gd name="T20" fmla="*/ 2147483647 w 28"/>
                <a:gd name="T21" fmla="*/ 2147483647 h 73"/>
                <a:gd name="T22" fmla="*/ 2147483647 w 28"/>
                <a:gd name="T23" fmla="*/ 2147483647 h 73"/>
                <a:gd name="T24" fmla="*/ 0 w 28"/>
                <a:gd name="T25" fmla="*/ 2147483647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29" name="Freeform 243"/>
            <p:cNvSpPr>
              <a:spLocks/>
            </p:cNvSpPr>
            <p:nvPr>
              <p:custDataLst>
                <p:tags r:id="rId552"/>
              </p:custDataLst>
            </p:nvPr>
          </p:nvSpPr>
          <p:spPr bwMode="auto">
            <a:xfrm>
              <a:off x="4042251" y="2415901"/>
              <a:ext cx="221670" cy="376206"/>
            </a:xfrm>
            <a:custGeom>
              <a:avLst/>
              <a:gdLst>
                <a:gd name="T0" fmla="*/ 2147483647 w 531"/>
                <a:gd name="T1" fmla="*/ 2147483647 h 757"/>
                <a:gd name="T2" fmla="*/ 2147483647 w 531"/>
                <a:gd name="T3" fmla="*/ 2147483647 h 757"/>
                <a:gd name="T4" fmla="*/ 2147483647 w 531"/>
                <a:gd name="T5" fmla="*/ 2147483647 h 757"/>
                <a:gd name="T6" fmla="*/ 2147483647 w 531"/>
                <a:gd name="T7" fmla="*/ 2147483647 h 757"/>
                <a:gd name="T8" fmla="*/ 2147483647 w 531"/>
                <a:gd name="T9" fmla="*/ 2147483647 h 757"/>
                <a:gd name="T10" fmla="*/ 2147483647 w 531"/>
                <a:gd name="T11" fmla="*/ 2147483647 h 757"/>
                <a:gd name="T12" fmla="*/ 2147483647 w 531"/>
                <a:gd name="T13" fmla="*/ 2147483647 h 757"/>
                <a:gd name="T14" fmla="*/ 2147483647 w 531"/>
                <a:gd name="T15" fmla="*/ 2147483647 h 757"/>
                <a:gd name="T16" fmla="*/ 2147483647 w 531"/>
                <a:gd name="T17" fmla="*/ 2147483647 h 757"/>
                <a:gd name="T18" fmla="*/ 2147483647 w 531"/>
                <a:gd name="T19" fmla="*/ 2147483647 h 757"/>
                <a:gd name="T20" fmla="*/ 2147483647 w 531"/>
                <a:gd name="T21" fmla="*/ 2147483647 h 757"/>
                <a:gd name="T22" fmla="*/ 2147483647 w 531"/>
                <a:gd name="T23" fmla="*/ 2147483647 h 757"/>
                <a:gd name="T24" fmla="*/ 2147483647 w 531"/>
                <a:gd name="T25" fmla="*/ 2147483647 h 757"/>
                <a:gd name="T26" fmla="*/ 2147483647 w 531"/>
                <a:gd name="T27" fmla="*/ 2147483647 h 757"/>
                <a:gd name="T28" fmla="*/ 2147483647 w 531"/>
                <a:gd name="T29" fmla="*/ 2147483647 h 757"/>
                <a:gd name="T30" fmla="*/ 2147483647 w 531"/>
                <a:gd name="T31" fmla="*/ 2147483647 h 757"/>
                <a:gd name="T32" fmla="*/ 2147483647 w 531"/>
                <a:gd name="T33" fmla="*/ 2147483647 h 757"/>
                <a:gd name="T34" fmla="*/ 2147483647 w 531"/>
                <a:gd name="T35" fmla="*/ 2147483647 h 757"/>
                <a:gd name="T36" fmla="*/ 2147483647 w 531"/>
                <a:gd name="T37" fmla="*/ 2147483647 h 757"/>
                <a:gd name="T38" fmla="*/ 2147483647 w 531"/>
                <a:gd name="T39" fmla="*/ 2147483647 h 757"/>
                <a:gd name="T40" fmla="*/ 2147483647 w 531"/>
                <a:gd name="T41" fmla="*/ 2147483647 h 757"/>
                <a:gd name="T42" fmla="*/ 2147483647 w 531"/>
                <a:gd name="T43" fmla="*/ 2147483647 h 757"/>
                <a:gd name="T44" fmla="*/ 2147483647 w 531"/>
                <a:gd name="T45" fmla="*/ 2147483647 h 757"/>
                <a:gd name="T46" fmla="*/ 2147483647 w 531"/>
                <a:gd name="T47" fmla="*/ 2147483647 h 757"/>
                <a:gd name="T48" fmla="*/ 2147483647 w 531"/>
                <a:gd name="T49" fmla="*/ 2147483647 h 757"/>
                <a:gd name="T50" fmla="*/ 2147483647 w 531"/>
                <a:gd name="T51" fmla="*/ 2147483647 h 757"/>
                <a:gd name="T52" fmla="*/ 2147483647 w 531"/>
                <a:gd name="T53" fmla="*/ 2147483647 h 757"/>
                <a:gd name="T54" fmla="*/ 2147483647 w 531"/>
                <a:gd name="T55" fmla="*/ 2147483647 h 757"/>
                <a:gd name="T56" fmla="*/ 2147483647 w 531"/>
                <a:gd name="T57" fmla="*/ 2147483647 h 757"/>
                <a:gd name="T58" fmla="*/ 2147483647 w 531"/>
                <a:gd name="T59" fmla="*/ 2147483647 h 757"/>
                <a:gd name="T60" fmla="*/ 2147483647 w 531"/>
                <a:gd name="T61" fmla="*/ 2147483647 h 757"/>
                <a:gd name="T62" fmla="*/ 2147483647 w 531"/>
                <a:gd name="T63" fmla="*/ 2147483647 h 757"/>
                <a:gd name="T64" fmla="*/ 2147483647 w 531"/>
                <a:gd name="T65" fmla="*/ 2147483647 h 757"/>
                <a:gd name="T66" fmla="*/ 2147483647 w 531"/>
                <a:gd name="T67" fmla="*/ 2147483647 h 757"/>
                <a:gd name="T68" fmla="*/ 2147483647 w 531"/>
                <a:gd name="T69" fmla="*/ 2147483647 h 757"/>
                <a:gd name="T70" fmla="*/ 2147483647 w 531"/>
                <a:gd name="T71" fmla="*/ 2147483647 h 757"/>
                <a:gd name="T72" fmla="*/ 2147483647 w 531"/>
                <a:gd name="T73" fmla="*/ 2147483647 h 757"/>
                <a:gd name="T74" fmla="*/ 2147483647 w 531"/>
                <a:gd name="T75" fmla="*/ 2147483647 h 757"/>
                <a:gd name="T76" fmla="*/ 2147483647 w 531"/>
                <a:gd name="T77" fmla="*/ 2147483647 h 757"/>
                <a:gd name="T78" fmla="*/ 2147483647 w 531"/>
                <a:gd name="T79" fmla="*/ 2147483647 h 757"/>
                <a:gd name="T80" fmla="*/ 2147483647 w 531"/>
                <a:gd name="T81" fmla="*/ 2147483647 h 757"/>
                <a:gd name="T82" fmla="*/ 2147483647 w 531"/>
                <a:gd name="T83" fmla="*/ 2147483647 h 757"/>
                <a:gd name="T84" fmla="*/ 2147483647 w 531"/>
                <a:gd name="T85" fmla="*/ 2147483647 h 757"/>
                <a:gd name="T86" fmla="*/ 2147483647 w 531"/>
                <a:gd name="T87" fmla="*/ 2147483647 h 757"/>
                <a:gd name="T88" fmla="*/ 2147483647 w 531"/>
                <a:gd name="T89" fmla="*/ 2147483647 h 757"/>
                <a:gd name="T90" fmla="*/ 2147483647 w 531"/>
                <a:gd name="T91" fmla="*/ 2147483647 h 757"/>
                <a:gd name="T92" fmla="*/ 2147483647 w 531"/>
                <a:gd name="T93" fmla="*/ 2147483647 h 757"/>
                <a:gd name="T94" fmla="*/ 2147483647 w 531"/>
                <a:gd name="T95" fmla="*/ 2147483647 h 757"/>
                <a:gd name="T96" fmla="*/ 2147483647 w 531"/>
                <a:gd name="T97" fmla="*/ 2147483647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930" name="Freeform 244"/>
            <p:cNvSpPr>
              <a:spLocks/>
            </p:cNvSpPr>
            <p:nvPr>
              <p:custDataLst>
                <p:tags r:id="rId553"/>
              </p:custDataLst>
            </p:nvPr>
          </p:nvSpPr>
          <p:spPr bwMode="auto">
            <a:xfrm>
              <a:off x="4172557" y="2715053"/>
              <a:ext cx="25463" cy="54391"/>
            </a:xfrm>
            <a:custGeom>
              <a:avLst/>
              <a:gdLst>
                <a:gd name="T0" fmla="*/ 0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0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2147483647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2147483647 w 60"/>
                <a:gd name="T39" fmla="*/ 2147483647 h 51"/>
                <a:gd name="T40" fmla="*/ 2147483647 w 60"/>
                <a:gd name="T41" fmla="*/ 2147483647 h 51"/>
                <a:gd name="T42" fmla="*/ 2147483647 w 60"/>
                <a:gd name="T43" fmla="*/ 2147483647 h 51"/>
                <a:gd name="T44" fmla="*/ 0 w 60"/>
                <a:gd name="T45" fmla="*/ 214748364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31" name="Freeform 245"/>
            <p:cNvSpPr>
              <a:spLocks/>
            </p:cNvSpPr>
            <p:nvPr>
              <p:custDataLst>
                <p:tags r:id="rId554"/>
              </p:custDataLst>
            </p:nvPr>
          </p:nvSpPr>
          <p:spPr bwMode="auto">
            <a:xfrm>
              <a:off x="3648337" y="2869161"/>
              <a:ext cx="26960" cy="54391"/>
            </a:xfrm>
            <a:custGeom>
              <a:avLst/>
              <a:gdLst>
                <a:gd name="T0" fmla="*/ 2147483647 w 66"/>
                <a:gd name="T1" fmla="*/ 2147483647 h 51"/>
                <a:gd name="T2" fmla="*/ 2147483647 w 66"/>
                <a:gd name="T3" fmla="*/ 2147483647 h 51"/>
                <a:gd name="T4" fmla="*/ 2147483647 w 66"/>
                <a:gd name="T5" fmla="*/ 2147483647 h 51"/>
                <a:gd name="T6" fmla="*/ 2147483647 w 66"/>
                <a:gd name="T7" fmla="*/ 2147483647 h 51"/>
                <a:gd name="T8" fmla="*/ 2147483647 w 66"/>
                <a:gd name="T9" fmla="*/ 2147483647 h 51"/>
                <a:gd name="T10" fmla="*/ 2147483647 w 66"/>
                <a:gd name="T11" fmla="*/ 2147483647 h 51"/>
                <a:gd name="T12" fmla="*/ 2147483647 w 66"/>
                <a:gd name="T13" fmla="*/ 2147483647 h 51"/>
                <a:gd name="T14" fmla="*/ 2147483647 w 66"/>
                <a:gd name="T15" fmla="*/ 2147483647 h 51"/>
                <a:gd name="T16" fmla="*/ 2147483647 w 66"/>
                <a:gd name="T17" fmla="*/ 2147483647 h 51"/>
                <a:gd name="T18" fmla="*/ 0 w 66"/>
                <a:gd name="T19" fmla="*/ 2147483647 h 51"/>
                <a:gd name="T20" fmla="*/ 0 w 66"/>
                <a:gd name="T21" fmla="*/ 2147483647 h 51"/>
                <a:gd name="T22" fmla="*/ 2147483647 w 66"/>
                <a:gd name="T23" fmla="*/ 2147483647 h 51"/>
                <a:gd name="T24" fmla="*/ 2147483647 w 66"/>
                <a:gd name="T25" fmla="*/ 2147483647 h 51"/>
                <a:gd name="T26" fmla="*/ 2147483647 w 66"/>
                <a:gd name="T27" fmla="*/ 2147483647 h 51"/>
                <a:gd name="T28" fmla="*/ 2147483647 w 66"/>
                <a:gd name="T29" fmla="*/ 2147483647 h 51"/>
                <a:gd name="T30" fmla="*/ 2147483647 w 66"/>
                <a:gd name="T31" fmla="*/ 2147483647 h 51"/>
                <a:gd name="T32" fmla="*/ 2147483647 w 66"/>
                <a:gd name="T33" fmla="*/ 0 h 51"/>
                <a:gd name="T34" fmla="*/ 2147483647 w 66"/>
                <a:gd name="T35" fmla="*/ 2147483647 h 51"/>
                <a:gd name="T36" fmla="*/ 2147483647 w 66"/>
                <a:gd name="T37" fmla="*/ 2147483647 h 51"/>
                <a:gd name="T38" fmla="*/ 2147483647 w 66"/>
                <a:gd name="T39" fmla="*/ 2147483647 h 51"/>
                <a:gd name="T40" fmla="*/ 2147483647 w 66"/>
                <a:gd name="T41" fmla="*/ 0 h 51"/>
                <a:gd name="T42" fmla="*/ 2147483647 w 66"/>
                <a:gd name="T43" fmla="*/ 2147483647 h 51"/>
                <a:gd name="T44" fmla="*/ 2147483647 w 66"/>
                <a:gd name="T45" fmla="*/ 2147483647 h 51"/>
                <a:gd name="T46" fmla="*/ 2147483647 w 66"/>
                <a:gd name="T47" fmla="*/ 2147483647 h 51"/>
                <a:gd name="T48" fmla="*/ 2147483647 w 66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932" name="Freeform 246"/>
            <p:cNvSpPr>
              <a:spLocks/>
            </p:cNvSpPr>
            <p:nvPr>
              <p:custDataLst>
                <p:tags r:id="rId555"/>
              </p:custDataLst>
            </p:nvPr>
          </p:nvSpPr>
          <p:spPr bwMode="auto">
            <a:xfrm>
              <a:off x="4547000" y="3372280"/>
              <a:ext cx="47929" cy="54391"/>
            </a:xfrm>
            <a:custGeom>
              <a:avLst/>
              <a:gdLst>
                <a:gd name="T0" fmla="*/ 0 w 113"/>
                <a:gd name="T1" fmla="*/ 2147483647 h 74"/>
                <a:gd name="T2" fmla="*/ 2147483647 w 113"/>
                <a:gd name="T3" fmla="*/ 2147483647 h 74"/>
                <a:gd name="T4" fmla="*/ 2147483647 w 113"/>
                <a:gd name="T5" fmla="*/ 2147483647 h 74"/>
                <a:gd name="T6" fmla="*/ 2147483647 w 113"/>
                <a:gd name="T7" fmla="*/ 2147483647 h 74"/>
                <a:gd name="T8" fmla="*/ 2147483647 w 113"/>
                <a:gd name="T9" fmla="*/ 2147483647 h 74"/>
                <a:gd name="T10" fmla="*/ 2147483647 w 113"/>
                <a:gd name="T11" fmla="*/ 2147483647 h 74"/>
                <a:gd name="T12" fmla="*/ 2147483647 w 113"/>
                <a:gd name="T13" fmla="*/ 2147483647 h 74"/>
                <a:gd name="T14" fmla="*/ 2147483647 w 113"/>
                <a:gd name="T15" fmla="*/ 2147483647 h 74"/>
                <a:gd name="T16" fmla="*/ 2147483647 w 113"/>
                <a:gd name="T17" fmla="*/ 2147483647 h 74"/>
                <a:gd name="T18" fmla="*/ 2147483647 w 113"/>
                <a:gd name="T19" fmla="*/ 2147483647 h 74"/>
                <a:gd name="T20" fmla="*/ 2147483647 w 113"/>
                <a:gd name="T21" fmla="*/ 2147483647 h 74"/>
                <a:gd name="T22" fmla="*/ 2147483647 w 113"/>
                <a:gd name="T23" fmla="*/ 2147483647 h 74"/>
                <a:gd name="T24" fmla="*/ 2147483647 w 113"/>
                <a:gd name="T25" fmla="*/ 2147483647 h 74"/>
                <a:gd name="T26" fmla="*/ 2147483647 w 113"/>
                <a:gd name="T27" fmla="*/ 2147483647 h 74"/>
                <a:gd name="T28" fmla="*/ 2147483647 w 113"/>
                <a:gd name="T29" fmla="*/ 2147483647 h 74"/>
                <a:gd name="T30" fmla="*/ 2147483647 w 113"/>
                <a:gd name="T31" fmla="*/ 2147483647 h 74"/>
                <a:gd name="T32" fmla="*/ 2147483647 w 113"/>
                <a:gd name="T33" fmla="*/ 2147483647 h 74"/>
                <a:gd name="T34" fmla="*/ 2147483647 w 113"/>
                <a:gd name="T35" fmla="*/ 2147483647 h 74"/>
                <a:gd name="T36" fmla="*/ 2147483647 w 113"/>
                <a:gd name="T37" fmla="*/ 2147483647 h 74"/>
                <a:gd name="T38" fmla="*/ 2147483647 w 113"/>
                <a:gd name="T39" fmla="*/ 0 h 74"/>
                <a:gd name="T40" fmla="*/ 2147483647 w 113"/>
                <a:gd name="T41" fmla="*/ 2147483647 h 74"/>
                <a:gd name="T42" fmla="*/ 2147483647 w 113"/>
                <a:gd name="T43" fmla="*/ 2147483647 h 74"/>
                <a:gd name="T44" fmla="*/ 2147483647 w 113"/>
                <a:gd name="T45" fmla="*/ 2147483647 h 74"/>
                <a:gd name="T46" fmla="*/ 2147483647 w 113"/>
                <a:gd name="T47" fmla="*/ 2147483647 h 74"/>
                <a:gd name="T48" fmla="*/ 2147483647 w 113"/>
                <a:gd name="T49" fmla="*/ 2147483647 h 74"/>
                <a:gd name="T50" fmla="*/ 0 w 113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33" name="Freeform 247"/>
            <p:cNvSpPr>
              <a:spLocks/>
            </p:cNvSpPr>
            <p:nvPr>
              <p:custDataLst>
                <p:tags r:id="rId556"/>
              </p:custDataLst>
            </p:nvPr>
          </p:nvSpPr>
          <p:spPr bwMode="auto">
            <a:xfrm>
              <a:off x="4177051" y="4126203"/>
              <a:ext cx="307043" cy="232674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2147483647 w 746"/>
                <a:gd name="T7" fmla="*/ 2147483647 h 469"/>
                <a:gd name="T8" fmla="*/ 0 w 746"/>
                <a:gd name="T9" fmla="*/ 2147483647 h 469"/>
                <a:gd name="T10" fmla="*/ 2147483647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2147483647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34" name="Freeform 248"/>
            <p:cNvSpPr>
              <a:spLocks/>
            </p:cNvSpPr>
            <p:nvPr>
              <p:custDataLst>
                <p:tags r:id="rId557"/>
              </p:custDataLst>
            </p:nvPr>
          </p:nvSpPr>
          <p:spPr bwMode="auto">
            <a:xfrm>
              <a:off x="4117140" y="4286355"/>
              <a:ext cx="471798" cy="525782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2147483647 w 1145"/>
                <a:gd name="T69" fmla="*/ 2147483647 h 1053"/>
                <a:gd name="T70" fmla="*/ 2147483647 w 1145"/>
                <a:gd name="T71" fmla="*/ 2147483647 h 1053"/>
                <a:gd name="T72" fmla="*/ 2147483647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2147483647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35" name="Freeform 249"/>
            <p:cNvSpPr>
              <a:spLocks/>
            </p:cNvSpPr>
            <p:nvPr>
              <p:custDataLst>
                <p:tags r:id="rId558"/>
              </p:custDataLst>
            </p:nvPr>
          </p:nvSpPr>
          <p:spPr bwMode="auto">
            <a:xfrm>
              <a:off x="4057229" y="4381540"/>
              <a:ext cx="52422" cy="52881"/>
            </a:xfrm>
            <a:custGeom>
              <a:avLst/>
              <a:gdLst>
                <a:gd name="T0" fmla="*/ 2147483647 w 125"/>
                <a:gd name="T1" fmla="*/ 0 h 81"/>
                <a:gd name="T2" fmla="*/ 2147483647 w 125"/>
                <a:gd name="T3" fmla="*/ 2147483647 h 81"/>
                <a:gd name="T4" fmla="*/ 2147483647 w 125"/>
                <a:gd name="T5" fmla="*/ 2147483647 h 81"/>
                <a:gd name="T6" fmla="*/ 2147483647 w 125"/>
                <a:gd name="T7" fmla="*/ 2147483647 h 81"/>
                <a:gd name="T8" fmla="*/ 2147483647 w 125"/>
                <a:gd name="T9" fmla="*/ 2147483647 h 81"/>
                <a:gd name="T10" fmla="*/ 2147483647 w 125"/>
                <a:gd name="T11" fmla="*/ 2147483647 h 81"/>
                <a:gd name="T12" fmla="*/ 2147483647 w 125"/>
                <a:gd name="T13" fmla="*/ 2147483647 h 81"/>
                <a:gd name="T14" fmla="*/ 2147483647 w 125"/>
                <a:gd name="T15" fmla="*/ 2147483647 h 81"/>
                <a:gd name="T16" fmla="*/ 2147483647 w 125"/>
                <a:gd name="T17" fmla="*/ 2147483647 h 81"/>
                <a:gd name="T18" fmla="*/ 2147483647 w 125"/>
                <a:gd name="T19" fmla="*/ 2147483647 h 81"/>
                <a:gd name="T20" fmla="*/ 2147483647 w 125"/>
                <a:gd name="T21" fmla="*/ 2147483647 h 81"/>
                <a:gd name="T22" fmla="*/ 2147483647 w 125"/>
                <a:gd name="T23" fmla="*/ 2147483647 h 81"/>
                <a:gd name="T24" fmla="*/ 2147483647 w 125"/>
                <a:gd name="T25" fmla="*/ 2147483647 h 81"/>
                <a:gd name="T26" fmla="*/ 2147483647 w 125"/>
                <a:gd name="T27" fmla="*/ 2147483647 h 81"/>
                <a:gd name="T28" fmla="*/ 2147483647 w 125"/>
                <a:gd name="T29" fmla="*/ 2147483647 h 81"/>
                <a:gd name="T30" fmla="*/ 2147483647 w 125"/>
                <a:gd name="T31" fmla="*/ 2147483647 h 81"/>
                <a:gd name="T32" fmla="*/ 0 w 125"/>
                <a:gd name="T33" fmla="*/ 2147483647 h 81"/>
                <a:gd name="T34" fmla="*/ 0 w 125"/>
                <a:gd name="T35" fmla="*/ 2147483647 h 81"/>
                <a:gd name="T36" fmla="*/ 2147483647 w 125"/>
                <a:gd name="T37" fmla="*/ 2147483647 h 81"/>
                <a:gd name="T38" fmla="*/ 2147483647 w 125"/>
                <a:gd name="T39" fmla="*/ 2147483647 h 81"/>
                <a:gd name="T40" fmla="*/ 2147483647 w 125"/>
                <a:gd name="T41" fmla="*/ 2147483647 h 81"/>
                <a:gd name="T42" fmla="*/ 2147483647 w 125"/>
                <a:gd name="T43" fmla="*/ 2147483647 h 81"/>
                <a:gd name="T44" fmla="*/ 2147483647 w 125"/>
                <a:gd name="T45" fmla="*/ 2147483647 h 81"/>
                <a:gd name="T46" fmla="*/ 2147483647 w 125"/>
                <a:gd name="T47" fmla="*/ 2147483647 h 81"/>
                <a:gd name="T48" fmla="*/ 2147483647 w 125"/>
                <a:gd name="T49" fmla="*/ 0 h 81"/>
                <a:gd name="T50" fmla="*/ 2147483647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36" name="Freeform 250"/>
            <p:cNvSpPr>
              <a:spLocks/>
            </p:cNvSpPr>
            <p:nvPr>
              <p:custDataLst>
                <p:tags r:id="rId559"/>
              </p:custDataLst>
            </p:nvPr>
          </p:nvSpPr>
          <p:spPr bwMode="auto">
            <a:xfrm>
              <a:off x="4040753" y="4381540"/>
              <a:ext cx="143786" cy="191881"/>
            </a:xfrm>
            <a:custGeom>
              <a:avLst/>
              <a:gdLst>
                <a:gd name="T0" fmla="*/ 2147483647 w 355"/>
                <a:gd name="T1" fmla="*/ 2147483647 h 388"/>
                <a:gd name="T2" fmla="*/ 2147483647 w 355"/>
                <a:gd name="T3" fmla="*/ 2147483647 h 388"/>
                <a:gd name="T4" fmla="*/ 2147483647 w 355"/>
                <a:gd name="T5" fmla="*/ 2147483647 h 388"/>
                <a:gd name="T6" fmla="*/ 2147483647 w 355"/>
                <a:gd name="T7" fmla="*/ 2147483647 h 388"/>
                <a:gd name="T8" fmla="*/ 2147483647 w 355"/>
                <a:gd name="T9" fmla="*/ 2147483647 h 388"/>
                <a:gd name="T10" fmla="*/ 2147483647 w 355"/>
                <a:gd name="T11" fmla="*/ 2147483647 h 388"/>
                <a:gd name="T12" fmla="*/ 2147483647 w 355"/>
                <a:gd name="T13" fmla="*/ 2147483647 h 388"/>
                <a:gd name="T14" fmla="*/ 2147483647 w 355"/>
                <a:gd name="T15" fmla="*/ 2147483647 h 388"/>
                <a:gd name="T16" fmla="*/ 2147483647 w 355"/>
                <a:gd name="T17" fmla="*/ 2147483647 h 388"/>
                <a:gd name="T18" fmla="*/ 2147483647 w 355"/>
                <a:gd name="T19" fmla="*/ 2147483647 h 388"/>
                <a:gd name="T20" fmla="*/ 2147483647 w 355"/>
                <a:gd name="T21" fmla="*/ 2147483647 h 388"/>
                <a:gd name="T22" fmla="*/ 2147483647 w 355"/>
                <a:gd name="T23" fmla="*/ 2147483647 h 388"/>
                <a:gd name="T24" fmla="*/ 2147483647 w 355"/>
                <a:gd name="T25" fmla="*/ 2147483647 h 388"/>
                <a:gd name="T26" fmla="*/ 2147483647 w 355"/>
                <a:gd name="T27" fmla="*/ 2147483647 h 388"/>
                <a:gd name="T28" fmla="*/ 2147483647 w 355"/>
                <a:gd name="T29" fmla="*/ 2147483647 h 388"/>
                <a:gd name="T30" fmla="*/ 2147483647 w 355"/>
                <a:gd name="T31" fmla="*/ 2147483647 h 388"/>
                <a:gd name="T32" fmla="*/ 2147483647 w 355"/>
                <a:gd name="T33" fmla="*/ 2147483647 h 388"/>
                <a:gd name="T34" fmla="*/ 2147483647 w 355"/>
                <a:gd name="T35" fmla="*/ 2147483647 h 388"/>
                <a:gd name="T36" fmla="*/ 2147483647 w 355"/>
                <a:gd name="T37" fmla="*/ 2147483647 h 388"/>
                <a:gd name="T38" fmla="*/ 2147483647 w 355"/>
                <a:gd name="T39" fmla="*/ 2147483647 h 388"/>
                <a:gd name="T40" fmla="*/ 2147483647 w 355"/>
                <a:gd name="T41" fmla="*/ 2147483647 h 388"/>
                <a:gd name="T42" fmla="*/ 2147483647 w 355"/>
                <a:gd name="T43" fmla="*/ 2147483647 h 388"/>
                <a:gd name="T44" fmla="*/ 2147483647 w 355"/>
                <a:gd name="T45" fmla="*/ 2147483647 h 388"/>
                <a:gd name="T46" fmla="*/ 2147483647 w 355"/>
                <a:gd name="T47" fmla="*/ 2147483647 h 388"/>
                <a:gd name="T48" fmla="*/ 2147483647 w 355"/>
                <a:gd name="T49" fmla="*/ 2147483647 h 388"/>
                <a:gd name="T50" fmla="*/ 2147483647 w 355"/>
                <a:gd name="T51" fmla="*/ 2147483647 h 388"/>
                <a:gd name="T52" fmla="*/ 2147483647 w 355"/>
                <a:gd name="T53" fmla="*/ 2147483647 h 388"/>
                <a:gd name="T54" fmla="*/ 2147483647 w 355"/>
                <a:gd name="T55" fmla="*/ 2147483647 h 388"/>
                <a:gd name="T56" fmla="*/ 2147483647 w 355"/>
                <a:gd name="T57" fmla="*/ 2147483647 h 388"/>
                <a:gd name="T58" fmla="*/ 2147483647 w 355"/>
                <a:gd name="T59" fmla="*/ 2147483647 h 388"/>
                <a:gd name="T60" fmla="*/ 2147483647 w 355"/>
                <a:gd name="T61" fmla="*/ 2147483647 h 388"/>
                <a:gd name="T62" fmla="*/ 2147483647 w 355"/>
                <a:gd name="T63" fmla="*/ 2147483647 h 388"/>
                <a:gd name="T64" fmla="*/ 2147483647 w 355"/>
                <a:gd name="T65" fmla="*/ 2147483647 h 388"/>
                <a:gd name="T66" fmla="*/ 2147483647 w 355"/>
                <a:gd name="T67" fmla="*/ 2147483647 h 388"/>
                <a:gd name="T68" fmla="*/ 2147483647 w 355"/>
                <a:gd name="T69" fmla="*/ 2147483647 h 388"/>
                <a:gd name="T70" fmla="*/ 2147483647 w 355"/>
                <a:gd name="T71" fmla="*/ 2147483647 h 388"/>
                <a:gd name="T72" fmla="*/ 2147483647 w 355"/>
                <a:gd name="T73" fmla="*/ 2147483647 h 388"/>
                <a:gd name="T74" fmla="*/ 2147483647 w 355"/>
                <a:gd name="T75" fmla="*/ 2147483647 h 388"/>
                <a:gd name="T76" fmla="*/ 2147483647 w 355"/>
                <a:gd name="T77" fmla="*/ 2147483647 h 388"/>
                <a:gd name="T78" fmla="*/ 2147483647 w 355"/>
                <a:gd name="T79" fmla="*/ 2147483647 h 388"/>
                <a:gd name="T80" fmla="*/ 2147483647 w 355"/>
                <a:gd name="T81" fmla="*/ 2147483647 h 388"/>
                <a:gd name="T82" fmla="*/ 2147483647 w 355"/>
                <a:gd name="T83" fmla="*/ 2147483647 h 388"/>
                <a:gd name="T84" fmla="*/ 2147483647 w 355"/>
                <a:gd name="T85" fmla="*/ 2147483647 h 388"/>
                <a:gd name="T86" fmla="*/ 2147483647 w 355"/>
                <a:gd name="T87" fmla="*/ 2147483647 h 388"/>
                <a:gd name="T88" fmla="*/ 2147483647 w 355"/>
                <a:gd name="T89" fmla="*/ 2147483647 h 388"/>
                <a:gd name="T90" fmla="*/ 2147483647 w 355"/>
                <a:gd name="T91" fmla="*/ 2147483647 h 388"/>
                <a:gd name="T92" fmla="*/ 2147483647 w 355"/>
                <a:gd name="T93" fmla="*/ 2147483647 h 388"/>
                <a:gd name="T94" fmla="*/ 2147483647 w 355"/>
                <a:gd name="T95" fmla="*/ 2147483647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37" name="Freeform 251"/>
            <p:cNvSpPr>
              <a:spLocks/>
            </p:cNvSpPr>
            <p:nvPr>
              <p:custDataLst>
                <p:tags r:id="rId560"/>
              </p:custDataLst>
            </p:nvPr>
          </p:nvSpPr>
          <p:spPr bwMode="auto">
            <a:xfrm>
              <a:off x="4544005" y="4766811"/>
              <a:ext cx="245635" cy="495565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2147483647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38" name="Freeform 252"/>
            <p:cNvSpPr>
              <a:spLocks/>
            </p:cNvSpPr>
            <p:nvPr>
              <p:custDataLst>
                <p:tags r:id="rId561"/>
              </p:custDataLst>
            </p:nvPr>
          </p:nvSpPr>
          <p:spPr bwMode="auto">
            <a:xfrm>
              <a:off x="4293877" y="4994952"/>
              <a:ext cx="224666" cy="273468"/>
            </a:xfrm>
            <a:custGeom>
              <a:avLst/>
              <a:gdLst>
                <a:gd name="T0" fmla="*/ 2147483647 w 545"/>
                <a:gd name="T1" fmla="*/ 2147483647 h 549"/>
                <a:gd name="T2" fmla="*/ 2147483647 w 545"/>
                <a:gd name="T3" fmla="*/ 2147483647 h 549"/>
                <a:gd name="T4" fmla="*/ 2147483647 w 545"/>
                <a:gd name="T5" fmla="*/ 2147483647 h 549"/>
                <a:gd name="T6" fmla="*/ 2147483647 w 545"/>
                <a:gd name="T7" fmla="*/ 2147483647 h 549"/>
                <a:gd name="T8" fmla="*/ 2147483647 w 545"/>
                <a:gd name="T9" fmla="*/ 2147483647 h 549"/>
                <a:gd name="T10" fmla="*/ 2147483647 w 545"/>
                <a:gd name="T11" fmla="*/ 2147483647 h 549"/>
                <a:gd name="T12" fmla="*/ 2147483647 w 545"/>
                <a:gd name="T13" fmla="*/ 2147483647 h 549"/>
                <a:gd name="T14" fmla="*/ 2147483647 w 545"/>
                <a:gd name="T15" fmla="*/ 2147483647 h 549"/>
                <a:gd name="T16" fmla="*/ 2147483647 w 545"/>
                <a:gd name="T17" fmla="*/ 2147483647 h 549"/>
                <a:gd name="T18" fmla="*/ 2147483647 w 545"/>
                <a:gd name="T19" fmla="*/ 2147483647 h 549"/>
                <a:gd name="T20" fmla="*/ 2147483647 w 545"/>
                <a:gd name="T21" fmla="*/ 2147483647 h 549"/>
                <a:gd name="T22" fmla="*/ 2147483647 w 545"/>
                <a:gd name="T23" fmla="*/ 2147483647 h 549"/>
                <a:gd name="T24" fmla="*/ 2147483647 w 545"/>
                <a:gd name="T25" fmla="*/ 2147483647 h 549"/>
                <a:gd name="T26" fmla="*/ 2147483647 w 545"/>
                <a:gd name="T27" fmla="*/ 2147483647 h 549"/>
                <a:gd name="T28" fmla="*/ 2147483647 w 545"/>
                <a:gd name="T29" fmla="*/ 2147483647 h 549"/>
                <a:gd name="T30" fmla="*/ 2147483647 w 545"/>
                <a:gd name="T31" fmla="*/ 2147483647 h 549"/>
                <a:gd name="T32" fmla="*/ 2147483647 w 545"/>
                <a:gd name="T33" fmla="*/ 2147483647 h 549"/>
                <a:gd name="T34" fmla="*/ 2147483647 w 545"/>
                <a:gd name="T35" fmla="*/ 2147483647 h 549"/>
                <a:gd name="T36" fmla="*/ 2147483647 w 545"/>
                <a:gd name="T37" fmla="*/ 2147483647 h 549"/>
                <a:gd name="T38" fmla="*/ 2147483647 w 545"/>
                <a:gd name="T39" fmla="*/ 2147483647 h 549"/>
                <a:gd name="T40" fmla="*/ 2147483647 w 545"/>
                <a:gd name="T41" fmla="*/ 2147483647 h 549"/>
                <a:gd name="T42" fmla="*/ 2147483647 w 545"/>
                <a:gd name="T43" fmla="*/ 2147483647 h 549"/>
                <a:gd name="T44" fmla="*/ 2147483647 w 545"/>
                <a:gd name="T45" fmla="*/ 2147483647 h 549"/>
                <a:gd name="T46" fmla="*/ 2147483647 w 545"/>
                <a:gd name="T47" fmla="*/ 2147483647 h 549"/>
                <a:gd name="T48" fmla="*/ 2147483647 w 545"/>
                <a:gd name="T49" fmla="*/ 2147483647 h 549"/>
                <a:gd name="T50" fmla="*/ 2147483647 w 545"/>
                <a:gd name="T51" fmla="*/ 2147483647 h 549"/>
                <a:gd name="T52" fmla="*/ 2147483647 w 545"/>
                <a:gd name="T53" fmla="*/ 2147483647 h 549"/>
                <a:gd name="T54" fmla="*/ 2147483647 w 545"/>
                <a:gd name="T55" fmla="*/ 2147483647 h 549"/>
                <a:gd name="T56" fmla="*/ 2147483647 w 545"/>
                <a:gd name="T57" fmla="*/ 2147483647 h 549"/>
                <a:gd name="T58" fmla="*/ 2147483647 w 545"/>
                <a:gd name="T59" fmla="*/ 2147483647 h 549"/>
                <a:gd name="T60" fmla="*/ 2147483647 w 545"/>
                <a:gd name="T61" fmla="*/ 2147483647 h 549"/>
                <a:gd name="T62" fmla="*/ 2147483647 w 545"/>
                <a:gd name="T63" fmla="*/ 2147483647 h 549"/>
                <a:gd name="T64" fmla="*/ 2147483647 w 545"/>
                <a:gd name="T65" fmla="*/ 0 h 549"/>
                <a:gd name="T66" fmla="*/ 2147483647 w 545"/>
                <a:gd name="T67" fmla="*/ 2147483647 h 549"/>
                <a:gd name="T68" fmla="*/ 2147483647 w 545"/>
                <a:gd name="T69" fmla="*/ 2147483647 h 549"/>
                <a:gd name="T70" fmla="*/ 2147483647 w 545"/>
                <a:gd name="T71" fmla="*/ 2147483647 h 549"/>
                <a:gd name="T72" fmla="*/ 2147483647 w 545"/>
                <a:gd name="T73" fmla="*/ 2147483647 h 549"/>
                <a:gd name="T74" fmla="*/ 2147483647 w 545"/>
                <a:gd name="T75" fmla="*/ 2147483647 h 549"/>
                <a:gd name="T76" fmla="*/ 2147483647 w 545"/>
                <a:gd name="T77" fmla="*/ 2147483647 h 549"/>
                <a:gd name="T78" fmla="*/ 2147483647 w 545"/>
                <a:gd name="T79" fmla="*/ 2147483647 h 549"/>
                <a:gd name="T80" fmla="*/ 2147483647 w 545"/>
                <a:gd name="T81" fmla="*/ 2147483647 h 549"/>
                <a:gd name="T82" fmla="*/ 2147483647 w 545"/>
                <a:gd name="T83" fmla="*/ 2147483647 h 549"/>
                <a:gd name="T84" fmla="*/ 2147483647 w 545"/>
                <a:gd name="T85" fmla="*/ 2147483647 h 549"/>
                <a:gd name="T86" fmla="*/ 2147483647 w 545"/>
                <a:gd name="T87" fmla="*/ 2147483647 h 549"/>
                <a:gd name="T88" fmla="*/ 2147483647 w 545"/>
                <a:gd name="T89" fmla="*/ 2147483647 h 549"/>
                <a:gd name="T90" fmla="*/ 2147483647 w 545"/>
                <a:gd name="T91" fmla="*/ 2147483647 h 549"/>
                <a:gd name="T92" fmla="*/ 2147483647 w 545"/>
                <a:gd name="T93" fmla="*/ 2147483647 h 549"/>
                <a:gd name="T94" fmla="*/ 2147483647 w 545"/>
                <a:gd name="T95" fmla="*/ 2147483647 h 549"/>
                <a:gd name="T96" fmla="*/ 2147483647 w 545"/>
                <a:gd name="T97" fmla="*/ 2147483647 h 549"/>
                <a:gd name="T98" fmla="*/ 0 w 545"/>
                <a:gd name="T99" fmla="*/ 2147483647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39" name="Freeform 253"/>
            <p:cNvSpPr>
              <a:spLocks/>
            </p:cNvSpPr>
            <p:nvPr>
              <p:custDataLst>
                <p:tags r:id="rId562"/>
              </p:custDataLst>
            </p:nvPr>
          </p:nvSpPr>
          <p:spPr bwMode="auto">
            <a:xfrm>
              <a:off x="4834573" y="4806094"/>
              <a:ext cx="185724" cy="413978"/>
            </a:xfrm>
            <a:custGeom>
              <a:avLst/>
              <a:gdLst>
                <a:gd name="T0" fmla="*/ 2147483647 w 452"/>
                <a:gd name="T1" fmla="*/ 2147483647 h 832"/>
                <a:gd name="T2" fmla="*/ 2147483647 w 452"/>
                <a:gd name="T3" fmla="*/ 2147483647 h 832"/>
                <a:gd name="T4" fmla="*/ 2147483647 w 452"/>
                <a:gd name="T5" fmla="*/ 2147483647 h 832"/>
                <a:gd name="T6" fmla="*/ 2147483647 w 452"/>
                <a:gd name="T7" fmla="*/ 2147483647 h 832"/>
                <a:gd name="T8" fmla="*/ 2147483647 w 452"/>
                <a:gd name="T9" fmla="*/ 2147483647 h 832"/>
                <a:gd name="T10" fmla="*/ 2147483647 w 452"/>
                <a:gd name="T11" fmla="*/ 2147483647 h 832"/>
                <a:gd name="T12" fmla="*/ 2147483647 w 452"/>
                <a:gd name="T13" fmla="*/ 2147483647 h 832"/>
                <a:gd name="T14" fmla="*/ 2147483647 w 452"/>
                <a:gd name="T15" fmla="*/ 2147483647 h 832"/>
                <a:gd name="T16" fmla="*/ 2147483647 w 452"/>
                <a:gd name="T17" fmla="*/ 2147483647 h 832"/>
                <a:gd name="T18" fmla="*/ 2147483647 w 452"/>
                <a:gd name="T19" fmla="*/ 2147483647 h 832"/>
                <a:gd name="T20" fmla="*/ 2147483647 w 452"/>
                <a:gd name="T21" fmla="*/ 2147483647 h 832"/>
                <a:gd name="T22" fmla="*/ 2147483647 w 452"/>
                <a:gd name="T23" fmla="*/ 2147483647 h 832"/>
                <a:gd name="T24" fmla="*/ 2147483647 w 452"/>
                <a:gd name="T25" fmla="*/ 0 h 832"/>
                <a:gd name="T26" fmla="*/ 2147483647 w 452"/>
                <a:gd name="T27" fmla="*/ 2147483647 h 832"/>
                <a:gd name="T28" fmla="*/ 2147483647 w 452"/>
                <a:gd name="T29" fmla="*/ 2147483647 h 832"/>
                <a:gd name="T30" fmla="*/ 2147483647 w 452"/>
                <a:gd name="T31" fmla="*/ 2147483647 h 832"/>
                <a:gd name="T32" fmla="*/ 2147483647 w 452"/>
                <a:gd name="T33" fmla="*/ 2147483647 h 832"/>
                <a:gd name="T34" fmla="*/ 2147483647 w 452"/>
                <a:gd name="T35" fmla="*/ 2147483647 h 832"/>
                <a:gd name="T36" fmla="*/ 2147483647 w 452"/>
                <a:gd name="T37" fmla="*/ 2147483647 h 832"/>
                <a:gd name="T38" fmla="*/ 2147483647 w 452"/>
                <a:gd name="T39" fmla="*/ 2147483647 h 832"/>
                <a:gd name="T40" fmla="*/ 2147483647 w 452"/>
                <a:gd name="T41" fmla="*/ 2147483647 h 832"/>
                <a:gd name="T42" fmla="*/ 2147483647 w 452"/>
                <a:gd name="T43" fmla="*/ 2147483647 h 832"/>
                <a:gd name="T44" fmla="*/ 2147483647 w 452"/>
                <a:gd name="T45" fmla="*/ 2147483647 h 832"/>
                <a:gd name="T46" fmla="*/ 2147483647 w 452"/>
                <a:gd name="T47" fmla="*/ 2147483647 h 832"/>
                <a:gd name="T48" fmla="*/ 2147483647 w 452"/>
                <a:gd name="T49" fmla="*/ 2147483647 h 832"/>
                <a:gd name="T50" fmla="*/ 2147483647 w 452"/>
                <a:gd name="T51" fmla="*/ 2147483647 h 832"/>
                <a:gd name="T52" fmla="*/ 2147483647 w 452"/>
                <a:gd name="T53" fmla="*/ 2147483647 h 832"/>
                <a:gd name="T54" fmla="*/ 2147483647 w 452"/>
                <a:gd name="T55" fmla="*/ 2147483647 h 832"/>
                <a:gd name="T56" fmla="*/ 2147483647 w 452"/>
                <a:gd name="T57" fmla="*/ 2147483647 h 832"/>
                <a:gd name="T58" fmla="*/ 2147483647 w 452"/>
                <a:gd name="T59" fmla="*/ 2147483647 h 832"/>
                <a:gd name="T60" fmla="*/ 2147483647 w 452"/>
                <a:gd name="T61" fmla="*/ 2147483647 h 832"/>
                <a:gd name="T62" fmla="*/ 2147483647 w 452"/>
                <a:gd name="T63" fmla="*/ 2147483647 h 832"/>
                <a:gd name="T64" fmla="*/ 2147483647 w 452"/>
                <a:gd name="T65" fmla="*/ 2147483647 h 832"/>
                <a:gd name="T66" fmla="*/ 2147483647 w 452"/>
                <a:gd name="T67" fmla="*/ 2147483647 h 832"/>
                <a:gd name="T68" fmla="*/ 2147483647 w 452"/>
                <a:gd name="T69" fmla="*/ 2147483647 h 832"/>
                <a:gd name="T70" fmla="*/ 2147483647 w 452"/>
                <a:gd name="T71" fmla="*/ 2147483647 h 832"/>
                <a:gd name="T72" fmla="*/ 2147483647 w 452"/>
                <a:gd name="T73" fmla="*/ 2147483647 h 832"/>
                <a:gd name="T74" fmla="*/ 2147483647 w 452"/>
                <a:gd name="T75" fmla="*/ 2147483647 h 832"/>
                <a:gd name="T76" fmla="*/ 2147483647 w 452"/>
                <a:gd name="T77" fmla="*/ 2147483647 h 832"/>
                <a:gd name="T78" fmla="*/ 2147483647 w 452"/>
                <a:gd name="T79" fmla="*/ 2147483647 h 832"/>
                <a:gd name="T80" fmla="*/ 2147483647 w 452"/>
                <a:gd name="T81" fmla="*/ 2147483647 h 832"/>
                <a:gd name="T82" fmla="*/ 2147483647 w 452"/>
                <a:gd name="T83" fmla="*/ 2147483647 h 832"/>
                <a:gd name="T84" fmla="*/ 2147483647 w 452"/>
                <a:gd name="T85" fmla="*/ 2147483647 h 832"/>
                <a:gd name="T86" fmla="*/ 2147483647 w 452"/>
                <a:gd name="T87" fmla="*/ 2147483647 h 832"/>
                <a:gd name="T88" fmla="*/ 2147483647 w 452"/>
                <a:gd name="T89" fmla="*/ 2147483647 h 832"/>
                <a:gd name="T90" fmla="*/ 2147483647 w 452"/>
                <a:gd name="T91" fmla="*/ 2147483647 h 832"/>
                <a:gd name="T92" fmla="*/ 0 w 452"/>
                <a:gd name="T93" fmla="*/ 2147483647 h 832"/>
                <a:gd name="T94" fmla="*/ 2147483647 w 452"/>
                <a:gd name="T95" fmla="*/ 2147483647 h 832"/>
                <a:gd name="T96" fmla="*/ 2147483647 w 452"/>
                <a:gd name="T97" fmla="*/ 2147483647 h 832"/>
                <a:gd name="T98" fmla="*/ 2147483647 w 452"/>
                <a:gd name="T99" fmla="*/ 2147483647 h 832"/>
                <a:gd name="T100" fmla="*/ 0 w 452"/>
                <a:gd name="T101" fmla="*/ 2147483647 h 832"/>
                <a:gd name="T102" fmla="*/ 2147483647 w 452"/>
                <a:gd name="T103" fmla="*/ 2147483647 h 832"/>
                <a:gd name="T104" fmla="*/ 2147483647 w 452"/>
                <a:gd name="T105" fmla="*/ 2147483647 h 832"/>
                <a:gd name="T106" fmla="*/ 2147483647 w 452"/>
                <a:gd name="T107" fmla="*/ 2147483647 h 832"/>
                <a:gd name="T108" fmla="*/ 2147483647 w 452"/>
                <a:gd name="T109" fmla="*/ 2147483647 h 832"/>
                <a:gd name="T110" fmla="*/ 2147483647 w 452"/>
                <a:gd name="T111" fmla="*/ 2147483647 h 832"/>
                <a:gd name="T112" fmla="*/ 2147483647 w 452"/>
                <a:gd name="T113" fmla="*/ 2147483647 h 832"/>
                <a:gd name="T114" fmla="*/ 2147483647 w 452"/>
                <a:gd name="T115" fmla="*/ 2147483647 h 832"/>
                <a:gd name="T116" fmla="*/ 2147483647 w 452"/>
                <a:gd name="T117" fmla="*/ 2147483647 h 832"/>
                <a:gd name="T118" fmla="*/ 2147483647 w 452"/>
                <a:gd name="T119" fmla="*/ 2147483647 h 832"/>
                <a:gd name="T120" fmla="*/ 2147483647 w 452"/>
                <a:gd name="T121" fmla="*/ 2147483647 h 832"/>
                <a:gd name="T122" fmla="*/ 2147483647 w 452"/>
                <a:gd name="T123" fmla="*/ 2147483647 h 832"/>
                <a:gd name="T124" fmla="*/ 2147483647 w 452"/>
                <a:gd name="T125" fmla="*/ 2147483647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40" name="Freeform 254"/>
            <p:cNvSpPr>
              <a:spLocks/>
            </p:cNvSpPr>
            <p:nvPr>
              <p:custDataLst>
                <p:tags r:id="rId563"/>
              </p:custDataLst>
            </p:nvPr>
          </p:nvSpPr>
          <p:spPr bwMode="auto">
            <a:xfrm>
              <a:off x="4529027" y="4519029"/>
              <a:ext cx="34449" cy="63456"/>
            </a:xfrm>
            <a:custGeom>
              <a:avLst/>
              <a:gdLst>
                <a:gd name="T0" fmla="*/ 2147483647 w 80"/>
                <a:gd name="T1" fmla="*/ 2147483647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47483647 w 80"/>
                <a:gd name="T19" fmla="*/ 2147483647 h 126"/>
                <a:gd name="T20" fmla="*/ 2147483647 w 80"/>
                <a:gd name="T21" fmla="*/ 2147483647 h 126"/>
                <a:gd name="T22" fmla="*/ 0 w 80"/>
                <a:gd name="T23" fmla="*/ 2147483647 h 126"/>
                <a:gd name="T24" fmla="*/ 2147483647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2147483647 h 126"/>
                <a:gd name="T32" fmla="*/ 2147483647 w 80"/>
                <a:gd name="T33" fmla="*/ 2147483647 h 126"/>
                <a:gd name="T34" fmla="*/ 2147483647 w 80"/>
                <a:gd name="T35" fmla="*/ 0 h 126"/>
                <a:gd name="T36" fmla="*/ 2147483647 w 80"/>
                <a:gd name="T37" fmla="*/ 0 h 126"/>
                <a:gd name="T38" fmla="*/ 2147483647 w 80"/>
                <a:gd name="T39" fmla="*/ 2147483647 h 126"/>
                <a:gd name="T40" fmla="*/ 2147483647 w 80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41" name="Freeform 255"/>
            <p:cNvSpPr>
              <a:spLocks/>
            </p:cNvSpPr>
            <p:nvPr>
              <p:custDataLst>
                <p:tags r:id="rId564"/>
              </p:custDataLst>
            </p:nvPr>
          </p:nvSpPr>
          <p:spPr bwMode="auto">
            <a:xfrm>
              <a:off x="4518543" y="4481257"/>
              <a:ext cx="52422" cy="57413"/>
            </a:xfrm>
            <a:custGeom>
              <a:avLst/>
              <a:gdLst>
                <a:gd name="T0" fmla="*/ 2147483647 w 124"/>
                <a:gd name="T1" fmla="*/ 0 h 117"/>
                <a:gd name="T2" fmla="*/ 2147483647 w 124"/>
                <a:gd name="T3" fmla="*/ 2147483647 h 117"/>
                <a:gd name="T4" fmla="*/ 2147483647 w 124"/>
                <a:gd name="T5" fmla="*/ 2147483647 h 117"/>
                <a:gd name="T6" fmla="*/ 2147483647 w 124"/>
                <a:gd name="T7" fmla="*/ 2147483647 h 117"/>
                <a:gd name="T8" fmla="*/ 2147483647 w 124"/>
                <a:gd name="T9" fmla="*/ 2147483647 h 117"/>
                <a:gd name="T10" fmla="*/ 2147483647 w 124"/>
                <a:gd name="T11" fmla="*/ 2147483647 h 117"/>
                <a:gd name="T12" fmla="*/ 2147483647 w 124"/>
                <a:gd name="T13" fmla="*/ 2147483647 h 117"/>
                <a:gd name="T14" fmla="*/ 2147483647 w 124"/>
                <a:gd name="T15" fmla="*/ 2147483647 h 117"/>
                <a:gd name="T16" fmla="*/ 2147483647 w 124"/>
                <a:gd name="T17" fmla="*/ 2147483647 h 117"/>
                <a:gd name="T18" fmla="*/ 2147483647 w 124"/>
                <a:gd name="T19" fmla="*/ 2147483647 h 117"/>
                <a:gd name="T20" fmla="*/ 2147483647 w 124"/>
                <a:gd name="T21" fmla="*/ 2147483647 h 117"/>
                <a:gd name="T22" fmla="*/ 2147483647 w 124"/>
                <a:gd name="T23" fmla="*/ 2147483647 h 117"/>
                <a:gd name="T24" fmla="*/ 2147483647 w 124"/>
                <a:gd name="T25" fmla="*/ 2147483647 h 117"/>
                <a:gd name="T26" fmla="*/ 2147483647 w 124"/>
                <a:gd name="T27" fmla="*/ 2147483647 h 117"/>
                <a:gd name="T28" fmla="*/ 2147483647 w 124"/>
                <a:gd name="T29" fmla="*/ 2147483647 h 117"/>
                <a:gd name="T30" fmla="*/ 2147483647 w 124"/>
                <a:gd name="T31" fmla="*/ 2147483647 h 117"/>
                <a:gd name="T32" fmla="*/ 2147483647 w 124"/>
                <a:gd name="T33" fmla="*/ 2147483647 h 117"/>
                <a:gd name="T34" fmla="*/ 2147483647 w 124"/>
                <a:gd name="T35" fmla="*/ 2147483647 h 117"/>
                <a:gd name="T36" fmla="*/ 2147483647 w 124"/>
                <a:gd name="T37" fmla="*/ 2147483647 h 117"/>
                <a:gd name="T38" fmla="*/ 2147483647 w 124"/>
                <a:gd name="T39" fmla="*/ 2147483647 h 117"/>
                <a:gd name="T40" fmla="*/ 0 w 124"/>
                <a:gd name="T41" fmla="*/ 2147483647 h 117"/>
                <a:gd name="T42" fmla="*/ 2147483647 w 124"/>
                <a:gd name="T43" fmla="*/ 2147483647 h 117"/>
                <a:gd name="T44" fmla="*/ 2147483647 w 124"/>
                <a:gd name="T45" fmla="*/ 2147483647 h 117"/>
                <a:gd name="T46" fmla="*/ 2147483647 w 124"/>
                <a:gd name="T47" fmla="*/ 2147483647 h 117"/>
                <a:gd name="T48" fmla="*/ 2147483647 w 124"/>
                <a:gd name="T49" fmla="*/ 2147483647 h 117"/>
                <a:gd name="T50" fmla="*/ 2147483647 w 124"/>
                <a:gd name="T51" fmla="*/ 2147483647 h 117"/>
                <a:gd name="T52" fmla="*/ 2147483647 w 124"/>
                <a:gd name="T53" fmla="*/ 2147483647 h 117"/>
                <a:gd name="T54" fmla="*/ 2147483647 w 124"/>
                <a:gd name="T55" fmla="*/ 2147483647 h 117"/>
                <a:gd name="T56" fmla="*/ 2147483647 w 124"/>
                <a:gd name="T57" fmla="*/ 2147483647 h 117"/>
                <a:gd name="T58" fmla="*/ 2147483647 w 124"/>
                <a:gd name="T59" fmla="*/ 2147483647 h 117"/>
                <a:gd name="T60" fmla="*/ 2147483647 w 124"/>
                <a:gd name="T61" fmla="*/ 2147483647 h 117"/>
                <a:gd name="T62" fmla="*/ 2147483647 w 124"/>
                <a:gd name="T63" fmla="*/ 2147483647 h 117"/>
                <a:gd name="T64" fmla="*/ 2147483647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42" name="Freeform 256"/>
            <p:cNvSpPr>
              <a:spLocks/>
            </p:cNvSpPr>
            <p:nvPr>
              <p:custDataLst>
                <p:tags r:id="rId565"/>
              </p:custDataLst>
            </p:nvPr>
          </p:nvSpPr>
          <p:spPr bwMode="auto">
            <a:xfrm>
              <a:off x="4810609" y="3243857"/>
              <a:ext cx="474795" cy="450239"/>
            </a:xfrm>
            <a:custGeom>
              <a:avLst/>
              <a:gdLst>
                <a:gd name="T0" fmla="*/ 2147483647 w 1156"/>
                <a:gd name="T1" fmla="*/ 2147483647 h 900"/>
                <a:gd name="T2" fmla="*/ 2147483647 w 1156"/>
                <a:gd name="T3" fmla="*/ 2147483647 h 900"/>
                <a:gd name="T4" fmla="*/ 2147483647 w 1156"/>
                <a:gd name="T5" fmla="*/ 2147483647 h 900"/>
                <a:gd name="T6" fmla="*/ 2147483647 w 1156"/>
                <a:gd name="T7" fmla="*/ 2147483647 h 900"/>
                <a:gd name="T8" fmla="*/ 2147483647 w 1156"/>
                <a:gd name="T9" fmla="*/ 2147483647 h 900"/>
                <a:gd name="T10" fmla="*/ 2147483647 w 1156"/>
                <a:gd name="T11" fmla="*/ 2147483647 h 900"/>
                <a:gd name="T12" fmla="*/ 2147483647 w 1156"/>
                <a:gd name="T13" fmla="*/ 2147483647 h 900"/>
                <a:gd name="T14" fmla="*/ 2147483647 w 1156"/>
                <a:gd name="T15" fmla="*/ 2147483647 h 900"/>
                <a:gd name="T16" fmla="*/ 2147483647 w 1156"/>
                <a:gd name="T17" fmla="*/ 2147483647 h 900"/>
                <a:gd name="T18" fmla="*/ 2147483647 w 1156"/>
                <a:gd name="T19" fmla="*/ 2147483647 h 900"/>
                <a:gd name="T20" fmla="*/ 2147483647 w 1156"/>
                <a:gd name="T21" fmla="*/ 2147483647 h 900"/>
                <a:gd name="T22" fmla="*/ 2147483647 w 1156"/>
                <a:gd name="T23" fmla="*/ 2147483647 h 900"/>
                <a:gd name="T24" fmla="*/ 2147483647 w 1156"/>
                <a:gd name="T25" fmla="*/ 2147483647 h 900"/>
                <a:gd name="T26" fmla="*/ 2147483647 w 1156"/>
                <a:gd name="T27" fmla="*/ 2147483647 h 900"/>
                <a:gd name="T28" fmla="*/ 2147483647 w 1156"/>
                <a:gd name="T29" fmla="*/ 2147483647 h 900"/>
                <a:gd name="T30" fmla="*/ 2147483647 w 1156"/>
                <a:gd name="T31" fmla="*/ 2147483647 h 900"/>
                <a:gd name="T32" fmla="*/ 2147483647 w 1156"/>
                <a:gd name="T33" fmla="*/ 2147483647 h 900"/>
                <a:gd name="T34" fmla="*/ 2147483647 w 1156"/>
                <a:gd name="T35" fmla="*/ 2147483647 h 900"/>
                <a:gd name="T36" fmla="*/ 2147483647 w 1156"/>
                <a:gd name="T37" fmla="*/ 2147483647 h 900"/>
                <a:gd name="T38" fmla="*/ 2147483647 w 1156"/>
                <a:gd name="T39" fmla="*/ 2147483647 h 900"/>
                <a:gd name="T40" fmla="*/ 2147483647 w 1156"/>
                <a:gd name="T41" fmla="*/ 2147483647 h 900"/>
                <a:gd name="T42" fmla="*/ 2147483647 w 1156"/>
                <a:gd name="T43" fmla="*/ 2147483647 h 900"/>
                <a:gd name="T44" fmla="*/ 2147483647 w 1156"/>
                <a:gd name="T45" fmla="*/ 2147483647 h 900"/>
                <a:gd name="T46" fmla="*/ 2147483647 w 1156"/>
                <a:gd name="T47" fmla="*/ 2147483647 h 900"/>
                <a:gd name="T48" fmla="*/ 2147483647 w 1156"/>
                <a:gd name="T49" fmla="*/ 2147483647 h 900"/>
                <a:gd name="T50" fmla="*/ 2147483647 w 1156"/>
                <a:gd name="T51" fmla="*/ 2147483647 h 900"/>
                <a:gd name="T52" fmla="*/ 2147483647 w 1156"/>
                <a:gd name="T53" fmla="*/ 2147483647 h 900"/>
                <a:gd name="T54" fmla="*/ 2147483647 w 1156"/>
                <a:gd name="T55" fmla="*/ 2147483647 h 900"/>
                <a:gd name="T56" fmla="*/ 2147483647 w 1156"/>
                <a:gd name="T57" fmla="*/ 2147483647 h 900"/>
                <a:gd name="T58" fmla="*/ 2147483647 w 1156"/>
                <a:gd name="T59" fmla="*/ 2147483647 h 900"/>
                <a:gd name="T60" fmla="*/ 2147483647 w 1156"/>
                <a:gd name="T61" fmla="*/ 2147483647 h 900"/>
                <a:gd name="T62" fmla="*/ 2147483647 w 1156"/>
                <a:gd name="T63" fmla="*/ 2147483647 h 900"/>
                <a:gd name="T64" fmla="*/ 2147483647 w 1156"/>
                <a:gd name="T65" fmla="*/ 2147483647 h 900"/>
                <a:gd name="T66" fmla="*/ 2147483647 w 1156"/>
                <a:gd name="T67" fmla="*/ 2147483647 h 900"/>
                <a:gd name="T68" fmla="*/ 2147483647 w 1156"/>
                <a:gd name="T69" fmla="*/ 2147483647 h 900"/>
                <a:gd name="T70" fmla="*/ 2147483647 w 1156"/>
                <a:gd name="T71" fmla="*/ 2147483647 h 900"/>
                <a:gd name="T72" fmla="*/ 2147483647 w 1156"/>
                <a:gd name="T73" fmla="*/ 2147483647 h 900"/>
                <a:gd name="T74" fmla="*/ 2147483647 w 1156"/>
                <a:gd name="T75" fmla="*/ 2147483647 h 900"/>
                <a:gd name="T76" fmla="*/ 2147483647 w 1156"/>
                <a:gd name="T77" fmla="*/ 2147483647 h 900"/>
                <a:gd name="T78" fmla="*/ 2147483647 w 1156"/>
                <a:gd name="T79" fmla="*/ 2147483647 h 900"/>
                <a:gd name="T80" fmla="*/ 2147483647 w 1156"/>
                <a:gd name="T81" fmla="*/ 2147483647 h 900"/>
                <a:gd name="T82" fmla="*/ 2147483647 w 1156"/>
                <a:gd name="T83" fmla="*/ 2147483647 h 900"/>
                <a:gd name="T84" fmla="*/ 2147483647 w 1156"/>
                <a:gd name="T85" fmla="*/ 2147483647 h 900"/>
                <a:gd name="T86" fmla="*/ 2147483647 w 1156"/>
                <a:gd name="T87" fmla="*/ 2147483647 h 900"/>
                <a:gd name="T88" fmla="*/ 2147483647 w 1156"/>
                <a:gd name="T89" fmla="*/ 2147483647 h 900"/>
                <a:gd name="T90" fmla="*/ 2147483647 w 1156"/>
                <a:gd name="T91" fmla="*/ 2147483647 h 900"/>
                <a:gd name="T92" fmla="*/ 2147483647 w 1156"/>
                <a:gd name="T93" fmla="*/ 2147483647 h 900"/>
                <a:gd name="T94" fmla="*/ 2147483647 w 1156"/>
                <a:gd name="T95" fmla="*/ 2147483647 h 900"/>
                <a:gd name="T96" fmla="*/ 2147483647 w 1156"/>
                <a:gd name="T97" fmla="*/ 2147483647 h 900"/>
                <a:gd name="T98" fmla="*/ 2147483647 w 1156"/>
                <a:gd name="T99" fmla="*/ 2147483647 h 900"/>
                <a:gd name="T100" fmla="*/ 2147483647 w 1156"/>
                <a:gd name="T101" fmla="*/ 2147483647 h 900"/>
                <a:gd name="T102" fmla="*/ 2147483647 w 1156"/>
                <a:gd name="T103" fmla="*/ 2147483647 h 900"/>
                <a:gd name="T104" fmla="*/ 2147483647 w 1156"/>
                <a:gd name="T105" fmla="*/ 2147483647 h 900"/>
                <a:gd name="T106" fmla="*/ 2147483647 w 1156"/>
                <a:gd name="T107" fmla="*/ 2147483647 h 900"/>
                <a:gd name="T108" fmla="*/ 2147483647 w 1156"/>
                <a:gd name="T109" fmla="*/ 2147483647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43" name="Freeform 257"/>
            <p:cNvSpPr>
              <a:spLocks/>
            </p:cNvSpPr>
            <p:nvPr>
              <p:custDataLst>
                <p:tags r:id="rId566"/>
              </p:custDataLst>
            </p:nvPr>
          </p:nvSpPr>
          <p:spPr bwMode="auto">
            <a:xfrm>
              <a:off x="4833076" y="3869356"/>
              <a:ext cx="233653" cy="217565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2147483647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44" name="Freeform 258"/>
            <p:cNvSpPr>
              <a:spLocks/>
            </p:cNvSpPr>
            <p:nvPr>
              <p:custDataLst>
                <p:tags r:id="rId567"/>
              </p:custDataLst>
            </p:nvPr>
          </p:nvSpPr>
          <p:spPr bwMode="auto">
            <a:xfrm>
              <a:off x="5017301" y="3654813"/>
              <a:ext cx="113831" cy="114826"/>
            </a:xfrm>
            <a:custGeom>
              <a:avLst/>
              <a:gdLst>
                <a:gd name="T0" fmla="*/ 0 w 286"/>
                <a:gd name="T1" fmla="*/ 2147483647 h 228"/>
                <a:gd name="T2" fmla="*/ 2147483647 w 286"/>
                <a:gd name="T3" fmla="*/ 2147483647 h 228"/>
                <a:gd name="T4" fmla="*/ 2147483647 w 286"/>
                <a:gd name="T5" fmla="*/ 2147483647 h 228"/>
                <a:gd name="T6" fmla="*/ 2147483647 w 286"/>
                <a:gd name="T7" fmla="*/ 2147483647 h 228"/>
                <a:gd name="T8" fmla="*/ 2147483647 w 286"/>
                <a:gd name="T9" fmla="*/ 2147483647 h 228"/>
                <a:gd name="T10" fmla="*/ 2147483647 w 286"/>
                <a:gd name="T11" fmla="*/ 2147483647 h 228"/>
                <a:gd name="T12" fmla="*/ 2147483647 w 286"/>
                <a:gd name="T13" fmla="*/ 2147483647 h 228"/>
                <a:gd name="T14" fmla="*/ 2147483647 w 286"/>
                <a:gd name="T15" fmla="*/ 2147483647 h 228"/>
                <a:gd name="T16" fmla="*/ 2147483647 w 286"/>
                <a:gd name="T17" fmla="*/ 2147483647 h 228"/>
                <a:gd name="T18" fmla="*/ 2147483647 w 286"/>
                <a:gd name="T19" fmla="*/ 2147483647 h 228"/>
                <a:gd name="T20" fmla="*/ 2147483647 w 286"/>
                <a:gd name="T21" fmla="*/ 2147483647 h 228"/>
                <a:gd name="T22" fmla="*/ 2147483647 w 286"/>
                <a:gd name="T23" fmla="*/ 2147483647 h 228"/>
                <a:gd name="T24" fmla="*/ 2147483647 w 286"/>
                <a:gd name="T25" fmla="*/ 2147483647 h 228"/>
                <a:gd name="T26" fmla="*/ 2147483647 w 286"/>
                <a:gd name="T27" fmla="*/ 2147483647 h 228"/>
                <a:gd name="T28" fmla="*/ 2147483647 w 286"/>
                <a:gd name="T29" fmla="*/ 2147483647 h 228"/>
                <a:gd name="T30" fmla="*/ 2147483647 w 286"/>
                <a:gd name="T31" fmla="*/ 2147483647 h 228"/>
                <a:gd name="T32" fmla="*/ 2147483647 w 286"/>
                <a:gd name="T33" fmla="*/ 2147483647 h 228"/>
                <a:gd name="T34" fmla="*/ 2147483647 w 286"/>
                <a:gd name="T35" fmla="*/ 2147483647 h 228"/>
                <a:gd name="T36" fmla="*/ 2147483647 w 286"/>
                <a:gd name="T37" fmla="*/ 2147483647 h 228"/>
                <a:gd name="T38" fmla="*/ 2147483647 w 286"/>
                <a:gd name="T39" fmla="*/ 2147483647 h 228"/>
                <a:gd name="T40" fmla="*/ 2147483647 w 286"/>
                <a:gd name="T41" fmla="*/ 2147483647 h 228"/>
                <a:gd name="T42" fmla="*/ 2147483647 w 286"/>
                <a:gd name="T43" fmla="*/ 2147483647 h 228"/>
                <a:gd name="T44" fmla="*/ 2147483647 w 286"/>
                <a:gd name="T45" fmla="*/ 2147483647 h 228"/>
                <a:gd name="T46" fmla="*/ 2147483647 w 286"/>
                <a:gd name="T47" fmla="*/ 2147483647 h 228"/>
                <a:gd name="T48" fmla="*/ 2147483647 w 286"/>
                <a:gd name="T49" fmla="*/ 2147483647 h 228"/>
                <a:gd name="T50" fmla="*/ 2147483647 w 286"/>
                <a:gd name="T51" fmla="*/ 2147483647 h 228"/>
                <a:gd name="T52" fmla="*/ 2147483647 w 286"/>
                <a:gd name="T53" fmla="*/ 2147483647 h 228"/>
                <a:gd name="T54" fmla="*/ 2147483647 w 286"/>
                <a:gd name="T55" fmla="*/ 2147483647 h 228"/>
                <a:gd name="T56" fmla="*/ 2147483647 w 286"/>
                <a:gd name="T57" fmla="*/ 0 h 228"/>
                <a:gd name="T58" fmla="*/ 2147483647 w 286"/>
                <a:gd name="T59" fmla="*/ 2147483647 h 228"/>
                <a:gd name="T60" fmla="*/ 2147483647 w 286"/>
                <a:gd name="T61" fmla="*/ 2147483647 h 228"/>
                <a:gd name="T62" fmla="*/ 2147483647 w 286"/>
                <a:gd name="T63" fmla="*/ 2147483647 h 228"/>
                <a:gd name="T64" fmla="*/ 2147483647 w 286"/>
                <a:gd name="T65" fmla="*/ 2147483647 h 228"/>
                <a:gd name="T66" fmla="*/ 2147483647 w 286"/>
                <a:gd name="T67" fmla="*/ 2147483647 h 228"/>
                <a:gd name="T68" fmla="*/ 2147483647 w 286"/>
                <a:gd name="T69" fmla="*/ 2147483647 h 228"/>
                <a:gd name="T70" fmla="*/ 2147483647 w 286"/>
                <a:gd name="T71" fmla="*/ 2147483647 h 228"/>
                <a:gd name="T72" fmla="*/ 2147483647 w 286"/>
                <a:gd name="T73" fmla="*/ 2147483647 h 228"/>
                <a:gd name="T74" fmla="*/ 2147483647 w 286"/>
                <a:gd name="T75" fmla="*/ 2147483647 h 228"/>
                <a:gd name="T76" fmla="*/ 0 w 286"/>
                <a:gd name="T77" fmla="*/ 214748364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45" name="Freeform 259"/>
            <p:cNvSpPr>
              <a:spLocks/>
            </p:cNvSpPr>
            <p:nvPr>
              <p:custDataLst>
                <p:tags r:id="rId568"/>
              </p:custDataLst>
            </p:nvPr>
          </p:nvSpPr>
          <p:spPr bwMode="auto">
            <a:xfrm>
              <a:off x="4722240" y="3323932"/>
              <a:ext cx="209688" cy="250804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2147483647 h 505"/>
                <a:gd name="T46" fmla="*/ 2147483647 w 524"/>
                <a:gd name="T47" fmla="*/ 2147483647 h 505"/>
                <a:gd name="T48" fmla="*/ 2147483647 w 524"/>
                <a:gd name="T49" fmla="*/ 2147483647 h 505"/>
                <a:gd name="T50" fmla="*/ 2147483647 w 524"/>
                <a:gd name="T51" fmla="*/ 2147483647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2147483647 w 524"/>
                <a:gd name="T71" fmla="*/ 2147483647 h 505"/>
                <a:gd name="T72" fmla="*/ 2147483647 w 524"/>
                <a:gd name="T73" fmla="*/ 2147483647 h 505"/>
                <a:gd name="T74" fmla="*/ 2147483647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2147483647 w 524"/>
                <a:gd name="T81" fmla="*/ 2147483647 h 505"/>
                <a:gd name="T82" fmla="*/ 2147483647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46" name="Freeform 260"/>
            <p:cNvSpPr>
              <a:spLocks/>
            </p:cNvSpPr>
            <p:nvPr>
              <p:custDataLst>
                <p:tags r:id="rId569"/>
              </p:custDataLst>
            </p:nvPr>
          </p:nvSpPr>
          <p:spPr bwMode="auto">
            <a:xfrm>
              <a:off x="5194038" y="3286161"/>
              <a:ext cx="313035" cy="276488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2147483647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2147483647 w 764"/>
                <a:gd name="T117" fmla="*/ 2147483647 h 555"/>
                <a:gd name="T118" fmla="*/ 0 w 764"/>
                <a:gd name="T119" fmla="*/ 2147483647 h 555"/>
                <a:gd name="T120" fmla="*/ 2147483647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47" name="Freeform 261"/>
            <p:cNvSpPr>
              <a:spLocks/>
            </p:cNvSpPr>
            <p:nvPr>
              <p:custDataLst>
                <p:tags r:id="rId570"/>
              </p:custDataLst>
            </p:nvPr>
          </p:nvSpPr>
          <p:spPr bwMode="auto">
            <a:xfrm>
              <a:off x="5223994" y="3332997"/>
              <a:ext cx="344488" cy="403402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147483647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48" name="Freeform 262"/>
            <p:cNvSpPr>
              <a:spLocks/>
            </p:cNvSpPr>
            <p:nvPr>
              <p:custDataLst>
                <p:tags r:id="rId571"/>
              </p:custDataLst>
            </p:nvPr>
          </p:nvSpPr>
          <p:spPr bwMode="auto">
            <a:xfrm>
              <a:off x="5969885" y="3588334"/>
              <a:ext cx="208191" cy="557510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2147483647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49" name="Freeform 263"/>
            <p:cNvSpPr>
              <a:spLocks/>
            </p:cNvSpPr>
            <p:nvPr>
              <p:custDataLst>
                <p:tags r:id="rId572"/>
              </p:custDataLst>
            </p:nvPr>
          </p:nvSpPr>
          <p:spPr bwMode="auto">
            <a:xfrm>
              <a:off x="3444640" y="4073323"/>
              <a:ext cx="76387" cy="55903"/>
            </a:xfrm>
            <a:custGeom>
              <a:avLst/>
              <a:gdLst>
                <a:gd name="T0" fmla="*/ 2147483647 w 180"/>
                <a:gd name="T1" fmla="*/ 2147483647 h 112"/>
                <a:gd name="T2" fmla="*/ 2147483647 w 180"/>
                <a:gd name="T3" fmla="*/ 2147483647 h 112"/>
                <a:gd name="T4" fmla="*/ 2147483647 w 180"/>
                <a:gd name="T5" fmla="*/ 2147483647 h 112"/>
                <a:gd name="T6" fmla="*/ 2147483647 w 180"/>
                <a:gd name="T7" fmla="*/ 2147483647 h 112"/>
                <a:gd name="T8" fmla="*/ 2147483647 w 180"/>
                <a:gd name="T9" fmla="*/ 2147483647 h 112"/>
                <a:gd name="T10" fmla="*/ 2147483647 w 180"/>
                <a:gd name="T11" fmla="*/ 2147483647 h 112"/>
                <a:gd name="T12" fmla="*/ 2147483647 w 180"/>
                <a:gd name="T13" fmla="*/ 2147483647 h 112"/>
                <a:gd name="T14" fmla="*/ 2147483647 w 180"/>
                <a:gd name="T15" fmla="*/ 2147483647 h 112"/>
                <a:gd name="T16" fmla="*/ 2147483647 w 180"/>
                <a:gd name="T17" fmla="*/ 2147483647 h 112"/>
                <a:gd name="T18" fmla="*/ 2147483647 w 180"/>
                <a:gd name="T19" fmla="*/ 2147483647 h 112"/>
                <a:gd name="T20" fmla="*/ 2147483647 w 180"/>
                <a:gd name="T21" fmla="*/ 2147483647 h 112"/>
                <a:gd name="T22" fmla="*/ 2147483647 w 180"/>
                <a:gd name="T23" fmla="*/ 2147483647 h 112"/>
                <a:gd name="T24" fmla="*/ 2147483647 w 180"/>
                <a:gd name="T25" fmla="*/ 2147483647 h 112"/>
                <a:gd name="T26" fmla="*/ 2147483647 w 180"/>
                <a:gd name="T27" fmla="*/ 2147483647 h 112"/>
                <a:gd name="T28" fmla="*/ 2147483647 w 180"/>
                <a:gd name="T29" fmla="*/ 2147483647 h 112"/>
                <a:gd name="T30" fmla="*/ 2147483647 w 180"/>
                <a:gd name="T31" fmla="*/ 2147483647 h 112"/>
                <a:gd name="T32" fmla="*/ 2147483647 w 180"/>
                <a:gd name="T33" fmla="*/ 2147483647 h 112"/>
                <a:gd name="T34" fmla="*/ 2147483647 w 180"/>
                <a:gd name="T35" fmla="*/ 2147483647 h 112"/>
                <a:gd name="T36" fmla="*/ 2147483647 w 180"/>
                <a:gd name="T37" fmla="*/ 2147483647 h 112"/>
                <a:gd name="T38" fmla="*/ 2147483647 w 180"/>
                <a:gd name="T39" fmla="*/ 2147483647 h 112"/>
                <a:gd name="T40" fmla="*/ 2147483647 w 180"/>
                <a:gd name="T41" fmla="*/ 2147483647 h 112"/>
                <a:gd name="T42" fmla="*/ 2147483647 w 180"/>
                <a:gd name="T43" fmla="*/ 2147483647 h 112"/>
                <a:gd name="T44" fmla="*/ 0 w 180"/>
                <a:gd name="T45" fmla="*/ 2147483647 h 112"/>
                <a:gd name="T46" fmla="*/ 2147483647 w 180"/>
                <a:gd name="T47" fmla="*/ 2147483647 h 112"/>
                <a:gd name="T48" fmla="*/ 2147483647 w 180"/>
                <a:gd name="T49" fmla="*/ 2147483647 h 112"/>
                <a:gd name="T50" fmla="*/ 2147483647 w 180"/>
                <a:gd name="T51" fmla="*/ 2147483647 h 112"/>
                <a:gd name="T52" fmla="*/ 2147483647 w 180"/>
                <a:gd name="T53" fmla="*/ 2147483647 h 112"/>
                <a:gd name="T54" fmla="*/ 2147483647 w 180"/>
                <a:gd name="T55" fmla="*/ 2147483647 h 112"/>
                <a:gd name="T56" fmla="*/ 2147483647 w 180"/>
                <a:gd name="T57" fmla="*/ 0 h 112"/>
                <a:gd name="T58" fmla="*/ 2147483647 w 180"/>
                <a:gd name="T59" fmla="*/ 2147483647 h 112"/>
                <a:gd name="T60" fmla="*/ 2147483647 w 180"/>
                <a:gd name="T61" fmla="*/ 2147483647 h 112"/>
                <a:gd name="T62" fmla="*/ 2147483647 w 180"/>
                <a:gd name="T63" fmla="*/ 214748364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50" name="Freeform 264"/>
            <p:cNvSpPr>
              <a:spLocks/>
            </p:cNvSpPr>
            <p:nvPr>
              <p:custDataLst>
                <p:tags r:id="rId573"/>
              </p:custDataLst>
            </p:nvPr>
          </p:nvSpPr>
          <p:spPr bwMode="auto">
            <a:xfrm>
              <a:off x="3524022" y="4151888"/>
              <a:ext cx="70395" cy="95185"/>
            </a:xfrm>
            <a:custGeom>
              <a:avLst/>
              <a:gdLst>
                <a:gd name="T0" fmla="*/ 0 w 173"/>
                <a:gd name="T1" fmla="*/ 2147483647 h 192"/>
                <a:gd name="T2" fmla="*/ 2147483647 w 173"/>
                <a:gd name="T3" fmla="*/ 2147483647 h 192"/>
                <a:gd name="T4" fmla="*/ 2147483647 w 173"/>
                <a:gd name="T5" fmla="*/ 2147483647 h 192"/>
                <a:gd name="T6" fmla="*/ 2147483647 w 173"/>
                <a:gd name="T7" fmla="*/ 2147483647 h 192"/>
                <a:gd name="T8" fmla="*/ 2147483647 w 173"/>
                <a:gd name="T9" fmla="*/ 2147483647 h 192"/>
                <a:gd name="T10" fmla="*/ 2147483647 w 173"/>
                <a:gd name="T11" fmla="*/ 2147483647 h 192"/>
                <a:gd name="T12" fmla="*/ 2147483647 w 173"/>
                <a:gd name="T13" fmla="*/ 2147483647 h 192"/>
                <a:gd name="T14" fmla="*/ 2147483647 w 173"/>
                <a:gd name="T15" fmla="*/ 2147483647 h 192"/>
                <a:gd name="T16" fmla="*/ 2147483647 w 173"/>
                <a:gd name="T17" fmla="*/ 2147483647 h 192"/>
                <a:gd name="T18" fmla="*/ 2147483647 w 173"/>
                <a:gd name="T19" fmla="*/ 2147483647 h 192"/>
                <a:gd name="T20" fmla="*/ 2147483647 w 173"/>
                <a:gd name="T21" fmla="*/ 0 h 192"/>
                <a:gd name="T22" fmla="*/ 2147483647 w 173"/>
                <a:gd name="T23" fmla="*/ 2147483647 h 192"/>
                <a:gd name="T24" fmla="*/ 2147483647 w 173"/>
                <a:gd name="T25" fmla="*/ 2147483647 h 192"/>
                <a:gd name="T26" fmla="*/ 2147483647 w 173"/>
                <a:gd name="T27" fmla="*/ 2147483647 h 192"/>
                <a:gd name="T28" fmla="*/ 2147483647 w 173"/>
                <a:gd name="T29" fmla="*/ 2147483647 h 192"/>
                <a:gd name="T30" fmla="*/ 2147483647 w 173"/>
                <a:gd name="T31" fmla="*/ 2147483647 h 192"/>
                <a:gd name="T32" fmla="*/ 2147483647 w 173"/>
                <a:gd name="T33" fmla="*/ 2147483647 h 192"/>
                <a:gd name="T34" fmla="*/ 2147483647 w 173"/>
                <a:gd name="T35" fmla="*/ 2147483647 h 192"/>
                <a:gd name="T36" fmla="*/ 2147483647 w 173"/>
                <a:gd name="T37" fmla="*/ 2147483647 h 192"/>
                <a:gd name="T38" fmla="*/ 2147483647 w 173"/>
                <a:gd name="T39" fmla="*/ 2147483647 h 192"/>
                <a:gd name="T40" fmla="*/ 2147483647 w 173"/>
                <a:gd name="T41" fmla="*/ 2147483647 h 192"/>
                <a:gd name="T42" fmla="*/ 2147483647 w 173"/>
                <a:gd name="T43" fmla="*/ 2147483647 h 192"/>
                <a:gd name="T44" fmla="*/ 2147483647 w 173"/>
                <a:gd name="T45" fmla="*/ 2147483647 h 192"/>
                <a:gd name="T46" fmla="*/ 2147483647 w 173"/>
                <a:gd name="T47" fmla="*/ 2147483647 h 192"/>
                <a:gd name="T48" fmla="*/ 2147483647 w 173"/>
                <a:gd name="T49" fmla="*/ 2147483647 h 192"/>
                <a:gd name="T50" fmla="*/ 2147483647 w 173"/>
                <a:gd name="T51" fmla="*/ 2147483647 h 192"/>
                <a:gd name="T52" fmla="*/ 2147483647 w 173"/>
                <a:gd name="T53" fmla="*/ 2147483647 h 192"/>
                <a:gd name="T54" fmla="*/ 2147483647 w 173"/>
                <a:gd name="T55" fmla="*/ 2147483647 h 192"/>
                <a:gd name="T56" fmla="*/ 2147483647 w 173"/>
                <a:gd name="T57" fmla="*/ 2147483647 h 192"/>
                <a:gd name="T58" fmla="*/ 2147483647 w 173"/>
                <a:gd name="T59" fmla="*/ 2147483647 h 192"/>
                <a:gd name="T60" fmla="*/ 2147483647 w 173"/>
                <a:gd name="T61" fmla="*/ 2147483647 h 192"/>
                <a:gd name="T62" fmla="*/ 2147483647 w 173"/>
                <a:gd name="T63" fmla="*/ 2147483647 h 192"/>
                <a:gd name="T64" fmla="*/ 2147483647 w 173"/>
                <a:gd name="T65" fmla="*/ 2147483647 h 192"/>
                <a:gd name="T66" fmla="*/ 2147483647 w 173"/>
                <a:gd name="T67" fmla="*/ 2147483647 h 192"/>
                <a:gd name="T68" fmla="*/ 2147483647 w 173"/>
                <a:gd name="T69" fmla="*/ 2147483647 h 192"/>
                <a:gd name="T70" fmla="*/ 2147483647 w 173"/>
                <a:gd name="T71" fmla="*/ 2147483647 h 192"/>
                <a:gd name="T72" fmla="*/ 2147483647 w 173"/>
                <a:gd name="T73" fmla="*/ 2147483647 h 192"/>
                <a:gd name="T74" fmla="*/ 2147483647 w 173"/>
                <a:gd name="T75" fmla="*/ 2147483647 h 192"/>
                <a:gd name="T76" fmla="*/ 2147483647 w 173"/>
                <a:gd name="T77" fmla="*/ 2147483647 h 192"/>
                <a:gd name="T78" fmla="*/ 2147483647 w 173"/>
                <a:gd name="T79" fmla="*/ 2147483647 h 192"/>
                <a:gd name="T80" fmla="*/ 2147483647 w 173"/>
                <a:gd name="T81" fmla="*/ 2147483647 h 192"/>
                <a:gd name="T82" fmla="*/ 2147483647 w 173"/>
                <a:gd name="T83" fmla="*/ 2147483647 h 192"/>
                <a:gd name="T84" fmla="*/ 0 w 173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51" name="Freeform 265"/>
            <p:cNvSpPr>
              <a:spLocks/>
            </p:cNvSpPr>
            <p:nvPr>
              <p:custDataLst>
                <p:tags r:id="rId574"/>
              </p:custDataLst>
            </p:nvPr>
          </p:nvSpPr>
          <p:spPr bwMode="auto">
            <a:xfrm>
              <a:off x="3564461" y="4200235"/>
              <a:ext cx="98853" cy="125402"/>
            </a:xfrm>
            <a:custGeom>
              <a:avLst/>
              <a:gdLst>
                <a:gd name="T0" fmla="*/ 2147483647 w 233"/>
                <a:gd name="T1" fmla="*/ 0 h 252"/>
                <a:gd name="T2" fmla="*/ 2147483647 w 233"/>
                <a:gd name="T3" fmla="*/ 2147483647 h 252"/>
                <a:gd name="T4" fmla="*/ 2147483647 w 233"/>
                <a:gd name="T5" fmla="*/ 2147483647 h 252"/>
                <a:gd name="T6" fmla="*/ 2147483647 w 233"/>
                <a:gd name="T7" fmla="*/ 2147483647 h 252"/>
                <a:gd name="T8" fmla="*/ 2147483647 w 233"/>
                <a:gd name="T9" fmla="*/ 2147483647 h 252"/>
                <a:gd name="T10" fmla="*/ 2147483647 w 233"/>
                <a:gd name="T11" fmla="*/ 2147483647 h 252"/>
                <a:gd name="T12" fmla="*/ 2147483647 w 233"/>
                <a:gd name="T13" fmla="*/ 0 h 252"/>
                <a:gd name="T14" fmla="*/ 2147483647 w 233"/>
                <a:gd name="T15" fmla="*/ 2147483647 h 252"/>
                <a:gd name="T16" fmla="*/ 2147483647 w 233"/>
                <a:gd name="T17" fmla="*/ 2147483647 h 252"/>
                <a:gd name="T18" fmla="*/ 2147483647 w 233"/>
                <a:gd name="T19" fmla="*/ 2147483647 h 252"/>
                <a:gd name="T20" fmla="*/ 2147483647 w 233"/>
                <a:gd name="T21" fmla="*/ 2147483647 h 252"/>
                <a:gd name="T22" fmla="*/ 2147483647 w 233"/>
                <a:gd name="T23" fmla="*/ 2147483647 h 252"/>
                <a:gd name="T24" fmla="*/ 2147483647 w 233"/>
                <a:gd name="T25" fmla="*/ 2147483647 h 252"/>
                <a:gd name="T26" fmla="*/ 2147483647 w 233"/>
                <a:gd name="T27" fmla="*/ 2147483647 h 252"/>
                <a:gd name="T28" fmla="*/ 2147483647 w 233"/>
                <a:gd name="T29" fmla="*/ 2147483647 h 252"/>
                <a:gd name="T30" fmla="*/ 2147483647 w 233"/>
                <a:gd name="T31" fmla="*/ 2147483647 h 252"/>
                <a:gd name="T32" fmla="*/ 2147483647 w 233"/>
                <a:gd name="T33" fmla="*/ 2147483647 h 252"/>
                <a:gd name="T34" fmla="*/ 2147483647 w 233"/>
                <a:gd name="T35" fmla="*/ 2147483647 h 252"/>
                <a:gd name="T36" fmla="*/ 2147483647 w 233"/>
                <a:gd name="T37" fmla="*/ 2147483647 h 252"/>
                <a:gd name="T38" fmla="*/ 2147483647 w 233"/>
                <a:gd name="T39" fmla="*/ 2147483647 h 252"/>
                <a:gd name="T40" fmla="*/ 2147483647 w 233"/>
                <a:gd name="T41" fmla="*/ 2147483647 h 252"/>
                <a:gd name="T42" fmla="*/ 2147483647 w 233"/>
                <a:gd name="T43" fmla="*/ 2147483647 h 252"/>
                <a:gd name="T44" fmla="*/ 2147483647 w 233"/>
                <a:gd name="T45" fmla="*/ 2147483647 h 252"/>
                <a:gd name="T46" fmla="*/ 2147483647 w 233"/>
                <a:gd name="T47" fmla="*/ 2147483647 h 252"/>
                <a:gd name="T48" fmla="*/ 2147483647 w 233"/>
                <a:gd name="T49" fmla="*/ 2147483647 h 252"/>
                <a:gd name="T50" fmla="*/ 2147483647 w 233"/>
                <a:gd name="T51" fmla="*/ 2147483647 h 252"/>
                <a:gd name="T52" fmla="*/ 2147483647 w 233"/>
                <a:gd name="T53" fmla="*/ 2147483647 h 252"/>
                <a:gd name="T54" fmla="*/ 2147483647 w 233"/>
                <a:gd name="T55" fmla="*/ 2147483647 h 252"/>
                <a:gd name="T56" fmla="*/ 2147483647 w 233"/>
                <a:gd name="T57" fmla="*/ 2147483647 h 252"/>
                <a:gd name="T58" fmla="*/ 2147483647 w 233"/>
                <a:gd name="T59" fmla="*/ 2147483647 h 252"/>
                <a:gd name="T60" fmla="*/ 2147483647 w 233"/>
                <a:gd name="T61" fmla="*/ 2147483647 h 252"/>
                <a:gd name="T62" fmla="*/ 2147483647 w 233"/>
                <a:gd name="T63" fmla="*/ 2147483647 h 252"/>
                <a:gd name="T64" fmla="*/ 2147483647 w 233"/>
                <a:gd name="T65" fmla="*/ 2147483647 h 252"/>
                <a:gd name="T66" fmla="*/ 2147483647 w 233"/>
                <a:gd name="T67" fmla="*/ 2147483647 h 252"/>
                <a:gd name="T68" fmla="*/ 2147483647 w 233"/>
                <a:gd name="T69" fmla="*/ 2147483647 h 252"/>
                <a:gd name="T70" fmla="*/ 2147483647 w 233"/>
                <a:gd name="T71" fmla="*/ 2147483647 h 252"/>
                <a:gd name="T72" fmla="*/ 2147483647 w 233"/>
                <a:gd name="T73" fmla="*/ 2147483647 h 252"/>
                <a:gd name="T74" fmla="*/ 2147483647 w 233"/>
                <a:gd name="T75" fmla="*/ 2147483647 h 252"/>
                <a:gd name="T76" fmla="*/ 2147483647 w 233"/>
                <a:gd name="T77" fmla="*/ 2147483647 h 252"/>
                <a:gd name="T78" fmla="*/ 2147483647 w 233"/>
                <a:gd name="T79" fmla="*/ 2147483647 h 252"/>
                <a:gd name="T80" fmla="*/ 2147483647 w 233"/>
                <a:gd name="T81" fmla="*/ 2147483647 h 252"/>
                <a:gd name="T82" fmla="*/ 2147483647 w 233"/>
                <a:gd name="T83" fmla="*/ 2147483647 h 252"/>
                <a:gd name="T84" fmla="*/ 2147483647 w 233"/>
                <a:gd name="T85" fmla="*/ 2147483647 h 252"/>
                <a:gd name="T86" fmla="*/ 2147483647 w 233"/>
                <a:gd name="T87" fmla="*/ 2147483647 h 252"/>
                <a:gd name="T88" fmla="*/ 2147483647 w 233"/>
                <a:gd name="T89" fmla="*/ 2147483647 h 252"/>
                <a:gd name="T90" fmla="*/ 2147483647 w 233"/>
                <a:gd name="T91" fmla="*/ 2147483647 h 252"/>
                <a:gd name="T92" fmla="*/ 2147483647 w 233"/>
                <a:gd name="T93" fmla="*/ 2147483647 h 252"/>
                <a:gd name="T94" fmla="*/ 0 w 233"/>
                <a:gd name="T95" fmla="*/ 2147483647 h 252"/>
                <a:gd name="T96" fmla="*/ 2147483647 w 233"/>
                <a:gd name="T97" fmla="*/ 2147483647 h 252"/>
                <a:gd name="T98" fmla="*/ 2147483647 w 233"/>
                <a:gd name="T99" fmla="*/ 2147483647 h 252"/>
                <a:gd name="T100" fmla="*/ 2147483647 w 233"/>
                <a:gd name="T101" fmla="*/ 2147483647 h 252"/>
                <a:gd name="T102" fmla="*/ 2147483647 w 233"/>
                <a:gd name="T103" fmla="*/ 2147483647 h 252"/>
                <a:gd name="T104" fmla="*/ 2147483647 w 233"/>
                <a:gd name="T105" fmla="*/ 2147483647 h 252"/>
                <a:gd name="T106" fmla="*/ 2147483647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52" name="Freeform 266"/>
            <p:cNvSpPr>
              <a:spLocks/>
            </p:cNvSpPr>
            <p:nvPr>
              <p:custDataLst>
                <p:tags r:id="rId575"/>
              </p:custDataLst>
            </p:nvPr>
          </p:nvSpPr>
          <p:spPr bwMode="auto">
            <a:xfrm>
              <a:off x="3766661" y="4123182"/>
              <a:ext cx="98853" cy="191880"/>
            </a:xfrm>
            <a:custGeom>
              <a:avLst/>
              <a:gdLst>
                <a:gd name="T0" fmla="*/ 2147483647 w 246"/>
                <a:gd name="T1" fmla="*/ 2147483647 h 380"/>
                <a:gd name="T2" fmla="*/ 2147483647 w 246"/>
                <a:gd name="T3" fmla="*/ 2147483647 h 380"/>
                <a:gd name="T4" fmla="*/ 2147483647 w 246"/>
                <a:gd name="T5" fmla="*/ 2147483647 h 380"/>
                <a:gd name="T6" fmla="*/ 2147483647 w 246"/>
                <a:gd name="T7" fmla="*/ 2147483647 h 380"/>
                <a:gd name="T8" fmla="*/ 2147483647 w 246"/>
                <a:gd name="T9" fmla="*/ 2147483647 h 380"/>
                <a:gd name="T10" fmla="*/ 2147483647 w 246"/>
                <a:gd name="T11" fmla="*/ 2147483647 h 380"/>
                <a:gd name="T12" fmla="*/ 2147483647 w 246"/>
                <a:gd name="T13" fmla="*/ 2147483647 h 380"/>
                <a:gd name="T14" fmla="*/ 2147483647 w 246"/>
                <a:gd name="T15" fmla="*/ 2147483647 h 380"/>
                <a:gd name="T16" fmla="*/ 2147483647 w 246"/>
                <a:gd name="T17" fmla="*/ 2147483647 h 380"/>
                <a:gd name="T18" fmla="*/ 2147483647 w 246"/>
                <a:gd name="T19" fmla="*/ 2147483647 h 380"/>
                <a:gd name="T20" fmla="*/ 2147483647 w 246"/>
                <a:gd name="T21" fmla="*/ 2147483647 h 380"/>
                <a:gd name="T22" fmla="*/ 2147483647 w 246"/>
                <a:gd name="T23" fmla="*/ 2147483647 h 380"/>
                <a:gd name="T24" fmla="*/ 2147483647 w 246"/>
                <a:gd name="T25" fmla="*/ 2147483647 h 380"/>
                <a:gd name="T26" fmla="*/ 2147483647 w 246"/>
                <a:gd name="T27" fmla="*/ 2147483647 h 380"/>
                <a:gd name="T28" fmla="*/ 0 w 246"/>
                <a:gd name="T29" fmla="*/ 2147483647 h 380"/>
                <a:gd name="T30" fmla="*/ 2147483647 w 246"/>
                <a:gd name="T31" fmla="*/ 2147483647 h 380"/>
                <a:gd name="T32" fmla="*/ 2147483647 w 246"/>
                <a:gd name="T33" fmla="*/ 2147483647 h 380"/>
                <a:gd name="T34" fmla="*/ 2147483647 w 246"/>
                <a:gd name="T35" fmla="*/ 2147483647 h 380"/>
                <a:gd name="T36" fmla="*/ 2147483647 w 246"/>
                <a:gd name="T37" fmla="*/ 2147483647 h 380"/>
                <a:gd name="T38" fmla="*/ 2147483647 w 246"/>
                <a:gd name="T39" fmla="*/ 2147483647 h 380"/>
                <a:gd name="T40" fmla="*/ 2147483647 w 246"/>
                <a:gd name="T41" fmla="*/ 2147483647 h 380"/>
                <a:gd name="T42" fmla="*/ 2147483647 w 246"/>
                <a:gd name="T43" fmla="*/ 2147483647 h 380"/>
                <a:gd name="T44" fmla="*/ 2147483647 w 246"/>
                <a:gd name="T45" fmla="*/ 2147483647 h 380"/>
                <a:gd name="T46" fmla="*/ 2147483647 w 246"/>
                <a:gd name="T47" fmla="*/ 2147483647 h 380"/>
                <a:gd name="T48" fmla="*/ 2147483647 w 246"/>
                <a:gd name="T49" fmla="*/ 2147483647 h 380"/>
                <a:gd name="T50" fmla="*/ 2147483647 w 246"/>
                <a:gd name="T51" fmla="*/ 2147483647 h 380"/>
                <a:gd name="T52" fmla="*/ 2147483647 w 246"/>
                <a:gd name="T53" fmla="*/ 2147483647 h 380"/>
                <a:gd name="T54" fmla="*/ 2147483647 w 246"/>
                <a:gd name="T55" fmla="*/ 2147483647 h 380"/>
                <a:gd name="T56" fmla="*/ 2147483647 w 246"/>
                <a:gd name="T57" fmla="*/ 2147483647 h 380"/>
                <a:gd name="T58" fmla="*/ 2147483647 w 246"/>
                <a:gd name="T59" fmla="*/ 2147483647 h 380"/>
                <a:gd name="T60" fmla="*/ 2147483647 w 246"/>
                <a:gd name="T61" fmla="*/ 2147483647 h 380"/>
                <a:gd name="T62" fmla="*/ 2147483647 w 246"/>
                <a:gd name="T63" fmla="*/ 0 h 380"/>
                <a:gd name="T64" fmla="*/ 2147483647 w 246"/>
                <a:gd name="T65" fmla="*/ 0 h 380"/>
                <a:gd name="T66" fmla="*/ 2147483647 w 246"/>
                <a:gd name="T67" fmla="*/ 2147483647 h 380"/>
                <a:gd name="T68" fmla="*/ 2147483647 w 246"/>
                <a:gd name="T69" fmla="*/ 2147483647 h 380"/>
                <a:gd name="T70" fmla="*/ 2147483647 w 246"/>
                <a:gd name="T71" fmla="*/ 2147483647 h 380"/>
                <a:gd name="T72" fmla="*/ 2147483647 w 246"/>
                <a:gd name="T73" fmla="*/ 2147483647 h 380"/>
                <a:gd name="T74" fmla="*/ 2147483647 w 246"/>
                <a:gd name="T75" fmla="*/ 2147483647 h 380"/>
                <a:gd name="T76" fmla="*/ 2147483647 w 246"/>
                <a:gd name="T77" fmla="*/ 2147483647 h 380"/>
                <a:gd name="T78" fmla="*/ 2147483647 w 246"/>
                <a:gd name="T79" fmla="*/ 2147483647 h 380"/>
                <a:gd name="T80" fmla="*/ 2147483647 w 246"/>
                <a:gd name="T81" fmla="*/ 2147483647 h 380"/>
                <a:gd name="T82" fmla="*/ 2147483647 w 246"/>
                <a:gd name="T83" fmla="*/ 2147483647 h 380"/>
                <a:gd name="T84" fmla="*/ 2147483647 w 246"/>
                <a:gd name="T85" fmla="*/ 2147483647 h 380"/>
                <a:gd name="T86" fmla="*/ 2147483647 w 246"/>
                <a:gd name="T87" fmla="*/ 2147483647 h 380"/>
                <a:gd name="T88" fmla="*/ 2147483647 w 246"/>
                <a:gd name="T89" fmla="*/ 2147483647 h 380"/>
                <a:gd name="T90" fmla="*/ 2147483647 w 246"/>
                <a:gd name="T91" fmla="*/ 2147483647 h 380"/>
                <a:gd name="T92" fmla="*/ 2147483647 w 246"/>
                <a:gd name="T93" fmla="*/ 2147483647 h 380"/>
                <a:gd name="T94" fmla="*/ 2147483647 w 246"/>
                <a:gd name="T95" fmla="*/ 2147483647 h 380"/>
                <a:gd name="T96" fmla="*/ 2147483647 w 246"/>
                <a:gd name="T97" fmla="*/ 2147483647 h 380"/>
                <a:gd name="T98" fmla="*/ 2147483647 w 246"/>
                <a:gd name="T99" fmla="*/ 2147483647 h 380"/>
                <a:gd name="T100" fmla="*/ 2147483647 w 246"/>
                <a:gd name="T101" fmla="*/ 2147483647 h 380"/>
                <a:gd name="T102" fmla="*/ 2147483647 w 246"/>
                <a:gd name="T103" fmla="*/ 2147483647 h 380"/>
                <a:gd name="T104" fmla="*/ 2147483647 w 246"/>
                <a:gd name="T105" fmla="*/ 2147483647 h 380"/>
                <a:gd name="T106" fmla="*/ 2147483647 w 246"/>
                <a:gd name="T107" fmla="*/ 2147483647 h 380"/>
                <a:gd name="T108" fmla="*/ 2147483647 w 246"/>
                <a:gd name="T109" fmla="*/ 2147483647 h 380"/>
                <a:gd name="T110" fmla="*/ 2147483647 w 246"/>
                <a:gd name="T111" fmla="*/ 2147483647 h 380"/>
                <a:gd name="T112" fmla="*/ 2147483647 w 246"/>
                <a:gd name="T113" fmla="*/ 2147483647 h 380"/>
                <a:gd name="T114" fmla="*/ 2147483647 w 246"/>
                <a:gd name="T115" fmla="*/ 2147483647 h 380"/>
                <a:gd name="T116" fmla="*/ 2147483647 w 246"/>
                <a:gd name="T117" fmla="*/ 2147483647 h 380"/>
                <a:gd name="T118" fmla="*/ 2147483647 w 246"/>
                <a:gd name="T119" fmla="*/ 2147483647 h 380"/>
                <a:gd name="T120" fmla="*/ 2147483647 w 246"/>
                <a:gd name="T121" fmla="*/ 2147483647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53" name="Freeform 267"/>
            <p:cNvSpPr>
              <a:spLocks/>
            </p:cNvSpPr>
            <p:nvPr>
              <p:custDataLst>
                <p:tags r:id="rId576"/>
              </p:custDataLst>
            </p:nvPr>
          </p:nvSpPr>
          <p:spPr bwMode="auto">
            <a:xfrm>
              <a:off x="3438648" y="4043105"/>
              <a:ext cx="82378" cy="55903"/>
            </a:xfrm>
            <a:custGeom>
              <a:avLst/>
              <a:gdLst>
                <a:gd name="T0" fmla="*/ 2147483647 w 193"/>
                <a:gd name="T1" fmla="*/ 2147483647 h 38"/>
                <a:gd name="T2" fmla="*/ 2147483647 w 193"/>
                <a:gd name="T3" fmla="*/ 2147483647 h 38"/>
                <a:gd name="T4" fmla="*/ 2147483647 w 193"/>
                <a:gd name="T5" fmla="*/ 2147483647 h 38"/>
                <a:gd name="T6" fmla="*/ 2147483647 w 193"/>
                <a:gd name="T7" fmla="*/ 2147483647 h 38"/>
                <a:gd name="T8" fmla="*/ 2147483647 w 193"/>
                <a:gd name="T9" fmla="*/ 2147483647 h 38"/>
                <a:gd name="T10" fmla="*/ 2147483647 w 193"/>
                <a:gd name="T11" fmla="*/ 2147483647 h 38"/>
                <a:gd name="T12" fmla="*/ 2147483647 w 193"/>
                <a:gd name="T13" fmla="*/ 0 h 38"/>
                <a:gd name="T14" fmla="*/ 2147483647 w 193"/>
                <a:gd name="T15" fmla="*/ 2147483647 h 38"/>
                <a:gd name="T16" fmla="*/ 2147483647 w 193"/>
                <a:gd name="T17" fmla="*/ 2147483647 h 38"/>
                <a:gd name="T18" fmla="*/ 2147483647 w 193"/>
                <a:gd name="T19" fmla="*/ 2147483647 h 38"/>
                <a:gd name="T20" fmla="*/ 2147483647 w 193"/>
                <a:gd name="T21" fmla="*/ 2147483647 h 38"/>
                <a:gd name="T22" fmla="*/ 2147483647 w 193"/>
                <a:gd name="T23" fmla="*/ 2147483647 h 38"/>
                <a:gd name="T24" fmla="*/ 2147483647 w 193"/>
                <a:gd name="T25" fmla="*/ 2147483647 h 38"/>
                <a:gd name="T26" fmla="*/ 2147483647 w 193"/>
                <a:gd name="T27" fmla="*/ 2147483647 h 38"/>
                <a:gd name="T28" fmla="*/ 2147483647 w 193"/>
                <a:gd name="T29" fmla="*/ 2147483647 h 38"/>
                <a:gd name="T30" fmla="*/ 2147483647 w 193"/>
                <a:gd name="T31" fmla="*/ 2147483647 h 38"/>
                <a:gd name="T32" fmla="*/ 2147483647 w 193"/>
                <a:gd name="T33" fmla="*/ 2147483647 h 38"/>
                <a:gd name="T34" fmla="*/ 2147483647 w 193"/>
                <a:gd name="T35" fmla="*/ 2147483647 h 38"/>
                <a:gd name="T36" fmla="*/ 2147483647 w 193"/>
                <a:gd name="T37" fmla="*/ 2147483647 h 38"/>
                <a:gd name="T38" fmla="*/ 2147483647 w 193"/>
                <a:gd name="T39" fmla="*/ 2147483647 h 38"/>
                <a:gd name="T40" fmla="*/ 2147483647 w 193"/>
                <a:gd name="T41" fmla="*/ 2147483647 h 38"/>
                <a:gd name="T42" fmla="*/ 2147483647 w 193"/>
                <a:gd name="T43" fmla="*/ 2147483647 h 38"/>
                <a:gd name="T44" fmla="*/ 2147483647 w 193"/>
                <a:gd name="T45" fmla="*/ 2147483647 h 38"/>
                <a:gd name="T46" fmla="*/ 2147483647 w 193"/>
                <a:gd name="T47" fmla="*/ 2147483647 h 38"/>
                <a:gd name="T48" fmla="*/ 2147483647 w 193"/>
                <a:gd name="T49" fmla="*/ 2147483647 h 38"/>
                <a:gd name="T50" fmla="*/ 2147483647 w 193"/>
                <a:gd name="T51" fmla="*/ 2147483647 h 38"/>
                <a:gd name="T52" fmla="*/ 2147483647 w 193"/>
                <a:gd name="T53" fmla="*/ 2147483647 h 38"/>
                <a:gd name="T54" fmla="*/ 2147483647 w 193"/>
                <a:gd name="T55" fmla="*/ 2147483647 h 38"/>
                <a:gd name="T56" fmla="*/ 2147483647 w 193"/>
                <a:gd name="T57" fmla="*/ 2147483647 h 38"/>
                <a:gd name="T58" fmla="*/ 2147483647 w 193"/>
                <a:gd name="T59" fmla="*/ 2147483647 h 38"/>
                <a:gd name="T60" fmla="*/ 0 w 193"/>
                <a:gd name="T61" fmla="*/ 2147483647 h 38"/>
                <a:gd name="T62" fmla="*/ 0 w 193"/>
                <a:gd name="T63" fmla="*/ 2147483647 h 38"/>
                <a:gd name="T64" fmla="*/ 2147483647 w 193"/>
                <a:gd name="T65" fmla="*/ 2147483647 h 38"/>
                <a:gd name="T66" fmla="*/ 2147483647 w 193"/>
                <a:gd name="T67" fmla="*/ 2147483647 h 38"/>
                <a:gd name="T68" fmla="*/ 2147483647 w 193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54" name="Freeform 268"/>
            <p:cNvSpPr>
              <a:spLocks/>
            </p:cNvSpPr>
            <p:nvPr>
              <p:custDataLst>
                <p:tags r:id="rId577"/>
              </p:custDataLst>
            </p:nvPr>
          </p:nvSpPr>
          <p:spPr bwMode="auto">
            <a:xfrm>
              <a:off x="3840052" y="4117138"/>
              <a:ext cx="40440" cy="148065"/>
            </a:xfrm>
            <a:custGeom>
              <a:avLst/>
              <a:gdLst>
                <a:gd name="T0" fmla="*/ 2147483647 w 99"/>
                <a:gd name="T1" fmla="*/ 2147483647 h 301"/>
                <a:gd name="T2" fmla="*/ 2147483647 w 99"/>
                <a:gd name="T3" fmla="*/ 2147483647 h 301"/>
                <a:gd name="T4" fmla="*/ 2147483647 w 99"/>
                <a:gd name="T5" fmla="*/ 2147483647 h 301"/>
                <a:gd name="T6" fmla="*/ 2147483647 w 99"/>
                <a:gd name="T7" fmla="*/ 2147483647 h 301"/>
                <a:gd name="T8" fmla="*/ 2147483647 w 99"/>
                <a:gd name="T9" fmla="*/ 2147483647 h 301"/>
                <a:gd name="T10" fmla="*/ 2147483647 w 99"/>
                <a:gd name="T11" fmla="*/ 2147483647 h 301"/>
                <a:gd name="T12" fmla="*/ 2147483647 w 99"/>
                <a:gd name="T13" fmla="*/ 2147483647 h 301"/>
                <a:gd name="T14" fmla="*/ 2147483647 w 99"/>
                <a:gd name="T15" fmla="*/ 2147483647 h 301"/>
                <a:gd name="T16" fmla="*/ 2147483647 w 99"/>
                <a:gd name="T17" fmla="*/ 2147483647 h 301"/>
                <a:gd name="T18" fmla="*/ 2147483647 w 99"/>
                <a:gd name="T19" fmla="*/ 2147483647 h 301"/>
                <a:gd name="T20" fmla="*/ 2147483647 w 99"/>
                <a:gd name="T21" fmla="*/ 2147483647 h 301"/>
                <a:gd name="T22" fmla="*/ 2147483647 w 99"/>
                <a:gd name="T23" fmla="*/ 2147483647 h 301"/>
                <a:gd name="T24" fmla="*/ 2147483647 w 99"/>
                <a:gd name="T25" fmla="*/ 2147483647 h 301"/>
                <a:gd name="T26" fmla="*/ 2147483647 w 99"/>
                <a:gd name="T27" fmla="*/ 2147483647 h 301"/>
                <a:gd name="T28" fmla="*/ 2147483647 w 99"/>
                <a:gd name="T29" fmla="*/ 2147483647 h 301"/>
                <a:gd name="T30" fmla="*/ 2147483647 w 99"/>
                <a:gd name="T31" fmla="*/ 2147483647 h 301"/>
                <a:gd name="T32" fmla="*/ 2147483647 w 99"/>
                <a:gd name="T33" fmla="*/ 2147483647 h 301"/>
                <a:gd name="T34" fmla="*/ 2147483647 w 99"/>
                <a:gd name="T35" fmla="*/ 2147483647 h 301"/>
                <a:gd name="T36" fmla="*/ 2147483647 w 99"/>
                <a:gd name="T37" fmla="*/ 2147483647 h 301"/>
                <a:gd name="T38" fmla="*/ 2147483647 w 99"/>
                <a:gd name="T39" fmla="*/ 2147483647 h 301"/>
                <a:gd name="T40" fmla="*/ 2147483647 w 99"/>
                <a:gd name="T41" fmla="*/ 2147483647 h 301"/>
                <a:gd name="T42" fmla="*/ 2147483647 w 99"/>
                <a:gd name="T43" fmla="*/ 2147483647 h 301"/>
                <a:gd name="T44" fmla="*/ 2147483647 w 99"/>
                <a:gd name="T45" fmla="*/ 2147483647 h 301"/>
                <a:gd name="T46" fmla="*/ 2147483647 w 99"/>
                <a:gd name="T47" fmla="*/ 2147483647 h 301"/>
                <a:gd name="T48" fmla="*/ 2147483647 w 99"/>
                <a:gd name="T49" fmla="*/ 2147483647 h 301"/>
                <a:gd name="T50" fmla="*/ 2147483647 w 99"/>
                <a:gd name="T51" fmla="*/ 2147483647 h 301"/>
                <a:gd name="T52" fmla="*/ 2147483647 w 99"/>
                <a:gd name="T53" fmla="*/ 2147483647 h 301"/>
                <a:gd name="T54" fmla="*/ 2147483647 w 99"/>
                <a:gd name="T55" fmla="*/ 2147483647 h 301"/>
                <a:gd name="T56" fmla="*/ 0 w 99"/>
                <a:gd name="T57" fmla="*/ 2147483647 h 301"/>
                <a:gd name="T58" fmla="*/ 2147483647 w 99"/>
                <a:gd name="T59" fmla="*/ 2147483647 h 301"/>
                <a:gd name="T60" fmla="*/ 2147483647 w 99"/>
                <a:gd name="T61" fmla="*/ 0 h 301"/>
                <a:gd name="T62" fmla="*/ 2147483647 w 99"/>
                <a:gd name="T63" fmla="*/ 0 h 301"/>
                <a:gd name="T64" fmla="*/ 2147483647 w 99"/>
                <a:gd name="T65" fmla="*/ 0 h 301"/>
                <a:gd name="T66" fmla="*/ 2147483647 w 99"/>
                <a:gd name="T67" fmla="*/ 0 h 301"/>
                <a:gd name="T68" fmla="*/ 2147483647 w 99"/>
                <a:gd name="T69" fmla="*/ 2147483647 h 301"/>
                <a:gd name="T70" fmla="*/ 2147483647 w 99"/>
                <a:gd name="T71" fmla="*/ 2147483647 h 301"/>
                <a:gd name="T72" fmla="*/ 2147483647 w 99"/>
                <a:gd name="T73" fmla="*/ 2147483647 h 301"/>
                <a:gd name="T74" fmla="*/ 2147483647 w 99"/>
                <a:gd name="T75" fmla="*/ 2147483647 h 301"/>
                <a:gd name="T76" fmla="*/ 2147483647 w 99"/>
                <a:gd name="T77" fmla="*/ 2147483647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55" name="Freeform 269"/>
            <p:cNvSpPr>
              <a:spLocks/>
            </p:cNvSpPr>
            <p:nvPr>
              <p:custDataLst>
                <p:tags r:id="rId578"/>
              </p:custDataLst>
            </p:nvPr>
          </p:nvSpPr>
          <p:spPr bwMode="auto">
            <a:xfrm>
              <a:off x="3864016" y="4080877"/>
              <a:ext cx="71893" cy="179793"/>
            </a:xfrm>
            <a:custGeom>
              <a:avLst/>
              <a:gdLst>
                <a:gd name="T0" fmla="*/ 0 w 173"/>
                <a:gd name="T1" fmla="*/ 2147483647 h 357"/>
                <a:gd name="T2" fmla="*/ 2147483647 w 173"/>
                <a:gd name="T3" fmla="*/ 2147483647 h 357"/>
                <a:gd name="T4" fmla="*/ 2147483647 w 173"/>
                <a:gd name="T5" fmla="*/ 2147483647 h 357"/>
                <a:gd name="T6" fmla="*/ 2147483647 w 173"/>
                <a:gd name="T7" fmla="*/ 2147483647 h 357"/>
                <a:gd name="T8" fmla="*/ 2147483647 w 173"/>
                <a:gd name="T9" fmla="*/ 2147483647 h 357"/>
                <a:gd name="T10" fmla="*/ 2147483647 w 173"/>
                <a:gd name="T11" fmla="*/ 2147483647 h 357"/>
                <a:gd name="T12" fmla="*/ 2147483647 w 173"/>
                <a:gd name="T13" fmla="*/ 2147483647 h 357"/>
                <a:gd name="T14" fmla="*/ 2147483647 w 173"/>
                <a:gd name="T15" fmla="*/ 0 h 357"/>
                <a:gd name="T16" fmla="*/ 2147483647 w 173"/>
                <a:gd name="T17" fmla="*/ 2147483647 h 357"/>
                <a:gd name="T18" fmla="*/ 2147483647 w 173"/>
                <a:gd name="T19" fmla="*/ 2147483647 h 357"/>
                <a:gd name="T20" fmla="*/ 2147483647 w 173"/>
                <a:gd name="T21" fmla="*/ 2147483647 h 357"/>
                <a:gd name="T22" fmla="*/ 2147483647 w 173"/>
                <a:gd name="T23" fmla="*/ 2147483647 h 357"/>
                <a:gd name="T24" fmla="*/ 2147483647 w 173"/>
                <a:gd name="T25" fmla="*/ 2147483647 h 357"/>
                <a:gd name="T26" fmla="*/ 2147483647 w 173"/>
                <a:gd name="T27" fmla="*/ 2147483647 h 357"/>
                <a:gd name="T28" fmla="*/ 2147483647 w 173"/>
                <a:gd name="T29" fmla="*/ 2147483647 h 357"/>
                <a:gd name="T30" fmla="*/ 2147483647 w 173"/>
                <a:gd name="T31" fmla="*/ 2147483647 h 357"/>
                <a:gd name="T32" fmla="*/ 2147483647 w 173"/>
                <a:gd name="T33" fmla="*/ 2147483647 h 357"/>
                <a:gd name="T34" fmla="*/ 2147483647 w 173"/>
                <a:gd name="T35" fmla="*/ 2147483647 h 357"/>
                <a:gd name="T36" fmla="*/ 2147483647 w 173"/>
                <a:gd name="T37" fmla="*/ 2147483647 h 357"/>
                <a:gd name="T38" fmla="*/ 2147483647 w 173"/>
                <a:gd name="T39" fmla="*/ 2147483647 h 357"/>
                <a:gd name="T40" fmla="*/ 2147483647 w 173"/>
                <a:gd name="T41" fmla="*/ 2147483647 h 357"/>
                <a:gd name="T42" fmla="*/ 2147483647 w 173"/>
                <a:gd name="T43" fmla="*/ 2147483647 h 357"/>
                <a:gd name="T44" fmla="*/ 2147483647 w 173"/>
                <a:gd name="T45" fmla="*/ 2147483647 h 357"/>
                <a:gd name="T46" fmla="*/ 2147483647 w 173"/>
                <a:gd name="T47" fmla="*/ 2147483647 h 357"/>
                <a:gd name="T48" fmla="*/ 2147483647 w 173"/>
                <a:gd name="T49" fmla="*/ 2147483647 h 357"/>
                <a:gd name="T50" fmla="*/ 2147483647 w 173"/>
                <a:gd name="T51" fmla="*/ 2147483647 h 357"/>
                <a:gd name="T52" fmla="*/ 2147483647 w 173"/>
                <a:gd name="T53" fmla="*/ 2147483647 h 357"/>
                <a:gd name="T54" fmla="*/ 2147483647 w 173"/>
                <a:gd name="T55" fmla="*/ 2147483647 h 357"/>
                <a:gd name="T56" fmla="*/ 2147483647 w 173"/>
                <a:gd name="T57" fmla="*/ 2147483647 h 357"/>
                <a:gd name="T58" fmla="*/ 2147483647 w 173"/>
                <a:gd name="T59" fmla="*/ 2147483647 h 357"/>
                <a:gd name="T60" fmla="*/ 2147483647 w 173"/>
                <a:gd name="T61" fmla="*/ 2147483647 h 357"/>
                <a:gd name="T62" fmla="*/ 2147483647 w 173"/>
                <a:gd name="T63" fmla="*/ 2147483647 h 357"/>
                <a:gd name="T64" fmla="*/ 2147483647 w 173"/>
                <a:gd name="T65" fmla="*/ 2147483647 h 357"/>
                <a:gd name="T66" fmla="*/ 2147483647 w 173"/>
                <a:gd name="T67" fmla="*/ 2147483647 h 357"/>
                <a:gd name="T68" fmla="*/ 2147483647 w 173"/>
                <a:gd name="T69" fmla="*/ 2147483647 h 357"/>
                <a:gd name="T70" fmla="*/ 2147483647 w 173"/>
                <a:gd name="T71" fmla="*/ 2147483647 h 357"/>
                <a:gd name="T72" fmla="*/ 2147483647 w 173"/>
                <a:gd name="T73" fmla="*/ 2147483647 h 357"/>
                <a:gd name="T74" fmla="*/ 2147483647 w 173"/>
                <a:gd name="T75" fmla="*/ 2147483647 h 357"/>
                <a:gd name="T76" fmla="*/ 2147483647 w 173"/>
                <a:gd name="T77" fmla="*/ 2147483647 h 357"/>
                <a:gd name="T78" fmla="*/ 2147483647 w 173"/>
                <a:gd name="T79" fmla="*/ 2147483647 h 357"/>
                <a:gd name="T80" fmla="*/ 2147483647 w 173"/>
                <a:gd name="T81" fmla="*/ 2147483647 h 357"/>
                <a:gd name="T82" fmla="*/ 2147483647 w 173"/>
                <a:gd name="T83" fmla="*/ 2147483647 h 357"/>
                <a:gd name="T84" fmla="*/ 2147483647 w 173"/>
                <a:gd name="T85" fmla="*/ 2147483647 h 357"/>
                <a:gd name="T86" fmla="*/ 2147483647 w 173"/>
                <a:gd name="T87" fmla="*/ 2147483647 h 357"/>
                <a:gd name="T88" fmla="*/ 2147483647 w 173"/>
                <a:gd name="T89" fmla="*/ 2147483647 h 357"/>
                <a:gd name="T90" fmla="*/ 2147483647 w 173"/>
                <a:gd name="T91" fmla="*/ 2147483647 h 357"/>
                <a:gd name="T92" fmla="*/ 2147483647 w 173"/>
                <a:gd name="T93" fmla="*/ 2147483647 h 357"/>
                <a:gd name="T94" fmla="*/ 2147483647 w 173"/>
                <a:gd name="T95" fmla="*/ 2147483647 h 357"/>
                <a:gd name="T96" fmla="*/ 2147483647 w 173"/>
                <a:gd name="T97" fmla="*/ 2147483647 h 357"/>
                <a:gd name="T98" fmla="*/ 2147483647 w 173"/>
                <a:gd name="T99" fmla="*/ 2147483647 h 357"/>
                <a:gd name="T100" fmla="*/ 2147483647 w 173"/>
                <a:gd name="T101" fmla="*/ 2147483647 h 357"/>
                <a:gd name="T102" fmla="*/ 2147483647 w 173"/>
                <a:gd name="T103" fmla="*/ 2147483647 h 357"/>
                <a:gd name="T104" fmla="*/ 2147483647 w 173"/>
                <a:gd name="T105" fmla="*/ 2147483647 h 357"/>
                <a:gd name="T106" fmla="*/ 2147483647 w 173"/>
                <a:gd name="T107" fmla="*/ 2147483647 h 357"/>
                <a:gd name="T108" fmla="*/ 2147483647 w 173"/>
                <a:gd name="T109" fmla="*/ 2147483647 h 357"/>
                <a:gd name="T110" fmla="*/ 2147483647 w 173"/>
                <a:gd name="T111" fmla="*/ 2147483647 h 357"/>
                <a:gd name="T112" fmla="*/ 2147483647 w 173"/>
                <a:gd name="T113" fmla="*/ 2147483647 h 357"/>
                <a:gd name="T114" fmla="*/ 2147483647 w 173"/>
                <a:gd name="T115" fmla="*/ 2147483647 h 357"/>
                <a:gd name="T116" fmla="*/ 2147483647 w 173"/>
                <a:gd name="T117" fmla="*/ 2147483647 h 357"/>
                <a:gd name="T118" fmla="*/ 0 w 173"/>
                <a:gd name="T119" fmla="*/ 2147483647 h 357"/>
                <a:gd name="T120" fmla="*/ 0 w 173"/>
                <a:gd name="T121" fmla="*/ 2147483647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56" name="Freeform 270"/>
            <p:cNvSpPr>
              <a:spLocks/>
            </p:cNvSpPr>
            <p:nvPr>
              <p:custDataLst>
                <p:tags r:id="rId579"/>
              </p:custDataLst>
            </p:nvPr>
          </p:nvSpPr>
          <p:spPr bwMode="auto">
            <a:xfrm>
              <a:off x="4551494" y="5227625"/>
              <a:ext cx="23964" cy="57413"/>
            </a:xfrm>
            <a:custGeom>
              <a:avLst/>
              <a:gdLst>
                <a:gd name="T0" fmla="*/ 2147483647 w 50"/>
                <a:gd name="T1" fmla="*/ 0 h 74"/>
                <a:gd name="T2" fmla="*/ 2147483647 w 50"/>
                <a:gd name="T3" fmla="*/ 2147483647 h 74"/>
                <a:gd name="T4" fmla="*/ 2147483647 w 50"/>
                <a:gd name="T5" fmla="*/ 2147483647 h 74"/>
                <a:gd name="T6" fmla="*/ 0 w 50"/>
                <a:gd name="T7" fmla="*/ 2147483647 h 74"/>
                <a:gd name="T8" fmla="*/ 0 w 50"/>
                <a:gd name="T9" fmla="*/ 2147483647 h 74"/>
                <a:gd name="T10" fmla="*/ 0 w 50"/>
                <a:gd name="T11" fmla="*/ 2147483647 h 74"/>
                <a:gd name="T12" fmla="*/ 2147483647 w 50"/>
                <a:gd name="T13" fmla="*/ 2147483647 h 74"/>
                <a:gd name="T14" fmla="*/ 2147483647 w 50"/>
                <a:gd name="T15" fmla="*/ 2147483647 h 74"/>
                <a:gd name="T16" fmla="*/ 2147483647 w 50"/>
                <a:gd name="T17" fmla="*/ 2147483647 h 74"/>
                <a:gd name="T18" fmla="*/ 2147483647 w 50"/>
                <a:gd name="T19" fmla="*/ 2147483647 h 74"/>
                <a:gd name="T20" fmla="*/ 2147483647 w 50"/>
                <a:gd name="T21" fmla="*/ 2147483647 h 74"/>
                <a:gd name="T22" fmla="*/ 2147483647 w 50"/>
                <a:gd name="T23" fmla="*/ 2147483647 h 74"/>
                <a:gd name="T24" fmla="*/ 2147483647 w 50"/>
                <a:gd name="T25" fmla="*/ 2147483647 h 74"/>
                <a:gd name="T26" fmla="*/ 2147483647 w 50"/>
                <a:gd name="T27" fmla="*/ 0 h 74"/>
                <a:gd name="T28" fmla="*/ 2147483647 w 50"/>
                <a:gd name="T29" fmla="*/ 0 h 74"/>
                <a:gd name="T30" fmla="*/ 2147483647 w 50"/>
                <a:gd name="T31" fmla="*/ 0 h 74"/>
                <a:gd name="T32" fmla="*/ 2147483647 w 50"/>
                <a:gd name="T33" fmla="*/ 0 h 74"/>
                <a:gd name="T34" fmla="*/ 2147483647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57" name="Freeform 271"/>
            <p:cNvSpPr>
              <a:spLocks/>
            </p:cNvSpPr>
            <p:nvPr>
              <p:custDataLst>
                <p:tags r:id="rId580"/>
              </p:custDataLst>
            </p:nvPr>
          </p:nvSpPr>
          <p:spPr bwMode="auto">
            <a:xfrm>
              <a:off x="4452641" y="5319789"/>
              <a:ext cx="58413" cy="54391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58" name="Freeform 272"/>
            <p:cNvSpPr>
              <a:spLocks/>
            </p:cNvSpPr>
            <p:nvPr>
              <p:custDataLst>
                <p:tags r:id="rId581"/>
              </p:custDataLst>
            </p:nvPr>
          </p:nvSpPr>
          <p:spPr bwMode="auto">
            <a:xfrm>
              <a:off x="6545030" y="3144139"/>
              <a:ext cx="113831" cy="163174"/>
            </a:xfrm>
            <a:custGeom>
              <a:avLst/>
              <a:gdLst>
                <a:gd name="T0" fmla="*/ 2147483647 w 266"/>
                <a:gd name="T1" fmla="*/ 2147483647 h 326"/>
                <a:gd name="T2" fmla="*/ 2147483647 w 266"/>
                <a:gd name="T3" fmla="*/ 2147483647 h 326"/>
                <a:gd name="T4" fmla="*/ 2147483647 w 266"/>
                <a:gd name="T5" fmla="*/ 2147483647 h 326"/>
                <a:gd name="T6" fmla="*/ 2147483647 w 266"/>
                <a:gd name="T7" fmla="*/ 2147483647 h 326"/>
                <a:gd name="T8" fmla="*/ 2147483647 w 266"/>
                <a:gd name="T9" fmla="*/ 2147483647 h 326"/>
                <a:gd name="T10" fmla="*/ 2147483647 w 266"/>
                <a:gd name="T11" fmla="*/ 2147483647 h 326"/>
                <a:gd name="T12" fmla="*/ 2147483647 w 266"/>
                <a:gd name="T13" fmla="*/ 2147483647 h 326"/>
                <a:gd name="T14" fmla="*/ 2147483647 w 266"/>
                <a:gd name="T15" fmla="*/ 2147483647 h 326"/>
                <a:gd name="T16" fmla="*/ 2147483647 w 266"/>
                <a:gd name="T17" fmla="*/ 2147483647 h 326"/>
                <a:gd name="T18" fmla="*/ 2147483647 w 266"/>
                <a:gd name="T19" fmla="*/ 2147483647 h 326"/>
                <a:gd name="T20" fmla="*/ 2147483647 w 266"/>
                <a:gd name="T21" fmla="*/ 2147483647 h 326"/>
                <a:gd name="T22" fmla="*/ 2147483647 w 266"/>
                <a:gd name="T23" fmla="*/ 2147483647 h 326"/>
                <a:gd name="T24" fmla="*/ 2147483647 w 266"/>
                <a:gd name="T25" fmla="*/ 2147483647 h 326"/>
                <a:gd name="T26" fmla="*/ 2147483647 w 266"/>
                <a:gd name="T27" fmla="*/ 2147483647 h 326"/>
                <a:gd name="T28" fmla="*/ 2147483647 w 266"/>
                <a:gd name="T29" fmla="*/ 2147483647 h 326"/>
                <a:gd name="T30" fmla="*/ 2147483647 w 266"/>
                <a:gd name="T31" fmla="*/ 2147483647 h 326"/>
                <a:gd name="T32" fmla="*/ 2147483647 w 266"/>
                <a:gd name="T33" fmla="*/ 2147483647 h 326"/>
                <a:gd name="T34" fmla="*/ 2147483647 w 266"/>
                <a:gd name="T35" fmla="*/ 2147483647 h 326"/>
                <a:gd name="T36" fmla="*/ 2147483647 w 266"/>
                <a:gd name="T37" fmla="*/ 2147483647 h 326"/>
                <a:gd name="T38" fmla="*/ 2147483647 w 266"/>
                <a:gd name="T39" fmla="*/ 2147483647 h 326"/>
                <a:gd name="T40" fmla="*/ 2147483647 w 266"/>
                <a:gd name="T41" fmla="*/ 2147483647 h 326"/>
                <a:gd name="T42" fmla="*/ 2147483647 w 266"/>
                <a:gd name="T43" fmla="*/ 2147483647 h 326"/>
                <a:gd name="T44" fmla="*/ 2147483647 w 266"/>
                <a:gd name="T45" fmla="*/ 2147483647 h 326"/>
                <a:gd name="T46" fmla="*/ 2147483647 w 266"/>
                <a:gd name="T47" fmla="*/ 2147483647 h 326"/>
                <a:gd name="T48" fmla="*/ 2147483647 w 266"/>
                <a:gd name="T49" fmla="*/ 2147483647 h 326"/>
                <a:gd name="T50" fmla="*/ 2147483647 w 266"/>
                <a:gd name="T51" fmla="*/ 2147483647 h 326"/>
                <a:gd name="T52" fmla="*/ 2147483647 w 266"/>
                <a:gd name="T53" fmla="*/ 2147483647 h 326"/>
                <a:gd name="T54" fmla="*/ 2147483647 w 266"/>
                <a:gd name="T55" fmla="*/ 2147483647 h 326"/>
                <a:gd name="T56" fmla="*/ 2147483647 w 266"/>
                <a:gd name="T57" fmla="*/ 2147483647 h 326"/>
                <a:gd name="T58" fmla="*/ 2147483647 w 266"/>
                <a:gd name="T59" fmla="*/ 2147483647 h 326"/>
                <a:gd name="T60" fmla="*/ 2147483647 w 266"/>
                <a:gd name="T61" fmla="*/ 2147483647 h 326"/>
                <a:gd name="T62" fmla="*/ 2147483647 w 266"/>
                <a:gd name="T63" fmla="*/ 2147483647 h 326"/>
                <a:gd name="T64" fmla="*/ 2147483647 w 266"/>
                <a:gd name="T65" fmla="*/ 2147483647 h 326"/>
                <a:gd name="T66" fmla="*/ 2147483647 w 266"/>
                <a:gd name="T67" fmla="*/ 2147483647 h 326"/>
                <a:gd name="T68" fmla="*/ 2147483647 w 266"/>
                <a:gd name="T69" fmla="*/ 2147483647 h 326"/>
                <a:gd name="T70" fmla="*/ 2147483647 w 266"/>
                <a:gd name="T71" fmla="*/ 2147483647 h 326"/>
                <a:gd name="T72" fmla="*/ 2147483647 w 266"/>
                <a:gd name="T73" fmla="*/ 2147483647 h 326"/>
                <a:gd name="T74" fmla="*/ 2147483647 w 266"/>
                <a:gd name="T75" fmla="*/ 2147483647 h 326"/>
                <a:gd name="T76" fmla="*/ 2147483647 w 266"/>
                <a:gd name="T77" fmla="*/ 2147483647 h 326"/>
                <a:gd name="T78" fmla="*/ 2147483647 w 266"/>
                <a:gd name="T79" fmla="*/ 2147483647 h 326"/>
                <a:gd name="T80" fmla="*/ 2147483647 w 266"/>
                <a:gd name="T81" fmla="*/ 2147483647 h 326"/>
                <a:gd name="T82" fmla="*/ 2147483647 w 266"/>
                <a:gd name="T83" fmla="*/ 2147483647 h 326"/>
                <a:gd name="T84" fmla="*/ 2147483647 w 266"/>
                <a:gd name="T85" fmla="*/ 2147483647 h 326"/>
                <a:gd name="T86" fmla="*/ 2147483647 w 266"/>
                <a:gd name="T87" fmla="*/ 2147483647 h 326"/>
                <a:gd name="T88" fmla="*/ 2147483647 w 266"/>
                <a:gd name="T89" fmla="*/ 2147483647 h 326"/>
                <a:gd name="T90" fmla="*/ 2147483647 w 266"/>
                <a:gd name="T91" fmla="*/ 2147483647 h 326"/>
                <a:gd name="T92" fmla="*/ 2147483647 w 266"/>
                <a:gd name="T93" fmla="*/ 2147483647 h 326"/>
                <a:gd name="T94" fmla="*/ 2147483647 w 266"/>
                <a:gd name="T95" fmla="*/ 2147483647 h 326"/>
                <a:gd name="T96" fmla="*/ 2147483647 w 266"/>
                <a:gd name="T97" fmla="*/ 2147483647 h 326"/>
                <a:gd name="T98" fmla="*/ 2147483647 w 266"/>
                <a:gd name="T99" fmla="*/ 2147483647 h 326"/>
                <a:gd name="T100" fmla="*/ 2147483647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59" name="Freeform 273"/>
            <p:cNvSpPr>
              <a:spLocks/>
            </p:cNvSpPr>
            <p:nvPr>
              <p:custDataLst>
                <p:tags r:id="rId582"/>
              </p:custDataLst>
            </p:nvPr>
          </p:nvSpPr>
          <p:spPr bwMode="auto">
            <a:xfrm>
              <a:off x="5668833" y="3538475"/>
              <a:ext cx="194710" cy="117848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2147483647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2147483647 w 471"/>
                <a:gd name="T73" fmla="*/ 2147483647 h 237"/>
                <a:gd name="T74" fmla="*/ 21474836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60" name="Freeform 274"/>
            <p:cNvSpPr>
              <a:spLocks/>
            </p:cNvSpPr>
            <p:nvPr>
              <p:custDataLst>
                <p:tags r:id="rId583"/>
              </p:custDataLst>
            </p:nvPr>
          </p:nvSpPr>
          <p:spPr bwMode="auto">
            <a:xfrm>
              <a:off x="5872530" y="3591356"/>
              <a:ext cx="68898" cy="61945"/>
            </a:xfrm>
            <a:custGeom>
              <a:avLst/>
              <a:gdLst>
                <a:gd name="T0" fmla="*/ 2147483647 w 167"/>
                <a:gd name="T1" fmla="*/ 2147483647 h 123"/>
                <a:gd name="T2" fmla="*/ 2147483647 w 167"/>
                <a:gd name="T3" fmla="*/ 2147483647 h 123"/>
                <a:gd name="T4" fmla="*/ 2147483647 w 167"/>
                <a:gd name="T5" fmla="*/ 2147483647 h 123"/>
                <a:gd name="T6" fmla="*/ 2147483647 w 167"/>
                <a:gd name="T7" fmla="*/ 2147483647 h 123"/>
                <a:gd name="T8" fmla="*/ 2147483647 w 167"/>
                <a:gd name="T9" fmla="*/ 2147483647 h 123"/>
                <a:gd name="T10" fmla="*/ 2147483647 w 167"/>
                <a:gd name="T11" fmla="*/ 2147483647 h 123"/>
                <a:gd name="T12" fmla="*/ 2147483647 w 167"/>
                <a:gd name="T13" fmla="*/ 2147483647 h 123"/>
                <a:gd name="T14" fmla="*/ 2147483647 w 167"/>
                <a:gd name="T15" fmla="*/ 2147483647 h 123"/>
                <a:gd name="T16" fmla="*/ 2147483647 w 167"/>
                <a:gd name="T17" fmla="*/ 2147483647 h 123"/>
                <a:gd name="T18" fmla="*/ 2147483647 w 167"/>
                <a:gd name="T19" fmla="*/ 2147483647 h 123"/>
                <a:gd name="T20" fmla="*/ 2147483647 w 167"/>
                <a:gd name="T21" fmla="*/ 2147483647 h 123"/>
                <a:gd name="T22" fmla="*/ 2147483647 w 167"/>
                <a:gd name="T23" fmla="*/ 2147483647 h 123"/>
                <a:gd name="T24" fmla="*/ 2147483647 w 167"/>
                <a:gd name="T25" fmla="*/ 2147483647 h 123"/>
                <a:gd name="T26" fmla="*/ 2147483647 w 167"/>
                <a:gd name="T27" fmla="*/ 2147483647 h 123"/>
                <a:gd name="T28" fmla="*/ 2147483647 w 167"/>
                <a:gd name="T29" fmla="*/ 2147483647 h 123"/>
                <a:gd name="T30" fmla="*/ 2147483647 w 167"/>
                <a:gd name="T31" fmla="*/ 2147483647 h 123"/>
                <a:gd name="T32" fmla="*/ 2147483647 w 167"/>
                <a:gd name="T33" fmla="*/ 2147483647 h 123"/>
                <a:gd name="T34" fmla="*/ 2147483647 w 167"/>
                <a:gd name="T35" fmla="*/ 2147483647 h 123"/>
                <a:gd name="T36" fmla="*/ 2147483647 w 167"/>
                <a:gd name="T37" fmla="*/ 2147483647 h 123"/>
                <a:gd name="T38" fmla="*/ 2147483647 w 167"/>
                <a:gd name="T39" fmla="*/ 2147483647 h 123"/>
                <a:gd name="T40" fmla="*/ 2147483647 w 167"/>
                <a:gd name="T41" fmla="*/ 2147483647 h 123"/>
                <a:gd name="T42" fmla="*/ 2147483647 w 167"/>
                <a:gd name="T43" fmla="*/ 2147483647 h 123"/>
                <a:gd name="T44" fmla="*/ 2147483647 w 167"/>
                <a:gd name="T45" fmla="*/ 2147483647 h 123"/>
                <a:gd name="T46" fmla="*/ 2147483647 w 167"/>
                <a:gd name="T47" fmla="*/ 2147483647 h 123"/>
                <a:gd name="T48" fmla="*/ 0 w 167"/>
                <a:gd name="T49" fmla="*/ 2147483647 h 123"/>
                <a:gd name="T50" fmla="*/ 2147483647 w 167"/>
                <a:gd name="T51" fmla="*/ 2147483647 h 123"/>
                <a:gd name="T52" fmla="*/ 2147483647 w 167"/>
                <a:gd name="T53" fmla="*/ 2147483647 h 123"/>
                <a:gd name="T54" fmla="*/ 2147483647 w 167"/>
                <a:gd name="T55" fmla="*/ 2147483647 h 123"/>
                <a:gd name="T56" fmla="*/ 2147483647 w 167"/>
                <a:gd name="T57" fmla="*/ 2147483647 h 123"/>
                <a:gd name="T58" fmla="*/ 2147483647 w 167"/>
                <a:gd name="T59" fmla="*/ 2147483647 h 123"/>
                <a:gd name="T60" fmla="*/ 2147483647 w 167"/>
                <a:gd name="T61" fmla="*/ 2147483647 h 123"/>
                <a:gd name="T62" fmla="*/ 2147483647 w 167"/>
                <a:gd name="T63" fmla="*/ 2147483647 h 123"/>
                <a:gd name="T64" fmla="*/ 2147483647 w 167"/>
                <a:gd name="T65" fmla="*/ 2147483647 h 123"/>
                <a:gd name="T66" fmla="*/ 2147483647 w 167"/>
                <a:gd name="T67" fmla="*/ 2147483647 h 123"/>
                <a:gd name="T68" fmla="*/ 2147483647 w 167"/>
                <a:gd name="T69" fmla="*/ 2147483647 h 123"/>
                <a:gd name="T70" fmla="*/ 2147483647 w 167"/>
                <a:gd name="T71" fmla="*/ 2147483647 h 123"/>
                <a:gd name="T72" fmla="*/ 2147483647 w 167"/>
                <a:gd name="T73" fmla="*/ 0 h 123"/>
                <a:gd name="T74" fmla="*/ 2147483647 w 167"/>
                <a:gd name="T75" fmla="*/ 2147483647 h 123"/>
                <a:gd name="T76" fmla="*/ 2147483647 w 167"/>
                <a:gd name="T77" fmla="*/ 2147483647 h 123"/>
                <a:gd name="T78" fmla="*/ 2147483647 w 167"/>
                <a:gd name="T79" fmla="*/ 2147483647 h 123"/>
                <a:gd name="T80" fmla="*/ 2147483647 w 167"/>
                <a:gd name="T81" fmla="*/ 2147483647 h 123"/>
                <a:gd name="T82" fmla="*/ 2147483647 w 167"/>
                <a:gd name="T83" fmla="*/ 2147483647 h 123"/>
                <a:gd name="T84" fmla="*/ 2147483647 w 167"/>
                <a:gd name="T85" fmla="*/ 2147483647 h 123"/>
                <a:gd name="T86" fmla="*/ 2147483647 w 167"/>
                <a:gd name="T87" fmla="*/ 2147483647 h 123"/>
                <a:gd name="T88" fmla="*/ 2147483647 w 167"/>
                <a:gd name="T89" fmla="*/ 2147483647 h 123"/>
                <a:gd name="T90" fmla="*/ 2147483647 w 167"/>
                <a:gd name="T91" fmla="*/ 2147483647 h 123"/>
                <a:gd name="T92" fmla="*/ 2147483647 w 167"/>
                <a:gd name="T93" fmla="*/ 2147483647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61" name="Freeform 275"/>
            <p:cNvSpPr>
              <a:spLocks/>
            </p:cNvSpPr>
            <p:nvPr>
              <p:custDataLst>
                <p:tags r:id="rId584"/>
              </p:custDataLst>
            </p:nvPr>
          </p:nvSpPr>
          <p:spPr bwMode="auto">
            <a:xfrm>
              <a:off x="5863543" y="3659345"/>
              <a:ext cx="125813" cy="158642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2147483647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147483647 h 321"/>
                <a:gd name="T50" fmla="*/ 2147483647 w 306"/>
                <a:gd name="T51" fmla="*/ 2147483647 h 321"/>
                <a:gd name="T52" fmla="*/ 2147483647 w 306"/>
                <a:gd name="T53" fmla="*/ 2147483647 h 321"/>
                <a:gd name="T54" fmla="*/ 2147483647 w 306"/>
                <a:gd name="T55" fmla="*/ 2147483647 h 321"/>
                <a:gd name="T56" fmla="*/ 2147483647 w 306"/>
                <a:gd name="T57" fmla="*/ 2147483647 h 321"/>
                <a:gd name="T58" fmla="*/ 2147483647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147483647 w 306"/>
                <a:gd name="T69" fmla="*/ 2147483647 h 321"/>
                <a:gd name="T70" fmla="*/ 2147483647 w 306"/>
                <a:gd name="T71" fmla="*/ 2147483647 h 321"/>
                <a:gd name="T72" fmla="*/ 2147483647 w 306"/>
                <a:gd name="T73" fmla="*/ 2147483647 h 321"/>
                <a:gd name="T74" fmla="*/ 2147483647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62" name="Freeform 276"/>
            <p:cNvSpPr>
              <a:spLocks/>
            </p:cNvSpPr>
            <p:nvPr>
              <p:custDataLst>
                <p:tags r:id="rId585"/>
              </p:custDataLst>
            </p:nvPr>
          </p:nvSpPr>
          <p:spPr bwMode="auto">
            <a:xfrm>
              <a:off x="6163098" y="3769639"/>
              <a:ext cx="190217" cy="256848"/>
            </a:xfrm>
            <a:custGeom>
              <a:avLst/>
              <a:gdLst>
                <a:gd name="T0" fmla="*/ 2147483647 w 471"/>
                <a:gd name="T1" fmla="*/ 2147483647 h 518"/>
                <a:gd name="T2" fmla="*/ 2147483647 w 471"/>
                <a:gd name="T3" fmla="*/ 2147483647 h 518"/>
                <a:gd name="T4" fmla="*/ 2147483647 w 471"/>
                <a:gd name="T5" fmla="*/ 2147483647 h 518"/>
                <a:gd name="T6" fmla="*/ 2147483647 w 471"/>
                <a:gd name="T7" fmla="*/ 2147483647 h 518"/>
                <a:gd name="T8" fmla="*/ 2147483647 w 471"/>
                <a:gd name="T9" fmla="*/ 2147483647 h 518"/>
                <a:gd name="T10" fmla="*/ 2147483647 w 471"/>
                <a:gd name="T11" fmla="*/ 2147483647 h 518"/>
                <a:gd name="T12" fmla="*/ 2147483647 w 471"/>
                <a:gd name="T13" fmla="*/ 2147483647 h 518"/>
                <a:gd name="T14" fmla="*/ 2147483647 w 471"/>
                <a:gd name="T15" fmla="*/ 2147483647 h 518"/>
                <a:gd name="T16" fmla="*/ 2147483647 w 471"/>
                <a:gd name="T17" fmla="*/ 2147483647 h 518"/>
                <a:gd name="T18" fmla="*/ 2147483647 w 471"/>
                <a:gd name="T19" fmla="*/ 2147483647 h 518"/>
                <a:gd name="T20" fmla="*/ 2147483647 w 471"/>
                <a:gd name="T21" fmla="*/ 2147483647 h 518"/>
                <a:gd name="T22" fmla="*/ 2147483647 w 471"/>
                <a:gd name="T23" fmla="*/ 2147483647 h 518"/>
                <a:gd name="T24" fmla="*/ 2147483647 w 471"/>
                <a:gd name="T25" fmla="*/ 2147483647 h 518"/>
                <a:gd name="T26" fmla="*/ 2147483647 w 471"/>
                <a:gd name="T27" fmla="*/ 2147483647 h 518"/>
                <a:gd name="T28" fmla="*/ 2147483647 w 471"/>
                <a:gd name="T29" fmla="*/ 2147483647 h 518"/>
                <a:gd name="T30" fmla="*/ 2147483647 w 471"/>
                <a:gd name="T31" fmla="*/ 2147483647 h 518"/>
                <a:gd name="T32" fmla="*/ 2147483647 w 471"/>
                <a:gd name="T33" fmla="*/ 2147483647 h 518"/>
                <a:gd name="T34" fmla="*/ 2147483647 w 471"/>
                <a:gd name="T35" fmla="*/ 2147483647 h 518"/>
                <a:gd name="T36" fmla="*/ 2147483647 w 471"/>
                <a:gd name="T37" fmla="*/ 2147483647 h 518"/>
                <a:gd name="T38" fmla="*/ 2147483647 w 471"/>
                <a:gd name="T39" fmla="*/ 2147483647 h 518"/>
                <a:gd name="T40" fmla="*/ 2147483647 w 471"/>
                <a:gd name="T41" fmla="*/ 2147483647 h 518"/>
                <a:gd name="T42" fmla="*/ 2147483647 w 471"/>
                <a:gd name="T43" fmla="*/ 2147483647 h 518"/>
                <a:gd name="T44" fmla="*/ 2147483647 w 471"/>
                <a:gd name="T45" fmla="*/ 2147483647 h 518"/>
                <a:gd name="T46" fmla="*/ 2147483647 w 471"/>
                <a:gd name="T47" fmla="*/ 2147483647 h 518"/>
                <a:gd name="T48" fmla="*/ 2147483647 w 471"/>
                <a:gd name="T49" fmla="*/ 2147483647 h 518"/>
                <a:gd name="T50" fmla="*/ 2147483647 w 471"/>
                <a:gd name="T51" fmla="*/ 2147483647 h 518"/>
                <a:gd name="T52" fmla="*/ 2147483647 w 471"/>
                <a:gd name="T53" fmla="*/ 2147483647 h 518"/>
                <a:gd name="T54" fmla="*/ 2147483647 w 471"/>
                <a:gd name="T55" fmla="*/ 2147483647 h 518"/>
                <a:gd name="T56" fmla="*/ 2147483647 w 471"/>
                <a:gd name="T57" fmla="*/ 2147483647 h 518"/>
                <a:gd name="T58" fmla="*/ 2147483647 w 471"/>
                <a:gd name="T59" fmla="*/ 2147483647 h 518"/>
                <a:gd name="T60" fmla="*/ 2147483647 w 471"/>
                <a:gd name="T61" fmla="*/ 2147483647 h 518"/>
                <a:gd name="T62" fmla="*/ 2147483647 w 471"/>
                <a:gd name="T63" fmla="*/ 2147483647 h 518"/>
                <a:gd name="T64" fmla="*/ 2147483647 w 471"/>
                <a:gd name="T65" fmla="*/ 2147483647 h 518"/>
                <a:gd name="T66" fmla="*/ 2147483647 w 471"/>
                <a:gd name="T67" fmla="*/ 2147483647 h 518"/>
                <a:gd name="T68" fmla="*/ 2147483647 w 471"/>
                <a:gd name="T69" fmla="*/ 2147483647 h 518"/>
                <a:gd name="T70" fmla="*/ 2147483647 w 471"/>
                <a:gd name="T71" fmla="*/ 2147483647 h 518"/>
                <a:gd name="T72" fmla="*/ 2147483647 w 471"/>
                <a:gd name="T73" fmla="*/ 2147483647 h 518"/>
                <a:gd name="T74" fmla="*/ 2147483647 w 471"/>
                <a:gd name="T75" fmla="*/ 2147483647 h 518"/>
                <a:gd name="T76" fmla="*/ 2147483647 w 471"/>
                <a:gd name="T77" fmla="*/ 2147483647 h 518"/>
                <a:gd name="T78" fmla="*/ 2147483647 w 471"/>
                <a:gd name="T79" fmla="*/ 2147483647 h 518"/>
                <a:gd name="T80" fmla="*/ 2147483647 w 471"/>
                <a:gd name="T81" fmla="*/ 2147483647 h 518"/>
                <a:gd name="T82" fmla="*/ 2147483647 w 471"/>
                <a:gd name="T83" fmla="*/ 2147483647 h 518"/>
                <a:gd name="T84" fmla="*/ 2147483647 w 471"/>
                <a:gd name="T85" fmla="*/ 2147483647 h 518"/>
                <a:gd name="T86" fmla="*/ 2147483647 w 471"/>
                <a:gd name="T87" fmla="*/ 2147483647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63" name="Freeform 277"/>
            <p:cNvSpPr>
              <a:spLocks/>
            </p:cNvSpPr>
            <p:nvPr>
              <p:custDataLst>
                <p:tags r:id="rId586"/>
              </p:custDataLst>
            </p:nvPr>
          </p:nvSpPr>
          <p:spPr bwMode="auto">
            <a:xfrm>
              <a:off x="6240982" y="4008356"/>
              <a:ext cx="125813" cy="123891"/>
            </a:xfrm>
            <a:custGeom>
              <a:avLst/>
              <a:gdLst>
                <a:gd name="T0" fmla="*/ 2147483647 w 293"/>
                <a:gd name="T1" fmla="*/ 2147483647 h 246"/>
                <a:gd name="T2" fmla="*/ 2147483647 w 293"/>
                <a:gd name="T3" fmla="*/ 2147483647 h 246"/>
                <a:gd name="T4" fmla="*/ 2147483647 w 293"/>
                <a:gd name="T5" fmla="*/ 2147483647 h 246"/>
                <a:gd name="T6" fmla="*/ 2147483647 w 293"/>
                <a:gd name="T7" fmla="*/ 2147483647 h 246"/>
                <a:gd name="T8" fmla="*/ 2147483647 w 293"/>
                <a:gd name="T9" fmla="*/ 2147483647 h 246"/>
                <a:gd name="T10" fmla="*/ 2147483647 w 293"/>
                <a:gd name="T11" fmla="*/ 2147483647 h 246"/>
                <a:gd name="T12" fmla="*/ 2147483647 w 293"/>
                <a:gd name="T13" fmla="*/ 2147483647 h 246"/>
                <a:gd name="T14" fmla="*/ 2147483647 w 293"/>
                <a:gd name="T15" fmla="*/ 2147483647 h 246"/>
                <a:gd name="T16" fmla="*/ 2147483647 w 293"/>
                <a:gd name="T17" fmla="*/ 2147483647 h 246"/>
                <a:gd name="T18" fmla="*/ 2147483647 w 293"/>
                <a:gd name="T19" fmla="*/ 2147483647 h 246"/>
                <a:gd name="T20" fmla="*/ 2147483647 w 293"/>
                <a:gd name="T21" fmla="*/ 2147483647 h 246"/>
                <a:gd name="T22" fmla="*/ 2147483647 w 293"/>
                <a:gd name="T23" fmla="*/ 2147483647 h 246"/>
                <a:gd name="T24" fmla="*/ 2147483647 w 293"/>
                <a:gd name="T25" fmla="*/ 2147483647 h 246"/>
                <a:gd name="T26" fmla="*/ 2147483647 w 293"/>
                <a:gd name="T27" fmla="*/ 2147483647 h 246"/>
                <a:gd name="T28" fmla="*/ 2147483647 w 293"/>
                <a:gd name="T29" fmla="*/ 2147483647 h 246"/>
                <a:gd name="T30" fmla="*/ 2147483647 w 293"/>
                <a:gd name="T31" fmla="*/ 2147483647 h 246"/>
                <a:gd name="T32" fmla="*/ 2147483647 w 293"/>
                <a:gd name="T33" fmla="*/ 2147483647 h 246"/>
                <a:gd name="T34" fmla="*/ 2147483647 w 293"/>
                <a:gd name="T35" fmla="*/ 2147483647 h 246"/>
                <a:gd name="T36" fmla="*/ 2147483647 w 293"/>
                <a:gd name="T37" fmla="*/ 2147483647 h 246"/>
                <a:gd name="T38" fmla="*/ 2147483647 w 293"/>
                <a:gd name="T39" fmla="*/ 2147483647 h 246"/>
                <a:gd name="T40" fmla="*/ 2147483647 w 293"/>
                <a:gd name="T41" fmla="*/ 2147483647 h 246"/>
                <a:gd name="T42" fmla="*/ 2147483647 w 293"/>
                <a:gd name="T43" fmla="*/ 2147483647 h 246"/>
                <a:gd name="T44" fmla="*/ 2147483647 w 293"/>
                <a:gd name="T45" fmla="*/ 2147483647 h 246"/>
                <a:gd name="T46" fmla="*/ 2147483647 w 293"/>
                <a:gd name="T47" fmla="*/ 2147483647 h 246"/>
                <a:gd name="T48" fmla="*/ 2147483647 w 293"/>
                <a:gd name="T49" fmla="*/ 2147483647 h 246"/>
                <a:gd name="T50" fmla="*/ 2147483647 w 293"/>
                <a:gd name="T51" fmla="*/ 2147483647 h 246"/>
                <a:gd name="T52" fmla="*/ 2147483647 w 293"/>
                <a:gd name="T53" fmla="*/ 2147483647 h 246"/>
                <a:gd name="T54" fmla="*/ 2147483647 w 293"/>
                <a:gd name="T55" fmla="*/ 2147483647 h 246"/>
                <a:gd name="T56" fmla="*/ 2147483647 w 293"/>
                <a:gd name="T57" fmla="*/ 2147483647 h 246"/>
                <a:gd name="T58" fmla="*/ 2147483647 w 293"/>
                <a:gd name="T59" fmla="*/ 2147483647 h 246"/>
                <a:gd name="T60" fmla="*/ 2147483647 w 293"/>
                <a:gd name="T61" fmla="*/ 2147483647 h 246"/>
                <a:gd name="T62" fmla="*/ 0 w 293"/>
                <a:gd name="T63" fmla="*/ 2147483647 h 246"/>
                <a:gd name="T64" fmla="*/ 2147483647 w 293"/>
                <a:gd name="T65" fmla="*/ 2147483647 h 246"/>
                <a:gd name="T66" fmla="*/ 2147483647 w 293"/>
                <a:gd name="T67" fmla="*/ 2147483647 h 246"/>
                <a:gd name="T68" fmla="*/ 2147483647 w 293"/>
                <a:gd name="T69" fmla="*/ 2147483647 h 246"/>
                <a:gd name="T70" fmla="*/ 2147483647 w 293"/>
                <a:gd name="T71" fmla="*/ 2147483647 h 246"/>
                <a:gd name="T72" fmla="*/ 2147483647 w 293"/>
                <a:gd name="T73" fmla="*/ 2147483647 h 246"/>
                <a:gd name="T74" fmla="*/ 2147483647 w 293"/>
                <a:gd name="T75" fmla="*/ 2147483647 h 246"/>
                <a:gd name="T76" fmla="*/ 2147483647 w 293"/>
                <a:gd name="T77" fmla="*/ 2147483647 h 246"/>
                <a:gd name="T78" fmla="*/ 2147483647 w 293"/>
                <a:gd name="T79" fmla="*/ 2147483647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64" name="Freeform 278"/>
            <p:cNvSpPr>
              <a:spLocks/>
            </p:cNvSpPr>
            <p:nvPr>
              <p:custDataLst>
                <p:tags r:id="rId587"/>
              </p:custDataLst>
            </p:nvPr>
          </p:nvSpPr>
          <p:spPr bwMode="auto">
            <a:xfrm>
              <a:off x="6619918" y="3281628"/>
              <a:ext cx="80880" cy="123891"/>
            </a:xfrm>
            <a:custGeom>
              <a:avLst/>
              <a:gdLst>
                <a:gd name="T0" fmla="*/ 2147483647 w 200"/>
                <a:gd name="T1" fmla="*/ 2147483647 h 246"/>
                <a:gd name="T2" fmla="*/ 2147483647 w 200"/>
                <a:gd name="T3" fmla="*/ 2147483647 h 246"/>
                <a:gd name="T4" fmla="*/ 2147483647 w 200"/>
                <a:gd name="T5" fmla="*/ 2147483647 h 246"/>
                <a:gd name="T6" fmla="*/ 2147483647 w 200"/>
                <a:gd name="T7" fmla="*/ 2147483647 h 246"/>
                <a:gd name="T8" fmla="*/ 2147483647 w 200"/>
                <a:gd name="T9" fmla="*/ 2147483647 h 246"/>
                <a:gd name="T10" fmla="*/ 2147483647 w 200"/>
                <a:gd name="T11" fmla="*/ 2147483647 h 246"/>
                <a:gd name="T12" fmla="*/ 2147483647 w 200"/>
                <a:gd name="T13" fmla="*/ 2147483647 h 246"/>
                <a:gd name="T14" fmla="*/ 2147483647 w 200"/>
                <a:gd name="T15" fmla="*/ 2147483647 h 246"/>
                <a:gd name="T16" fmla="*/ 2147483647 w 200"/>
                <a:gd name="T17" fmla="*/ 2147483647 h 246"/>
                <a:gd name="T18" fmla="*/ 2147483647 w 200"/>
                <a:gd name="T19" fmla="*/ 2147483647 h 246"/>
                <a:gd name="T20" fmla="*/ 2147483647 w 200"/>
                <a:gd name="T21" fmla="*/ 2147483647 h 246"/>
                <a:gd name="T22" fmla="*/ 2147483647 w 200"/>
                <a:gd name="T23" fmla="*/ 2147483647 h 246"/>
                <a:gd name="T24" fmla="*/ 2147483647 w 200"/>
                <a:gd name="T25" fmla="*/ 2147483647 h 246"/>
                <a:gd name="T26" fmla="*/ 2147483647 w 200"/>
                <a:gd name="T27" fmla="*/ 2147483647 h 246"/>
                <a:gd name="T28" fmla="*/ 2147483647 w 200"/>
                <a:gd name="T29" fmla="*/ 2147483647 h 246"/>
                <a:gd name="T30" fmla="*/ 2147483647 w 200"/>
                <a:gd name="T31" fmla="*/ 2147483647 h 246"/>
                <a:gd name="T32" fmla="*/ 2147483647 w 200"/>
                <a:gd name="T33" fmla="*/ 2147483647 h 246"/>
                <a:gd name="T34" fmla="*/ 2147483647 w 200"/>
                <a:gd name="T35" fmla="*/ 2147483647 h 246"/>
                <a:gd name="T36" fmla="*/ 2147483647 w 200"/>
                <a:gd name="T37" fmla="*/ 2147483647 h 246"/>
                <a:gd name="T38" fmla="*/ 2147483647 w 200"/>
                <a:gd name="T39" fmla="*/ 2147483647 h 246"/>
                <a:gd name="T40" fmla="*/ 2147483647 w 200"/>
                <a:gd name="T41" fmla="*/ 2147483647 h 246"/>
                <a:gd name="T42" fmla="*/ 2147483647 w 200"/>
                <a:gd name="T43" fmla="*/ 2147483647 h 246"/>
                <a:gd name="T44" fmla="*/ 2147483647 w 200"/>
                <a:gd name="T45" fmla="*/ 2147483647 h 246"/>
                <a:gd name="T46" fmla="*/ 2147483647 w 200"/>
                <a:gd name="T47" fmla="*/ 2147483647 h 246"/>
                <a:gd name="T48" fmla="*/ 2147483647 w 200"/>
                <a:gd name="T49" fmla="*/ 2147483647 h 246"/>
                <a:gd name="T50" fmla="*/ 2147483647 w 200"/>
                <a:gd name="T51" fmla="*/ 2147483647 h 246"/>
                <a:gd name="T52" fmla="*/ 2147483647 w 200"/>
                <a:gd name="T53" fmla="*/ 2147483647 h 246"/>
                <a:gd name="T54" fmla="*/ 2147483647 w 200"/>
                <a:gd name="T55" fmla="*/ 2147483647 h 246"/>
                <a:gd name="T56" fmla="*/ 2147483647 w 200"/>
                <a:gd name="T57" fmla="*/ 2147483647 h 246"/>
                <a:gd name="T58" fmla="*/ 2147483647 w 200"/>
                <a:gd name="T59" fmla="*/ 2147483647 h 246"/>
                <a:gd name="T60" fmla="*/ 2147483647 w 200"/>
                <a:gd name="T61" fmla="*/ 2147483647 h 246"/>
                <a:gd name="T62" fmla="*/ 2147483647 w 200"/>
                <a:gd name="T63" fmla="*/ 2147483647 h 246"/>
                <a:gd name="T64" fmla="*/ 2147483647 w 200"/>
                <a:gd name="T65" fmla="*/ 2147483647 h 246"/>
                <a:gd name="T66" fmla="*/ 2147483647 w 200"/>
                <a:gd name="T67" fmla="*/ 2147483647 h 246"/>
                <a:gd name="T68" fmla="*/ 2147483647 w 200"/>
                <a:gd name="T69" fmla="*/ 2147483647 h 246"/>
                <a:gd name="T70" fmla="*/ 2147483647 w 200"/>
                <a:gd name="T71" fmla="*/ 2147483647 h 246"/>
                <a:gd name="T72" fmla="*/ 2147483647 w 200"/>
                <a:gd name="T73" fmla="*/ 2147483647 h 246"/>
                <a:gd name="T74" fmla="*/ 2147483647 w 200"/>
                <a:gd name="T75" fmla="*/ 2147483647 h 246"/>
                <a:gd name="T76" fmla="*/ 2147483647 w 200"/>
                <a:gd name="T77" fmla="*/ 2147483647 h 246"/>
                <a:gd name="T78" fmla="*/ 2147483647 w 200"/>
                <a:gd name="T79" fmla="*/ 2147483647 h 246"/>
                <a:gd name="T80" fmla="*/ 2147483647 w 200"/>
                <a:gd name="T81" fmla="*/ 2147483647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65" name="Freeform 279"/>
            <p:cNvSpPr>
              <a:spLocks/>
            </p:cNvSpPr>
            <p:nvPr>
              <p:custDataLst>
                <p:tags r:id="rId588"/>
              </p:custDataLst>
            </p:nvPr>
          </p:nvSpPr>
          <p:spPr bwMode="auto">
            <a:xfrm>
              <a:off x="7156121" y="4516007"/>
              <a:ext cx="218675" cy="241739"/>
            </a:xfrm>
            <a:custGeom>
              <a:avLst/>
              <a:gdLst>
                <a:gd name="T0" fmla="*/ 2147483647 w 538"/>
                <a:gd name="T1" fmla="*/ 2147483647 h 487"/>
                <a:gd name="T2" fmla="*/ 2147483647 w 538"/>
                <a:gd name="T3" fmla="*/ 2147483647 h 487"/>
                <a:gd name="T4" fmla="*/ 2147483647 w 538"/>
                <a:gd name="T5" fmla="*/ 2147483647 h 487"/>
                <a:gd name="T6" fmla="*/ 2147483647 w 538"/>
                <a:gd name="T7" fmla="*/ 2147483647 h 487"/>
                <a:gd name="T8" fmla="*/ 2147483647 w 538"/>
                <a:gd name="T9" fmla="*/ 2147483647 h 487"/>
                <a:gd name="T10" fmla="*/ 2147483647 w 538"/>
                <a:gd name="T11" fmla="*/ 2147483647 h 487"/>
                <a:gd name="T12" fmla="*/ 2147483647 w 538"/>
                <a:gd name="T13" fmla="*/ 2147483647 h 487"/>
                <a:gd name="T14" fmla="*/ 2147483647 w 538"/>
                <a:gd name="T15" fmla="*/ 2147483647 h 487"/>
                <a:gd name="T16" fmla="*/ 2147483647 w 538"/>
                <a:gd name="T17" fmla="*/ 2147483647 h 487"/>
                <a:gd name="T18" fmla="*/ 2147483647 w 538"/>
                <a:gd name="T19" fmla="*/ 2147483647 h 487"/>
                <a:gd name="T20" fmla="*/ 2147483647 w 538"/>
                <a:gd name="T21" fmla="*/ 2147483647 h 487"/>
                <a:gd name="T22" fmla="*/ 2147483647 w 538"/>
                <a:gd name="T23" fmla="*/ 2147483647 h 487"/>
                <a:gd name="T24" fmla="*/ 2147483647 w 538"/>
                <a:gd name="T25" fmla="*/ 2147483647 h 487"/>
                <a:gd name="T26" fmla="*/ 2147483647 w 538"/>
                <a:gd name="T27" fmla="*/ 2147483647 h 487"/>
                <a:gd name="T28" fmla="*/ 2147483647 w 538"/>
                <a:gd name="T29" fmla="*/ 2147483647 h 487"/>
                <a:gd name="T30" fmla="*/ 2147483647 w 538"/>
                <a:gd name="T31" fmla="*/ 2147483647 h 487"/>
                <a:gd name="T32" fmla="*/ 2147483647 w 538"/>
                <a:gd name="T33" fmla="*/ 2147483647 h 487"/>
                <a:gd name="T34" fmla="*/ 2147483647 w 538"/>
                <a:gd name="T35" fmla="*/ 2147483647 h 487"/>
                <a:gd name="T36" fmla="*/ 2147483647 w 538"/>
                <a:gd name="T37" fmla="*/ 2147483647 h 487"/>
                <a:gd name="T38" fmla="*/ 2147483647 w 538"/>
                <a:gd name="T39" fmla="*/ 2147483647 h 487"/>
                <a:gd name="T40" fmla="*/ 2147483647 w 538"/>
                <a:gd name="T41" fmla="*/ 2147483647 h 487"/>
                <a:gd name="T42" fmla="*/ 2147483647 w 538"/>
                <a:gd name="T43" fmla="*/ 2147483647 h 487"/>
                <a:gd name="T44" fmla="*/ 2147483647 w 538"/>
                <a:gd name="T45" fmla="*/ 2147483647 h 487"/>
                <a:gd name="T46" fmla="*/ 2147483647 w 538"/>
                <a:gd name="T47" fmla="*/ 2147483647 h 487"/>
                <a:gd name="T48" fmla="*/ 2147483647 w 538"/>
                <a:gd name="T49" fmla="*/ 2147483647 h 487"/>
                <a:gd name="T50" fmla="*/ 2147483647 w 538"/>
                <a:gd name="T51" fmla="*/ 2147483647 h 487"/>
                <a:gd name="T52" fmla="*/ 2147483647 w 538"/>
                <a:gd name="T53" fmla="*/ 2147483647 h 487"/>
                <a:gd name="T54" fmla="*/ 2147483647 w 538"/>
                <a:gd name="T55" fmla="*/ 2147483647 h 487"/>
                <a:gd name="T56" fmla="*/ 2147483647 w 538"/>
                <a:gd name="T57" fmla="*/ 2147483647 h 487"/>
                <a:gd name="T58" fmla="*/ 2147483647 w 538"/>
                <a:gd name="T59" fmla="*/ 2147483647 h 487"/>
                <a:gd name="T60" fmla="*/ 2147483647 w 538"/>
                <a:gd name="T61" fmla="*/ 2147483647 h 487"/>
                <a:gd name="T62" fmla="*/ 2147483647 w 538"/>
                <a:gd name="T63" fmla="*/ 2147483647 h 487"/>
                <a:gd name="T64" fmla="*/ 2147483647 w 538"/>
                <a:gd name="T65" fmla="*/ 2147483647 h 487"/>
                <a:gd name="T66" fmla="*/ 2147483647 w 538"/>
                <a:gd name="T67" fmla="*/ 2147483647 h 487"/>
                <a:gd name="T68" fmla="*/ 2147483647 w 538"/>
                <a:gd name="T69" fmla="*/ 2147483647 h 487"/>
                <a:gd name="T70" fmla="*/ 2147483647 w 538"/>
                <a:gd name="T71" fmla="*/ 2147483647 h 487"/>
                <a:gd name="T72" fmla="*/ 2147483647 w 538"/>
                <a:gd name="T73" fmla="*/ 2147483647 h 487"/>
                <a:gd name="T74" fmla="*/ 2147483647 w 538"/>
                <a:gd name="T75" fmla="*/ 2147483647 h 487"/>
                <a:gd name="T76" fmla="*/ 2147483647 w 538"/>
                <a:gd name="T77" fmla="*/ 2147483647 h 487"/>
                <a:gd name="T78" fmla="*/ 2147483647 w 538"/>
                <a:gd name="T79" fmla="*/ 2147483647 h 487"/>
                <a:gd name="T80" fmla="*/ 2147483647 w 538"/>
                <a:gd name="T81" fmla="*/ 2147483647 h 487"/>
                <a:gd name="T82" fmla="*/ 2147483647 w 538"/>
                <a:gd name="T83" fmla="*/ 2147483647 h 487"/>
                <a:gd name="T84" fmla="*/ 2147483647 w 538"/>
                <a:gd name="T85" fmla="*/ 2147483647 h 487"/>
                <a:gd name="T86" fmla="*/ 2147483647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66" name="Freeform 280"/>
            <p:cNvSpPr>
              <a:spLocks/>
            </p:cNvSpPr>
            <p:nvPr>
              <p:custDataLst>
                <p:tags r:id="rId589"/>
              </p:custDataLst>
            </p:nvPr>
          </p:nvSpPr>
          <p:spPr bwMode="auto">
            <a:xfrm>
              <a:off x="7337352" y="4500899"/>
              <a:ext cx="100350" cy="122380"/>
            </a:xfrm>
            <a:custGeom>
              <a:avLst/>
              <a:gdLst>
                <a:gd name="T0" fmla="*/ 2147483647 w 253"/>
                <a:gd name="T1" fmla="*/ 2147483647 h 246"/>
                <a:gd name="T2" fmla="*/ 2147483647 w 253"/>
                <a:gd name="T3" fmla="*/ 2147483647 h 246"/>
                <a:gd name="T4" fmla="*/ 2147483647 w 253"/>
                <a:gd name="T5" fmla="*/ 2147483647 h 246"/>
                <a:gd name="T6" fmla="*/ 2147483647 w 253"/>
                <a:gd name="T7" fmla="*/ 2147483647 h 246"/>
                <a:gd name="T8" fmla="*/ 2147483647 w 253"/>
                <a:gd name="T9" fmla="*/ 2147483647 h 246"/>
                <a:gd name="T10" fmla="*/ 2147483647 w 253"/>
                <a:gd name="T11" fmla="*/ 2147483647 h 246"/>
                <a:gd name="T12" fmla="*/ 2147483647 w 253"/>
                <a:gd name="T13" fmla="*/ 2147483647 h 246"/>
                <a:gd name="T14" fmla="*/ 2147483647 w 253"/>
                <a:gd name="T15" fmla="*/ 2147483647 h 246"/>
                <a:gd name="T16" fmla="*/ 2147483647 w 253"/>
                <a:gd name="T17" fmla="*/ 2147483647 h 246"/>
                <a:gd name="T18" fmla="*/ 2147483647 w 253"/>
                <a:gd name="T19" fmla="*/ 2147483647 h 246"/>
                <a:gd name="T20" fmla="*/ 2147483647 w 253"/>
                <a:gd name="T21" fmla="*/ 2147483647 h 246"/>
                <a:gd name="T22" fmla="*/ 2147483647 w 253"/>
                <a:gd name="T23" fmla="*/ 2147483647 h 246"/>
                <a:gd name="T24" fmla="*/ 2147483647 w 253"/>
                <a:gd name="T25" fmla="*/ 2147483647 h 246"/>
                <a:gd name="T26" fmla="*/ 2147483647 w 253"/>
                <a:gd name="T27" fmla="*/ 2147483647 h 246"/>
                <a:gd name="T28" fmla="*/ 2147483647 w 253"/>
                <a:gd name="T29" fmla="*/ 2147483647 h 246"/>
                <a:gd name="T30" fmla="*/ 2147483647 w 253"/>
                <a:gd name="T31" fmla="*/ 2147483647 h 246"/>
                <a:gd name="T32" fmla="*/ 2147483647 w 253"/>
                <a:gd name="T33" fmla="*/ 2147483647 h 246"/>
                <a:gd name="T34" fmla="*/ 2147483647 w 253"/>
                <a:gd name="T35" fmla="*/ 2147483647 h 246"/>
                <a:gd name="T36" fmla="*/ 2147483647 w 253"/>
                <a:gd name="T37" fmla="*/ 2147483647 h 246"/>
                <a:gd name="T38" fmla="*/ 2147483647 w 253"/>
                <a:gd name="T39" fmla="*/ 2147483647 h 246"/>
                <a:gd name="T40" fmla="*/ 2147483647 w 253"/>
                <a:gd name="T41" fmla="*/ 2147483647 h 246"/>
                <a:gd name="T42" fmla="*/ 2147483647 w 253"/>
                <a:gd name="T43" fmla="*/ 2147483647 h 246"/>
                <a:gd name="T44" fmla="*/ 2147483647 w 253"/>
                <a:gd name="T45" fmla="*/ 2147483647 h 246"/>
                <a:gd name="T46" fmla="*/ 2147483647 w 253"/>
                <a:gd name="T47" fmla="*/ 2147483647 h 246"/>
                <a:gd name="T48" fmla="*/ 2147483647 w 253"/>
                <a:gd name="T49" fmla="*/ 2147483647 h 246"/>
                <a:gd name="T50" fmla="*/ 2147483647 w 253"/>
                <a:gd name="T51" fmla="*/ 2147483647 h 246"/>
                <a:gd name="T52" fmla="*/ 2147483647 w 253"/>
                <a:gd name="T53" fmla="*/ 2147483647 h 246"/>
                <a:gd name="T54" fmla="*/ 2147483647 w 253"/>
                <a:gd name="T55" fmla="*/ 2147483647 h 246"/>
                <a:gd name="T56" fmla="*/ 2147483647 w 253"/>
                <a:gd name="T57" fmla="*/ 2147483647 h 246"/>
                <a:gd name="T58" fmla="*/ 2147483647 w 253"/>
                <a:gd name="T59" fmla="*/ 2147483647 h 246"/>
                <a:gd name="T60" fmla="*/ 2147483647 w 253"/>
                <a:gd name="T61" fmla="*/ 2147483647 h 246"/>
                <a:gd name="T62" fmla="*/ 2147483647 w 253"/>
                <a:gd name="T63" fmla="*/ 2147483647 h 246"/>
                <a:gd name="T64" fmla="*/ 2147483647 w 253"/>
                <a:gd name="T65" fmla="*/ 2147483647 h 246"/>
                <a:gd name="T66" fmla="*/ 2147483647 w 253"/>
                <a:gd name="T67" fmla="*/ 2147483647 h 246"/>
                <a:gd name="T68" fmla="*/ 2147483647 w 253"/>
                <a:gd name="T69" fmla="*/ 2147483647 h 246"/>
                <a:gd name="T70" fmla="*/ 2147483647 w 253"/>
                <a:gd name="T71" fmla="*/ 2147483647 h 246"/>
                <a:gd name="T72" fmla="*/ 2147483647 w 253"/>
                <a:gd name="T73" fmla="*/ 2147483647 h 246"/>
                <a:gd name="T74" fmla="*/ 2147483647 w 253"/>
                <a:gd name="T75" fmla="*/ 2147483647 h 246"/>
                <a:gd name="T76" fmla="*/ 2147483647 w 253"/>
                <a:gd name="T77" fmla="*/ 2147483647 h 246"/>
                <a:gd name="T78" fmla="*/ 2147483647 w 253"/>
                <a:gd name="T79" fmla="*/ 2147483647 h 246"/>
                <a:gd name="T80" fmla="*/ 2147483647 w 253"/>
                <a:gd name="T81" fmla="*/ 2147483647 h 246"/>
                <a:gd name="T82" fmla="*/ 2147483647 w 253"/>
                <a:gd name="T83" fmla="*/ 2147483647 h 246"/>
                <a:gd name="T84" fmla="*/ 2147483647 w 253"/>
                <a:gd name="T85" fmla="*/ 2147483647 h 246"/>
                <a:gd name="T86" fmla="*/ 2147483647 w 253"/>
                <a:gd name="T87" fmla="*/ 2147483647 h 246"/>
                <a:gd name="T88" fmla="*/ 2147483647 w 253"/>
                <a:gd name="T89" fmla="*/ 2147483647 h 246"/>
                <a:gd name="T90" fmla="*/ 2147483647 w 253"/>
                <a:gd name="T91" fmla="*/ 2147483647 h 246"/>
                <a:gd name="T92" fmla="*/ 2147483647 w 253"/>
                <a:gd name="T93" fmla="*/ 2147483647 h 246"/>
                <a:gd name="T94" fmla="*/ 2147483647 w 253"/>
                <a:gd name="T95" fmla="*/ 2147483647 h 246"/>
                <a:gd name="T96" fmla="*/ 2147483647 w 253"/>
                <a:gd name="T97" fmla="*/ 2147483647 h 246"/>
                <a:gd name="T98" fmla="*/ 2147483647 w 253"/>
                <a:gd name="T99" fmla="*/ 2147483647 h 246"/>
                <a:gd name="T100" fmla="*/ 2147483647 w 253"/>
                <a:gd name="T101" fmla="*/ 2147483647 h 246"/>
                <a:gd name="T102" fmla="*/ 2147483647 w 253"/>
                <a:gd name="T103" fmla="*/ 2147483647 h 246"/>
                <a:gd name="T104" fmla="*/ 2147483647 w 253"/>
                <a:gd name="T105" fmla="*/ 2147483647 h 246"/>
                <a:gd name="T106" fmla="*/ 2147483647 w 253"/>
                <a:gd name="T107" fmla="*/ 2147483647 h 246"/>
                <a:gd name="T108" fmla="*/ 2147483647 w 253"/>
                <a:gd name="T109" fmla="*/ 2147483647 h 246"/>
                <a:gd name="T110" fmla="*/ 214748364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967" name="Freeform 281"/>
            <p:cNvSpPr>
              <a:spLocks/>
            </p:cNvSpPr>
            <p:nvPr>
              <p:custDataLst>
                <p:tags r:id="rId590"/>
              </p:custDataLst>
            </p:nvPr>
          </p:nvSpPr>
          <p:spPr bwMode="auto">
            <a:xfrm>
              <a:off x="5710771" y="4151888"/>
              <a:ext cx="59911" cy="113316"/>
            </a:xfrm>
            <a:custGeom>
              <a:avLst/>
              <a:gdLst>
                <a:gd name="T0" fmla="*/ 2147483647 w 141"/>
                <a:gd name="T1" fmla="*/ 2147483647 h 228"/>
                <a:gd name="T2" fmla="*/ 2147483647 w 141"/>
                <a:gd name="T3" fmla="*/ 2147483647 h 228"/>
                <a:gd name="T4" fmla="*/ 2147483647 w 141"/>
                <a:gd name="T5" fmla="*/ 2147483647 h 228"/>
                <a:gd name="T6" fmla="*/ 2147483647 w 141"/>
                <a:gd name="T7" fmla="*/ 2147483647 h 228"/>
                <a:gd name="T8" fmla="*/ 2147483647 w 141"/>
                <a:gd name="T9" fmla="*/ 2147483647 h 228"/>
                <a:gd name="T10" fmla="*/ 2147483647 w 141"/>
                <a:gd name="T11" fmla="*/ 2147483647 h 228"/>
                <a:gd name="T12" fmla="*/ 2147483647 w 141"/>
                <a:gd name="T13" fmla="*/ 2147483647 h 228"/>
                <a:gd name="T14" fmla="*/ 2147483647 w 141"/>
                <a:gd name="T15" fmla="*/ 2147483647 h 228"/>
                <a:gd name="T16" fmla="*/ 0 w 141"/>
                <a:gd name="T17" fmla="*/ 2147483647 h 228"/>
                <a:gd name="T18" fmla="*/ 2147483647 w 141"/>
                <a:gd name="T19" fmla="*/ 2147483647 h 228"/>
                <a:gd name="T20" fmla="*/ 2147483647 w 141"/>
                <a:gd name="T21" fmla="*/ 2147483647 h 228"/>
                <a:gd name="T22" fmla="*/ 2147483647 w 141"/>
                <a:gd name="T23" fmla="*/ 2147483647 h 228"/>
                <a:gd name="T24" fmla="*/ 2147483647 w 141"/>
                <a:gd name="T25" fmla="*/ 2147483647 h 228"/>
                <a:gd name="T26" fmla="*/ 2147483647 w 141"/>
                <a:gd name="T27" fmla="*/ 2147483647 h 228"/>
                <a:gd name="T28" fmla="*/ 2147483647 w 141"/>
                <a:gd name="T29" fmla="*/ 0 h 228"/>
                <a:gd name="T30" fmla="*/ 2147483647 w 141"/>
                <a:gd name="T31" fmla="*/ 2147483647 h 228"/>
                <a:gd name="T32" fmla="*/ 2147483647 w 141"/>
                <a:gd name="T33" fmla="*/ 2147483647 h 228"/>
                <a:gd name="T34" fmla="*/ 2147483647 w 141"/>
                <a:gd name="T35" fmla="*/ 2147483647 h 228"/>
                <a:gd name="T36" fmla="*/ 2147483647 w 141"/>
                <a:gd name="T37" fmla="*/ 2147483647 h 228"/>
                <a:gd name="T38" fmla="*/ 2147483647 w 141"/>
                <a:gd name="T39" fmla="*/ 2147483647 h 228"/>
                <a:gd name="T40" fmla="*/ 2147483647 w 141"/>
                <a:gd name="T41" fmla="*/ 2147483647 h 228"/>
                <a:gd name="T42" fmla="*/ 2147483647 w 141"/>
                <a:gd name="T43" fmla="*/ 2147483647 h 228"/>
                <a:gd name="T44" fmla="*/ 2147483647 w 141"/>
                <a:gd name="T45" fmla="*/ 2147483647 h 228"/>
                <a:gd name="T46" fmla="*/ 2147483647 w 141"/>
                <a:gd name="T47" fmla="*/ 2147483647 h 228"/>
                <a:gd name="T48" fmla="*/ 2147483647 w 141"/>
                <a:gd name="T49" fmla="*/ 2147483647 h 228"/>
                <a:gd name="T50" fmla="*/ 2147483647 w 141"/>
                <a:gd name="T51" fmla="*/ 2147483647 h 228"/>
                <a:gd name="T52" fmla="*/ 2147483647 w 141"/>
                <a:gd name="T53" fmla="*/ 2147483647 h 228"/>
                <a:gd name="T54" fmla="*/ 2147483647 w 141"/>
                <a:gd name="T55" fmla="*/ 2147483647 h 228"/>
                <a:gd name="T56" fmla="*/ 2147483647 w 141"/>
                <a:gd name="T57" fmla="*/ 2147483647 h 228"/>
                <a:gd name="T58" fmla="*/ 2147483647 w 141"/>
                <a:gd name="T59" fmla="*/ 2147483647 h 228"/>
                <a:gd name="T60" fmla="*/ 2147483647 w 141"/>
                <a:gd name="T61" fmla="*/ 2147483647 h 228"/>
                <a:gd name="T62" fmla="*/ 2147483647 w 141"/>
                <a:gd name="T63" fmla="*/ 2147483647 h 228"/>
                <a:gd name="T64" fmla="*/ 2147483647 w 141"/>
                <a:gd name="T65" fmla="*/ 2147483647 h 228"/>
                <a:gd name="T66" fmla="*/ 2147483647 w 141"/>
                <a:gd name="T67" fmla="*/ 2147483647 h 228"/>
                <a:gd name="T68" fmla="*/ 2147483647 w 141"/>
                <a:gd name="T69" fmla="*/ 2147483647 h 228"/>
                <a:gd name="T70" fmla="*/ 2147483647 w 141"/>
                <a:gd name="T71" fmla="*/ 2147483647 h 228"/>
                <a:gd name="T72" fmla="*/ 2147483647 w 141"/>
                <a:gd name="T73" fmla="*/ 2147483647 h 228"/>
                <a:gd name="T74" fmla="*/ 2147483647 w 141"/>
                <a:gd name="T75" fmla="*/ 2147483647 h 228"/>
                <a:gd name="T76" fmla="*/ 2147483647 w 141"/>
                <a:gd name="T77" fmla="*/ 2147483647 h 228"/>
                <a:gd name="T78" fmla="*/ 2147483647 w 141"/>
                <a:gd name="T79" fmla="*/ 2147483647 h 228"/>
                <a:gd name="T80" fmla="*/ 2147483647 w 141"/>
                <a:gd name="T81" fmla="*/ 2147483647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968" name="Group 282"/>
            <p:cNvGrpSpPr>
              <a:grpSpLocks/>
            </p:cNvGrpSpPr>
            <p:nvPr>
              <p:custDataLst>
                <p:tags r:id="rId591"/>
              </p:custDataLst>
            </p:nvPr>
          </p:nvGrpSpPr>
          <p:grpSpPr bwMode="auto">
            <a:xfrm>
              <a:off x="6597452" y="3876910"/>
              <a:ext cx="220172" cy="418511"/>
              <a:chOff x="5062" y="2295"/>
              <a:chExt cx="177" cy="279"/>
            </a:xfrm>
          </p:grpSpPr>
          <p:sp>
            <p:nvSpPr>
              <p:cNvPr id="3213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0 w 60"/>
                  <a:gd name="T1" fmla="*/ 1 h 110"/>
                  <a:gd name="T2" fmla="*/ 0 w 60"/>
                  <a:gd name="T3" fmla="*/ 1 h 110"/>
                  <a:gd name="T4" fmla="*/ 1 w 60"/>
                  <a:gd name="T5" fmla="*/ 1 h 110"/>
                  <a:gd name="T6" fmla="*/ 1 w 60"/>
                  <a:gd name="T7" fmla="*/ 1 h 110"/>
                  <a:gd name="T8" fmla="*/ 1 w 60"/>
                  <a:gd name="T9" fmla="*/ 1 h 110"/>
                  <a:gd name="T10" fmla="*/ 1 w 60"/>
                  <a:gd name="T11" fmla="*/ 1 h 110"/>
                  <a:gd name="T12" fmla="*/ 1 w 60"/>
                  <a:gd name="T13" fmla="*/ 1 h 110"/>
                  <a:gd name="T14" fmla="*/ 1 w 60"/>
                  <a:gd name="T15" fmla="*/ 1 h 110"/>
                  <a:gd name="T16" fmla="*/ 1 w 60"/>
                  <a:gd name="T17" fmla="*/ 1 h 110"/>
                  <a:gd name="T18" fmla="*/ 1 w 60"/>
                  <a:gd name="T19" fmla="*/ 1 h 110"/>
                  <a:gd name="T20" fmla="*/ 1 w 60"/>
                  <a:gd name="T21" fmla="*/ 1 h 110"/>
                  <a:gd name="T22" fmla="*/ 1 w 60"/>
                  <a:gd name="T23" fmla="*/ 0 h 110"/>
                  <a:gd name="T24" fmla="*/ 1 w 60"/>
                  <a:gd name="T25" fmla="*/ 0 h 110"/>
                  <a:gd name="T26" fmla="*/ 1 w 60"/>
                  <a:gd name="T27" fmla="*/ 0 h 110"/>
                  <a:gd name="T28" fmla="*/ 1 w 60"/>
                  <a:gd name="T29" fmla="*/ 0 h 110"/>
                  <a:gd name="T30" fmla="*/ 0 w 60"/>
                  <a:gd name="T31" fmla="*/ 0 h 110"/>
                  <a:gd name="T32" fmla="*/ 0 w 60"/>
                  <a:gd name="T33" fmla="*/ 0 h 110"/>
                  <a:gd name="T34" fmla="*/ 0 w 60"/>
                  <a:gd name="T35" fmla="*/ 0 h 110"/>
                  <a:gd name="T36" fmla="*/ 0 w 60"/>
                  <a:gd name="T37" fmla="*/ 0 h 110"/>
                  <a:gd name="T38" fmla="*/ 0 w 60"/>
                  <a:gd name="T39" fmla="*/ 0 h 110"/>
                  <a:gd name="T40" fmla="*/ 0 w 60"/>
                  <a:gd name="T41" fmla="*/ 0 h 110"/>
                  <a:gd name="T42" fmla="*/ 0 w 60"/>
                  <a:gd name="T43" fmla="*/ 0 h 110"/>
                  <a:gd name="T44" fmla="*/ 0 w 60"/>
                  <a:gd name="T45" fmla="*/ 0 h 110"/>
                  <a:gd name="T46" fmla="*/ 0 w 60"/>
                  <a:gd name="T47" fmla="*/ 1 h 110"/>
                  <a:gd name="T48" fmla="*/ 0 w 60"/>
                  <a:gd name="T49" fmla="*/ 1 h 110"/>
                  <a:gd name="T50" fmla="*/ 0 w 60"/>
                  <a:gd name="T51" fmla="*/ 1 h 110"/>
                  <a:gd name="T52" fmla="*/ 0 w 60"/>
                  <a:gd name="T53" fmla="*/ 1 h 110"/>
                  <a:gd name="T54" fmla="*/ 0 w 60"/>
                  <a:gd name="T55" fmla="*/ 1 h 110"/>
                  <a:gd name="T56" fmla="*/ 0 w 60"/>
                  <a:gd name="T57" fmla="*/ 1 h 110"/>
                  <a:gd name="T58" fmla="*/ 0 w 60"/>
                  <a:gd name="T59" fmla="*/ 1 h 110"/>
                  <a:gd name="T60" fmla="*/ 0 w 60"/>
                  <a:gd name="T61" fmla="*/ 1 h 110"/>
                  <a:gd name="T62" fmla="*/ 0 w 60"/>
                  <a:gd name="T63" fmla="*/ 1 h 110"/>
                  <a:gd name="T64" fmla="*/ 0 w 60"/>
                  <a:gd name="T65" fmla="*/ 1 h 110"/>
                  <a:gd name="T66" fmla="*/ 0 w 60"/>
                  <a:gd name="T67" fmla="*/ 1 h 110"/>
                  <a:gd name="T68" fmla="*/ 0 w 60"/>
                  <a:gd name="T69" fmla="*/ 1 h 110"/>
                  <a:gd name="T70" fmla="*/ 0 w 60"/>
                  <a:gd name="T71" fmla="*/ 1 h 110"/>
                  <a:gd name="T72" fmla="*/ 0 w 60"/>
                  <a:gd name="T73" fmla="*/ 1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14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1 h 75"/>
                  <a:gd name="T12" fmla="*/ 1 w 72"/>
                  <a:gd name="T13" fmla="*/ 1 h 75"/>
                  <a:gd name="T14" fmla="*/ 1 w 72"/>
                  <a:gd name="T15" fmla="*/ 1 h 75"/>
                  <a:gd name="T16" fmla="*/ 1 w 72"/>
                  <a:gd name="T17" fmla="*/ 1 h 75"/>
                  <a:gd name="T18" fmla="*/ 1 w 72"/>
                  <a:gd name="T19" fmla="*/ 1 h 75"/>
                  <a:gd name="T20" fmla="*/ 1 w 72"/>
                  <a:gd name="T21" fmla="*/ 1 h 75"/>
                  <a:gd name="T22" fmla="*/ 1 w 72"/>
                  <a:gd name="T23" fmla="*/ 0 h 75"/>
                  <a:gd name="T24" fmla="*/ 1 w 72"/>
                  <a:gd name="T25" fmla="*/ 0 h 75"/>
                  <a:gd name="T26" fmla="*/ 1 w 72"/>
                  <a:gd name="T27" fmla="*/ 0 h 75"/>
                  <a:gd name="T28" fmla="*/ 1 w 72"/>
                  <a:gd name="T29" fmla="*/ 0 h 75"/>
                  <a:gd name="T30" fmla="*/ 1 w 72"/>
                  <a:gd name="T31" fmla="*/ 0 h 75"/>
                  <a:gd name="T32" fmla="*/ 1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15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0 w 15"/>
                  <a:gd name="T1" fmla="*/ 1 h 49"/>
                  <a:gd name="T2" fmla="*/ 0 w 15"/>
                  <a:gd name="T3" fmla="*/ 0 h 49"/>
                  <a:gd name="T4" fmla="*/ 0 w 15"/>
                  <a:gd name="T5" fmla="*/ 0 h 49"/>
                  <a:gd name="T6" fmla="*/ 0 w 15"/>
                  <a:gd name="T7" fmla="*/ 0 h 49"/>
                  <a:gd name="T8" fmla="*/ 0 w 15"/>
                  <a:gd name="T9" fmla="*/ 0 h 49"/>
                  <a:gd name="T10" fmla="*/ 0 w 15"/>
                  <a:gd name="T11" fmla="*/ 0 h 49"/>
                  <a:gd name="T12" fmla="*/ 0 w 15"/>
                  <a:gd name="T13" fmla="*/ 0 h 49"/>
                  <a:gd name="T14" fmla="*/ 0 w 15"/>
                  <a:gd name="T15" fmla="*/ 0 h 49"/>
                  <a:gd name="T16" fmla="*/ 0 w 15"/>
                  <a:gd name="T17" fmla="*/ 0 h 49"/>
                  <a:gd name="T18" fmla="*/ 0 w 15"/>
                  <a:gd name="T19" fmla="*/ 0 h 49"/>
                  <a:gd name="T20" fmla="*/ 0 w 15"/>
                  <a:gd name="T21" fmla="*/ 0 h 49"/>
                  <a:gd name="T22" fmla="*/ 0 w 15"/>
                  <a:gd name="T23" fmla="*/ 0 h 49"/>
                  <a:gd name="T24" fmla="*/ 0 w 15"/>
                  <a:gd name="T25" fmla="*/ 1 h 49"/>
                  <a:gd name="T26" fmla="*/ 0 w 15"/>
                  <a:gd name="T27" fmla="*/ 1 h 49"/>
                  <a:gd name="T28" fmla="*/ 0 w 15"/>
                  <a:gd name="T29" fmla="*/ 1 h 49"/>
                  <a:gd name="T30" fmla="*/ 0 w 15"/>
                  <a:gd name="T31" fmla="*/ 1 h 49"/>
                  <a:gd name="T32" fmla="*/ 0 w 15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16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0 w 47"/>
                  <a:gd name="T1" fmla="*/ 0 h 40"/>
                  <a:gd name="T2" fmla="*/ 0 w 47"/>
                  <a:gd name="T3" fmla="*/ 0 h 40"/>
                  <a:gd name="T4" fmla="*/ 0 w 47"/>
                  <a:gd name="T5" fmla="*/ 0 h 40"/>
                  <a:gd name="T6" fmla="*/ 0 w 47"/>
                  <a:gd name="T7" fmla="*/ 0 h 40"/>
                  <a:gd name="T8" fmla="*/ 0 w 47"/>
                  <a:gd name="T9" fmla="*/ 0 h 40"/>
                  <a:gd name="T10" fmla="*/ 0 w 47"/>
                  <a:gd name="T11" fmla="*/ 0 h 40"/>
                  <a:gd name="T12" fmla="*/ 0 w 47"/>
                  <a:gd name="T13" fmla="*/ 0 h 40"/>
                  <a:gd name="T14" fmla="*/ 0 w 47"/>
                  <a:gd name="T15" fmla="*/ 0 h 40"/>
                  <a:gd name="T16" fmla="*/ 0 w 47"/>
                  <a:gd name="T17" fmla="*/ 0 h 40"/>
                  <a:gd name="T18" fmla="*/ 1 w 47"/>
                  <a:gd name="T19" fmla="*/ 0 h 40"/>
                  <a:gd name="T20" fmla="*/ 1 w 47"/>
                  <a:gd name="T21" fmla="*/ 0 h 40"/>
                  <a:gd name="T22" fmla="*/ 0 w 47"/>
                  <a:gd name="T23" fmla="*/ 0 h 40"/>
                  <a:gd name="T24" fmla="*/ 0 w 47"/>
                  <a:gd name="T25" fmla="*/ 0 h 40"/>
                  <a:gd name="T26" fmla="*/ 0 w 47"/>
                  <a:gd name="T27" fmla="*/ 0 h 40"/>
                  <a:gd name="T28" fmla="*/ 0 w 47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17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0 w 39"/>
                  <a:gd name="T3" fmla="*/ 0 h 31"/>
                  <a:gd name="T4" fmla="*/ 0 w 39"/>
                  <a:gd name="T5" fmla="*/ 0 h 31"/>
                  <a:gd name="T6" fmla="*/ 0 w 39"/>
                  <a:gd name="T7" fmla="*/ 0 h 31"/>
                  <a:gd name="T8" fmla="*/ 0 w 39"/>
                  <a:gd name="T9" fmla="*/ 0 h 31"/>
                  <a:gd name="T10" fmla="*/ 0 w 39"/>
                  <a:gd name="T11" fmla="*/ 0 h 31"/>
                  <a:gd name="T12" fmla="*/ 0 w 39"/>
                  <a:gd name="T13" fmla="*/ 0 h 31"/>
                  <a:gd name="T14" fmla="*/ 0 w 39"/>
                  <a:gd name="T15" fmla="*/ 0 h 31"/>
                  <a:gd name="T16" fmla="*/ 0 w 39"/>
                  <a:gd name="T17" fmla="*/ 0 h 31"/>
                  <a:gd name="T18" fmla="*/ 0 w 39"/>
                  <a:gd name="T19" fmla="*/ 0 h 31"/>
                  <a:gd name="T20" fmla="*/ 0 w 39"/>
                  <a:gd name="T21" fmla="*/ 0 h 31"/>
                  <a:gd name="T22" fmla="*/ 0 w 39"/>
                  <a:gd name="T23" fmla="*/ 0 h 31"/>
                  <a:gd name="T24" fmla="*/ 0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18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0 w 34"/>
                  <a:gd name="T3" fmla="*/ 0 h 19"/>
                  <a:gd name="T4" fmla="*/ 0 w 34"/>
                  <a:gd name="T5" fmla="*/ 0 h 19"/>
                  <a:gd name="T6" fmla="*/ 0 w 34"/>
                  <a:gd name="T7" fmla="*/ 0 h 19"/>
                  <a:gd name="T8" fmla="*/ 0 w 34"/>
                  <a:gd name="T9" fmla="*/ 0 h 19"/>
                  <a:gd name="T10" fmla="*/ 0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19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20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1 w 126"/>
                  <a:gd name="T1" fmla="*/ 0 h 166"/>
                  <a:gd name="T2" fmla="*/ 1 w 126"/>
                  <a:gd name="T3" fmla="*/ 0 h 166"/>
                  <a:gd name="T4" fmla="*/ 1 w 126"/>
                  <a:gd name="T5" fmla="*/ 0 h 166"/>
                  <a:gd name="T6" fmla="*/ 2 w 126"/>
                  <a:gd name="T7" fmla="*/ 0 h 166"/>
                  <a:gd name="T8" fmla="*/ 2 w 126"/>
                  <a:gd name="T9" fmla="*/ 0 h 166"/>
                  <a:gd name="T10" fmla="*/ 2 w 126"/>
                  <a:gd name="T11" fmla="*/ 0 h 166"/>
                  <a:gd name="T12" fmla="*/ 2 w 126"/>
                  <a:gd name="T13" fmla="*/ 0 h 166"/>
                  <a:gd name="T14" fmla="*/ 2 w 126"/>
                  <a:gd name="T15" fmla="*/ 0 h 166"/>
                  <a:gd name="T16" fmla="*/ 1 w 126"/>
                  <a:gd name="T17" fmla="*/ 1 h 166"/>
                  <a:gd name="T18" fmla="*/ 1 w 126"/>
                  <a:gd name="T19" fmla="*/ 1 h 166"/>
                  <a:gd name="T20" fmla="*/ 1 w 126"/>
                  <a:gd name="T21" fmla="*/ 1 h 166"/>
                  <a:gd name="T22" fmla="*/ 1 w 126"/>
                  <a:gd name="T23" fmla="*/ 1 h 166"/>
                  <a:gd name="T24" fmla="*/ 1 w 126"/>
                  <a:gd name="T25" fmla="*/ 1 h 166"/>
                  <a:gd name="T26" fmla="*/ 1 w 126"/>
                  <a:gd name="T27" fmla="*/ 2 h 166"/>
                  <a:gd name="T28" fmla="*/ 0 w 126"/>
                  <a:gd name="T29" fmla="*/ 2 h 166"/>
                  <a:gd name="T30" fmla="*/ 0 w 126"/>
                  <a:gd name="T31" fmla="*/ 2 h 166"/>
                  <a:gd name="T32" fmla="*/ 0 w 126"/>
                  <a:gd name="T33" fmla="*/ 2 h 166"/>
                  <a:gd name="T34" fmla="*/ 0 w 126"/>
                  <a:gd name="T35" fmla="*/ 2 h 166"/>
                  <a:gd name="T36" fmla="*/ 0 w 126"/>
                  <a:gd name="T37" fmla="*/ 2 h 166"/>
                  <a:gd name="T38" fmla="*/ 0 w 126"/>
                  <a:gd name="T39" fmla="*/ 2 h 166"/>
                  <a:gd name="T40" fmla="*/ 0 w 126"/>
                  <a:gd name="T41" fmla="*/ 2 h 166"/>
                  <a:gd name="T42" fmla="*/ 0 w 126"/>
                  <a:gd name="T43" fmla="*/ 2 h 166"/>
                  <a:gd name="T44" fmla="*/ 0 w 126"/>
                  <a:gd name="T45" fmla="*/ 2 h 166"/>
                  <a:gd name="T46" fmla="*/ 0 w 126"/>
                  <a:gd name="T47" fmla="*/ 2 h 166"/>
                  <a:gd name="T48" fmla="*/ 0 w 126"/>
                  <a:gd name="T49" fmla="*/ 2 h 166"/>
                  <a:gd name="T50" fmla="*/ 0 w 126"/>
                  <a:gd name="T51" fmla="*/ 2 h 166"/>
                  <a:gd name="T52" fmla="*/ 0 w 126"/>
                  <a:gd name="T53" fmla="*/ 1 h 166"/>
                  <a:gd name="T54" fmla="*/ 0 w 126"/>
                  <a:gd name="T55" fmla="*/ 1 h 166"/>
                  <a:gd name="T56" fmla="*/ 0 w 126"/>
                  <a:gd name="T57" fmla="*/ 1 h 166"/>
                  <a:gd name="T58" fmla="*/ 0 w 126"/>
                  <a:gd name="T59" fmla="*/ 1 h 166"/>
                  <a:gd name="T60" fmla="*/ 1 w 126"/>
                  <a:gd name="T61" fmla="*/ 1 h 166"/>
                  <a:gd name="T62" fmla="*/ 1 w 126"/>
                  <a:gd name="T63" fmla="*/ 1 h 166"/>
                  <a:gd name="T64" fmla="*/ 1 w 126"/>
                  <a:gd name="T65" fmla="*/ 1 h 166"/>
                  <a:gd name="T66" fmla="*/ 1 w 126"/>
                  <a:gd name="T67" fmla="*/ 1 h 166"/>
                  <a:gd name="T68" fmla="*/ 1 w 126"/>
                  <a:gd name="T69" fmla="*/ 1 h 166"/>
                  <a:gd name="T70" fmla="*/ 1 w 126"/>
                  <a:gd name="T71" fmla="*/ 0 h 166"/>
                  <a:gd name="T72" fmla="*/ 1 w 126"/>
                  <a:gd name="T73" fmla="*/ 0 h 166"/>
                  <a:gd name="T74" fmla="*/ 1 w 126"/>
                  <a:gd name="T75" fmla="*/ 0 h 166"/>
                  <a:gd name="T76" fmla="*/ 1 w 126"/>
                  <a:gd name="T77" fmla="*/ 0 h 166"/>
                  <a:gd name="T78" fmla="*/ 1 w 126"/>
                  <a:gd name="T79" fmla="*/ 0 h 166"/>
                  <a:gd name="T80" fmla="*/ 1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21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0 w 259"/>
                  <a:gd name="T1" fmla="*/ 2 h 259"/>
                  <a:gd name="T2" fmla="*/ 0 w 259"/>
                  <a:gd name="T3" fmla="*/ 2 h 259"/>
                  <a:gd name="T4" fmla="*/ 0 w 259"/>
                  <a:gd name="T5" fmla="*/ 2 h 259"/>
                  <a:gd name="T6" fmla="*/ 0 w 259"/>
                  <a:gd name="T7" fmla="*/ 2 h 259"/>
                  <a:gd name="T8" fmla="*/ 0 w 259"/>
                  <a:gd name="T9" fmla="*/ 2 h 259"/>
                  <a:gd name="T10" fmla="*/ 0 w 259"/>
                  <a:gd name="T11" fmla="*/ 1 h 259"/>
                  <a:gd name="T12" fmla="*/ 1 w 259"/>
                  <a:gd name="T13" fmla="*/ 1 h 259"/>
                  <a:gd name="T14" fmla="*/ 1 w 259"/>
                  <a:gd name="T15" fmla="*/ 1 h 259"/>
                  <a:gd name="T16" fmla="*/ 1 w 259"/>
                  <a:gd name="T17" fmla="*/ 1 h 259"/>
                  <a:gd name="T18" fmla="*/ 1 w 259"/>
                  <a:gd name="T19" fmla="*/ 1 h 259"/>
                  <a:gd name="T20" fmla="*/ 1 w 259"/>
                  <a:gd name="T21" fmla="*/ 1 h 259"/>
                  <a:gd name="T22" fmla="*/ 1 w 259"/>
                  <a:gd name="T23" fmla="*/ 1 h 259"/>
                  <a:gd name="T24" fmla="*/ 1 w 259"/>
                  <a:gd name="T25" fmla="*/ 1 h 259"/>
                  <a:gd name="T26" fmla="*/ 1 w 259"/>
                  <a:gd name="T27" fmla="*/ 1 h 259"/>
                  <a:gd name="T28" fmla="*/ 2 w 259"/>
                  <a:gd name="T29" fmla="*/ 1 h 259"/>
                  <a:gd name="T30" fmla="*/ 2 w 259"/>
                  <a:gd name="T31" fmla="*/ 1 h 259"/>
                  <a:gd name="T32" fmla="*/ 2 w 259"/>
                  <a:gd name="T33" fmla="*/ 1 h 259"/>
                  <a:gd name="T34" fmla="*/ 2 w 259"/>
                  <a:gd name="T35" fmla="*/ 1 h 259"/>
                  <a:gd name="T36" fmla="*/ 2 w 259"/>
                  <a:gd name="T37" fmla="*/ 0 h 259"/>
                  <a:gd name="T38" fmla="*/ 2 w 259"/>
                  <a:gd name="T39" fmla="*/ 0 h 259"/>
                  <a:gd name="T40" fmla="*/ 2 w 259"/>
                  <a:gd name="T41" fmla="*/ 0 h 259"/>
                  <a:gd name="T42" fmla="*/ 3 w 259"/>
                  <a:gd name="T43" fmla="*/ 0 h 259"/>
                  <a:gd name="T44" fmla="*/ 3 w 259"/>
                  <a:gd name="T45" fmla="*/ 0 h 259"/>
                  <a:gd name="T46" fmla="*/ 3 w 259"/>
                  <a:gd name="T47" fmla="*/ 1 h 259"/>
                  <a:gd name="T48" fmla="*/ 3 w 259"/>
                  <a:gd name="T49" fmla="*/ 1 h 259"/>
                  <a:gd name="T50" fmla="*/ 3 w 259"/>
                  <a:gd name="T51" fmla="*/ 1 h 259"/>
                  <a:gd name="T52" fmla="*/ 3 w 259"/>
                  <a:gd name="T53" fmla="*/ 1 h 259"/>
                  <a:gd name="T54" fmla="*/ 3 w 259"/>
                  <a:gd name="T55" fmla="*/ 1 h 259"/>
                  <a:gd name="T56" fmla="*/ 3 w 259"/>
                  <a:gd name="T57" fmla="*/ 1 h 259"/>
                  <a:gd name="T58" fmla="*/ 3 w 259"/>
                  <a:gd name="T59" fmla="*/ 1 h 259"/>
                  <a:gd name="T60" fmla="*/ 3 w 259"/>
                  <a:gd name="T61" fmla="*/ 2 h 259"/>
                  <a:gd name="T62" fmla="*/ 3 w 259"/>
                  <a:gd name="T63" fmla="*/ 2 h 259"/>
                  <a:gd name="T64" fmla="*/ 3 w 259"/>
                  <a:gd name="T65" fmla="*/ 3 h 259"/>
                  <a:gd name="T66" fmla="*/ 3 w 259"/>
                  <a:gd name="T67" fmla="*/ 3 h 259"/>
                  <a:gd name="T68" fmla="*/ 3 w 259"/>
                  <a:gd name="T69" fmla="*/ 3 h 259"/>
                  <a:gd name="T70" fmla="*/ 3 w 259"/>
                  <a:gd name="T71" fmla="*/ 2 h 259"/>
                  <a:gd name="T72" fmla="*/ 3 w 259"/>
                  <a:gd name="T73" fmla="*/ 2 h 259"/>
                  <a:gd name="T74" fmla="*/ 2 w 259"/>
                  <a:gd name="T75" fmla="*/ 2 h 259"/>
                  <a:gd name="T76" fmla="*/ 2 w 259"/>
                  <a:gd name="T77" fmla="*/ 2 h 259"/>
                  <a:gd name="T78" fmla="*/ 2 w 259"/>
                  <a:gd name="T79" fmla="*/ 3 h 259"/>
                  <a:gd name="T80" fmla="*/ 2 w 259"/>
                  <a:gd name="T81" fmla="*/ 3 h 259"/>
                  <a:gd name="T82" fmla="*/ 1 w 259"/>
                  <a:gd name="T83" fmla="*/ 3 h 259"/>
                  <a:gd name="T84" fmla="*/ 1 w 259"/>
                  <a:gd name="T85" fmla="*/ 3 h 259"/>
                  <a:gd name="T86" fmla="*/ 1 w 259"/>
                  <a:gd name="T87" fmla="*/ 3 h 259"/>
                  <a:gd name="T88" fmla="*/ 1 w 259"/>
                  <a:gd name="T89" fmla="*/ 2 h 259"/>
                  <a:gd name="T90" fmla="*/ 1 w 259"/>
                  <a:gd name="T91" fmla="*/ 2 h 259"/>
                  <a:gd name="T92" fmla="*/ 1 w 259"/>
                  <a:gd name="T93" fmla="*/ 2 h 259"/>
                  <a:gd name="T94" fmla="*/ 1 w 259"/>
                  <a:gd name="T95" fmla="*/ 2 h 259"/>
                  <a:gd name="T96" fmla="*/ 1 w 259"/>
                  <a:gd name="T97" fmla="*/ 2 h 259"/>
                  <a:gd name="T98" fmla="*/ 0 w 259"/>
                  <a:gd name="T99" fmla="*/ 2 h 259"/>
                  <a:gd name="T100" fmla="*/ 0 w 259"/>
                  <a:gd name="T101" fmla="*/ 2 h 259"/>
                  <a:gd name="T102" fmla="*/ 0 w 259"/>
                  <a:gd name="T103" fmla="*/ 2 h 259"/>
                  <a:gd name="T104" fmla="*/ 0 w 259"/>
                  <a:gd name="T105" fmla="*/ 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22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1 w 72"/>
                  <a:gd name="T1" fmla="*/ 1 h 92"/>
                  <a:gd name="T2" fmla="*/ 1 w 72"/>
                  <a:gd name="T3" fmla="*/ 1 h 92"/>
                  <a:gd name="T4" fmla="*/ 1 w 72"/>
                  <a:gd name="T5" fmla="*/ 1 h 92"/>
                  <a:gd name="T6" fmla="*/ 1 w 72"/>
                  <a:gd name="T7" fmla="*/ 1 h 92"/>
                  <a:gd name="T8" fmla="*/ 1 w 72"/>
                  <a:gd name="T9" fmla="*/ 1 h 92"/>
                  <a:gd name="T10" fmla="*/ 1 w 72"/>
                  <a:gd name="T11" fmla="*/ 1 h 92"/>
                  <a:gd name="T12" fmla="*/ 0 w 72"/>
                  <a:gd name="T13" fmla="*/ 1 h 92"/>
                  <a:gd name="T14" fmla="*/ 0 w 72"/>
                  <a:gd name="T15" fmla="*/ 1 h 92"/>
                  <a:gd name="T16" fmla="*/ 0 w 72"/>
                  <a:gd name="T17" fmla="*/ 0 h 92"/>
                  <a:gd name="T18" fmla="*/ 0 w 72"/>
                  <a:gd name="T19" fmla="*/ 0 h 92"/>
                  <a:gd name="T20" fmla="*/ 0 w 72"/>
                  <a:gd name="T21" fmla="*/ 0 h 92"/>
                  <a:gd name="T22" fmla="*/ 0 w 72"/>
                  <a:gd name="T23" fmla="*/ 0 h 92"/>
                  <a:gd name="T24" fmla="*/ 0 w 72"/>
                  <a:gd name="T25" fmla="*/ 0 h 92"/>
                  <a:gd name="T26" fmla="*/ 0 w 72"/>
                  <a:gd name="T27" fmla="*/ 0 h 92"/>
                  <a:gd name="T28" fmla="*/ 1 w 72"/>
                  <a:gd name="T29" fmla="*/ 0 h 92"/>
                  <a:gd name="T30" fmla="*/ 1 w 72"/>
                  <a:gd name="T31" fmla="*/ 0 h 92"/>
                  <a:gd name="T32" fmla="*/ 1 w 72"/>
                  <a:gd name="T33" fmla="*/ 0 h 92"/>
                  <a:gd name="T34" fmla="*/ 1 w 72"/>
                  <a:gd name="T35" fmla="*/ 1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23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0 w 46"/>
                  <a:gd name="T1" fmla="*/ 0 h 62"/>
                  <a:gd name="T2" fmla="*/ 0 w 46"/>
                  <a:gd name="T3" fmla="*/ 0 h 62"/>
                  <a:gd name="T4" fmla="*/ 0 w 46"/>
                  <a:gd name="T5" fmla="*/ 0 h 62"/>
                  <a:gd name="T6" fmla="*/ 1 w 46"/>
                  <a:gd name="T7" fmla="*/ 0 h 62"/>
                  <a:gd name="T8" fmla="*/ 1 w 46"/>
                  <a:gd name="T9" fmla="*/ 0 h 62"/>
                  <a:gd name="T10" fmla="*/ 1 w 46"/>
                  <a:gd name="T11" fmla="*/ 0 h 62"/>
                  <a:gd name="T12" fmla="*/ 1 w 46"/>
                  <a:gd name="T13" fmla="*/ 0 h 62"/>
                  <a:gd name="T14" fmla="*/ 1 w 46"/>
                  <a:gd name="T15" fmla="*/ 0 h 62"/>
                  <a:gd name="T16" fmla="*/ 1 w 46"/>
                  <a:gd name="T17" fmla="*/ 0 h 62"/>
                  <a:gd name="T18" fmla="*/ 1 w 46"/>
                  <a:gd name="T19" fmla="*/ 1 h 62"/>
                  <a:gd name="T20" fmla="*/ 1 w 46"/>
                  <a:gd name="T21" fmla="*/ 1 h 62"/>
                  <a:gd name="T22" fmla="*/ 1 w 46"/>
                  <a:gd name="T23" fmla="*/ 1 h 62"/>
                  <a:gd name="T24" fmla="*/ 1 w 46"/>
                  <a:gd name="T25" fmla="*/ 1 h 62"/>
                  <a:gd name="T26" fmla="*/ 0 w 46"/>
                  <a:gd name="T27" fmla="*/ 1 h 62"/>
                  <a:gd name="T28" fmla="*/ 0 w 46"/>
                  <a:gd name="T29" fmla="*/ 1 h 62"/>
                  <a:gd name="T30" fmla="*/ 0 w 46"/>
                  <a:gd name="T31" fmla="*/ 1 h 62"/>
                  <a:gd name="T32" fmla="*/ 0 w 46"/>
                  <a:gd name="T33" fmla="*/ 1 h 62"/>
                  <a:gd name="T34" fmla="*/ 0 w 46"/>
                  <a:gd name="T35" fmla="*/ 1 h 62"/>
                  <a:gd name="T36" fmla="*/ 0 w 46"/>
                  <a:gd name="T37" fmla="*/ 1 h 62"/>
                  <a:gd name="T38" fmla="*/ 0 w 46"/>
                  <a:gd name="T39" fmla="*/ 1 h 62"/>
                  <a:gd name="T40" fmla="*/ 0 w 46"/>
                  <a:gd name="T41" fmla="*/ 1 h 62"/>
                  <a:gd name="T42" fmla="*/ 0 w 46"/>
                  <a:gd name="T43" fmla="*/ 1 h 62"/>
                  <a:gd name="T44" fmla="*/ 0 w 46"/>
                  <a:gd name="T45" fmla="*/ 1 h 62"/>
                  <a:gd name="T46" fmla="*/ 0 w 46"/>
                  <a:gd name="T47" fmla="*/ 0 h 62"/>
                  <a:gd name="T48" fmla="*/ 0 w 46"/>
                  <a:gd name="T49" fmla="*/ 0 h 62"/>
                  <a:gd name="T50" fmla="*/ 0 w 46"/>
                  <a:gd name="T51" fmla="*/ 0 h 62"/>
                  <a:gd name="T52" fmla="*/ 0 w 46"/>
                  <a:gd name="T53" fmla="*/ 0 h 62"/>
                  <a:gd name="T54" fmla="*/ 0 w 46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24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 w 152"/>
                  <a:gd name="T1" fmla="*/ 0 h 296"/>
                  <a:gd name="T2" fmla="*/ 1 w 152"/>
                  <a:gd name="T3" fmla="*/ 0 h 296"/>
                  <a:gd name="T4" fmla="*/ 1 w 152"/>
                  <a:gd name="T5" fmla="*/ 0 h 296"/>
                  <a:gd name="T6" fmla="*/ 1 w 152"/>
                  <a:gd name="T7" fmla="*/ 0 h 296"/>
                  <a:gd name="T8" fmla="*/ 1 w 152"/>
                  <a:gd name="T9" fmla="*/ 0 h 296"/>
                  <a:gd name="T10" fmla="*/ 1 w 152"/>
                  <a:gd name="T11" fmla="*/ 0 h 296"/>
                  <a:gd name="T12" fmla="*/ 1 w 152"/>
                  <a:gd name="T13" fmla="*/ 0 h 296"/>
                  <a:gd name="T14" fmla="*/ 1 w 152"/>
                  <a:gd name="T15" fmla="*/ 0 h 296"/>
                  <a:gd name="T16" fmla="*/ 2 w 152"/>
                  <a:gd name="T17" fmla="*/ 1 h 296"/>
                  <a:gd name="T18" fmla="*/ 2 w 152"/>
                  <a:gd name="T19" fmla="*/ 1 h 296"/>
                  <a:gd name="T20" fmla="*/ 2 w 152"/>
                  <a:gd name="T21" fmla="*/ 1 h 296"/>
                  <a:gd name="T22" fmla="*/ 2 w 152"/>
                  <a:gd name="T23" fmla="*/ 1 h 296"/>
                  <a:gd name="T24" fmla="*/ 2 w 152"/>
                  <a:gd name="T25" fmla="*/ 1 h 296"/>
                  <a:gd name="T26" fmla="*/ 2 w 152"/>
                  <a:gd name="T27" fmla="*/ 2 h 296"/>
                  <a:gd name="T28" fmla="*/ 1 w 152"/>
                  <a:gd name="T29" fmla="*/ 2 h 296"/>
                  <a:gd name="T30" fmla="*/ 1 w 152"/>
                  <a:gd name="T31" fmla="*/ 2 h 296"/>
                  <a:gd name="T32" fmla="*/ 1 w 152"/>
                  <a:gd name="T33" fmla="*/ 2 h 296"/>
                  <a:gd name="T34" fmla="*/ 1 w 152"/>
                  <a:gd name="T35" fmla="*/ 3 h 296"/>
                  <a:gd name="T36" fmla="*/ 1 w 152"/>
                  <a:gd name="T37" fmla="*/ 3 h 296"/>
                  <a:gd name="T38" fmla="*/ 1 w 152"/>
                  <a:gd name="T39" fmla="*/ 3 h 296"/>
                  <a:gd name="T40" fmla="*/ 2 w 152"/>
                  <a:gd name="T41" fmla="*/ 3 h 296"/>
                  <a:gd name="T42" fmla="*/ 2 w 152"/>
                  <a:gd name="T43" fmla="*/ 3 h 296"/>
                  <a:gd name="T44" fmla="*/ 2 w 152"/>
                  <a:gd name="T45" fmla="*/ 3 h 296"/>
                  <a:gd name="T46" fmla="*/ 2 w 152"/>
                  <a:gd name="T47" fmla="*/ 3 h 296"/>
                  <a:gd name="T48" fmla="*/ 1 w 152"/>
                  <a:gd name="T49" fmla="*/ 4 h 296"/>
                  <a:gd name="T50" fmla="*/ 1 w 152"/>
                  <a:gd name="T51" fmla="*/ 4 h 296"/>
                  <a:gd name="T52" fmla="*/ 1 w 152"/>
                  <a:gd name="T53" fmla="*/ 4 h 296"/>
                  <a:gd name="T54" fmla="*/ 1 w 152"/>
                  <a:gd name="T55" fmla="*/ 3 h 296"/>
                  <a:gd name="T56" fmla="*/ 1 w 152"/>
                  <a:gd name="T57" fmla="*/ 3 h 296"/>
                  <a:gd name="T58" fmla="*/ 1 w 152"/>
                  <a:gd name="T59" fmla="*/ 3 h 296"/>
                  <a:gd name="T60" fmla="*/ 1 w 152"/>
                  <a:gd name="T61" fmla="*/ 3 h 296"/>
                  <a:gd name="T62" fmla="*/ 1 w 152"/>
                  <a:gd name="T63" fmla="*/ 3 h 296"/>
                  <a:gd name="T64" fmla="*/ 1 w 152"/>
                  <a:gd name="T65" fmla="*/ 3 h 296"/>
                  <a:gd name="T66" fmla="*/ 0 w 152"/>
                  <a:gd name="T67" fmla="*/ 3 h 296"/>
                  <a:gd name="T68" fmla="*/ 0 w 152"/>
                  <a:gd name="T69" fmla="*/ 3 h 296"/>
                  <a:gd name="T70" fmla="*/ 0 w 152"/>
                  <a:gd name="T71" fmla="*/ 3 h 296"/>
                  <a:gd name="T72" fmla="*/ 0 w 152"/>
                  <a:gd name="T73" fmla="*/ 2 h 296"/>
                  <a:gd name="T74" fmla="*/ 0 w 152"/>
                  <a:gd name="T75" fmla="*/ 2 h 296"/>
                  <a:gd name="T76" fmla="*/ 0 w 152"/>
                  <a:gd name="T77" fmla="*/ 2 h 296"/>
                  <a:gd name="T78" fmla="*/ 0 w 152"/>
                  <a:gd name="T79" fmla="*/ 2 h 296"/>
                  <a:gd name="T80" fmla="*/ 0 w 152"/>
                  <a:gd name="T81" fmla="*/ 1 h 296"/>
                  <a:gd name="T82" fmla="*/ 0 w 152"/>
                  <a:gd name="T83" fmla="*/ 1 h 296"/>
                  <a:gd name="T84" fmla="*/ 0 w 152"/>
                  <a:gd name="T85" fmla="*/ 0 h 296"/>
                  <a:gd name="T86" fmla="*/ 0 w 152"/>
                  <a:gd name="T87" fmla="*/ 0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25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0 w 26"/>
                  <a:gd name="T13" fmla="*/ 0 h 38"/>
                  <a:gd name="T14" fmla="*/ 0 w 26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26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0 h 31"/>
                  <a:gd name="T2" fmla="*/ 0 w 34"/>
                  <a:gd name="T3" fmla="*/ 0 h 31"/>
                  <a:gd name="T4" fmla="*/ 0 w 34"/>
                  <a:gd name="T5" fmla="*/ 0 h 31"/>
                  <a:gd name="T6" fmla="*/ 0 w 34"/>
                  <a:gd name="T7" fmla="*/ 0 h 31"/>
                  <a:gd name="T8" fmla="*/ 0 w 34"/>
                  <a:gd name="T9" fmla="*/ 0 h 31"/>
                  <a:gd name="T10" fmla="*/ 0 w 34"/>
                  <a:gd name="T11" fmla="*/ 0 h 31"/>
                  <a:gd name="T12" fmla="*/ 0 w 34"/>
                  <a:gd name="T13" fmla="*/ 0 h 31"/>
                  <a:gd name="T14" fmla="*/ 0 w 34"/>
                  <a:gd name="T15" fmla="*/ 0 h 31"/>
                  <a:gd name="T16" fmla="*/ 0 w 34"/>
                  <a:gd name="T17" fmla="*/ 0 h 31"/>
                  <a:gd name="T18" fmla="*/ 0 w 34"/>
                  <a:gd name="T19" fmla="*/ 0 h 31"/>
                  <a:gd name="T20" fmla="*/ 0 w 34"/>
                  <a:gd name="T21" fmla="*/ 0 h 31"/>
                  <a:gd name="T22" fmla="*/ 0 w 34"/>
                  <a:gd name="T23" fmla="*/ 0 h 31"/>
                  <a:gd name="T24" fmla="*/ 0 w 34"/>
                  <a:gd name="T25" fmla="*/ 0 h 31"/>
                  <a:gd name="T26" fmla="*/ 0 w 34"/>
                  <a:gd name="T27" fmla="*/ 0 h 31"/>
                  <a:gd name="T28" fmla="*/ 0 w 34"/>
                  <a:gd name="T29" fmla="*/ 0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27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0 h 37"/>
                  <a:gd name="T2" fmla="*/ 0 w 20"/>
                  <a:gd name="T3" fmla="*/ 0 h 37"/>
                  <a:gd name="T4" fmla="*/ 0 w 20"/>
                  <a:gd name="T5" fmla="*/ 0 h 37"/>
                  <a:gd name="T6" fmla="*/ 0 w 20"/>
                  <a:gd name="T7" fmla="*/ 0 h 37"/>
                  <a:gd name="T8" fmla="*/ 0 w 20"/>
                  <a:gd name="T9" fmla="*/ 0 h 37"/>
                  <a:gd name="T10" fmla="*/ 0 w 20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28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29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30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31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0 w 27"/>
                  <a:gd name="T3" fmla="*/ 0 h 31"/>
                  <a:gd name="T4" fmla="*/ 0 w 2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32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33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0 h 13"/>
                  <a:gd name="T2" fmla="*/ 0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0 w 34"/>
                  <a:gd name="T9" fmla="*/ 0 h 13"/>
                  <a:gd name="T10" fmla="*/ 0 w 34"/>
                  <a:gd name="T11" fmla="*/ 0 h 13"/>
                  <a:gd name="T12" fmla="*/ 0 w 34"/>
                  <a:gd name="T13" fmla="*/ 0 h 13"/>
                  <a:gd name="T14" fmla="*/ 0 w 34"/>
                  <a:gd name="T15" fmla="*/ 0 h 13"/>
                  <a:gd name="T16" fmla="*/ 0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34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0 w 34"/>
                  <a:gd name="T1" fmla="*/ 0 h 18"/>
                  <a:gd name="T2" fmla="*/ 0 w 34"/>
                  <a:gd name="T3" fmla="*/ 0 h 18"/>
                  <a:gd name="T4" fmla="*/ 0 w 34"/>
                  <a:gd name="T5" fmla="*/ 0 h 18"/>
                  <a:gd name="T6" fmla="*/ 0 w 34"/>
                  <a:gd name="T7" fmla="*/ 0 h 18"/>
                  <a:gd name="T8" fmla="*/ 0 w 34"/>
                  <a:gd name="T9" fmla="*/ 0 h 18"/>
                  <a:gd name="T10" fmla="*/ 0 w 34"/>
                  <a:gd name="T11" fmla="*/ 0 h 18"/>
                  <a:gd name="T12" fmla="*/ 0 w 3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35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 w 59"/>
                  <a:gd name="T1" fmla="*/ 0 h 25"/>
                  <a:gd name="T2" fmla="*/ 1 w 59"/>
                  <a:gd name="T3" fmla="*/ 0 h 25"/>
                  <a:gd name="T4" fmla="*/ 1 w 59"/>
                  <a:gd name="T5" fmla="*/ 0 h 25"/>
                  <a:gd name="T6" fmla="*/ 1 w 59"/>
                  <a:gd name="T7" fmla="*/ 0 h 25"/>
                  <a:gd name="T8" fmla="*/ 0 w 59"/>
                  <a:gd name="T9" fmla="*/ 0 h 25"/>
                  <a:gd name="T10" fmla="*/ 0 w 59"/>
                  <a:gd name="T11" fmla="*/ 0 h 25"/>
                  <a:gd name="T12" fmla="*/ 0 w 59"/>
                  <a:gd name="T13" fmla="*/ 0 h 25"/>
                  <a:gd name="T14" fmla="*/ 0 w 59"/>
                  <a:gd name="T15" fmla="*/ 0 h 25"/>
                  <a:gd name="T16" fmla="*/ 0 w 59"/>
                  <a:gd name="T17" fmla="*/ 0 h 25"/>
                  <a:gd name="T18" fmla="*/ 0 w 59"/>
                  <a:gd name="T19" fmla="*/ 0 h 25"/>
                  <a:gd name="T20" fmla="*/ 0 w 59"/>
                  <a:gd name="T21" fmla="*/ 0 h 25"/>
                  <a:gd name="T22" fmla="*/ 0 w 59"/>
                  <a:gd name="T23" fmla="*/ 0 h 25"/>
                  <a:gd name="T24" fmla="*/ 0 w 59"/>
                  <a:gd name="T25" fmla="*/ 0 h 25"/>
                  <a:gd name="T26" fmla="*/ 1 w 59"/>
                  <a:gd name="T27" fmla="*/ 0 h 25"/>
                  <a:gd name="T28" fmla="*/ 1 w 59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36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2969" name="Freeform 307"/>
            <p:cNvSpPr>
              <a:spLocks/>
            </p:cNvSpPr>
            <p:nvPr>
              <p:custDataLst>
                <p:tags r:id="rId592"/>
              </p:custDataLst>
            </p:nvPr>
          </p:nvSpPr>
          <p:spPr bwMode="auto">
            <a:xfrm>
              <a:off x="6922468" y="4656517"/>
              <a:ext cx="13480" cy="52881"/>
            </a:xfrm>
            <a:custGeom>
              <a:avLst/>
              <a:gdLst>
                <a:gd name="T0" fmla="*/ 0 w 33"/>
                <a:gd name="T1" fmla="*/ 2147483647 h 43"/>
                <a:gd name="T2" fmla="*/ 2147483647 w 33"/>
                <a:gd name="T3" fmla="*/ 2147483647 h 43"/>
                <a:gd name="T4" fmla="*/ 2147483647 w 33"/>
                <a:gd name="T5" fmla="*/ 2147483647 h 43"/>
                <a:gd name="T6" fmla="*/ 2147483647 w 33"/>
                <a:gd name="T7" fmla="*/ 2147483647 h 43"/>
                <a:gd name="T8" fmla="*/ 2147483647 w 33"/>
                <a:gd name="T9" fmla="*/ 2147483647 h 43"/>
                <a:gd name="T10" fmla="*/ 2147483647 w 33"/>
                <a:gd name="T11" fmla="*/ 2147483647 h 43"/>
                <a:gd name="T12" fmla="*/ 2147483647 w 33"/>
                <a:gd name="T13" fmla="*/ 2147483647 h 43"/>
                <a:gd name="T14" fmla="*/ 2147483647 w 33"/>
                <a:gd name="T15" fmla="*/ 2147483647 h 43"/>
                <a:gd name="T16" fmla="*/ 2147483647 w 33"/>
                <a:gd name="T17" fmla="*/ 0 h 43"/>
                <a:gd name="T18" fmla="*/ 2147483647 w 33"/>
                <a:gd name="T19" fmla="*/ 2147483647 h 43"/>
                <a:gd name="T20" fmla="*/ 2147483647 w 33"/>
                <a:gd name="T21" fmla="*/ 2147483647 h 43"/>
                <a:gd name="T22" fmla="*/ 2147483647 w 33"/>
                <a:gd name="T23" fmla="*/ 2147483647 h 43"/>
                <a:gd name="T24" fmla="*/ 2147483647 w 33"/>
                <a:gd name="T25" fmla="*/ 2147483647 h 43"/>
                <a:gd name="T26" fmla="*/ 2147483647 w 33"/>
                <a:gd name="T27" fmla="*/ 2147483647 h 43"/>
                <a:gd name="T28" fmla="*/ 2147483647 w 33"/>
                <a:gd name="T29" fmla="*/ 2147483647 h 43"/>
                <a:gd name="T30" fmla="*/ 2147483647 w 33"/>
                <a:gd name="T31" fmla="*/ 2147483647 h 43"/>
                <a:gd name="T32" fmla="*/ 2147483647 w 33"/>
                <a:gd name="T33" fmla="*/ 2147483647 h 43"/>
                <a:gd name="T34" fmla="*/ 0 w 33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70" name="Freeform 308"/>
            <p:cNvSpPr>
              <a:spLocks/>
            </p:cNvSpPr>
            <p:nvPr>
              <p:custDataLst>
                <p:tags r:id="rId593"/>
              </p:custDataLst>
            </p:nvPr>
          </p:nvSpPr>
          <p:spPr bwMode="auto">
            <a:xfrm>
              <a:off x="6994362" y="4599104"/>
              <a:ext cx="20969" cy="55903"/>
            </a:xfrm>
            <a:custGeom>
              <a:avLst/>
              <a:gdLst>
                <a:gd name="T0" fmla="*/ 0 w 54"/>
                <a:gd name="T1" fmla="*/ 2147483647 h 92"/>
                <a:gd name="T2" fmla="*/ 2147483647 w 54"/>
                <a:gd name="T3" fmla="*/ 2147483647 h 92"/>
                <a:gd name="T4" fmla="*/ 2147483647 w 54"/>
                <a:gd name="T5" fmla="*/ 2147483647 h 92"/>
                <a:gd name="T6" fmla="*/ 2147483647 w 54"/>
                <a:gd name="T7" fmla="*/ 2147483647 h 92"/>
                <a:gd name="T8" fmla="*/ 2147483647 w 54"/>
                <a:gd name="T9" fmla="*/ 2147483647 h 92"/>
                <a:gd name="T10" fmla="*/ 2147483647 w 54"/>
                <a:gd name="T11" fmla="*/ 2147483647 h 92"/>
                <a:gd name="T12" fmla="*/ 2147483647 w 54"/>
                <a:gd name="T13" fmla="*/ 2147483647 h 92"/>
                <a:gd name="T14" fmla="*/ 2147483647 w 54"/>
                <a:gd name="T15" fmla="*/ 2147483647 h 92"/>
                <a:gd name="T16" fmla="*/ 2147483647 w 54"/>
                <a:gd name="T17" fmla="*/ 0 h 92"/>
                <a:gd name="T18" fmla="*/ 2147483647 w 54"/>
                <a:gd name="T19" fmla="*/ 2147483647 h 92"/>
                <a:gd name="T20" fmla="*/ 2147483647 w 54"/>
                <a:gd name="T21" fmla="*/ 2147483647 h 92"/>
                <a:gd name="T22" fmla="*/ 2147483647 w 54"/>
                <a:gd name="T23" fmla="*/ 2147483647 h 92"/>
                <a:gd name="T24" fmla="*/ 2147483647 w 54"/>
                <a:gd name="T25" fmla="*/ 2147483647 h 92"/>
                <a:gd name="T26" fmla="*/ 2147483647 w 54"/>
                <a:gd name="T27" fmla="*/ 2147483647 h 92"/>
                <a:gd name="T28" fmla="*/ 2147483647 w 54"/>
                <a:gd name="T29" fmla="*/ 2147483647 h 92"/>
                <a:gd name="T30" fmla="*/ 2147483647 w 54"/>
                <a:gd name="T31" fmla="*/ 2147483647 h 92"/>
                <a:gd name="T32" fmla="*/ 2147483647 w 54"/>
                <a:gd name="T33" fmla="*/ 2147483647 h 92"/>
                <a:gd name="T34" fmla="*/ 2147483647 w 54"/>
                <a:gd name="T35" fmla="*/ 2147483647 h 92"/>
                <a:gd name="T36" fmla="*/ 2147483647 w 54"/>
                <a:gd name="T37" fmla="*/ 2147483647 h 92"/>
                <a:gd name="T38" fmla="*/ 2147483647 w 54"/>
                <a:gd name="T39" fmla="*/ 2147483647 h 92"/>
                <a:gd name="T40" fmla="*/ 2147483647 w 54"/>
                <a:gd name="T41" fmla="*/ 2147483647 h 92"/>
                <a:gd name="T42" fmla="*/ 2147483647 w 54"/>
                <a:gd name="T43" fmla="*/ 2147483647 h 92"/>
                <a:gd name="T44" fmla="*/ 2147483647 w 54"/>
                <a:gd name="T45" fmla="*/ 2147483647 h 92"/>
                <a:gd name="T46" fmla="*/ 2147483647 w 54"/>
                <a:gd name="T47" fmla="*/ 2147483647 h 92"/>
                <a:gd name="T48" fmla="*/ 2147483647 w 54"/>
                <a:gd name="T49" fmla="*/ 2147483647 h 92"/>
                <a:gd name="T50" fmla="*/ 0 w 54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71" name="Freeform 309"/>
            <p:cNvSpPr>
              <a:spLocks/>
            </p:cNvSpPr>
            <p:nvPr>
              <p:custDataLst>
                <p:tags r:id="rId594"/>
              </p:custDataLst>
            </p:nvPr>
          </p:nvSpPr>
          <p:spPr bwMode="auto">
            <a:xfrm>
              <a:off x="7039295" y="4484279"/>
              <a:ext cx="22467" cy="54391"/>
            </a:xfrm>
            <a:custGeom>
              <a:avLst/>
              <a:gdLst>
                <a:gd name="T0" fmla="*/ 0 w 60"/>
                <a:gd name="T1" fmla="*/ 0 h 18"/>
                <a:gd name="T2" fmla="*/ 2147483647 w 60"/>
                <a:gd name="T3" fmla="*/ 2147483647 h 18"/>
                <a:gd name="T4" fmla="*/ 2147483647 w 60"/>
                <a:gd name="T5" fmla="*/ 2147483647 h 18"/>
                <a:gd name="T6" fmla="*/ 2147483647 w 60"/>
                <a:gd name="T7" fmla="*/ 2147483647 h 18"/>
                <a:gd name="T8" fmla="*/ 2147483647 w 60"/>
                <a:gd name="T9" fmla="*/ 2147483647 h 18"/>
                <a:gd name="T10" fmla="*/ 2147483647 w 60"/>
                <a:gd name="T11" fmla="*/ 2147483647 h 18"/>
                <a:gd name="T12" fmla="*/ 2147483647 w 60"/>
                <a:gd name="T13" fmla="*/ 2147483647 h 18"/>
                <a:gd name="T14" fmla="*/ 2147483647 w 60"/>
                <a:gd name="T15" fmla="*/ 2147483647 h 18"/>
                <a:gd name="T16" fmla="*/ 2147483647 w 60"/>
                <a:gd name="T17" fmla="*/ 2147483647 h 18"/>
                <a:gd name="T18" fmla="*/ 2147483647 w 60"/>
                <a:gd name="T19" fmla="*/ 2147483647 h 18"/>
                <a:gd name="T20" fmla="*/ 0 w 60"/>
                <a:gd name="T21" fmla="*/ 2147483647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72" name="Freeform 310"/>
            <p:cNvSpPr>
              <a:spLocks/>
            </p:cNvSpPr>
            <p:nvPr>
              <p:custDataLst>
                <p:tags r:id="rId595"/>
              </p:custDataLst>
            </p:nvPr>
          </p:nvSpPr>
          <p:spPr bwMode="auto">
            <a:xfrm>
              <a:off x="7024317" y="4455573"/>
              <a:ext cx="23964" cy="54391"/>
            </a:xfrm>
            <a:custGeom>
              <a:avLst/>
              <a:gdLst>
                <a:gd name="T0" fmla="*/ 0 w 66"/>
                <a:gd name="T1" fmla="*/ 2147483647 h 18"/>
                <a:gd name="T2" fmla="*/ 2147483647 w 66"/>
                <a:gd name="T3" fmla="*/ 2147483647 h 18"/>
                <a:gd name="T4" fmla="*/ 2147483647 w 66"/>
                <a:gd name="T5" fmla="*/ 2147483647 h 18"/>
                <a:gd name="T6" fmla="*/ 2147483647 w 66"/>
                <a:gd name="T7" fmla="*/ 2147483647 h 18"/>
                <a:gd name="T8" fmla="*/ 2147483647 w 66"/>
                <a:gd name="T9" fmla="*/ 2147483647 h 18"/>
                <a:gd name="T10" fmla="*/ 2147483647 w 66"/>
                <a:gd name="T11" fmla="*/ 2147483647 h 18"/>
                <a:gd name="T12" fmla="*/ 2147483647 w 66"/>
                <a:gd name="T13" fmla="*/ 2147483647 h 18"/>
                <a:gd name="T14" fmla="*/ 2147483647 w 66"/>
                <a:gd name="T15" fmla="*/ 0 h 18"/>
                <a:gd name="T16" fmla="*/ 0 w 6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73" name="Freeform 311"/>
            <p:cNvSpPr>
              <a:spLocks/>
            </p:cNvSpPr>
            <p:nvPr>
              <p:custDataLst>
                <p:tags r:id="rId596"/>
              </p:custDataLst>
            </p:nvPr>
          </p:nvSpPr>
          <p:spPr bwMode="auto">
            <a:xfrm>
              <a:off x="6859562" y="4357366"/>
              <a:ext cx="7489" cy="54391"/>
            </a:xfrm>
            <a:custGeom>
              <a:avLst/>
              <a:gdLst>
                <a:gd name="T0" fmla="*/ 0 w 17"/>
                <a:gd name="T1" fmla="*/ 2147483647 h 42"/>
                <a:gd name="T2" fmla="*/ 2147483647 w 17"/>
                <a:gd name="T3" fmla="*/ 2147483647 h 42"/>
                <a:gd name="T4" fmla="*/ 2147483647 w 17"/>
                <a:gd name="T5" fmla="*/ 2147483647 h 42"/>
                <a:gd name="T6" fmla="*/ 2147483647 w 17"/>
                <a:gd name="T7" fmla="*/ 2147483647 h 42"/>
                <a:gd name="T8" fmla="*/ 2147483647 w 17"/>
                <a:gd name="T9" fmla="*/ 2147483647 h 42"/>
                <a:gd name="T10" fmla="*/ 2147483647 w 17"/>
                <a:gd name="T11" fmla="*/ 2147483647 h 42"/>
                <a:gd name="T12" fmla="*/ 2147483647 w 17"/>
                <a:gd name="T13" fmla="*/ 2147483647 h 42"/>
                <a:gd name="T14" fmla="*/ 2147483647 w 17"/>
                <a:gd name="T15" fmla="*/ 0 h 42"/>
                <a:gd name="T16" fmla="*/ 0 w 17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74" name="Freeform 312"/>
            <p:cNvSpPr>
              <a:spLocks/>
            </p:cNvSpPr>
            <p:nvPr>
              <p:custDataLst>
                <p:tags r:id="rId597"/>
              </p:custDataLst>
            </p:nvPr>
          </p:nvSpPr>
          <p:spPr bwMode="auto">
            <a:xfrm>
              <a:off x="6790664" y="4485790"/>
              <a:ext cx="28458" cy="55902"/>
            </a:xfrm>
            <a:custGeom>
              <a:avLst/>
              <a:gdLst>
                <a:gd name="T0" fmla="*/ 2147483647 w 72"/>
                <a:gd name="T1" fmla="*/ 2147483647 h 29"/>
                <a:gd name="T2" fmla="*/ 2147483647 w 72"/>
                <a:gd name="T3" fmla="*/ 2147483647 h 29"/>
                <a:gd name="T4" fmla="*/ 2147483647 w 72"/>
                <a:gd name="T5" fmla="*/ 2147483647 h 29"/>
                <a:gd name="T6" fmla="*/ 2147483647 w 72"/>
                <a:gd name="T7" fmla="*/ 2147483647 h 29"/>
                <a:gd name="T8" fmla="*/ 2147483647 w 72"/>
                <a:gd name="T9" fmla="*/ 2147483647 h 29"/>
                <a:gd name="T10" fmla="*/ 2147483647 w 72"/>
                <a:gd name="T11" fmla="*/ 2147483647 h 29"/>
                <a:gd name="T12" fmla="*/ 2147483647 w 72"/>
                <a:gd name="T13" fmla="*/ 2147483647 h 29"/>
                <a:gd name="T14" fmla="*/ 2147483647 w 72"/>
                <a:gd name="T15" fmla="*/ 2147483647 h 29"/>
                <a:gd name="T16" fmla="*/ 2147483647 w 72"/>
                <a:gd name="T17" fmla="*/ 2147483647 h 29"/>
                <a:gd name="T18" fmla="*/ 2147483647 w 72"/>
                <a:gd name="T19" fmla="*/ 0 h 29"/>
                <a:gd name="T20" fmla="*/ 2147483647 w 72"/>
                <a:gd name="T21" fmla="*/ 0 h 29"/>
                <a:gd name="T22" fmla="*/ 2147483647 w 72"/>
                <a:gd name="T23" fmla="*/ 2147483647 h 29"/>
                <a:gd name="T24" fmla="*/ 2147483647 w 72"/>
                <a:gd name="T25" fmla="*/ 2147483647 h 29"/>
                <a:gd name="T26" fmla="*/ 2147483647 w 72"/>
                <a:gd name="T27" fmla="*/ 2147483647 h 29"/>
                <a:gd name="T28" fmla="*/ 2147483647 w 72"/>
                <a:gd name="T29" fmla="*/ 2147483647 h 29"/>
                <a:gd name="T30" fmla="*/ 0 w 72"/>
                <a:gd name="T31" fmla="*/ 2147483647 h 29"/>
                <a:gd name="T32" fmla="*/ 2147483647 w 72"/>
                <a:gd name="T33" fmla="*/ 2147483647 h 29"/>
                <a:gd name="T34" fmla="*/ 2147483647 w 72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75" name="Freeform 313"/>
            <p:cNvSpPr>
              <a:spLocks/>
            </p:cNvSpPr>
            <p:nvPr>
              <p:custDataLst>
                <p:tags r:id="rId598"/>
              </p:custDataLst>
            </p:nvPr>
          </p:nvSpPr>
          <p:spPr bwMode="auto">
            <a:xfrm>
              <a:off x="6798154" y="4662561"/>
              <a:ext cx="17973" cy="52881"/>
            </a:xfrm>
            <a:custGeom>
              <a:avLst/>
              <a:gdLst>
                <a:gd name="T0" fmla="*/ 0 w 46"/>
                <a:gd name="T1" fmla="*/ 0 h 37"/>
                <a:gd name="T2" fmla="*/ 2147483647 w 46"/>
                <a:gd name="T3" fmla="*/ 2147483647 h 37"/>
                <a:gd name="T4" fmla="*/ 2147483647 w 46"/>
                <a:gd name="T5" fmla="*/ 2147483647 h 37"/>
                <a:gd name="T6" fmla="*/ 2147483647 w 46"/>
                <a:gd name="T7" fmla="*/ 2147483647 h 37"/>
                <a:gd name="T8" fmla="*/ 2147483647 w 46"/>
                <a:gd name="T9" fmla="*/ 2147483647 h 37"/>
                <a:gd name="T10" fmla="*/ 2147483647 w 46"/>
                <a:gd name="T11" fmla="*/ 2147483647 h 37"/>
                <a:gd name="T12" fmla="*/ 2147483647 w 46"/>
                <a:gd name="T13" fmla="*/ 2147483647 h 37"/>
                <a:gd name="T14" fmla="*/ 2147483647 w 46"/>
                <a:gd name="T15" fmla="*/ 2147483647 h 37"/>
                <a:gd name="T16" fmla="*/ 2147483647 w 46"/>
                <a:gd name="T17" fmla="*/ 2147483647 h 37"/>
                <a:gd name="T18" fmla="*/ 2147483647 w 46"/>
                <a:gd name="T19" fmla="*/ 2147483647 h 37"/>
                <a:gd name="T20" fmla="*/ 2147483647 w 46"/>
                <a:gd name="T21" fmla="*/ 2147483647 h 37"/>
                <a:gd name="T22" fmla="*/ 2147483647 w 46"/>
                <a:gd name="T23" fmla="*/ 2147483647 h 37"/>
                <a:gd name="T24" fmla="*/ 2147483647 w 46"/>
                <a:gd name="T25" fmla="*/ 2147483647 h 37"/>
                <a:gd name="T26" fmla="*/ 2147483647 w 46"/>
                <a:gd name="T27" fmla="*/ 2147483647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76" name="Freeform 314"/>
            <p:cNvSpPr>
              <a:spLocks/>
            </p:cNvSpPr>
            <p:nvPr>
              <p:custDataLst>
                <p:tags r:id="rId599"/>
              </p:custDataLst>
            </p:nvPr>
          </p:nvSpPr>
          <p:spPr bwMode="auto">
            <a:xfrm>
              <a:off x="6904495" y="4490322"/>
              <a:ext cx="10485" cy="54391"/>
            </a:xfrm>
            <a:custGeom>
              <a:avLst/>
              <a:gdLst>
                <a:gd name="T0" fmla="*/ 0 w 26"/>
                <a:gd name="T1" fmla="*/ 0 h 19"/>
                <a:gd name="T2" fmla="*/ 2147483647 w 26"/>
                <a:gd name="T3" fmla="*/ 2147483647 h 19"/>
                <a:gd name="T4" fmla="*/ 2147483647 w 26"/>
                <a:gd name="T5" fmla="*/ 2147483647 h 19"/>
                <a:gd name="T6" fmla="*/ 2147483647 w 26"/>
                <a:gd name="T7" fmla="*/ 0 h 19"/>
                <a:gd name="T8" fmla="*/ 2147483647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77" name="Freeform 315"/>
            <p:cNvSpPr>
              <a:spLocks/>
            </p:cNvSpPr>
            <p:nvPr>
              <p:custDataLst>
                <p:tags r:id="rId600"/>
              </p:custDataLst>
            </p:nvPr>
          </p:nvSpPr>
          <p:spPr bwMode="auto">
            <a:xfrm>
              <a:off x="6772691" y="4485790"/>
              <a:ext cx="17973" cy="55902"/>
            </a:xfrm>
            <a:custGeom>
              <a:avLst/>
              <a:gdLst>
                <a:gd name="T0" fmla="*/ 2147483647 w 43"/>
                <a:gd name="T1" fmla="*/ 0 h 31"/>
                <a:gd name="T2" fmla="*/ 2147483647 w 43"/>
                <a:gd name="T3" fmla="*/ 2147483647 h 31"/>
                <a:gd name="T4" fmla="*/ 0 w 43"/>
                <a:gd name="T5" fmla="*/ 2147483647 h 31"/>
                <a:gd name="T6" fmla="*/ 0 w 43"/>
                <a:gd name="T7" fmla="*/ 2147483647 h 31"/>
                <a:gd name="T8" fmla="*/ 0 w 43"/>
                <a:gd name="T9" fmla="*/ 2147483647 h 31"/>
                <a:gd name="T10" fmla="*/ 0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2147483647 w 43"/>
                <a:gd name="T21" fmla="*/ 0 h 31"/>
                <a:gd name="T22" fmla="*/ 2147483647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78" name="Freeform 316"/>
            <p:cNvSpPr>
              <a:spLocks/>
            </p:cNvSpPr>
            <p:nvPr>
              <p:custDataLst>
                <p:tags r:id="rId601"/>
              </p:custDataLst>
            </p:nvPr>
          </p:nvSpPr>
          <p:spPr bwMode="auto">
            <a:xfrm>
              <a:off x="6814629" y="4531116"/>
              <a:ext cx="28458" cy="54391"/>
            </a:xfrm>
            <a:custGeom>
              <a:avLst/>
              <a:gdLst>
                <a:gd name="T0" fmla="*/ 2147483647 w 71"/>
                <a:gd name="T1" fmla="*/ 2147483647 h 49"/>
                <a:gd name="T2" fmla="*/ 2147483647 w 71"/>
                <a:gd name="T3" fmla="*/ 2147483647 h 49"/>
                <a:gd name="T4" fmla="*/ 2147483647 w 71"/>
                <a:gd name="T5" fmla="*/ 2147483647 h 49"/>
                <a:gd name="T6" fmla="*/ 2147483647 w 71"/>
                <a:gd name="T7" fmla="*/ 2147483647 h 49"/>
                <a:gd name="T8" fmla="*/ 2147483647 w 71"/>
                <a:gd name="T9" fmla="*/ 2147483647 h 49"/>
                <a:gd name="T10" fmla="*/ 2147483647 w 71"/>
                <a:gd name="T11" fmla="*/ 2147483647 h 49"/>
                <a:gd name="T12" fmla="*/ 2147483647 w 71"/>
                <a:gd name="T13" fmla="*/ 2147483647 h 49"/>
                <a:gd name="T14" fmla="*/ 2147483647 w 71"/>
                <a:gd name="T15" fmla="*/ 2147483647 h 49"/>
                <a:gd name="T16" fmla="*/ 2147483647 w 71"/>
                <a:gd name="T17" fmla="*/ 2147483647 h 49"/>
                <a:gd name="T18" fmla="*/ 2147483647 w 71"/>
                <a:gd name="T19" fmla="*/ 2147483647 h 49"/>
                <a:gd name="T20" fmla="*/ 2147483647 w 71"/>
                <a:gd name="T21" fmla="*/ 2147483647 h 49"/>
                <a:gd name="T22" fmla="*/ 2147483647 w 71"/>
                <a:gd name="T23" fmla="*/ 2147483647 h 49"/>
                <a:gd name="T24" fmla="*/ 2147483647 w 71"/>
                <a:gd name="T25" fmla="*/ 2147483647 h 49"/>
                <a:gd name="T26" fmla="*/ 2147483647 w 71"/>
                <a:gd name="T27" fmla="*/ 2147483647 h 49"/>
                <a:gd name="T28" fmla="*/ 2147483647 w 71"/>
                <a:gd name="T29" fmla="*/ 2147483647 h 49"/>
                <a:gd name="T30" fmla="*/ 2147483647 w 71"/>
                <a:gd name="T31" fmla="*/ 2147483647 h 49"/>
                <a:gd name="T32" fmla="*/ 2147483647 w 71"/>
                <a:gd name="T33" fmla="*/ 2147483647 h 49"/>
                <a:gd name="T34" fmla="*/ 2147483647 w 71"/>
                <a:gd name="T35" fmla="*/ 2147483647 h 49"/>
                <a:gd name="T36" fmla="*/ 2147483647 w 71"/>
                <a:gd name="T37" fmla="*/ 2147483647 h 49"/>
                <a:gd name="T38" fmla="*/ 2147483647 w 71"/>
                <a:gd name="T39" fmla="*/ 2147483647 h 49"/>
                <a:gd name="T40" fmla="*/ 2147483647 w 71"/>
                <a:gd name="T41" fmla="*/ 2147483647 h 49"/>
                <a:gd name="T42" fmla="*/ 2147483647 w 71"/>
                <a:gd name="T43" fmla="*/ 2147483647 h 49"/>
                <a:gd name="T44" fmla="*/ 2147483647 w 71"/>
                <a:gd name="T45" fmla="*/ 0 h 49"/>
                <a:gd name="T46" fmla="*/ 2147483647 w 71"/>
                <a:gd name="T47" fmla="*/ 2147483647 h 49"/>
                <a:gd name="T48" fmla="*/ 2147483647 w 71"/>
                <a:gd name="T49" fmla="*/ 2147483647 h 49"/>
                <a:gd name="T50" fmla="*/ 0 w 71"/>
                <a:gd name="T51" fmla="*/ 2147483647 h 49"/>
                <a:gd name="T52" fmla="*/ 0 w 71"/>
                <a:gd name="T53" fmla="*/ 2147483647 h 49"/>
                <a:gd name="T54" fmla="*/ 2147483647 w 71"/>
                <a:gd name="T55" fmla="*/ 2147483647 h 49"/>
                <a:gd name="T56" fmla="*/ 2147483647 w 71"/>
                <a:gd name="T57" fmla="*/ 214748364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79" name="Freeform 317"/>
            <p:cNvSpPr>
              <a:spLocks/>
            </p:cNvSpPr>
            <p:nvPr>
              <p:custDataLst>
                <p:tags r:id="rId602"/>
              </p:custDataLst>
            </p:nvPr>
          </p:nvSpPr>
          <p:spPr bwMode="auto">
            <a:xfrm>
              <a:off x="6627408" y="4724507"/>
              <a:ext cx="43435" cy="55902"/>
            </a:xfrm>
            <a:custGeom>
              <a:avLst/>
              <a:gdLst>
                <a:gd name="T0" fmla="*/ 2147483647 w 112"/>
                <a:gd name="T1" fmla="*/ 2147483647 h 26"/>
                <a:gd name="T2" fmla="*/ 2147483647 w 112"/>
                <a:gd name="T3" fmla="*/ 2147483647 h 26"/>
                <a:gd name="T4" fmla="*/ 2147483647 w 112"/>
                <a:gd name="T5" fmla="*/ 2147483647 h 26"/>
                <a:gd name="T6" fmla="*/ 2147483647 w 112"/>
                <a:gd name="T7" fmla="*/ 2147483647 h 26"/>
                <a:gd name="T8" fmla="*/ 2147483647 w 112"/>
                <a:gd name="T9" fmla="*/ 2147483647 h 26"/>
                <a:gd name="T10" fmla="*/ 2147483647 w 112"/>
                <a:gd name="T11" fmla="*/ 2147483647 h 26"/>
                <a:gd name="T12" fmla="*/ 2147483647 w 112"/>
                <a:gd name="T13" fmla="*/ 2147483647 h 26"/>
                <a:gd name="T14" fmla="*/ 2147483647 w 112"/>
                <a:gd name="T15" fmla="*/ 2147483647 h 26"/>
                <a:gd name="T16" fmla="*/ 2147483647 w 112"/>
                <a:gd name="T17" fmla="*/ 2147483647 h 26"/>
                <a:gd name="T18" fmla="*/ 2147483647 w 112"/>
                <a:gd name="T19" fmla="*/ 2147483647 h 26"/>
                <a:gd name="T20" fmla="*/ 2147483647 w 112"/>
                <a:gd name="T21" fmla="*/ 2147483647 h 26"/>
                <a:gd name="T22" fmla="*/ 2147483647 w 112"/>
                <a:gd name="T23" fmla="*/ 2147483647 h 26"/>
                <a:gd name="T24" fmla="*/ 2147483647 w 112"/>
                <a:gd name="T25" fmla="*/ 2147483647 h 26"/>
                <a:gd name="T26" fmla="*/ 2147483647 w 112"/>
                <a:gd name="T27" fmla="*/ 2147483647 h 26"/>
                <a:gd name="T28" fmla="*/ 2147483647 w 112"/>
                <a:gd name="T29" fmla="*/ 2147483647 h 26"/>
                <a:gd name="T30" fmla="*/ 2147483647 w 112"/>
                <a:gd name="T31" fmla="*/ 2147483647 h 26"/>
                <a:gd name="T32" fmla="*/ 2147483647 w 112"/>
                <a:gd name="T33" fmla="*/ 2147483647 h 26"/>
                <a:gd name="T34" fmla="*/ 2147483647 w 112"/>
                <a:gd name="T35" fmla="*/ 2147483647 h 26"/>
                <a:gd name="T36" fmla="*/ 0 w 112"/>
                <a:gd name="T37" fmla="*/ 2147483647 h 26"/>
                <a:gd name="T38" fmla="*/ 2147483647 w 112"/>
                <a:gd name="T39" fmla="*/ 2147483647 h 26"/>
                <a:gd name="T40" fmla="*/ 2147483647 w 112"/>
                <a:gd name="T41" fmla="*/ 2147483647 h 26"/>
                <a:gd name="T42" fmla="*/ 2147483647 w 112"/>
                <a:gd name="T43" fmla="*/ 2147483647 h 26"/>
                <a:gd name="T44" fmla="*/ 2147483647 w 112"/>
                <a:gd name="T45" fmla="*/ 0 h 26"/>
                <a:gd name="T46" fmla="*/ 2147483647 w 112"/>
                <a:gd name="T47" fmla="*/ 2147483647 h 26"/>
                <a:gd name="T48" fmla="*/ 2147483647 w 112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80" name="Freeform 318"/>
            <p:cNvSpPr>
              <a:spLocks/>
            </p:cNvSpPr>
            <p:nvPr>
              <p:custDataLst>
                <p:tags r:id="rId603"/>
              </p:custDataLst>
            </p:nvPr>
          </p:nvSpPr>
          <p:spPr bwMode="auto">
            <a:xfrm>
              <a:off x="6720270" y="4760768"/>
              <a:ext cx="13479" cy="55902"/>
            </a:xfrm>
            <a:custGeom>
              <a:avLst/>
              <a:gdLst>
                <a:gd name="T0" fmla="*/ 0 w 41"/>
                <a:gd name="T1" fmla="*/ 0 h 25"/>
                <a:gd name="T2" fmla="*/ 2147483647 w 41"/>
                <a:gd name="T3" fmla="*/ 0 h 25"/>
                <a:gd name="T4" fmla="*/ 2147483647 w 41"/>
                <a:gd name="T5" fmla="*/ 2147483647 h 25"/>
                <a:gd name="T6" fmla="*/ 2147483647 w 41"/>
                <a:gd name="T7" fmla="*/ 2147483647 h 25"/>
                <a:gd name="T8" fmla="*/ 2147483647 w 41"/>
                <a:gd name="T9" fmla="*/ 2147483647 h 25"/>
                <a:gd name="T10" fmla="*/ 0 w 41"/>
                <a:gd name="T11" fmla="*/ 214748364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81" name="Freeform 319"/>
            <p:cNvSpPr>
              <a:spLocks/>
            </p:cNvSpPr>
            <p:nvPr>
              <p:custDataLst>
                <p:tags r:id="rId604"/>
              </p:custDataLst>
            </p:nvPr>
          </p:nvSpPr>
          <p:spPr bwMode="auto">
            <a:xfrm>
              <a:off x="6563003" y="4695800"/>
              <a:ext cx="34449" cy="52881"/>
            </a:xfrm>
            <a:custGeom>
              <a:avLst/>
              <a:gdLst>
                <a:gd name="T0" fmla="*/ 0 w 81"/>
                <a:gd name="T1" fmla="*/ 2147483647 h 31"/>
                <a:gd name="T2" fmla="*/ 0 w 81"/>
                <a:gd name="T3" fmla="*/ 2147483647 h 31"/>
                <a:gd name="T4" fmla="*/ 0 w 81"/>
                <a:gd name="T5" fmla="*/ 2147483647 h 31"/>
                <a:gd name="T6" fmla="*/ 0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2147483647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2147483647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0 w 81"/>
                <a:gd name="T47" fmla="*/ 2147483647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82" name="Freeform 320"/>
            <p:cNvSpPr>
              <a:spLocks/>
            </p:cNvSpPr>
            <p:nvPr>
              <p:custDataLst>
                <p:tags r:id="rId605"/>
              </p:custDataLst>
            </p:nvPr>
          </p:nvSpPr>
          <p:spPr bwMode="auto">
            <a:xfrm>
              <a:off x="6604941" y="4682203"/>
              <a:ext cx="37445" cy="52880"/>
            </a:xfrm>
            <a:custGeom>
              <a:avLst/>
              <a:gdLst>
                <a:gd name="T0" fmla="*/ 2147483647 w 89"/>
                <a:gd name="T1" fmla="*/ 2147483647 h 49"/>
                <a:gd name="T2" fmla="*/ 2147483647 w 89"/>
                <a:gd name="T3" fmla="*/ 2147483647 h 49"/>
                <a:gd name="T4" fmla="*/ 2147483647 w 89"/>
                <a:gd name="T5" fmla="*/ 2147483647 h 49"/>
                <a:gd name="T6" fmla="*/ 2147483647 w 89"/>
                <a:gd name="T7" fmla="*/ 2147483647 h 49"/>
                <a:gd name="T8" fmla="*/ 2147483647 w 89"/>
                <a:gd name="T9" fmla="*/ 2147483647 h 49"/>
                <a:gd name="T10" fmla="*/ 2147483647 w 89"/>
                <a:gd name="T11" fmla="*/ 2147483647 h 49"/>
                <a:gd name="T12" fmla="*/ 2147483647 w 89"/>
                <a:gd name="T13" fmla="*/ 2147483647 h 49"/>
                <a:gd name="T14" fmla="*/ 2147483647 w 89"/>
                <a:gd name="T15" fmla="*/ 2147483647 h 49"/>
                <a:gd name="T16" fmla="*/ 2147483647 w 89"/>
                <a:gd name="T17" fmla="*/ 2147483647 h 49"/>
                <a:gd name="T18" fmla="*/ 2147483647 w 89"/>
                <a:gd name="T19" fmla="*/ 0 h 49"/>
                <a:gd name="T20" fmla="*/ 2147483647 w 89"/>
                <a:gd name="T21" fmla="*/ 2147483647 h 49"/>
                <a:gd name="T22" fmla="*/ 2147483647 w 89"/>
                <a:gd name="T23" fmla="*/ 2147483647 h 49"/>
                <a:gd name="T24" fmla="*/ 0 w 89"/>
                <a:gd name="T25" fmla="*/ 2147483647 h 49"/>
                <a:gd name="T26" fmla="*/ 0 w 89"/>
                <a:gd name="T27" fmla="*/ 2147483647 h 49"/>
                <a:gd name="T28" fmla="*/ 0 w 89"/>
                <a:gd name="T29" fmla="*/ 2147483647 h 49"/>
                <a:gd name="T30" fmla="*/ 2147483647 w 89"/>
                <a:gd name="T31" fmla="*/ 214748364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83" name="Freeform 321"/>
            <p:cNvSpPr>
              <a:spLocks/>
            </p:cNvSpPr>
            <p:nvPr>
              <p:custDataLst>
                <p:tags r:id="rId606"/>
              </p:custDataLst>
            </p:nvPr>
          </p:nvSpPr>
          <p:spPr bwMode="auto">
            <a:xfrm>
              <a:off x="6654368" y="4691268"/>
              <a:ext cx="34448" cy="55902"/>
            </a:xfrm>
            <a:custGeom>
              <a:avLst/>
              <a:gdLst>
                <a:gd name="T0" fmla="*/ 0 w 86"/>
                <a:gd name="T1" fmla="*/ 2147483647 h 46"/>
                <a:gd name="T2" fmla="*/ 2147483647 w 86"/>
                <a:gd name="T3" fmla="*/ 2147483647 h 46"/>
                <a:gd name="T4" fmla="*/ 2147483647 w 86"/>
                <a:gd name="T5" fmla="*/ 2147483647 h 46"/>
                <a:gd name="T6" fmla="*/ 2147483647 w 86"/>
                <a:gd name="T7" fmla="*/ 2147483647 h 46"/>
                <a:gd name="T8" fmla="*/ 2147483647 w 86"/>
                <a:gd name="T9" fmla="*/ 2147483647 h 46"/>
                <a:gd name="T10" fmla="*/ 2147483647 w 86"/>
                <a:gd name="T11" fmla="*/ 2147483647 h 46"/>
                <a:gd name="T12" fmla="*/ 2147483647 w 86"/>
                <a:gd name="T13" fmla="*/ 2147483647 h 46"/>
                <a:gd name="T14" fmla="*/ 2147483647 w 86"/>
                <a:gd name="T15" fmla="*/ 2147483647 h 46"/>
                <a:gd name="T16" fmla="*/ 2147483647 w 86"/>
                <a:gd name="T17" fmla="*/ 2147483647 h 46"/>
                <a:gd name="T18" fmla="*/ 2147483647 w 86"/>
                <a:gd name="T19" fmla="*/ 2147483647 h 46"/>
                <a:gd name="T20" fmla="*/ 2147483647 w 86"/>
                <a:gd name="T21" fmla="*/ 2147483647 h 46"/>
                <a:gd name="T22" fmla="*/ 2147483647 w 86"/>
                <a:gd name="T23" fmla="*/ 2147483647 h 46"/>
                <a:gd name="T24" fmla="*/ 2147483647 w 86"/>
                <a:gd name="T25" fmla="*/ 2147483647 h 46"/>
                <a:gd name="T26" fmla="*/ 2147483647 w 86"/>
                <a:gd name="T27" fmla="*/ 2147483647 h 46"/>
                <a:gd name="T28" fmla="*/ 2147483647 w 86"/>
                <a:gd name="T29" fmla="*/ 2147483647 h 46"/>
                <a:gd name="T30" fmla="*/ 2147483647 w 86"/>
                <a:gd name="T31" fmla="*/ 2147483647 h 46"/>
                <a:gd name="T32" fmla="*/ 2147483647 w 86"/>
                <a:gd name="T33" fmla="*/ 2147483647 h 46"/>
                <a:gd name="T34" fmla="*/ 2147483647 w 86"/>
                <a:gd name="T35" fmla="*/ 2147483647 h 46"/>
                <a:gd name="T36" fmla="*/ 2147483647 w 86"/>
                <a:gd name="T37" fmla="*/ 2147483647 h 46"/>
                <a:gd name="T38" fmla="*/ 2147483647 w 86"/>
                <a:gd name="T39" fmla="*/ 2147483647 h 46"/>
                <a:gd name="T40" fmla="*/ 2147483647 w 86"/>
                <a:gd name="T41" fmla="*/ 2147483647 h 46"/>
                <a:gd name="T42" fmla="*/ 2147483647 w 86"/>
                <a:gd name="T43" fmla="*/ 0 h 46"/>
                <a:gd name="T44" fmla="*/ 2147483647 w 86"/>
                <a:gd name="T45" fmla="*/ 0 h 46"/>
                <a:gd name="T46" fmla="*/ 2147483647 w 86"/>
                <a:gd name="T47" fmla="*/ 2147483647 h 46"/>
                <a:gd name="T48" fmla="*/ 2147483647 w 86"/>
                <a:gd name="T49" fmla="*/ 2147483647 h 46"/>
                <a:gd name="T50" fmla="*/ 2147483647 w 86"/>
                <a:gd name="T51" fmla="*/ 2147483647 h 46"/>
                <a:gd name="T52" fmla="*/ 2147483647 w 86"/>
                <a:gd name="T53" fmla="*/ 2147483647 h 46"/>
                <a:gd name="T54" fmla="*/ 2147483647 w 86"/>
                <a:gd name="T55" fmla="*/ 2147483647 h 46"/>
                <a:gd name="T56" fmla="*/ 0 w 86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84" name="Freeform 322"/>
            <p:cNvSpPr>
              <a:spLocks/>
            </p:cNvSpPr>
            <p:nvPr>
              <p:custDataLst>
                <p:tags r:id="rId607"/>
              </p:custDataLst>
            </p:nvPr>
          </p:nvSpPr>
          <p:spPr bwMode="auto">
            <a:xfrm>
              <a:off x="6703794" y="4695800"/>
              <a:ext cx="23964" cy="52881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2147483647 h 18"/>
                <a:gd name="T4" fmla="*/ 2147483647 w 59"/>
                <a:gd name="T5" fmla="*/ 2147483647 h 18"/>
                <a:gd name="T6" fmla="*/ 2147483647 w 59"/>
                <a:gd name="T7" fmla="*/ 2147483647 h 18"/>
                <a:gd name="T8" fmla="*/ 2147483647 w 59"/>
                <a:gd name="T9" fmla="*/ 2147483647 h 18"/>
                <a:gd name="T10" fmla="*/ 2147483647 w 59"/>
                <a:gd name="T11" fmla="*/ 2147483647 h 18"/>
                <a:gd name="T12" fmla="*/ 2147483647 w 59"/>
                <a:gd name="T13" fmla="*/ 2147483647 h 18"/>
                <a:gd name="T14" fmla="*/ 2147483647 w 59"/>
                <a:gd name="T15" fmla="*/ 2147483647 h 18"/>
                <a:gd name="T16" fmla="*/ 2147483647 w 59"/>
                <a:gd name="T17" fmla="*/ 2147483647 h 18"/>
                <a:gd name="T18" fmla="*/ 2147483647 w 59"/>
                <a:gd name="T19" fmla="*/ 2147483647 h 18"/>
                <a:gd name="T20" fmla="*/ 2147483647 w 59"/>
                <a:gd name="T21" fmla="*/ 21474836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85" name="Freeform 323"/>
            <p:cNvSpPr>
              <a:spLocks/>
            </p:cNvSpPr>
            <p:nvPr>
              <p:custDataLst>
                <p:tags r:id="rId608"/>
              </p:custDataLst>
            </p:nvPr>
          </p:nvSpPr>
          <p:spPr bwMode="auto">
            <a:xfrm>
              <a:off x="6772691" y="4688246"/>
              <a:ext cx="1498" cy="52880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2147483647 w 4"/>
                <a:gd name="T5" fmla="*/ 2147483647 h 19"/>
                <a:gd name="T6" fmla="*/ 2147483647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86" name="Freeform 324"/>
            <p:cNvSpPr>
              <a:spLocks/>
            </p:cNvSpPr>
            <p:nvPr>
              <p:custDataLst>
                <p:tags r:id="rId609"/>
              </p:custDataLst>
            </p:nvPr>
          </p:nvSpPr>
          <p:spPr bwMode="auto">
            <a:xfrm>
              <a:off x="6371288" y="4511474"/>
              <a:ext cx="19472" cy="55903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0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0 w 46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87" name="Freeform 325"/>
            <p:cNvSpPr>
              <a:spLocks/>
            </p:cNvSpPr>
            <p:nvPr>
              <p:custDataLst>
                <p:tags r:id="rId610"/>
              </p:custDataLst>
            </p:nvPr>
          </p:nvSpPr>
          <p:spPr bwMode="auto">
            <a:xfrm>
              <a:off x="6320364" y="4485790"/>
              <a:ext cx="28458" cy="55902"/>
            </a:xfrm>
            <a:custGeom>
              <a:avLst/>
              <a:gdLst>
                <a:gd name="T0" fmla="*/ 0 w 66"/>
                <a:gd name="T1" fmla="*/ 0 h 80"/>
                <a:gd name="T2" fmla="*/ 2147483647 w 66"/>
                <a:gd name="T3" fmla="*/ 0 h 80"/>
                <a:gd name="T4" fmla="*/ 2147483647 w 66"/>
                <a:gd name="T5" fmla="*/ 0 h 80"/>
                <a:gd name="T6" fmla="*/ 2147483647 w 66"/>
                <a:gd name="T7" fmla="*/ 0 h 80"/>
                <a:gd name="T8" fmla="*/ 2147483647 w 66"/>
                <a:gd name="T9" fmla="*/ 0 h 80"/>
                <a:gd name="T10" fmla="*/ 2147483647 w 66"/>
                <a:gd name="T11" fmla="*/ 2147483647 h 80"/>
                <a:gd name="T12" fmla="*/ 2147483647 w 66"/>
                <a:gd name="T13" fmla="*/ 2147483647 h 80"/>
                <a:gd name="T14" fmla="*/ 2147483647 w 66"/>
                <a:gd name="T15" fmla="*/ 2147483647 h 80"/>
                <a:gd name="T16" fmla="*/ 2147483647 w 66"/>
                <a:gd name="T17" fmla="*/ 2147483647 h 80"/>
                <a:gd name="T18" fmla="*/ 2147483647 w 66"/>
                <a:gd name="T19" fmla="*/ 2147483647 h 80"/>
                <a:gd name="T20" fmla="*/ 2147483647 w 66"/>
                <a:gd name="T21" fmla="*/ 2147483647 h 80"/>
                <a:gd name="T22" fmla="*/ 2147483647 w 66"/>
                <a:gd name="T23" fmla="*/ 2147483647 h 80"/>
                <a:gd name="T24" fmla="*/ 2147483647 w 66"/>
                <a:gd name="T25" fmla="*/ 2147483647 h 80"/>
                <a:gd name="T26" fmla="*/ 2147483647 w 66"/>
                <a:gd name="T27" fmla="*/ 2147483647 h 80"/>
                <a:gd name="T28" fmla="*/ 2147483647 w 66"/>
                <a:gd name="T29" fmla="*/ 2147483647 h 80"/>
                <a:gd name="T30" fmla="*/ 2147483647 w 66"/>
                <a:gd name="T31" fmla="*/ 2147483647 h 80"/>
                <a:gd name="T32" fmla="*/ 2147483647 w 66"/>
                <a:gd name="T33" fmla="*/ 2147483647 h 80"/>
                <a:gd name="T34" fmla="*/ 0 w 66"/>
                <a:gd name="T35" fmla="*/ 2147483647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88" name="Freeform 326"/>
            <p:cNvSpPr>
              <a:spLocks/>
            </p:cNvSpPr>
            <p:nvPr>
              <p:custDataLst>
                <p:tags r:id="rId611"/>
              </p:custDataLst>
            </p:nvPr>
          </p:nvSpPr>
          <p:spPr bwMode="auto">
            <a:xfrm>
              <a:off x="6164595" y="4470681"/>
              <a:ext cx="7489" cy="54391"/>
            </a:xfrm>
            <a:custGeom>
              <a:avLst/>
              <a:gdLst>
                <a:gd name="T0" fmla="*/ 2147483647 w 20"/>
                <a:gd name="T1" fmla="*/ 2147483647 h 48"/>
                <a:gd name="T2" fmla="*/ 2147483647 w 20"/>
                <a:gd name="T3" fmla="*/ 2147483647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2147483647 w 20"/>
                <a:gd name="T13" fmla="*/ 2147483647 h 48"/>
                <a:gd name="T14" fmla="*/ 2147483647 w 20"/>
                <a:gd name="T15" fmla="*/ 2147483647 h 48"/>
                <a:gd name="T16" fmla="*/ 0 w 20"/>
                <a:gd name="T17" fmla="*/ 0 h 48"/>
                <a:gd name="T18" fmla="*/ 0 w 20"/>
                <a:gd name="T19" fmla="*/ 2147483647 h 48"/>
                <a:gd name="T20" fmla="*/ 2147483647 w 20"/>
                <a:gd name="T21" fmla="*/ 2147483647 h 48"/>
                <a:gd name="T22" fmla="*/ 2147483647 w 20"/>
                <a:gd name="T23" fmla="*/ 2147483647 h 48"/>
                <a:gd name="T24" fmla="*/ 2147483647 w 20"/>
                <a:gd name="T25" fmla="*/ 2147483647 h 48"/>
                <a:gd name="T26" fmla="*/ 2147483647 w 20"/>
                <a:gd name="T27" fmla="*/ 2147483647 h 48"/>
                <a:gd name="T28" fmla="*/ 2147483647 w 20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89" name="Line 327" descr="Horizontal dunkel"/>
            <p:cNvSpPr>
              <a:spLocks noChangeShapeType="1"/>
            </p:cNvSpPr>
            <p:nvPr>
              <p:custDataLst>
                <p:tags r:id="rId612"/>
              </p:custDataLst>
            </p:nvPr>
          </p:nvSpPr>
          <p:spPr bwMode="auto">
            <a:xfrm>
              <a:off x="6188560" y="4505431"/>
              <a:ext cx="4494" cy="604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90" name="Freeform 328"/>
            <p:cNvSpPr>
              <a:spLocks/>
            </p:cNvSpPr>
            <p:nvPr>
              <p:custDataLst>
                <p:tags r:id="rId613"/>
              </p:custDataLst>
            </p:nvPr>
          </p:nvSpPr>
          <p:spPr bwMode="auto">
            <a:xfrm>
              <a:off x="6185564" y="4505431"/>
              <a:ext cx="7489" cy="54391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2147483647 h 12"/>
                <a:gd name="T10" fmla="*/ 2147483647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91" name="Freeform 329"/>
            <p:cNvSpPr>
              <a:spLocks/>
            </p:cNvSpPr>
            <p:nvPr>
              <p:custDataLst>
                <p:tags r:id="rId614"/>
              </p:custDataLst>
            </p:nvPr>
          </p:nvSpPr>
          <p:spPr bwMode="auto">
            <a:xfrm>
              <a:off x="6092702" y="4357366"/>
              <a:ext cx="20969" cy="54391"/>
            </a:xfrm>
            <a:custGeom>
              <a:avLst/>
              <a:gdLst>
                <a:gd name="T0" fmla="*/ 2147483647 w 53"/>
                <a:gd name="T1" fmla="*/ 0 h 30"/>
                <a:gd name="T2" fmla="*/ 2147483647 w 53"/>
                <a:gd name="T3" fmla="*/ 2147483647 h 30"/>
                <a:gd name="T4" fmla="*/ 2147483647 w 53"/>
                <a:gd name="T5" fmla="*/ 2147483647 h 30"/>
                <a:gd name="T6" fmla="*/ 2147483647 w 53"/>
                <a:gd name="T7" fmla="*/ 2147483647 h 30"/>
                <a:gd name="T8" fmla="*/ 2147483647 w 53"/>
                <a:gd name="T9" fmla="*/ 2147483647 h 30"/>
                <a:gd name="T10" fmla="*/ 2147483647 w 53"/>
                <a:gd name="T11" fmla="*/ 2147483647 h 30"/>
                <a:gd name="T12" fmla="*/ 2147483647 w 53"/>
                <a:gd name="T13" fmla="*/ 2147483647 h 30"/>
                <a:gd name="T14" fmla="*/ 2147483647 w 53"/>
                <a:gd name="T15" fmla="*/ 2147483647 h 30"/>
                <a:gd name="T16" fmla="*/ 2147483647 w 53"/>
                <a:gd name="T17" fmla="*/ 2147483647 h 30"/>
                <a:gd name="T18" fmla="*/ 2147483647 w 53"/>
                <a:gd name="T19" fmla="*/ 2147483647 h 30"/>
                <a:gd name="T20" fmla="*/ 2147483647 w 53"/>
                <a:gd name="T21" fmla="*/ 2147483647 h 30"/>
                <a:gd name="T22" fmla="*/ 2147483647 w 53"/>
                <a:gd name="T23" fmla="*/ 2147483647 h 30"/>
                <a:gd name="T24" fmla="*/ 0 w 53"/>
                <a:gd name="T25" fmla="*/ 2147483647 h 30"/>
                <a:gd name="T26" fmla="*/ 2147483647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92" name="Freeform 330"/>
            <p:cNvSpPr>
              <a:spLocks/>
            </p:cNvSpPr>
            <p:nvPr>
              <p:custDataLst>
                <p:tags r:id="rId615"/>
              </p:custDataLst>
            </p:nvPr>
          </p:nvSpPr>
          <p:spPr bwMode="auto">
            <a:xfrm>
              <a:off x="6591461" y="4703355"/>
              <a:ext cx="10484" cy="54391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0 h 31"/>
                <a:gd name="T12" fmla="*/ 2147483647 w 33"/>
                <a:gd name="T13" fmla="*/ 0 h 31"/>
                <a:gd name="T14" fmla="*/ 2147483647 w 33"/>
                <a:gd name="T15" fmla="*/ 0 h 31"/>
                <a:gd name="T16" fmla="*/ 2147483647 w 33"/>
                <a:gd name="T17" fmla="*/ 0 h 31"/>
                <a:gd name="T18" fmla="*/ 0 w 33"/>
                <a:gd name="T19" fmla="*/ 0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93" name="Freeform 331"/>
            <p:cNvSpPr>
              <a:spLocks/>
            </p:cNvSpPr>
            <p:nvPr>
              <p:custDataLst>
                <p:tags r:id="rId616"/>
              </p:custDataLst>
            </p:nvPr>
          </p:nvSpPr>
          <p:spPr bwMode="auto">
            <a:xfrm>
              <a:off x="7078237" y="4662561"/>
              <a:ext cx="26960" cy="52881"/>
            </a:xfrm>
            <a:custGeom>
              <a:avLst/>
              <a:gdLst>
                <a:gd name="T0" fmla="*/ 2147483647 w 65"/>
                <a:gd name="T1" fmla="*/ 2147483647 h 68"/>
                <a:gd name="T2" fmla="*/ 2147483647 w 65"/>
                <a:gd name="T3" fmla="*/ 2147483647 h 68"/>
                <a:gd name="T4" fmla="*/ 2147483647 w 65"/>
                <a:gd name="T5" fmla="*/ 2147483647 h 68"/>
                <a:gd name="T6" fmla="*/ 2147483647 w 65"/>
                <a:gd name="T7" fmla="*/ 2147483647 h 68"/>
                <a:gd name="T8" fmla="*/ 2147483647 w 65"/>
                <a:gd name="T9" fmla="*/ 2147483647 h 68"/>
                <a:gd name="T10" fmla="*/ 2147483647 w 65"/>
                <a:gd name="T11" fmla="*/ 2147483647 h 68"/>
                <a:gd name="T12" fmla="*/ 2147483647 w 65"/>
                <a:gd name="T13" fmla="*/ 2147483647 h 68"/>
                <a:gd name="T14" fmla="*/ 0 w 65"/>
                <a:gd name="T15" fmla="*/ 2147483647 h 68"/>
                <a:gd name="T16" fmla="*/ 0 w 65"/>
                <a:gd name="T17" fmla="*/ 2147483647 h 68"/>
                <a:gd name="T18" fmla="*/ 0 w 65"/>
                <a:gd name="T19" fmla="*/ 2147483647 h 68"/>
                <a:gd name="T20" fmla="*/ 2147483647 w 65"/>
                <a:gd name="T21" fmla="*/ 2147483647 h 68"/>
                <a:gd name="T22" fmla="*/ 2147483647 w 65"/>
                <a:gd name="T23" fmla="*/ 2147483647 h 68"/>
                <a:gd name="T24" fmla="*/ 2147483647 w 65"/>
                <a:gd name="T25" fmla="*/ 2147483647 h 68"/>
                <a:gd name="T26" fmla="*/ 2147483647 w 65"/>
                <a:gd name="T27" fmla="*/ 2147483647 h 68"/>
                <a:gd name="T28" fmla="*/ 2147483647 w 65"/>
                <a:gd name="T29" fmla="*/ 2147483647 h 68"/>
                <a:gd name="T30" fmla="*/ 2147483647 w 65"/>
                <a:gd name="T31" fmla="*/ 2147483647 h 68"/>
                <a:gd name="T32" fmla="*/ 2147483647 w 65"/>
                <a:gd name="T33" fmla="*/ 0 h 68"/>
                <a:gd name="T34" fmla="*/ 2147483647 w 65"/>
                <a:gd name="T35" fmla="*/ 0 h 68"/>
                <a:gd name="T36" fmla="*/ 2147483647 w 65"/>
                <a:gd name="T37" fmla="*/ 0 h 68"/>
                <a:gd name="T38" fmla="*/ 2147483647 w 65"/>
                <a:gd name="T39" fmla="*/ 2147483647 h 68"/>
                <a:gd name="T40" fmla="*/ 2147483647 w 65"/>
                <a:gd name="T41" fmla="*/ 2147483647 h 68"/>
                <a:gd name="T42" fmla="*/ 2147483647 w 65"/>
                <a:gd name="T43" fmla="*/ 2147483647 h 68"/>
                <a:gd name="T44" fmla="*/ 2147483647 w 65"/>
                <a:gd name="T45" fmla="*/ 2147483647 h 68"/>
                <a:gd name="T46" fmla="*/ 2147483647 w 65"/>
                <a:gd name="T47" fmla="*/ 2147483647 h 68"/>
                <a:gd name="T48" fmla="*/ 2147483647 w 65"/>
                <a:gd name="T49" fmla="*/ 2147483647 h 68"/>
                <a:gd name="T50" fmla="*/ 2147483647 w 65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94" name="Freeform 332"/>
            <p:cNvSpPr>
              <a:spLocks/>
            </p:cNvSpPr>
            <p:nvPr>
              <p:custDataLst>
                <p:tags r:id="rId617"/>
              </p:custDataLst>
            </p:nvPr>
          </p:nvSpPr>
          <p:spPr bwMode="auto">
            <a:xfrm>
              <a:off x="6076227" y="4265203"/>
              <a:ext cx="259114" cy="350521"/>
            </a:xfrm>
            <a:custGeom>
              <a:avLst/>
              <a:gdLst>
                <a:gd name="T0" fmla="*/ 2147483647 w 625"/>
                <a:gd name="T1" fmla="*/ 2147483647 h 694"/>
                <a:gd name="T2" fmla="*/ 2147483647 w 625"/>
                <a:gd name="T3" fmla="*/ 2147483647 h 694"/>
                <a:gd name="T4" fmla="*/ 2147483647 w 625"/>
                <a:gd name="T5" fmla="*/ 2147483647 h 694"/>
                <a:gd name="T6" fmla="*/ 2147483647 w 625"/>
                <a:gd name="T7" fmla="*/ 2147483647 h 694"/>
                <a:gd name="T8" fmla="*/ 2147483647 w 625"/>
                <a:gd name="T9" fmla="*/ 2147483647 h 694"/>
                <a:gd name="T10" fmla="*/ 2147483647 w 625"/>
                <a:gd name="T11" fmla="*/ 2147483647 h 694"/>
                <a:gd name="T12" fmla="*/ 2147483647 w 625"/>
                <a:gd name="T13" fmla="*/ 2147483647 h 694"/>
                <a:gd name="T14" fmla="*/ 2147483647 w 625"/>
                <a:gd name="T15" fmla="*/ 2147483647 h 694"/>
                <a:gd name="T16" fmla="*/ 2147483647 w 625"/>
                <a:gd name="T17" fmla="*/ 2147483647 h 694"/>
                <a:gd name="T18" fmla="*/ 2147483647 w 625"/>
                <a:gd name="T19" fmla="*/ 2147483647 h 694"/>
                <a:gd name="T20" fmla="*/ 2147483647 w 625"/>
                <a:gd name="T21" fmla="*/ 2147483647 h 694"/>
                <a:gd name="T22" fmla="*/ 2147483647 w 625"/>
                <a:gd name="T23" fmla="*/ 2147483647 h 694"/>
                <a:gd name="T24" fmla="*/ 2147483647 w 625"/>
                <a:gd name="T25" fmla="*/ 2147483647 h 694"/>
                <a:gd name="T26" fmla="*/ 2147483647 w 625"/>
                <a:gd name="T27" fmla="*/ 2147483647 h 694"/>
                <a:gd name="T28" fmla="*/ 2147483647 w 625"/>
                <a:gd name="T29" fmla="*/ 2147483647 h 694"/>
                <a:gd name="T30" fmla="*/ 2147483647 w 625"/>
                <a:gd name="T31" fmla="*/ 2147483647 h 694"/>
                <a:gd name="T32" fmla="*/ 2147483647 w 625"/>
                <a:gd name="T33" fmla="*/ 2147483647 h 694"/>
                <a:gd name="T34" fmla="*/ 2147483647 w 625"/>
                <a:gd name="T35" fmla="*/ 2147483647 h 694"/>
                <a:gd name="T36" fmla="*/ 2147483647 w 625"/>
                <a:gd name="T37" fmla="*/ 2147483647 h 694"/>
                <a:gd name="T38" fmla="*/ 2147483647 w 625"/>
                <a:gd name="T39" fmla="*/ 2147483647 h 694"/>
                <a:gd name="T40" fmla="*/ 2147483647 w 625"/>
                <a:gd name="T41" fmla="*/ 2147483647 h 694"/>
                <a:gd name="T42" fmla="*/ 2147483647 w 625"/>
                <a:gd name="T43" fmla="*/ 2147483647 h 694"/>
                <a:gd name="T44" fmla="*/ 2147483647 w 625"/>
                <a:gd name="T45" fmla="*/ 2147483647 h 694"/>
                <a:gd name="T46" fmla="*/ 2147483647 w 625"/>
                <a:gd name="T47" fmla="*/ 2147483647 h 694"/>
                <a:gd name="T48" fmla="*/ 2147483647 w 625"/>
                <a:gd name="T49" fmla="*/ 2147483647 h 694"/>
                <a:gd name="T50" fmla="*/ 2147483647 w 625"/>
                <a:gd name="T51" fmla="*/ 2147483647 h 694"/>
                <a:gd name="T52" fmla="*/ 2147483647 w 625"/>
                <a:gd name="T53" fmla="*/ 2147483647 h 694"/>
                <a:gd name="T54" fmla="*/ 2147483647 w 625"/>
                <a:gd name="T55" fmla="*/ 2147483647 h 694"/>
                <a:gd name="T56" fmla="*/ 2147483647 w 625"/>
                <a:gd name="T57" fmla="*/ 2147483647 h 694"/>
                <a:gd name="T58" fmla="*/ 2147483647 w 625"/>
                <a:gd name="T59" fmla="*/ 2147483647 h 694"/>
                <a:gd name="T60" fmla="*/ 2147483647 w 625"/>
                <a:gd name="T61" fmla="*/ 2147483647 h 694"/>
                <a:gd name="T62" fmla="*/ 2147483647 w 625"/>
                <a:gd name="T63" fmla="*/ 2147483647 h 694"/>
                <a:gd name="T64" fmla="*/ 2147483647 w 625"/>
                <a:gd name="T65" fmla="*/ 2147483647 h 694"/>
                <a:gd name="T66" fmla="*/ 2147483647 w 625"/>
                <a:gd name="T67" fmla="*/ 2147483647 h 694"/>
                <a:gd name="T68" fmla="*/ 2147483647 w 625"/>
                <a:gd name="T69" fmla="*/ 2147483647 h 694"/>
                <a:gd name="T70" fmla="*/ 2147483647 w 625"/>
                <a:gd name="T71" fmla="*/ 2147483647 h 694"/>
                <a:gd name="T72" fmla="*/ 2147483647 w 625"/>
                <a:gd name="T73" fmla="*/ 2147483647 h 694"/>
                <a:gd name="T74" fmla="*/ 2147483647 w 625"/>
                <a:gd name="T75" fmla="*/ 2147483647 h 694"/>
                <a:gd name="T76" fmla="*/ 2147483647 w 625"/>
                <a:gd name="T77" fmla="*/ 2147483647 h 694"/>
                <a:gd name="T78" fmla="*/ 2147483647 w 625"/>
                <a:gd name="T79" fmla="*/ 2147483647 h 694"/>
                <a:gd name="T80" fmla="*/ 2147483647 w 625"/>
                <a:gd name="T81" fmla="*/ 2147483647 h 694"/>
                <a:gd name="T82" fmla="*/ 2147483647 w 625"/>
                <a:gd name="T83" fmla="*/ 2147483647 h 694"/>
                <a:gd name="T84" fmla="*/ 2147483647 w 625"/>
                <a:gd name="T85" fmla="*/ 2147483647 h 694"/>
                <a:gd name="T86" fmla="*/ 2147483647 w 625"/>
                <a:gd name="T87" fmla="*/ 2147483647 h 694"/>
                <a:gd name="T88" fmla="*/ 2147483647 w 625"/>
                <a:gd name="T89" fmla="*/ 2147483647 h 694"/>
                <a:gd name="T90" fmla="*/ 2147483647 w 625"/>
                <a:gd name="T91" fmla="*/ 2147483647 h 694"/>
                <a:gd name="T92" fmla="*/ 2147483647 w 625"/>
                <a:gd name="T93" fmla="*/ 2147483647 h 694"/>
                <a:gd name="T94" fmla="*/ 2147483647 w 625"/>
                <a:gd name="T95" fmla="*/ 2147483647 h 694"/>
                <a:gd name="T96" fmla="*/ 2147483647 w 625"/>
                <a:gd name="T97" fmla="*/ 2147483647 h 694"/>
                <a:gd name="T98" fmla="*/ 2147483647 w 625"/>
                <a:gd name="T99" fmla="*/ 2147483647 h 694"/>
                <a:gd name="T100" fmla="*/ 2147483647 w 625"/>
                <a:gd name="T101" fmla="*/ 2147483647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95" name="Freeform 333"/>
            <p:cNvSpPr>
              <a:spLocks/>
            </p:cNvSpPr>
            <p:nvPr>
              <p:custDataLst>
                <p:tags r:id="rId618"/>
              </p:custDataLst>
            </p:nvPr>
          </p:nvSpPr>
          <p:spPr bwMode="auto">
            <a:xfrm>
              <a:off x="6398248" y="4312040"/>
              <a:ext cx="239644" cy="244761"/>
            </a:xfrm>
            <a:custGeom>
              <a:avLst/>
              <a:gdLst>
                <a:gd name="T0" fmla="*/ 2147483647 w 585"/>
                <a:gd name="T1" fmla="*/ 2147483647 h 493"/>
                <a:gd name="T2" fmla="*/ 2147483647 w 585"/>
                <a:gd name="T3" fmla="*/ 2147483647 h 493"/>
                <a:gd name="T4" fmla="*/ 2147483647 w 585"/>
                <a:gd name="T5" fmla="*/ 2147483647 h 493"/>
                <a:gd name="T6" fmla="*/ 2147483647 w 585"/>
                <a:gd name="T7" fmla="*/ 2147483647 h 493"/>
                <a:gd name="T8" fmla="*/ 2147483647 w 585"/>
                <a:gd name="T9" fmla="*/ 2147483647 h 493"/>
                <a:gd name="T10" fmla="*/ 2147483647 w 585"/>
                <a:gd name="T11" fmla="*/ 2147483647 h 493"/>
                <a:gd name="T12" fmla="*/ 2147483647 w 585"/>
                <a:gd name="T13" fmla="*/ 2147483647 h 493"/>
                <a:gd name="T14" fmla="*/ 2147483647 w 585"/>
                <a:gd name="T15" fmla="*/ 2147483647 h 493"/>
                <a:gd name="T16" fmla="*/ 2147483647 w 585"/>
                <a:gd name="T17" fmla="*/ 2147483647 h 493"/>
                <a:gd name="T18" fmla="*/ 2147483647 w 585"/>
                <a:gd name="T19" fmla="*/ 2147483647 h 493"/>
                <a:gd name="T20" fmla="*/ 2147483647 w 585"/>
                <a:gd name="T21" fmla="*/ 2147483647 h 493"/>
                <a:gd name="T22" fmla="*/ 2147483647 w 585"/>
                <a:gd name="T23" fmla="*/ 2147483647 h 493"/>
                <a:gd name="T24" fmla="*/ 2147483647 w 585"/>
                <a:gd name="T25" fmla="*/ 2147483647 h 493"/>
                <a:gd name="T26" fmla="*/ 2147483647 w 585"/>
                <a:gd name="T27" fmla="*/ 2147483647 h 493"/>
                <a:gd name="T28" fmla="*/ 2147483647 w 585"/>
                <a:gd name="T29" fmla="*/ 2147483647 h 493"/>
                <a:gd name="T30" fmla="*/ 2147483647 w 585"/>
                <a:gd name="T31" fmla="*/ 2147483647 h 493"/>
                <a:gd name="T32" fmla="*/ 2147483647 w 585"/>
                <a:gd name="T33" fmla="*/ 2147483647 h 493"/>
                <a:gd name="T34" fmla="*/ 2147483647 w 585"/>
                <a:gd name="T35" fmla="*/ 2147483647 h 493"/>
                <a:gd name="T36" fmla="*/ 2147483647 w 585"/>
                <a:gd name="T37" fmla="*/ 2147483647 h 493"/>
                <a:gd name="T38" fmla="*/ 2147483647 w 585"/>
                <a:gd name="T39" fmla="*/ 2147483647 h 493"/>
                <a:gd name="T40" fmla="*/ 2147483647 w 585"/>
                <a:gd name="T41" fmla="*/ 2147483647 h 493"/>
                <a:gd name="T42" fmla="*/ 2147483647 w 585"/>
                <a:gd name="T43" fmla="*/ 2147483647 h 493"/>
                <a:gd name="T44" fmla="*/ 2147483647 w 585"/>
                <a:gd name="T45" fmla="*/ 2147483647 h 493"/>
                <a:gd name="T46" fmla="*/ 2147483647 w 585"/>
                <a:gd name="T47" fmla="*/ 2147483647 h 493"/>
                <a:gd name="T48" fmla="*/ 2147483647 w 585"/>
                <a:gd name="T49" fmla="*/ 2147483647 h 493"/>
                <a:gd name="T50" fmla="*/ 2147483647 w 585"/>
                <a:gd name="T51" fmla="*/ 2147483647 h 493"/>
                <a:gd name="T52" fmla="*/ 2147483647 w 585"/>
                <a:gd name="T53" fmla="*/ 2147483647 h 493"/>
                <a:gd name="T54" fmla="*/ 2147483647 w 585"/>
                <a:gd name="T55" fmla="*/ 2147483647 h 493"/>
                <a:gd name="T56" fmla="*/ 2147483647 w 585"/>
                <a:gd name="T57" fmla="*/ 2147483647 h 493"/>
                <a:gd name="T58" fmla="*/ 2147483647 w 585"/>
                <a:gd name="T59" fmla="*/ 2147483647 h 493"/>
                <a:gd name="T60" fmla="*/ 2147483647 w 585"/>
                <a:gd name="T61" fmla="*/ 2147483647 h 493"/>
                <a:gd name="T62" fmla="*/ 2147483647 w 585"/>
                <a:gd name="T63" fmla="*/ 2147483647 h 493"/>
                <a:gd name="T64" fmla="*/ 2147483647 w 585"/>
                <a:gd name="T65" fmla="*/ 2147483647 h 493"/>
                <a:gd name="T66" fmla="*/ 2147483647 w 585"/>
                <a:gd name="T67" fmla="*/ 2147483647 h 493"/>
                <a:gd name="T68" fmla="*/ 2147483647 w 585"/>
                <a:gd name="T69" fmla="*/ 2147483647 h 493"/>
                <a:gd name="T70" fmla="*/ 2147483647 w 585"/>
                <a:gd name="T71" fmla="*/ 2147483647 h 493"/>
                <a:gd name="T72" fmla="*/ 2147483647 w 585"/>
                <a:gd name="T73" fmla="*/ 2147483647 h 493"/>
                <a:gd name="T74" fmla="*/ 2147483647 w 585"/>
                <a:gd name="T75" fmla="*/ 2147483647 h 493"/>
                <a:gd name="T76" fmla="*/ 2147483647 w 585"/>
                <a:gd name="T77" fmla="*/ 2147483647 h 493"/>
                <a:gd name="T78" fmla="*/ 2147483647 w 585"/>
                <a:gd name="T79" fmla="*/ 2147483647 h 493"/>
                <a:gd name="T80" fmla="*/ 2147483647 w 585"/>
                <a:gd name="T81" fmla="*/ 2147483647 h 493"/>
                <a:gd name="T82" fmla="*/ 2147483647 w 585"/>
                <a:gd name="T83" fmla="*/ 2147483647 h 493"/>
                <a:gd name="T84" fmla="*/ 2147483647 w 585"/>
                <a:gd name="T85" fmla="*/ 2147483647 h 493"/>
                <a:gd name="T86" fmla="*/ 2147483647 w 585"/>
                <a:gd name="T87" fmla="*/ 2147483647 h 493"/>
                <a:gd name="T88" fmla="*/ 2147483647 w 585"/>
                <a:gd name="T89" fmla="*/ 2147483647 h 493"/>
                <a:gd name="T90" fmla="*/ 2147483647 w 585"/>
                <a:gd name="T91" fmla="*/ 2147483647 h 493"/>
                <a:gd name="T92" fmla="*/ 2147483647 w 585"/>
                <a:gd name="T93" fmla="*/ 2147483647 h 493"/>
                <a:gd name="T94" fmla="*/ 2147483647 w 585"/>
                <a:gd name="T95" fmla="*/ 2147483647 h 493"/>
                <a:gd name="T96" fmla="*/ 2147483647 w 585"/>
                <a:gd name="T97" fmla="*/ 2147483647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96" name="Freeform 334"/>
            <p:cNvSpPr>
              <a:spLocks/>
            </p:cNvSpPr>
            <p:nvPr>
              <p:custDataLst>
                <p:tags r:id="rId619"/>
              </p:custDataLst>
            </p:nvPr>
          </p:nvSpPr>
          <p:spPr bwMode="auto">
            <a:xfrm>
              <a:off x="6733749" y="4698822"/>
              <a:ext cx="86871" cy="54391"/>
            </a:xfrm>
            <a:custGeom>
              <a:avLst/>
              <a:gdLst>
                <a:gd name="T0" fmla="*/ 0 w 212"/>
                <a:gd name="T1" fmla="*/ 2147483647 h 105"/>
                <a:gd name="T2" fmla="*/ 2147483647 w 212"/>
                <a:gd name="T3" fmla="*/ 2147483647 h 105"/>
                <a:gd name="T4" fmla="*/ 2147483647 w 212"/>
                <a:gd name="T5" fmla="*/ 2147483647 h 105"/>
                <a:gd name="T6" fmla="*/ 2147483647 w 212"/>
                <a:gd name="T7" fmla="*/ 2147483647 h 105"/>
                <a:gd name="T8" fmla="*/ 2147483647 w 212"/>
                <a:gd name="T9" fmla="*/ 2147483647 h 105"/>
                <a:gd name="T10" fmla="*/ 2147483647 w 212"/>
                <a:gd name="T11" fmla="*/ 2147483647 h 105"/>
                <a:gd name="T12" fmla="*/ 2147483647 w 212"/>
                <a:gd name="T13" fmla="*/ 2147483647 h 105"/>
                <a:gd name="T14" fmla="*/ 2147483647 w 212"/>
                <a:gd name="T15" fmla="*/ 2147483647 h 105"/>
                <a:gd name="T16" fmla="*/ 2147483647 w 212"/>
                <a:gd name="T17" fmla="*/ 2147483647 h 105"/>
                <a:gd name="T18" fmla="*/ 2147483647 w 212"/>
                <a:gd name="T19" fmla="*/ 2147483647 h 105"/>
                <a:gd name="T20" fmla="*/ 2147483647 w 212"/>
                <a:gd name="T21" fmla="*/ 2147483647 h 105"/>
                <a:gd name="T22" fmla="*/ 2147483647 w 212"/>
                <a:gd name="T23" fmla="*/ 2147483647 h 105"/>
                <a:gd name="T24" fmla="*/ 2147483647 w 212"/>
                <a:gd name="T25" fmla="*/ 0 h 105"/>
                <a:gd name="T26" fmla="*/ 2147483647 w 212"/>
                <a:gd name="T27" fmla="*/ 0 h 105"/>
                <a:gd name="T28" fmla="*/ 2147483647 w 212"/>
                <a:gd name="T29" fmla="*/ 2147483647 h 105"/>
                <a:gd name="T30" fmla="*/ 2147483647 w 212"/>
                <a:gd name="T31" fmla="*/ 2147483647 h 105"/>
                <a:gd name="T32" fmla="*/ 2147483647 w 212"/>
                <a:gd name="T33" fmla="*/ 2147483647 h 105"/>
                <a:gd name="T34" fmla="*/ 2147483647 w 212"/>
                <a:gd name="T35" fmla="*/ 2147483647 h 105"/>
                <a:gd name="T36" fmla="*/ 2147483647 w 212"/>
                <a:gd name="T37" fmla="*/ 2147483647 h 105"/>
                <a:gd name="T38" fmla="*/ 2147483647 w 212"/>
                <a:gd name="T39" fmla="*/ 2147483647 h 105"/>
                <a:gd name="T40" fmla="*/ 2147483647 w 212"/>
                <a:gd name="T41" fmla="*/ 2147483647 h 105"/>
                <a:gd name="T42" fmla="*/ 2147483647 w 212"/>
                <a:gd name="T43" fmla="*/ 2147483647 h 105"/>
                <a:gd name="T44" fmla="*/ 2147483647 w 212"/>
                <a:gd name="T45" fmla="*/ 2147483647 h 105"/>
                <a:gd name="T46" fmla="*/ 0 w 212"/>
                <a:gd name="T47" fmla="*/ 214748364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97" name="Freeform 335"/>
            <p:cNvSpPr>
              <a:spLocks/>
            </p:cNvSpPr>
            <p:nvPr>
              <p:custDataLst>
                <p:tags r:id="rId620"/>
              </p:custDataLst>
            </p:nvPr>
          </p:nvSpPr>
          <p:spPr bwMode="auto">
            <a:xfrm>
              <a:off x="6843087" y="4381540"/>
              <a:ext cx="40439" cy="84609"/>
            </a:xfrm>
            <a:custGeom>
              <a:avLst/>
              <a:gdLst>
                <a:gd name="T0" fmla="*/ 0 w 92"/>
                <a:gd name="T1" fmla="*/ 2147483647 h 166"/>
                <a:gd name="T2" fmla="*/ 0 w 92"/>
                <a:gd name="T3" fmla="*/ 2147483647 h 166"/>
                <a:gd name="T4" fmla="*/ 2147483647 w 92"/>
                <a:gd name="T5" fmla="*/ 2147483647 h 166"/>
                <a:gd name="T6" fmla="*/ 2147483647 w 92"/>
                <a:gd name="T7" fmla="*/ 2147483647 h 166"/>
                <a:gd name="T8" fmla="*/ 2147483647 w 92"/>
                <a:gd name="T9" fmla="*/ 2147483647 h 166"/>
                <a:gd name="T10" fmla="*/ 2147483647 w 92"/>
                <a:gd name="T11" fmla="*/ 2147483647 h 166"/>
                <a:gd name="T12" fmla="*/ 2147483647 w 92"/>
                <a:gd name="T13" fmla="*/ 2147483647 h 166"/>
                <a:gd name="T14" fmla="*/ 2147483647 w 92"/>
                <a:gd name="T15" fmla="*/ 2147483647 h 166"/>
                <a:gd name="T16" fmla="*/ 2147483647 w 92"/>
                <a:gd name="T17" fmla="*/ 2147483647 h 166"/>
                <a:gd name="T18" fmla="*/ 2147483647 w 92"/>
                <a:gd name="T19" fmla="*/ 2147483647 h 166"/>
                <a:gd name="T20" fmla="*/ 2147483647 w 92"/>
                <a:gd name="T21" fmla="*/ 2147483647 h 166"/>
                <a:gd name="T22" fmla="*/ 2147483647 w 92"/>
                <a:gd name="T23" fmla="*/ 2147483647 h 166"/>
                <a:gd name="T24" fmla="*/ 2147483647 w 92"/>
                <a:gd name="T25" fmla="*/ 2147483647 h 166"/>
                <a:gd name="T26" fmla="*/ 2147483647 w 92"/>
                <a:gd name="T27" fmla="*/ 2147483647 h 166"/>
                <a:gd name="T28" fmla="*/ 2147483647 w 92"/>
                <a:gd name="T29" fmla="*/ 2147483647 h 166"/>
                <a:gd name="T30" fmla="*/ 2147483647 w 92"/>
                <a:gd name="T31" fmla="*/ 2147483647 h 166"/>
                <a:gd name="T32" fmla="*/ 2147483647 w 92"/>
                <a:gd name="T33" fmla="*/ 2147483647 h 166"/>
                <a:gd name="T34" fmla="*/ 2147483647 w 92"/>
                <a:gd name="T35" fmla="*/ 2147483647 h 166"/>
                <a:gd name="T36" fmla="*/ 2147483647 w 92"/>
                <a:gd name="T37" fmla="*/ 2147483647 h 166"/>
                <a:gd name="T38" fmla="*/ 2147483647 w 92"/>
                <a:gd name="T39" fmla="*/ 2147483647 h 166"/>
                <a:gd name="T40" fmla="*/ 2147483647 w 92"/>
                <a:gd name="T41" fmla="*/ 2147483647 h 166"/>
                <a:gd name="T42" fmla="*/ 2147483647 w 92"/>
                <a:gd name="T43" fmla="*/ 2147483647 h 166"/>
                <a:gd name="T44" fmla="*/ 2147483647 w 92"/>
                <a:gd name="T45" fmla="*/ 2147483647 h 166"/>
                <a:gd name="T46" fmla="*/ 2147483647 w 92"/>
                <a:gd name="T47" fmla="*/ 2147483647 h 166"/>
                <a:gd name="T48" fmla="*/ 2147483647 w 92"/>
                <a:gd name="T49" fmla="*/ 2147483647 h 166"/>
                <a:gd name="T50" fmla="*/ 2147483647 w 92"/>
                <a:gd name="T51" fmla="*/ 2147483647 h 166"/>
                <a:gd name="T52" fmla="*/ 2147483647 w 92"/>
                <a:gd name="T53" fmla="*/ 2147483647 h 166"/>
                <a:gd name="T54" fmla="*/ 2147483647 w 92"/>
                <a:gd name="T55" fmla="*/ 2147483647 h 166"/>
                <a:gd name="T56" fmla="*/ 2147483647 w 92"/>
                <a:gd name="T57" fmla="*/ 2147483647 h 166"/>
                <a:gd name="T58" fmla="*/ 2147483647 w 92"/>
                <a:gd name="T59" fmla="*/ 2147483647 h 166"/>
                <a:gd name="T60" fmla="*/ 2147483647 w 92"/>
                <a:gd name="T61" fmla="*/ 2147483647 h 166"/>
                <a:gd name="T62" fmla="*/ 2147483647 w 92"/>
                <a:gd name="T63" fmla="*/ 2147483647 h 166"/>
                <a:gd name="T64" fmla="*/ 2147483647 w 92"/>
                <a:gd name="T65" fmla="*/ 2147483647 h 166"/>
                <a:gd name="T66" fmla="*/ 2147483647 w 92"/>
                <a:gd name="T67" fmla="*/ 2147483647 h 166"/>
                <a:gd name="T68" fmla="*/ 2147483647 w 92"/>
                <a:gd name="T69" fmla="*/ 2147483647 h 166"/>
                <a:gd name="T70" fmla="*/ 2147483647 w 92"/>
                <a:gd name="T71" fmla="*/ 2147483647 h 166"/>
                <a:gd name="T72" fmla="*/ 2147483647 w 92"/>
                <a:gd name="T73" fmla="*/ 2147483647 h 166"/>
                <a:gd name="T74" fmla="*/ 2147483647 w 92"/>
                <a:gd name="T75" fmla="*/ 2147483647 h 166"/>
                <a:gd name="T76" fmla="*/ 2147483647 w 92"/>
                <a:gd name="T77" fmla="*/ 2147483647 h 166"/>
                <a:gd name="T78" fmla="*/ 2147483647 w 92"/>
                <a:gd name="T79" fmla="*/ 2147483647 h 166"/>
                <a:gd name="T80" fmla="*/ 2147483647 w 92"/>
                <a:gd name="T81" fmla="*/ 2147483647 h 166"/>
                <a:gd name="T82" fmla="*/ 2147483647 w 92"/>
                <a:gd name="T83" fmla="*/ 2147483647 h 166"/>
                <a:gd name="T84" fmla="*/ 2147483647 w 92"/>
                <a:gd name="T85" fmla="*/ 2147483647 h 166"/>
                <a:gd name="T86" fmla="*/ 2147483647 w 92"/>
                <a:gd name="T87" fmla="*/ 2147483647 h 166"/>
                <a:gd name="T88" fmla="*/ 2147483647 w 92"/>
                <a:gd name="T89" fmla="*/ 2147483647 h 166"/>
                <a:gd name="T90" fmla="*/ 0 w 92"/>
                <a:gd name="T91" fmla="*/ 0 h 166"/>
                <a:gd name="T92" fmla="*/ 0 w 92"/>
                <a:gd name="T93" fmla="*/ 2147483647 h 166"/>
                <a:gd name="T94" fmla="*/ 0 w 92"/>
                <a:gd name="T95" fmla="*/ 2147483647 h 166"/>
                <a:gd name="T96" fmla="*/ 0 w 92"/>
                <a:gd name="T97" fmla="*/ 2147483647 h 166"/>
                <a:gd name="T98" fmla="*/ 0 w 92"/>
                <a:gd name="T99" fmla="*/ 2147483647 h 166"/>
                <a:gd name="T100" fmla="*/ 0 w 92"/>
                <a:gd name="T101" fmla="*/ 2147483647 h 166"/>
                <a:gd name="T102" fmla="*/ 0 w 92"/>
                <a:gd name="T103" fmla="*/ 2147483647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98" name="Freeform 336"/>
            <p:cNvSpPr>
              <a:spLocks/>
            </p:cNvSpPr>
            <p:nvPr>
              <p:custDataLst>
                <p:tags r:id="rId621"/>
              </p:custDataLst>
            </p:nvPr>
          </p:nvSpPr>
          <p:spPr bwMode="auto">
            <a:xfrm>
              <a:off x="6855069" y="4519029"/>
              <a:ext cx="67399" cy="52880"/>
            </a:xfrm>
            <a:custGeom>
              <a:avLst/>
              <a:gdLst>
                <a:gd name="T0" fmla="*/ 2147483647 w 166"/>
                <a:gd name="T1" fmla="*/ 0 h 62"/>
                <a:gd name="T2" fmla="*/ 2147483647 w 166"/>
                <a:gd name="T3" fmla="*/ 2147483647 h 62"/>
                <a:gd name="T4" fmla="*/ 2147483647 w 166"/>
                <a:gd name="T5" fmla="*/ 2147483647 h 62"/>
                <a:gd name="T6" fmla="*/ 2147483647 w 166"/>
                <a:gd name="T7" fmla="*/ 2147483647 h 62"/>
                <a:gd name="T8" fmla="*/ 2147483647 w 166"/>
                <a:gd name="T9" fmla="*/ 2147483647 h 62"/>
                <a:gd name="T10" fmla="*/ 2147483647 w 166"/>
                <a:gd name="T11" fmla="*/ 2147483647 h 62"/>
                <a:gd name="T12" fmla="*/ 2147483647 w 166"/>
                <a:gd name="T13" fmla="*/ 2147483647 h 62"/>
                <a:gd name="T14" fmla="*/ 2147483647 w 166"/>
                <a:gd name="T15" fmla="*/ 2147483647 h 62"/>
                <a:gd name="T16" fmla="*/ 2147483647 w 166"/>
                <a:gd name="T17" fmla="*/ 2147483647 h 62"/>
                <a:gd name="T18" fmla="*/ 2147483647 w 166"/>
                <a:gd name="T19" fmla="*/ 2147483647 h 62"/>
                <a:gd name="T20" fmla="*/ 2147483647 w 166"/>
                <a:gd name="T21" fmla="*/ 0 h 62"/>
                <a:gd name="T22" fmla="*/ 2147483647 w 166"/>
                <a:gd name="T23" fmla="*/ 2147483647 h 62"/>
                <a:gd name="T24" fmla="*/ 2147483647 w 166"/>
                <a:gd name="T25" fmla="*/ 2147483647 h 62"/>
                <a:gd name="T26" fmla="*/ 2147483647 w 166"/>
                <a:gd name="T27" fmla="*/ 2147483647 h 62"/>
                <a:gd name="T28" fmla="*/ 2147483647 w 166"/>
                <a:gd name="T29" fmla="*/ 2147483647 h 62"/>
                <a:gd name="T30" fmla="*/ 2147483647 w 166"/>
                <a:gd name="T31" fmla="*/ 2147483647 h 62"/>
                <a:gd name="T32" fmla="*/ 2147483647 w 166"/>
                <a:gd name="T33" fmla="*/ 2147483647 h 62"/>
                <a:gd name="T34" fmla="*/ 2147483647 w 166"/>
                <a:gd name="T35" fmla="*/ 2147483647 h 62"/>
                <a:gd name="T36" fmla="*/ 2147483647 w 166"/>
                <a:gd name="T37" fmla="*/ 2147483647 h 62"/>
                <a:gd name="T38" fmla="*/ 2147483647 w 166"/>
                <a:gd name="T39" fmla="*/ 2147483647 h 62"/>
                <a:gd name="T40" fmla="*/ 2147483647 w 166"/>
                <a:gd name="T41" fmla="*/ 2147483647 h 62"/>
                <a:gd name="T42" fmla="*/ 2147483647 w 166"/>
                <a:gd name="T43" fmla="*/ 2147483647 h 62"/>
                <a:gd name="T44" fmla="*/ 2147483647 w 166"/>
                <a:gd name="T45" fmla="*/ 2147483647 h 62"/>
                <a:gd name="T46" fmla="*/ 2147483647 w 166"/>
                <a:gd name="T47" fmla="*/ 2147483647 h 62"/>
                <a:gd name="T48" fmla="*/ 2147483647 w 166"/>
                <a:gd name="T49" fmla="*/ 2147483647 h 62"/>
                <a:gd name="T50" fmla="*/ 2147483647 w 166"/>
                <a:gd name="T51" fmla="*/ 2147483647 h 62"/>
                <a:gd name="T52" fmla="*/ 2147483647 w 166"/>
                <a:gd name="T53" fmla="*/ 2147483647 h 62"/>
                <a:gd name="T54" fmla="*/ 2147483647 w 166"/>
                <a:gd name="T55" fmla="*/ 2147483647 h 62"/>
                <a:gd name="T56" fmla="*/ 2147483647 w 166"/>
                <a:gd name="T57" fmla="*/ 2147483647 h 62"/>
                <a:gd name="T58" fmla="*/ 2147483647 w 166"/>
                <a:gd name="T59" fmla="*/ 2147483647 h 62"/>
                <a:gd name="T60" fmla="*/ 2147483647 w 166"/>
                <a:gd name="T61" fmla="*/ 2147483647 h 62"/>
                <a:gd name="T62" fmla="*/ 2147483647 w 166"/>
                <a:gd name="T63" fmla="*/ 2147483647 h 62"/>
                <a:gd name="T64" fmla="*/ 2147483647 w 166"/>
                <a:gd name="T65" fmla="*/ 2147483647 h 62"/>
                <a:gd name="T66" fmla="*/ 2147483647 w 166"/>
                <a:gd name="T67" fmla="*/ 2147483647 h 62"/>
                <a:gd name="T68" fmla="*/ 2147483647 w 166"/>
                <a:gd name="T69" fmla="*/ 2147483647 h 62"/>
                <a:gd name="T70" fmla="*/ 2147483647 w 166"/>
                <a:gd name="T71" fmla="*/ 2147483647 h 62"/>
                <a:gd name="T72" fmla="*/ 2147483647 w 166"/>
                <a:gd name="T73" fmla="*/ 2147483647 h 62"/>
                <a:gd name="T74" fmla="*/ 2147483647 w 166"/>
                <a:gd name="T75" fmla="*/ 2147483647 h 62"/>
                <a:gd name="T76" fmla="*/ 2147483647 w 166"/>
                <a:gd name="T77" fmla="*/ 2147483647 h 62"/>
                <a:gd name="T78" fmla="*/ 2147483647 w 166"/>
                <a:gd name="T79" fmla="*/ 2147483647 h 62"/>
                <a:gd name="T80" fmla="*/ 2147483647 w 166"/>
                <a:gd name="T81" fmla="*/ 2147483647 h 62"/>
                <a:gd name="T82" fmla="*/ 2147483647 w 166"/>
                <a:gd name="T83" fmla="*/ 2147483647 h 62"/>
                <a:gd name="T84" fmla="*/ 2147483647 w 166"/>
                <a:gd name="T85" fmla="*/ 2147483647 h 62"/>
                <a:gd name="T86" fmla="*/ 0 w 166"/>
                <a:gd name="T87" fmla="*/ 2147483647 h 62"/>
                <a:gd name="T88" fmla="*/ 2147483647 w 166"/>
                <a:gd name="T89" fmla="*/ 2147483647 h 62"/>
                <a:gd name="T90" fmla="*/ 2147483647 w 166"/>
                <a:gd name="T91" fmla="*/ 2147483647 h 62"/>
                <a:gd name="T92" fmla="*/ 2147483647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99" name="Freeform 337"/>
            <p:cNvSpPr>
              <a:spLocks/>
            </p:cNvSpPr>
            <p:nvPr>
              <p:custDataLst>
                <p:tags r:id="rId622"/>
              </p:custDataLst>
            </p:nvPr>
          </p:nvSpPr>
          <p:spPr bwMode="auto">
            <a:xfrm>
              <a:off x="6926962" y="4446507"/>
              <a:ext cx="80880" cy="60435"/>
            </a:xfrm>
            <a:custGeom>
              <a:avLst/>
              <a:gdLst>
                <a:gd name="T0" fmla="*/ 2147483647 w 193"/>
                <a:gd name="T1" fmla="*/ 2147483647 h 121"/>
                <a:gd name="T2" fmla="*/ 2147483647 w 193"/>
                <a:gd name="T3" fmla="*/ 2147483647 h 121"/>
                <a:gd name="T4" fmla="*/ 2147483647 w 193"/>
                <a:gd name="T5" fmla="*/ 2147483647 h 121"/>
                <a:gd name="T6" fmla="*/ 2147483647 w 193"/>
                <a:gd name="T7" fmla="*/ 2147483647 h 121"/>
                <a:gd name="T8" fmla="*/ 2147483647 w 193"/>
                <a:gd name="T9" fmla="*/ 2147483647 h 121"/>
                <a:gd name="T10" fmla="*/ 2147483647 w 193"/>
                <a:gd name="T11" fmla="*/ 2147483647 h 121"/>
                <a:gd name="T12" fmla="*/ 2147483647 w 193"/>
                <a:gd name="T13" fmla="*/ 2147483647 h 121"/>
                <a:gd name="T14" fmla="*/ 2147483647 w 193"/>
                <a:gd name="T15" fmla="*/ 2147483647 h 121"/>
                <a:gd name="T16" fmla="*/ 2147483647 w 193"/>
                <a:gd name="T17" fmla="*/ 2147483647 h 121"/>
                <a:gd name="T18" fmla="*/ 2147483647 w 193"/>
                <a:gd name="T19" fmla="*/ 2147483647 h 121"/>
                <a:gd name="T20" fmla="*/ 2147483647 w 193"/>
                <a:gd name="T21" fmla="*/ 2147483647 h 121"/>
                <a:gd name="T22" fmla="*/ 2147483647 w 193"/>
                <a:gd name="T23" fmla="*/ 2147483647 h 121"/>
                <a:gd name="T24" fmla="*/ 2147483647 w 193"/>
                <a:gd name="T25" fmla="*/ 2147483647 h 121"/>
                <a:gd name="T26" fmla="*/ 2147483647 w 193"/>
                <a:gd name="T27" fmla="*/ 2147483647 h 121"/>
                <a:gd name="T28" fmla="*/ 2147483647 w 193"/>
                <a:gd name="T29" fmla="*/ 2147483647 h 121"/>
                <a:gd name="T30" fmla="*/ 2147483647 w 193"/>
                <a:gd name="T31" fmla="*/ 2147483647 h 121"/>
                <a:gd name="T32" fmla="*/ 2147483647 w 193"/>
                <a:gd name="T33" fmla="*/ 2147483647 h 121"/>
                <a:gd name="T34" fmla="*/ 2147483647 w 193"/>
                <a:gd name="T35" fmla="*/ 2147483647 h 121"/>
                <a:gd name="T36" fmla="*/ 2147483647 w 193"/>
                <a:gd name="T37" fmla="*/ 2147483647 h 121"/>
                <a:gd name="T38" fmla="*/ 2147483647 w 193"/>
                <a:gd name="T39" fmla="*/ 2147483647 h 121"/>
                <a:gd name="T40" fmla="*/ 2147483647 w 193"/>
                <a:gd name="T41" fmla="*/ 2147483647 h 121"/>
                <a:gd name="T42" fmla="*/ 2147483647 w 193"/>
                <a:gd name="T43" fmla="*/ 2147483647 h 121"/>
                <a:gd name="T44" fmla="*/ 2147483647 w 193"/>
                <a:gd name="T45" fmla="*/ 2147483647 h 121"/>
                <a:gd name="T46" fmla="*/ 2147483647 w 193"/>
                <a:gd name="T47" fmla="*/ 2147483647 h 121"/>
                <a:gd name="T48" fmla="*/ 2147483647 w 193"/>
                <a:gd name="T49" fmla="*/ 2147483647 h 121"/>
                <a:gd name="T50" fmla="*/ 2147483647 w 193"/>
                <a:gd name="T51" fmla="*/ 2147483647 h 121"/>
                <a:gd name="T52" fmla="*/ 2147483647 w 193"/>
                <a:gd name="T53" fmla="*/ 2147483647 h 121"/>
                <a:gd name="T54" fmla="*/ 2147483647 w 193"/>
                <a:gd name="T55" fmla="*/ 2147483647 h 121"/>
                <a:gd name="T56" fmla="*/ 2147483647 w 193"/>
                <a:gd name="T57" fmla="*/ 2147483647 h 121"/>
                <a:gd name="T58" fmla="*/ 0 w 193"/>
                <a:gd name="T59" fmla="*/ 2147483647 h 121"/>
                <a:gd name="T60" fmla="*/ 2147483647 w 193"/>
                <a:gd name="T61" fmla="*/ 2147483647 h 121"/>
                <a:gd name="T62" fmla="*/ 2147483647 w 193"/>
                <a:gd name="T63" fmla="*/ 2147483647 h 121"/>
                <a:gd name="T64" fmla="*/ 2147483647 w 193"/>
                <a:gd name="T65" fmla="*/ 2147483647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00" name="Freeform 338"/>
            <p:cNvSpPr>
              <a:spLocks/>
            </p:cNvSpPr>
            <p:nvPr>
              <p:custDataLst>
                <p:tags r:id="rId623"/>
              </p:custDataLst>
            </p:nvPr>
          </p:nvSpPr>
          <p:spPr bwMode="auto">
            <a:xfrm>
              <a:off x="6633399" y="4387583"/>
              <a:ext cx="157266" cy="219076"/>
            </a:xfrm>
            <a:custGeom>
              <a:avLst/>
              <a:gdLst>
                <a:gd name="T0" fmla="*/ 2147483647 w 379"/>
                <a:gd name="T1" fmla="*/ 2147483647 h 437"/>
                <a:gd name="T2" fmla="*/ 2147483647 w 379"/>
                <a:gd name="T3" fmla="*/ 2147483647 h 437"/>
                <a:gd name="T4" fmla="*/ 2147483647 w 379"/>
                <a:gd name="T5" fmla="*/ 2147483647 h 437"/>
                <a:gd name="T6" fmla="*/ 2147483647 w 379"/>
                <a:gd name="T7" fmla="*/ 2147483647 h 437"/>
                <a:gd name="T8" fmla="*/ 2147483647 w 379"/>
                <a:gd name="T9" fmla="*/ 2147483647 h 437"/>
                <a:gd name="T10" fmla="*/ 2147483647 w 379"/>
                <a:gd name="T11" fmla="*/ 2147483647 h 437"/>
                <a:gd name="T12" fmla="*/ 2147483647 w 379"/>
                <a:gd name="T13" fmla="*/ 2147483647 h 437"/>
                <a:gd name="T14" fmla="*/ 2147483647 w 379"/>
                <a:gd name="T15" fmla="*/ 2147483647 h 437"/>
                <a:gd name="T16" fmla="*/ 2147483647 w 379"/>
                <a:gd name="T17" fmla="*/ 2147483647 h 437"/>
                <a:gd name="T18" fmla="*/ 2147483647 w 379"/>
                <a:gd name="T19" fmla="*/ 2147483647 h 437"/>
                <a:gd name="T20" fmla="*/ 2147483647 w 379"/>
                <a:gd name="T21" fmla="*/ 2147483647 h 437"/>
                <a:gd name="T22" fmla="*/ 2147483647 w 379"/>
                <a:gd name="T23" fmla="*/ 2147483647 h 437"/>
                <a:gd name="T24" fmla="*/ 2147483647 w 379"/>
                <a:gd name="T25" fmla="*/ 2147483647 h 437"/>
                <a:gd name="T26" fmla="*/ 2147483647 w 379"/>
                <a:gd name="T27" fmla="*/ 2147483647 h 437"/>
                <a:gd name="T28" fmla="*/ 2147483647 w 379"/>
                <a:gd name="T29" fmla="*/ 2147483647 h 437"/>
                <a:gd name="T30" fmla="*/ 2147483647 w 379"/>
                <a:gd name="T31" fmla="*/ 2147483647 h 437"/>
                <a:gd name="T32" fmla="*/ 2147483647 w 379"/>
                <a:gd name="T33" fmla="*/ 2147483647 h 437"/>
                <a:gd name="T34" fmla="*/ 2147483647 w 379"/>
                <a:gd name="T35" fmla="*/ 2147483647 h 437"/>
                <a:gd name="T36" fmla="*/ 2147483647 w 379"/>
                <a:gd name="T37" fmla="*/ 2147483647 h 437"/>
                <a:gd name="T38" fmla="*/ 2147483647 w 379"/>
                <a:gd name="T39" fmla="*/ 2147483647 h 437"/>
                <a:gd name="T40" fmla="*/ 2147483647 w 379"/>
                <a:gd name="T41" fmla="*/ 2147483647 h 437"/>
                <a:gd name="T42" fmla="*/ 2147483647 w 379"/>
                <a:gd name="T43" fmla="*/ 2147483647 h 437"/>
                <a:gd name="T44" fmla="*/ 2147483647 w 379"/>
                <a:gd name="T45" fmla="*/ 2147483647 h 437"/>
                <a:gd name="T46" fmla="*/ 2147483647 w 379"/>
                <a:gd name="T47" fmla="*/ 2147483647 h 437"/>
                <a:gd name="T48" fmla="*/ 2147483647 w 379"/>
                <a:gd name="T49" fmla="*/ 2147483647 h 437"/>
                <a:gd name="T50" fmla="*/ 2147483647 w 379"/>
                <a:gd name="T51" fmla="*/ 2147483647 h 437"/>
                <a:gd name="T52" fmla="*/ 2147483647 w 379"/>
                <a:gd name="T53" fmla="*/ 2147483647 h 437"/>
                <a:gd name="T54" fmla="*/ 2147483647 w 379"/>
                <a:gd name="T55" fmla="*/ 2147483647 h 437"/>
                <a:gd name="T56" fmla="*/ 2147483647 w 379"/>
                <a:gd name="T57" fmla="*/ 2147483647 h 437"/>
                <a:gd name="T58" fmla="*/ 2147483647 w 379"/>
                <a:gd name="T59" fmla="*/ 2147483647 h 437"/>
                <a:gd name="T60" fmla="*/ 2147483647 w 379"/>
                <a:gd name="T61" fmla="*/ 2147483647 h 437"/>
                <a:gd name="T62" fmla="*/ 2147483647 w 379"/>
                <a:gd name="T63" fmla="*/ 2147483647 h 437"/>
                <a:gd name="T64" fmla="*/ 2147483647 w 379"/>
                <a:gd name="T65" fmla="*/ 2147483647 h 437"/>
                <a:gd name="T66" fmla="*/ 2147483647 w 379"/>
                <a:gd name="T67" fmla="*/ 2147483647 h 437"/>
                <a:gd name="T68" fmla="*/ 2147483647 w 379"/>
                <a:gd name="T69" fmla="*/ 2147483647 h 437"/>
                <a:gd name="T70" fmla="*/ 2147483647 w 379"/>
                <a:gd name="T71" fmla="*/ 2147483647 h 437"/>
                <a:gd name="T72" fmla="*/ 2147483647 w 379"/>
                <a:gd name="T73" fmla="*/ 2147483647 h 437"/>
                <a:gd name="T74" fmla="*/ 2147483647 w 379"/>
                <a:gd name="T75" fmla="*/ 2147483647 h 437"/>
                <a:gd name="T76" fmla="*/ 2147483647 w 379"/>
                <a:gd name="T77" fmla="*/ 2147483647 h 437"/>
                <a:gd name="T78" fmla="*/ 2147483647 w 379"/>
                <a:gd name="T79" fmla="*/ 2147483647 h 437"/>
                <a:gd name="T80" fmla="*/ 2147483647 w 379"/>
                <a:gd name="T81" fmla="*/ 2147483647 h 437"/>
                <a:gd name="T82" fmla="*/ 2147483647 w 379"/>
                <a:gd name="T83" fmla="*/ 2147483647 h 437"/>
                <a:gd name="T84" fmla="*/ 2147483647 w 379"/>
                <a:gd name="T85" fmla="*/ 2147483647 h 437"/>
                <a:gd name="T86" fmla="*/ 2147483647 w 379"/>
                <a:gd name="T87" fmla="*/ 2147483647 h 437"/>
                <a:gd name="T88" fmla="*/ 2147483647 w 379"/>
                <a:gd name="T89" fmla="*/ 2147483647 h 437"/>
                <a:gd name="T90" fmla="*/ 2147483647 w 379"/>
                <a:gd name="T91" fmla="*/ 2147483647 h 437"/>
                <a:gd name="T92" fmla="*/ 2147483647 w 379"/>
                <a:gd name="T93" fmla="*/ 2147483647 h 437"/>
                <a:gd name="T94" fmla="*/ 2147483647 w 379"/>
                <a:gd name="T95" fmla="*/ 2147483647 h 437"/>
                <a:gd name="T96" fmla="*/ 2147483647 w 379"/>
                <a:gd name="T97" fmla="*/ 2147483647 h 437"/>
                <a:gd name="T98" fmla="*/ 2147483647 w 379"/>
                <a:gd name="T99" fmla="*/ 2147483647 h 437"/>
                <a:gd name="T100" fmla="*/ 2147483647 w 379"/>
                <a:gd name="T101" fmla="*/ 2147483647 h 437"/>
                <a:gd name="T102" fmla="*/ 2147483647 w 379"/>
                <a:gd name="T103" fmla="*/ 2147483647 h 437"/>
                <a:gd name="T104" fmla="*/ 2147483647 w 379"/>
                <a:gd name="T105" fmla="*/ 2147483647 h 437"/>
                <a:gd name="T106" fmla="*/ 2147483647 w 379"/>
                <a:gd name="T107" fmla="*/ 2147483647 h 437"/>
                <a:gd name="T108" fmla="*/ 2147483647 w 379"/>
                <a:gd name="T109" fmla="*/ 2147483647 h 437"/>
                <a:gd name="T110" fmla="*/ 2147483647 w 379"/>
                <a:gd name="T111" fmla="*/ 2147483647 h 437"/>
                <a:gd name="T112" fmla="*/ 2147483647 w 379"/>
                <a:gd name="T113" fmla="*/ 2147483647 h 437"/>
                <a:gd name="T114" fmla="*/ 2147483647 w 379"/>
                <a:gd name="T115" fmla="*/ 2147483647 h 437"/>
                <a:gd name="T116" fmla="*/ 2147483647 w 379"/>
                <a:gd name="T117" fmla="*/ 2147483647 h 437"/>
                <a:gd name="T118" fmla="*/ 2147483647 w 379"/>
                <a:gd name="T119" fmla="*/ 2147483647 h 437"/>
                <a:gd name="T120" fmla="*/ 2147483647 w 379"/>
                <a:gd name="T121" fmla="*/ 2147483647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01" name="Freeform 339"/>
            <p:cNvSpPr>
              <a:spLocks/>
            </p:cNvSpPr>
            <p:nvPr>
              <p:custDataLst>
                <p:tags r:id="rId624"/>
              </p:custDataLst>
            </p:nvPr>
          </p:nvSpPr>
          <p:spPr bwMode="auto">
            <a:xfrm>
              <a:off x="6317368" y="4617235"/>
              <a:ext cx="236648" cy="90652"/>
            </a:xfrm>
            <a:custGeom>
              <a:avLst/>
              <a:gdLst>
                <a:gd name="T0" fmla="*/ 2147483647 w 578"/>
                <a:gd name="T1" fmla="*/ 2147483647 h 184"/>
                <a:gd name="T2" fmla="*/ 2147483647 w 578"/>
                <a:gd name="T3" fmla="*/ 2147483647 h 184"/>
                <a:gd name="T4" fmla="*/ 2147483647 w 578"/>
                <a:gd name="T5" fmla="*/ 2147483647 h 184"/>
                <a:gd name="T6" fmla="*/ 2147483647 w 578"/>
                <a:gd name="T7" fmla="*/ 0 h 184"/>
                <a:gd name="T8" fmla="*/ 2147483647 w 578"/>
                <a:gd name="T9" fmla="*/ 2147483647 h 184"/>
                <a:gd name="T10" fmla="*/ 2147483647 w 578"/>
                <a:gd name="T11" fmla="*/ 2147483647 h 184"/>
                <a:gd name="T12" fmla="*/ 2147483647 w 578"/>
                <a:gd name="T13" fmla="*/ 2147483647 h 184"/>
                <a:gd name="T14" fmla="*/ 2147483647 w 578"/>
                <a:gd name="T15" fmla="*/ 2147483647 h 184"/>
                <a:gd name="T16" fmla="*/ 2147483647 w 578"/>
                <a:gd name="T17" fmla="*/ 2147483647 h 184"/>
                <a:gd name="T18" fmla="*/ 2147483647 w 578"/>
                <a:gd name="T19" fmla="*/ 2147483647 h 184"/>
                <a:gd name="T20" fmla="*/ 2147483647 w 578"/>
                <a:gd name="T21" fmla="*/ 2147483647 h 184"/>
                <a:gd name="T22" fmla="*/ 2147483647 w 578"/>
                <a:gd name="T23" fmla="*/ 2147483647 h 184"/>
                <a:gd name="T24" fmla="*/ 2147483647 w 578"/>
                <a:gd name="T25" fmla="*/ 2147483647 h 184"/>
                <a:gd name="T26" fmla="*/ 2147483647 w 578"/>
                <a:gd name="T27" fmla="*/ 2147483647 h 184"/>
                <a:gd name="T28" fmla="*/ 2147483647 w 578"/>
                <a:gd name="T29" fmla="*/ 2147483647 h 184"/>
                <a:gd name="T30" fmla="*/ 2147483647 w 578"/>
                <a:gd name="T31" fmla="*/ 2147483647 h 184"/>
                <a:gd name="T32" fmla="*/ 2147483647 w 578"/>
                <a:gd name="T33" fmla="*/ 2147483647 h 184"/>
                <a:gd name="T34" fmla="*/ 2147483647 w 578"/>
                <a:gd name="T35" fmla="*/ 2147483647 h 184"/>
                <a:gd name="T36" fmla="*/ 2147483647 w 578"/>
                <a:gd name="T37" fmla="*/ 2147483647 h 184"/>
                <a:gd name="T38" fmla="*/ 2147483647 w 578"/>
                <a:gd name="T39" fmla="*/ 2147483647 h 184"/>
                <a:gd name="T40" fmla="*/ 2147483647 w 578"/>
                <a:gd name="T41" fmla="*/ 2147483647 h 184"/>
                <a:gd name="T42" fmla="*/ 2147483647 w 578"/>
                <a:gd name="T43" fmla="*/ 2147483647 h 184"/>
                <a:gd name="T44" fmla="*/ 2147483647 w 578"/>
                <a:gd name="T45" fmla="*/ 2147483647 h 184"/>
                <a:gd name="T46" fmla="*/ 2147483647 w 578"/>
                <a:gd name="T47" fmla="*/ 2147483647 h 184"/>
                <a:gd name="T48" fmla="*/ 2147483647 w 578"/>
                <a:gd name="T49" fmla="*/ 2147483647 h 184"/>
                <a:gd name="T50" fmla="*/ 2147483647 w 578"/>
                <a:gd name="T51" fmla="*/ 2147483647 h 184"/>
                <a:gd name="T52" fmla="*/ 2147483647 w 578"/>
                <a:gd name="T53" fmla="*/ 2147483647 h 184"/>
                <a:gd name="T54" fmla="*/ 2147483647 w 578"/>
                <a:gd name="T55" fmla="*/ 2147483647 h 184"/>
                <a:gd name="T56" fmla="*/ 2147483647 w 578"/>
                <a:gd name="T57" fmla="*/ 2147483647 h 184"/>
                <a:gd name="T58" fmla="*/ 2147483647 w 578"/>
                <a:gd name="T59" fmla="*/ 2147483647 h 184"/>
                <a:gd name="T60" fmla="*/ 2147483647 w 578"/>
                <a:gd name="T61" fmla="*/ 2147483647 h 184"/>
                <a:gd name="T62" fmla="*/ 2147483647 w 578"/>
                <a:gd name="T63" fmla="*/ 2147483647 h 184"/>
                <a:gd name="T64" fmla="*/ 2147483647 w 578"/>
                <a:gd name="T65" fmla="*/ 2147483647 h 184"/>
                <a:gd name="T66" fmla="*/ 2147483647 w 578"/>
                <a:gd name="T67" fmla="*/ 2147483647 h 184"/>
                <a:gd name="T68" fmla="*/ 2147483647 w 578"/>
                <a:gd name="T69" fmla="*/ 2147483647 h 184"/>
                <a:gd name="T70" fmla="*/ 2147483647 w 578"/>
                <a:gd name="T71" fmla="*/ 2147483647 h 184"/>
                <a:gd name="T72" fmla="*/ 2147483647 w 578"/>
                <a:gd name="T73" fmla="*/ 2147483647 h 184"/>
                <a:gd name="T74" fmla="*/ 2147483647 w 578"/>
                <a:gd name="T75" fmla="*/ 2147483647 h 184"/>
                <a:gd name="T76" fmla="*/ 2147483647 w 578"/>
                <a:gd name="T77" fmla="*/ 2147483647 h 184"/>
                <a:gd name="T78" fmla="*/ 2147483647 w 578"/>
                <a:gd name="T79" fmla="*/ 2147483647 h 184"/>
                <a:gd name="T80" fmla="*/ 2147483647 w 578"/>
                <a:gd name="T81" fmla="*/ 2147483647 h 184"/>
                <a:gd name="T82" fmla="*/ 2147483647 w 578"/>
                <a:gd name="T83" fmla="*/ 2147483647 h 184"/>
                <a:gd name="T84" fmla="*/ 2147483647 w 578"/>
                <a:gd name="T85" fmla="*/ 2147483647 h 184"/>
                <a:gd name="T86" fmla="*/ 2147483647 w 578"/>
                <a:gd name="T87" fmla="*/ 2147483647 h 184"/>
                <a:gd name="T88" fmla="*/ 2147483647 w 578"/>
                <a:gd name="T89" fmla="*/ 2147483647 h 184"/>
                <a:gd name="T90" fmla="*/ 2147483647 w 578"/>
                <a:gd name="T91" fmla="*/ 2147483647 h 184"/>
                <a:gd name="T92" fmla="*/ 2147483647 w 578"/>
                <a:gd name="T93" fmla="*/ 2147483647 h 184"/>
                <a:gd name="T94" fmla="*/ 2147483647 w 578"/>
                <a:gd name="T95" fmla="*/ 2147483647 h 184"/>
                <a:gd name="T96" fmla="*/ 2147483647 w 578"/>
                <a:gd name="T97" fmla="*/ 2147483647 h 184"/>
                <a:gd name="T98" fmla="*/ 2147483647 w 578"/>
                <a:gd name="T99" fmla="*/ 2147483647 h 184"/>
                <a:gd name="T100" fmla="*/ 2147483647 w 578"/>
                <a:gd name="T101" fmla="*/ 2147483647 h 184"/>
                <a:gd name="T102" fmla="*/ 2147483647 w 578"/>
                <a:gd name="T103" fmla="*/ 2147483647 h 184"/>
                <a:gd name="T104" fmla="*/ 2147483647 w 578"/>
                <a:gd name="T105" fmla="*/ 2147483647 h 184"/>
                <a:gd name="T106" fmla="*/ 0 w 578"/>
                <a:gd name="T107" fmla="*/ 2147483647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02" name="Freeform 340"/>
            <p:cNvSpPr>
              <a:spLocks/>
            </p:cNvSpPr>
            <p:nvPr>
              <p:custDataLst>
                <p:tags r:id="rId625"/>
              </p:custDataLst>
            </p:nvPr>
          </p:nvSpPr>
          <p:spPr bwMode="auto">
            <a:xfrm>
              <a:off x="6959913" y="4481257"/>
              <a:ext cx="202199" cy="240228"/>
            </a:xfrm>
            <a:custGeom>
              <a:avLst/>
              <a:gdLst>
                <a:gd name="T0" fmla="*/ 2147483647 w 491"/>
                <a:gd name="T1" fmla="*/ 2147483647 h 481"/>
                <a:gd name="T2" fmla="*/ 2147483647 w 491"/>
                <a:gd name="T3" fmla="*/ 2147483647 h 481"/>
                <a:gd name="T4" fmla="*/ 2147483647 w 491"/>
                <a:gd name="T5" fmla="*/ 2147483647 h 481"/>
                <a:gd name="T6" fmla="*/ 2147483647 w 491"/>
                <a:gd name="T7" fmla="*/ 2147483647 h 481"/>
                <a:gd name="T8" fmla="*/ 2147483647 w 491"/>
                <a:gd name="T9" fmla="*/ 2147483647 h 481"/>
                <a:gd name="T10" fmla="*/ 2147483647 w 491"/>
                <a:gd name="T11" fmla="*/ 2147483647 h 481"/>
                <a:gd name="T12" fmla="*/ 2147483647 w 491"/>
                <a:gd name="T13" fmla="*/ 2147483647 h 481"/>
                <a:gd name="T14" fmla="*/ 2147483647 w 491"/>
                <a:gd name="T15" fmla="*/ 2147483647 h 481"/>
                <a:gd name="T16" fmla="*/ 2147483647 w 491"/>
                <a:gd name="T17" fmla="*/ 2147483647 h 481"/>
                <a:gd name="T18" fmla="*/ 2147483647 w 491"/>
                <a:gd name="T19" fmla="*/ 2147483647 h 481"/>
                <a:gd name="T20" fmla="*/ 2147483647 w 491"/>
                <a:gd name="T21" fmla="*/ 2147483647 h 481"/>
                <a:gd name="T22" fmla="*/ 2147483647 w 491"/>
                <a:gd name="T23" fmla="*/ 2147483647 h 481"/>
                <a:gd name="T24" fmla="*/ 2147483647 w 491"/>
                <a:gd name="T25" fmla="*/ 2147483647 h 481"/>
                <a:gd name="T26" fmla="*/ 2147483647 w 491"/>
                <a:gd name="T27" fmla="*/ 2147483647 h 481"/>
                <a:gd name="T28" fmla="*/ 2147483647 w 491"/>
                <a:gd name="T29" fmla="*/ 2147483647 h 481"/>
                <a:gd name="T30" fmla="*/ 2147483647 w 491"/>
                <a:gd name="T31" fmla="*/ 2147483647 h 481"/>
                <a:gd name="T32" fmla="*/ 2147483647 w 491"/>
                <a:gd name="T33" fmla="*/ 2147483647 h 481"/>
                <a:gd name="T34" fmla="*/ 2147483647 w 491"/>
                <a:gd name="T35" fmla="*/ 2147483647 h 481"/>
                <a:gd name="T36" fmla="*/ 2147483647 w 491"/>
                <a:gd name="T37" fmla="*/ 2147483647 h 481"/>
                <a:gd name="T38" fmla="*/ 2147483647 w 491"/>
                <a:gd name="T39" fmla="*/ 2147483647 h 481"/>
                <a:gd name="T40" fmla="*/ 2147483647 w 491"/>
                <a:gd name="T41" fmla="*/ 2147483647 h 481"/>
                <a:gd name="T42" fmla="*/ 2147483647 w 491"/>
                <a:gd name="T43" fmla="*/ 2147483647 h 481"/>
                <a:gd name="T44" fmla="*/ 2147483647 w 491"/>
                <a:gd name="T45" fmla="*/ 2147483647 h 481"/>
                <a:gd name="T46" fmla="*/ 2147483647 w 491"/>
                <a:gd name="T47" fmla="*/ 2147483647 h 481"/>
                <a:gd name="T48" fmla="*/ 2147483647 w 491"/>
                <a:gd name="T49" fmla="*/ 2147483647 h 481"/>
                <a:gd name="T50" fmla="*/ 2147483647 w 491"/>
                <a:gd name="T51" fmla="*/ 2147483647 h 481"/>
                <a:gd name="T52" fmla="*/ 2147483647 w 491"/>
                <a:gd name="T53" fmla="*/ 2147483647 h 481"/>
                <a:gd name="T54" fmla="*/ 2147483647 w 491"/>
                <a:gd name="T55" fmla="*/ 2147483647 h 481"/>
                <a:gd name="T56" fmla="*/ 2147483647 w 491"/>
                <a:gd name="T57" fmla="*/ 2147483647 h 481"/>
                <a:gd name="T58" fmla="*/ 2147483647 w 491"/>
                <a:gd name="T59" fmla="*/ 2147483647 h 481"/>
                <a:gd name="T60" fmla="*/ 2147483647 w 491"/>
                <a:gd name="T61" fmla="*/ 2147483647 h 481"/>
                <a:gd name="T62" fmla="*/ 0 w 491"/>
                <a:gd name="T63" fmla="*/ 2147483647 h 481"/>
                <a:gd name="T64" fmla="*/ 2147483647 w 491"/>
                <a:gd name="T65" fmla="*/ 2147483647 h 481"/>
                <a:gd name="T66" fmla="*/ 2147483647 w 491"/>
                <a:gd name="T67" fmla="*/ 2147483647 h 481"/>
                <a:gd name="T68" fmla="*/ 2147483647 w 491"/>
                <a:gd name="T69" fmla="*/ 2147483647 h 481"/>
                <a:gd name="T70" fmla="*/ 2147483647 w 491"/>
                <a:gd name="T71" fmla="*/ 2147483647 h 481"/>
                <a:gd name="T72" fmla="*/ 2147483647 w 491"/>
                <a:gd name="T73" fmla="*/ 2147483647 h 481"/>
                <a:gd name="T74" fmla="*/ 2147483647 w 491"/>
                <a:gd name="T75" fmla="*/ 2147483647 h 481"/>
                <a:gd name="T76" fmla="*/ 2147483647 w 491"/>
                <a:gd name="T77" fmla="*/ 2147483647 h 481"/>
                <a:gd name="T78" fmla="*/ 2147483647 w 491"/>
                <a:gd name="T79" fmla="*/ 2147483647 h 481"/>
                <a:gd name="T80" fmla="*/ 2147483647 w 491"/>
                <a:gd name="T81" fmla="*/ 2147483647 h 481"/>
                <a:gd name="T82" fmla="*/ 2147483647 w 491"/>
                <a:gd name="T83" fmla="*/ 2147483647 h 481"/>
                <a:gd name="T84" fmla="*/ 2147483647 w 491"/>
                <a:gd name="T85" fmla="*/ 2147483647 h 481"/>
                <a:gd name="T86" fmla="*/ 2147483647 w 491"/>
                <a:gd name="T87" fmla="*/ 2147483647 h 481"/>
                <a:gd name="T88" fmla="*/ 2147483647 w 491"/>
                <a:gd name="T89" fmla="*/ 2147483647 h 481"/>
                <a:gd name="T90" fmla="*/ 2147483647 w 491"/>
                <a:gd name="T91" fmla="*/ 2147483647 h 481"/>
                <a:gd name="T92" fmla="*/ 2147483647 w 491"/>
                <a:gd name="T93" fmla="*/ 2147483647 h 481"/>
                <a:gd name="T94" fmla="*/ 2147483647 w 491"/>
                <a:gd name="T95" fmla="*/ 0 h 481"/>
                <a:gd name="T96" fmla="*/ 2147483647 w 491"/>
                <a:gd name="T97" fmla="*/ 2147483647 h 481"/>
                <a:gd name="T98" fmla="*/ 2147483647 w 491"/>
                <a:gd name="T99" fmla="*/ 2147483647 h 481"/>
                <a:gd name="T100" fmla="*/ 2147483647 w 491"/>
                <a:gd name="T101" fmla="*/ 2147483647 h 481"/>
                <a:gd name="T102" fmla="*/ 2147483647 w 491"/>
                <a:gd name="T103" fmla="*/ 2147483647 h 481"/>
                <a:gd name="T104" fmla="*/ 2147483647 w 491"/>
                <a:gd name="T105" fmla="*/ 2147483647 h 481"/>
                <a:gd name="T106" fmla="*/ 2147483647 w 491"/>
                <a:gd name="T107" fmla="*/ 2147483647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03" name="Freeform 341"/>
            <p:cNvSpPr>
              <a:spLocks/>
            </p:cNvSpPr>
            <p:nvPr>
              <p:custDataLst>
                <p:tags r:id="rId626"/>
              </p:custDataLst>
            </p:nvPr>
          </p:nvSpPr>
          <p:spPr bwMode="auto">
            <a:xfrm>
              <a:off x="5574473" y="3369258"/>
              <a:ext cx="50924" cy="57413"/>
            </a:xfrm>
            <a:custGeom>
              <a:avLst/>
              <a:gdLst>
                <a:gd name="T0" fmla="*/ 0 w 133"/>
                <a:gd name="T1" fmla="*/ 2147483647 h 117"/>
                <a:gd name="T2" fmla="*/ 2147483647 w 133"/>
                <a:gd name="T3" fmla="*/ 0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2147483647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0 w 133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04" name="Freeform 342"/>
            <p:cNvSpPr>
              <a:spLocks/>
            </p:cNvSpPr>
            <p:nvPr>
              <p:custDataLst>
                <p:tags r:id="rId627"/>
              </p:custDataLst>
            </p:nvPr>
          </p:nvSpPr>
          <p:spPr bwMode="auto">
            <a:xfrm>
              <a:off x="4118637" y="2802683"/>
              <a:ext cx="208191" cy="169217"/>
            </a:xfrm>
            <a:custGeom>
              <a:avLst/>
              <a:gdLst>
                <a:gd name="T0" fmla="*/ 2147483647 w 505"/>
                <a:gd name="T1" fmla="*/ 2147483647 h 339"/>
                <a:gd name="T2" fmla="*/ 2147483647 w 505"/>
                <a:gd name="T3" fmla="*/ 2147483647 h 339"/>
                <a:gd name="T4" fmla="*/ 2147483647 w 505"/>
                <a:gd name="T5" fmla="*/ 2147483647 h 339"/>
                <a:gd name="T6" fmla="*/ 2147483647 w 505"/>
                <a:gd name="T7" fmla="*/ 2147483647 h 339"/>
                <a:gd name="T8" fmla="*/ 2147483647 w 505"/>
                <a:gd name="T9" fmla="*/ 2147483647 h 339"/>
                <a:gd name="T10" fmla="*/ 2147483647 w 505"/>
                <a:gd name="T11" fmla="*/ 2147483647 h 339"/>
                <a:gd name="T12" fmla="*/ 2147483647 w 505"/>
                <a:gd name="T13" fmla="*/ 2147483647 h 339"/>
                <a:gd name="T14" fmla="*/ 2147483647 w 505"/>
                <a:gd name="T15" fmla="*/ 2147483647 h 339"/>
                <a:gd name="T16" fmla="*/ 2147483647 w 505"/>
                <a:gd name="T17" fmla="*/ 2147483647 h 339"/>
                <a:gd name="T18" fmla="*/ 2147483647 w 505"/>
                <a:gd name="T19" fmla="*/ 2147483647 h 339"/>
                <a:gd name="T20" fmla="*/ 2147483647 w 505"/>
                <a:gd name="T21" fmla="*/ 2147483647 h 339"/>
                <a:gd name="T22" fmla="*/ 2147483647 w 505"/>
                <a:gd name="T23" fmla="*/ 2147483647 h 339"/>
                <a:gd name="T24" fmla="*/ 2147483647 w 505"/>
                <a:gd name="T25" fmla="*/ 2147483647 h 339"/>
                <a:gd name="T26" fmla="*/ 2147483647 w 505"/>
                <a:gd name="T27" fmla="*/ 2147483647 h 339"/>
                <a:gd name="T28" fmla="*/ 2147483647 w 505"/>
                <a:gd name="T29" fmla="*/ 2147483647 h 339"/>
                <a:gd name="T30" fmla="*/ 2147483647 w 505"/>
                <a:gd name="T31" fmla="*/ 2147483647 h 339"/>
                <a:gd name="T32" fmla="*/ 2147483647 w 505"/>
                <a:gd name="T33" fmla="*/ 2147483647 h 339"/>
                <a:gd name="T34" fmla="*/ 2147483647 w 505"/>
                <a:gd name="T35" fmla="*/ 2147483647 h 339"/>
                <a:gd name="T36" fmla="*/ 2147483647 w 505"/>
                <a:gd name="T37" fmla="*/ 2147483647 h 339"/>
                <a:gd name="T38" fmla="*/ 2147483647 w 505"/>
                <a:gd name="T39" fmla="*/ 2147483647 h 339"/>
                <a:gd name="T40" fmla="*/ 2147483647 w 505"/>
                <a:gd name="T41" fmla="*/ 2147483647 h 339"/>
                <a:gd name="T42" fmla="*/ 2147483647 w 505"/>
                <a:gd name="T43" fmla="*/ 2147483647 h 339"/>
                <a:gd name="T44" fmla="*/ 2147483647 w 505"/>
                <a:gd name="T45" fmla="*/ 2147483647 h 339"/>
                <a:gd name="T46" fmla="*/ 2147483647 w 505"/>
                <a:gd name="T47" fmla="*/ 2147483647 h 339"/>
                <a:gd name="T48" fmla="*/ 2147483647 w 505"/>
                <a:gd name="T49" fmla="*/ 2147483647 h 339"/>
                <a:gd name="T50" fmla="*/ 2147483647 w 505"/>
                <a:gd name="T51" fmla="*/ 2147483647 h 339"/>
                <a:gd name="T52" fmla="*/ 2147483647 w 505"/>
                <a:gd name="T53" fmla="*/ 2147483647 h 339"/>
                <a:gd name="T54" fmla="*/ 2147483647 w 505"/>
                <a:gd name="T55" fmla="*/ 2147483647 h 339"/>
                <a:gd name="T56" fmla="*/ 2147483647 w 505"/>
                <a:gd name="T57" fmla="*/ 2147483647 h 339"/>
                <a:gd name="T58" fmla="*/ 2147483647 w 505"/>
                <a:gd name="T59" fmla="*/ 2147483647 h 339"/>
                <a:gd name="T60" fmla="*/ 2147483647 w 505"/>
                <a:gd name="T61" fmla="*/ 2147483647 h 339"/>
                <a:gd name="T62" fmla="*/ 2147483647 w 505"/>
                <a:gd name="T63" fmla="*/ 2147483647 h 339"/>
                <a:gd name="T64" fmla="*/ 2147483647 w 505"/>
                <a:gd name="T65" fmla="*/ 2147483647 h 339"/>
                <a:gd name="T66" fmla="*/ 2147483647 w 505"/>
                <a:gd name="T67" fmla="*/ 2147483647 h 339"/>
                <a:gd name="T68" fmla="*/ 2147483647 w 505"/>
                <a:gd name="T69" fmla="*/ 2147483647 h 339"/>
                <a:gd name="T70" fmla="*/ 2147483647 w 505"/>
                <a:gd name="T71" fmla="*/ 2147483647 h 339"/>
                <a:gd name="T72" fmla="*/ 2147483647 w 505"/>
                <a:gd name="T73" fmla="*/ 2147483647 h 339"/>
                <a:gd name="T74" fmla="*/ 2147483647 w 505"/>
                <a:gd name="T75" fmla="*/ 2147483647 h 339"/>
                <a:gd name="T76" fmla="*/ 2147483647 w 505"/>
                <a:gd name="T77" fmla="*/ 2147483647 h 339"/>
                <a:gd name="T78" fmla="*/ 2147483647 w 505"/>
                <a:gd name="T79" fmla="*/ 2147483647 h 339"/>
                <a:gd name="T80" fmla="*/ 2147483647 w 505"/>
                <a:gd name="T81" fmla="*/ 2147483647 h 339"/>
                <a:gd name="T82" fmla="*/ 2147483647 w 505"/>
                <a:gd name="T83" fmla="*/ 2147483647 h 339"/>
                <a:gd name="T84" fmla="*/ 2147483647 w 505"/>
                <a:gd name="T85" fmla="*/ 2147483647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05" name="Freeform 343"/>
            <p:cNvSpPr>
              <a:spLocks/>
            </p:cNvSpPr>
            <p:nvPr>
              <p:custDataLst>
                <p:tags r:id="rId628"/>
              </p:custDataLst>
            </p:nvPr>
          </p:nvSpPr>
          <p:spPr bwMode="auto">
            <a:xfrm>
              <a:off x="4178548" y="2997585"/>
              <a:ext cx="137795" cy="67990"/>
            </a:xfrm>
            <a:custGeom>
              <a:avLst/>
              <a:gdLst>
                <a:gd name="T0" fmla="*/ 2147483647 w 338"/>
                <a:gd name="T1" fmla="*/ 0 h 141"/>
                <a:gd name="T2" fmla="*/ 2147483647 w 338"/>
                <a:gd name="T3" fmla="*/ 0 h 141"/>
                <a:gd name="T4" fmla="*/ 2147483647 w 338"/>
                <a:gd name="T5" fmla="*/ 2147483647 h 141"/>
                <a:gd name="T6" fmla="*/ 2147483647 w 338"/>
                <a:gd name="T7" fmla="*/ 2147483647 h 141"/>
                <a:gd name="T8" fmla="*/ 2147483647 w 338"/>
                <a:gd name="T9" fmla="*/ 2147483647 h 141"/>
                <a:gd name="T10" fmla="*/ 2147483647 w 338"/>
                <a:gd name="T11" fmla="*/ 2147483647 h 141"/>
                <a:gd name="T12" fmla="*/ 2147483647 w 338"/>
                <a:gd name="T13" fmla="*/ 2147483647 h 141"/>
                <a:gd name="T14" fmla="*/ 2147483647 w 338"/>
                <a:gd name="T15" fmla="*/ 2147483647 h 141"/>
                <a:gd name="T16" fmla="*/ 2147483647 w 338"/>
                <a:gd name="T17" fmla="*/ 2147483647 h 141"/>
                <a:gd name="T18" fmla="*/ 2147483647 w 338"/>
                <a:gd name="T19" fmla="*/ 2147483647 h 141"/>
                <a:gd name="T20" fmla="*/ 2147483647 w 338"/>
                <a:gd name="T21" fmla="*/ 2147483647 h 141"/>
                <a:gd name="T22" fmla="*/ 2147483647 w 338"/>
                <a:gd name="T23" fmla="*/ 2147483647 h 141"/>
                <a:gd name="T24" fmla="*/ 2147483647 w 338"/>
                <a:gd name="T25" fmla="*/ 2147483647 h 141"/>
                <a:gd name="T26" fmla="*/ 2147483647 w 338"/>
                <a:gd name="T27" fmla="*/ 2147483647 h 141"/>
                <a:gd name="T28" fmla="*/ 2147483647 w 338"/>
                <a:gd name="T29" fmla="*/ 2147483647 h 141"/>
                <a:gd name="T30" fmla="*/ 2147483647 w 338"/>
                <a:gd name="T31" fmla="*/ 2147483647 h 141"/>
                <a:gd name="T32" fmla="*/ 2147483647 w 338"/>
                <a:gd name="T33" fmla="*/ 2147483647 h 141"/>
                <a:gd name="T34" fmla="*/ 2147483647 w 338"/>
                <a:gd name="T35" fmla="*/ 2147483647 h 141"/>
                <a:gd name="T36" fmla="*/ 2147483647 w 338"/>
                <a:gd name="T37" fmla="*/ 2147483647 h 141"/>
                <a:gd name="T38" fmla="*/ 2147483647 w 338"/>
                <a:gd name="T39" fmla="*/ 2147483647 h 141"/>
                <a:gd name="T40" fmla="*/ 2147483647 w 338"/>
                <a:gd name="T41" fmla="*/ 2147483647 h 141"/>
                <a:gd name="T42" fmla="*/ 0 w 338"/>
                <a:gd name="T43" fmla="*/ 2147483647 h 141"/>
                <a:gd name="T44" fmla="*/ 2147483647 w 338"/>
                <a:gd name="T45" fmla="*/ 2147483647 h 141"/>
                <a:gd name="T46" fmla="*/ 2147483647 w 338"/>
                <a:gd name="T47" fmla="*/ 2147483647 h 141"/>
                <a:gd name="T48" fmla="*/ 2147483647 w 338"/>
                <a:gd name="T49" fmla="*/ 2147483647 h 141"/>
                <a:gd name="T50" fmla="*/ 2147483647 w 338"/>
                <a:gd name="T51" fmla="*/ 2147483647 h 141"/>
                <a:gd name="T52" fmla="*/ 2147483647 w 338"/>
                <a:gd name="T53" fmla="*/ 2147483647 h 141"/>
                <a:gd name="T54" fmla="*/ 2147483647 w 338"/>
                <a:gd name="T55" fmla="*/ 2147483647 h 141"/>
                <a:gd name="T56" fmla="*/ 2147483647 w 338"/>
                <a:gd name="T57" fmla="*/ 2147483647 h 141"/>
                <a:gd name="T58" fmla="*/ 2147483647 w 338"/>
                <a:gd name="T59" fmla="*/ 2147483647 h 141"/>
                <a:gd name="T60" fmla="*/ 2147483647 w 338"/>
                <a:gd name="T61" fmla="*/ 2147483647 h 141"/>
                <a:gd name="T62" fmla="*/ 2147483647 w 338"/>
                <a:gd name="T63" fmla="*/ 2147483647 h 141"/>
                <a:gd name="T64" fmla="*/ 2147483647 w 338"/>
                <a:gd name="T65" fmla="*/ 2147483647 h 141"/>
                <a:gd name="T66" fmla="*/ 2147483647 w 338"/>
                <a:gd name="T67" fmla="*/ 2147483647 h 141"/>
                <a:gd name="T68" fmla="*/ 2147483647 w 338"/>
                <a:gd name="T69" fmla="*/ 2147483647 h 141"/>
                <a:gd name="T70" fmla="*/ 2147483647 w 338"/>
                <a:gd name="T71" fmla="*/ 2147483647 h 141"/>
                <a:gd name="T72" fmla="*/ 2147483647 w 338"/>
                <a:gd name="T73" fmla="*/ 2147483647 h 141"/>
                <a:gd name="T74" fmla="*/ 2147483647 w 338"/>
                <a:gd name="T75" fmla="*/ 2147483647 h 141"/>
                <a:gd name="T76" fmla="*/ 2147483647 w 338"/>
                <a:gd name="T77" fmla="*/ 2147483647 h 141"/>
                <a:gd name="T78" fmla="*/ 2147483647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06" name="Freeform 344"/>
            <p:cNvSpPr>
              <a:spLocks/>
            </p:cNvSpPr>
            <p:nvPr>
              <p:custDataLst>
                <p:tags r:id="rId629"/>
              </p:custDataLst>
            </p:nvPr>
          </p:nvSpPr>
          <p:spPr bwMode="auto">
            <a:xfrm>
              <a:off x="4272908" y="2669727"/>
              <a:ext cx="104844" cy="61945"/>
            </a:xfrm>
            <a:custGeom>
              <a:avLst/>
              <a:gdLst>
                <a:gd name="T0" fmla="*/ 2147483647 w 259"/>
                <a:gd name="T1" fmla="*/ 2147483647 h 129"/>
                <a:gd name="T2" fmla="*/ 2147483647 w 259"/>
                <a:gd name="T3" fmla="*/ 2147483647 h 129"/>
                <a:gd name="T4" fmla="*/ 2147483647 w 259"/>
                <a:gd name="T5" fmla="*/ 2147483647 h 129"/>
                <a:gd name="T6" fmla="*/ 2147483647 w 259"/>
                <a:gd name="T7" fmla="*/ 2147483647 h 129"/>
                <a:gd name="T8" fmla="*/ 2147483647 w 259"/>
                <a:gd name="T9" fmla="*/ 2147483647 h 129"/>
                <a:gd name="T10" fmla="*/ 2147483647 w 259"/>
                <a:gd name="T11" fmla="*/ 2147483647 h 129"/>
                <a:gd name="T12" fmla="*/ 2147483647 w 259"/>
                <a:gd name="T13" fmla="*/ 2147483647 h 129"/>
                <a:gd name="T14" fmla="*/ 2147483647 w 259"/>
                <a:gd name="T15" fmla="*/ 2147483647 h 129"/>
                <a:gd name="T16" fmla="*/ 2147483647 w 259"/>
                <a:gd name="T17" fmla="*/ 2147483647 h 129"/>
                <a:gd name="T18" fmla="*/ 2147483647 w 259"/>
                <a:gd name="T19" fmla="*/ 2147483647 h 129"/>
                <a:gd name="T20" fmla="*/ 2147483647 w 259"/>
                <a:gd name="T21" fmla="*/ 2147483647 h 129"/>
                <a:gd name="T22" fmla="*/ 2147483647 w 259"/>
                <a:gd name="T23" fmla="*/ 2147483647 h 129"/>
                <a:gd name="T24" fmla="*/ 2147483647 w 259"/>
                <a:gd name="T25" fmla="*/ 2147483647 h 129"/>
                <a:gd name="T26" fmla="*/ 2147483647 w 259"/>
                <a:gd name="T27" fmla="*/ 2147483647 h 129"/>
                <a:gd name="T28" fmla="*/ 2147483647 w 259"/>
                <a:gd name="T29" fmla="*/ 2147483647 h 129"/>
                <a:gd name="T30" fmla="*/ 2147483647 w 259"/>
                <a:gd name="T31" fmla="*/ 2147483647 h 129"/>
                <a:gd name="T32" fmla="*/ 2147483647 w 259"/>
                <a:gd name="T33" fmla="*/ 2147483647 h 129"/>
                <a:gd name="T34" fmla="*/ 2147483647 w 259"/>
                <a:gd name="T35" fmla="*/ 2147483647 h 129"/>
                <a:gd name="T36" fmla="*/ 2147483647 w 259"/>
                <a:gd name="T37" fmla="*/ 2147483647 h 129"/>
                <a:gd name="T38" fmla="*/ 2147483647 w 259"/>
                <a:gd name="T39" fmla="*/ 2147483647 h 129"/>
                <a:gd name="T40" fmla="*/ 2147483647 w 259"/>
                <a:gd name="T41" fmla="*/ 2147483647 h 129"/>
                <a:gd name="T42" fmla="*/ 2147483647 w 259"/>
                <a:gd name="T43" fmla="*/ 2147483647 h 129"/>
                <a:gd name="T44" fmla="*/ 2147483647 w 259"/>
                <a:gd name="T45" fmla="*/ 0 h 129"/>
                <a:gd name="T46" fmla="*/ 2147483647 w 259"/>
                <a:gd name="T47" fmla="*/ 0 h 129"/>
                <a:gd name="T48" fmla="*/ 2147483647 w 259"/>
                <a:gd name="T49" fmla="*/ 0 h 129"/>
                <a:gd name="T50" fmla="*/ 2147483647 w 259"/>
                <a:gd name="T51" fmla="*/ 0 h 129"/>
                <a:gd name="T52" fmla="*/ 2147483647 w 259"/>
                <a:gd name="T53" fmla="*/ 2147483647 h 129"/>
                <a:gd name="T54" fmla="*/ 2147483647 w 259"/>
                <a:gd name="T55" fmla="*/ 2147483647 h 129"/>
                <a:gd name="T56" fmla="*/ 2147483647 w 259"/>
                <a:gd name="T57" fmla="*/ 2147483647 h 129"/>
                <a:gd name="T58" fmla="*/ 2147483647 w 259"/>
                <a:gd name="T59" fmla="*/ 2147483647 h 129"/>
                <a:gd name="T60" fmla="*/ 2147483647 w 259"/>
                <a:gd name="T61" fmla="*/ 2147483647 h 129"/>
                <a:gd name="T62" fmla="*/ 2147483647 w 259"/>
                <a:gd name="T63" fmla="*/ 2147483647 h 129"/>
                <a:gd name="T64" fmla="*/ 2147483647 w 259"/>
                <a:gd name="T65" fmla="*/ 2147483647 h 129"/>
                <a:gd name="T66" fmla="*/ 0 w 259"/>
                <a:gd name="T67" fmla="*/ 2147483647 h 129"/>
                <a:gd name="T68" fmla="*/ 0 w 259"/>
                <a:gd name="T69" fmla="*/ 2147483647 h 129"/>
                <a:gd name="T70" fmla="*/ 0 w 259"/>
                <a:gd name="T71" fmla="*/ 2147483647 h 129"/>
                <a:gd name="T72" fmla="*/ 2147483647 w 259"/>
                <a:gd name="T73" fmla="*/ 2147483647 h 129"/>
                <a:gd name="T74" fmla="*/ 2147483647 w 259"/>
                <a:gd name="T75" fmla="*/ 2147483647 h 129"/>
                <a:gd name="T76" fmla="*/ 2147483647 w 259"/>
                <a:gd name="T77" fmla="*/ 2147483647 h 129"/>
                <a:gd name="T78" fmla="*/ 2147483647 w 259"/>
                <a:gd name="T79" fmla="*/ 2147483647 h 129"/>
                <a:gd name="T80" fmla="*/ 2147483647 w 259"/>
                <a:gd name="T81" fmla="*/ 2147483647 h 129"/>
                <a:gd name="T82" fmla="*/ 2147483647 w 259"/>
                <a:gd name="T83" fmla="*/ 2147483647 h 129"/>
                <a:gd name="T84" fmla="*/ 2147483647 w 259"/>
                <a:gd name="T85" fmla="*/ 2147483647 h 129"/>
                <a:gd name="T86" fmla="*/ 2147483647 w 259"/>
                <a:gd name="T87" fmla="*/ 2147483647 h 129"/>
                <a:gd name="T88" fmla="*/ 2147483647 w 259"/>
                <a:gd name="T89" fmla="*/ 2147483647 h 129"/>
                <a:gd name="T90" fmla="*/ 2147483647 w 259"/>
                <a:gd name="T91" fmla="*/ 2147483647 h 129"/>
                <a:gd name="T92" fmla="*/ 2147483647 w 259"/>
                <a:gd name="T93" fmla="*/ 2147483647 h 129"/>
                <a:gd name="T94" fmla="*/ 2147483647 w 259"/>
                <a:gd name="T95" fmla="*/ 2147483647 h 129"/>
                <a:gd name="T96" fmla="*/ 2147483647 w 259"/>
                <a:gd name="T97" fmla="*/ 2147483647 h 129"/>
                <a:gd name="T98" fmla="*/ 2147483647 w 259"/>
                <a:gd name="T99" fmla="*/ 2147483647 h 129"/>
                <a:gd name="T100" fmla="*/ 2147483647 w 259"/>
                <a:gd name="T101" fmla="*/ 2147483647 h 129"/>
                <a:gd name="T102" fmla="*/ 2147483647 w 259"/>
                <a:gd name="T103" fmla="*/ 2147483647 h 129"/>
                <a:gd name="T104" fmla="*/ 2147483647 w 259"/>
                <a:gd name="T105" fmla="*/ 2147483647 h 129"/>
                <a:gd name="T106" fmla="*/ 2147483647 w 259"/>
                <a:gd name="T107" fmla="*/ 2147483647 h 129"/>
                <a:gd name="T108" fmla="*/ 2147483647 w 259"/>
                <a:gd name="T109" fmla="*/ 2147483647 h 129"/>
                <a:gd name="T110" fmla="*/ 2147483647 w 259"/>
                <a:gd name="T111" fmla="*/ 2147483647 h 129"/>
                <a:gd name="T112" fmla="*/ 2147483647 w 259"/>
                <a:gd name="T113" fmla="*/ 2147483647 h 129"/>
                <a:gd name="T114" fmla="*/ 2147483647 w 259"/>
                <a:gd name="T115" fmla="*/ 2147483647 h 129"/>
                <a:gd name="T116" fmla="*/ 2147483647 w 259"/>
                <a:gd name="T117" fmla="*/ 214748364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07" name="Freeform 345"/>
            <p:cNvSpPr>
              <a:spLocks/>
            </p:cNvSpPr>
            <p:nvPr>
              <p:custDataLst>
                <p:tags r:id="rId630"/>
              </p:custDataLst>
            </p:nvPr>
          </p:nvSpPr>
          <p:spPr bwMode="auto">
            <a:xfrm>
              <a:off x="4284891" y="3000606"/>
              <a:ext cx="169248" cy="135978"/>
            </a:xfrm>
            <a:custGeom>
              <a:avLst/>
              <a:gdLst>
                <a:gd name="T0" fmla="*/ 2147483647 w 425"/>
                <a:gd name="T1" fmla="*/ 2147483647 h 272"/>
                <a:gd name="T2" fmla="*/ 2147483647 w 425"/>
                <a:gd name="T3" fmla="*/ 2147483647 h 272"/>
                <a:gd name="T4" fmla="*/ 2147483647 w 425"/>
                <a:gd name="T5" fmla="*/ 2147483647 h 272"/>
                <a:gd name="T6" fmla="*/ 2147483647 w 425"/>
                <a:gd name="T7" fmla="*/ 2147483647 h 272"/>
                <a:gd name="T8" fmla="*/ 2147483647 w 425"/>
                <a:gd name="T9" fmla="*/ 2147483647 h 272"/>
                <a:gd name="T10" fmla="*/ 2147483647 w 425"/>
                <a:gd name="T11" fmla="*/ 2147483647 h 272"/>
                <a:gd name="T12" fmla="*/ 2147483647 w 425"/>
                <a:gd name="T13" fmla="*/ 2147483647 h 272"/>
                <a:gd name="T14" fmla="*/ 2147483647 w 425"/>
                <a:gd name="T15" fmla="*/ 2147483647 h 272"/>
                <a:gd name="T16" fmla="*/ 2147483647 w 425"/>
                <a:gd name="T17" fmla="*/ 2147483647 h 272"/>
                <a:gd name="T18" fmla="*/ 2147483647 w 425"/>
                <a:gd name="T19" fmla="*/ 2147483647 h 272"/>
                <a:gd name="T20" fmla="*/ 2147483647 w 425"/>
                <a:gd name="T21" fmla="*/ 2147483647 h 272"/>
                <a:gd name="T22" fmla="*/ 2147483647 w 425"/>
                <a:gd name="T23" fmla="*/ 2147483647 h 272"/>
                <a:gd name="T24" fmla="*/ 2147483647 w 425"/>
                <a:gd name="T25" fmla="*/ 2147483647 h 272"/>
                <a:gd name="T26" fmla="*/ 2147483647 w 425"/>
                <a:gd name="T27" fmla="*/ 2147483647 h 272"/>
                <a:gd name="T28" fmla="*/ 2147483647 w 425"/>
                <a:gd name="T29" fmla="*/ 2147483647 h 272"/>
                <a:gd name="T30" fmla="*/ 2147483647 w 425"/>
                <a:gd name="T31" fmla="*/ 2147483647 h 272"/>
                <a:gd name="T32" fmla="*/ 2147483647 w 425"/>
                <a:gd name="T33" fmla="*/ 2147483647 h 272"/>
                <a:gd name="T34" fmla="*/ 2147483647 w 425"/>
                <a:gd name="T35" fmla="*/ 2147483647 h 272"/>
                <a:gd name="T36" fmla="*/ 2147483647 w 425"/>
                <a:gd name="T37" fmla="*/ 2147483647 h 272"/>
                <a:gd name="T38" fmla="*/ 0 w 425"/>
                <a:gd name="T39" fmla="*/ 2147483647 h 272"/>
                <a:gd name="T40" fmla="*/ 2147483647 w 425"/>
                <a:gd name="T41" fmla="*/ 2147483647 h 272"/>
                <a:gd name="T42" fmla="*/ 2147483647 w 425"/>
                <a:gd name="T43" fmla="*/ 2147483647 h 272"/>
                <a:gd name="T44" fmla="*/ 2147483647 w 425"/>
                <a:gd name="T45" fmla="*/ 2147483647 h 272"/>
                <a:gd name="T46" fmla="*/ 2147483647 w 425"/>
                <a:gd name="T47" fmla="*/ 2147483647 h 272"/>
                <a:gd name="T48" fmla="*/ 2147483647 w 425"/>
                <a:gd name="T49" fmla="*/ 2147483647 h 272"/>
                <a:gd name="T50" fmla="*/ 2147483647 w 425"/>
                <a:gd name="T51" fmla="*/ 2147483647 h 272"/>
                <a:gd name="T52" fmla="*/ 2147483647 w 425"/>
                <a:gd name="T53" fmla="*/ 2147483647 h 272"/>
                <a:gd name="T54" fmla="*/ 2147483647 w 425"/>
                <a:gd name="T55" fmla="*/ 2147483647 h 272"/>
                <a:gd name="T56" fmla="*/ 2147483647 w 425"/>
                <a:gd name="T57" fmla="*/ 2147483647 h 272"/>
                <a:gd name="T58" fmla="*/ 2147483647 w 425"/>
                <a:gd name="T59" fmla="*/ 2147483647 h 272"/>
                <a:gd name="T60" fmla="*/ 2147483647 w 425"/>
                <a:gd name="T61" fmla="*/ 2147483647 h 272"/>
                <a:gd name="T62" fmla="*/ 2147483647 w 425"/>
                <a:gd name="T63" fmla="*/ 2147483647 h 272"/>
                <a:gd name="T64" fmla="*/ 2147483647 w 425"/>
                <a:gd name="T65" fmla="*/ 2147483647 h 272"/>
                <a:gd name="T66" fmla="*/ 2147483647 w 425"/>
                <a:gd name="T67" fmla="*/ 0 h 272"/>
                <a:gd name="T68" fmla="*/ 2147483647 w 425"/>
                <a:gd name="T69" fmla="*/ 2147483647 h 272"/>
                <a:gd name="T70" fmla="*/ 2147483647 w 425"/>
                <a:gd name="T71" fmla="*/ 2147483647 h 272"/>
                <a:gd name="T72" fmla="*/ 2147483647 w 425"/>
                <a:gd name="T73" fmla="*/ 2147483647 h 272"/>
                <a:gd name="T74" fmla="*/ 2147483647 w 425"/>
                <a:gd name="T75" fmla="*/ 2147483647 h 272"/>
                <a:gd name="T76" fmla="*/ 2147483647 w 425"/>
                <a:gd name="T77" fmla="*/ 2147483647 h 272"/>
                <a:gd name="T78" fmla="*/ 2147483647 w 425"/>
                <a:gd name="T79" fmla="*/ 2147483647 h 272"/>
                <a:gd name="T80" fmla="*/ 2147483647 w 425"/>
                <a:gd name="T81" fmla="*/ 2147483647 h 272"/>
                <a:gd name="T82" fmla="*/ 2147483647 w 425"/>
                <a:gd name="T83" fmla="*/ 2147483647 h 272"/>
                <a:gd name="T84" fmla="*/ 2147483647 w 425"/>
                <a:gd name="T85" fmla="*/ 2147483647 h 272"/>
                <a:gd name="T86" fmla="*/ 2147483647 w 425"/>
                <a:gd name="T87" fmla="*/ 2147483647 h 272"/>
                <a:gd name="T88" fmla="*/ 2147483647 w 425"/>
                <a:gd name="T89" fmla="*/ 2147483647 h 272"/>
                <a:gd name="T90" fmla="*/ 2147483647 w 425"/>
                <a:gd name="T91" fmla="*/ 2147483647 h 272"/>
                <a:gd name="T92" fmla="*/ 2147483647 w 425"/>
                <a:gd name="T93" fmla="*/ 2147483647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08" name="Freeform 346"/>
            <p:cNvSpPr>
              <a:spLocks/>
            </p:cNvSpPr>
            <p:nvPr>
              <p:custDataLst>
                <p:tags r:id="rId631"/>
              </p:custDataLst>
            </p:nvPr>
          </p:nvSpPr>
          <p:spPr bwMode="auto">
            <a:xfrm>
              <a:off x="2397697" y="3988714"/>
              <a:ext cx="13479" cy="52881"/>
            </a:xfrm>
            <a:custGeom>
              <a:avLst/>
              <a:gdLst>
                <a:gd name="T0" fmla="*/ 2147483647 w 33"/>
                <a:gd name="T1" fmla="*/ 2147483647 h 31"/>
                <a:gd name="T2" fmla="*/ 0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0 h 31"/>
                <a:gd name="T18" fmla="*/ 2147483647 w 33"/>
                <a:gd name="T19" fmla="*/ 0 h 31"/>
                <a:gd name="T20" fmla="*/ 2147483647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09" name="Freeform 347"/>
            <p:cNvSpPr>
              <a:spLocks/>
            </p:cNvSpPr>
            <p:nvPr>
              <p:custDataLst>
                <p:tags r:id="rId632"/>
              </p:custDataLst>
            </p:nvPr>
          </p:nvSpPr>
          <p:spPr bwMode="auto">
            <a:xfrm>
              <a:off x="4383744" y="2993053"/>
              <a:ext cx="80880" cy="75543"/>
            </a:xfrm>
            <a:custGeom>
              <a:avLst/>
              <a:gdLst>
                <a:gd name="T0" fmla="*/ 2147483647 w 192"/>
                <a:gd name="T1" fmla="*/ 2147483647 h 154"/>
                <a:gd name="T2" fmla="*/ 2147483647 w 192"/>
                <a:gd name="T3" fmla="*/ 0 h 154"/>
                <a:gd name="T4" fmla="*/ 2147483647 w 192"/>
                <a:gd name="T5" fmla="*/ 2147483647 h 154"/>
                <a:gd name="T6" fmla="*/ 2147483647 w 192"/>
                <a:gd name="T7" fmla="*/ 2147483647 h 154"/>
                <a:gd name="T8" fmla="*/ 2147483647 w 192"/>
                <a:gd name="T9" fmla="*/ 2147483647 h 154"/>
                <a:gd name="T10" fmla="*/ 2147483647 w 192"/>
                <a:gd name="T11" fmla="*/ 2147483647 h 154"/>
                <a:gd name="T12" fmla="*/ 2147483647 w 192"/>
                <a:gd name="T13" fmla="*/ 2147483647 h 154"/>
                <a:gd name="T14" fmla="*/ 2147483647 w 192"/>
                <a:gd name="T15" fmla="*/ 2147483647 h 154"/>
                <a:gd name="T16" fmla="*/ 2147483647 w 192"/>
                <a:gd name="T17" fmla="*/ 2147483647 h 154"/>
                <a:gd name="T18" fmla="*/ 2147483647 w 192"/>
                <a:gd name="T19" fmla="*/ 2147483647 h 154"/>
                <a:gd name="T20" fmla="*/ 2147483647 w 192"/>
                <a:gd name="T21" fmla="*/ 2147483647 h 154"/>
                <a:gd name="T22" fmla="*/ 2147483647 w 192"/>
                <a:gd name="T23" fmla="*/ 2147483647 h 154"/>
                <a:gd name="T24" fmla="*/ 2147483647 w 192"/>
                <a:gd name="T25" fmla="*/ 2147483647 h 154"/>
                <a:gd name="T26" fmla="*/ 2147483647 w 192"/>
                <a:gd name="T27" fmla="*/ 2147483647 h 154"/>
                <a:gd name="T28" fmla="*/ 2147483647 w 192"/>
                <a:gd name="T29" fmla="*/ 2147483647 h 154"/>
                <a:gd name="T30" fmla="*/ 2147483647 w 192"/>
                <a:gd name="T31" fmla="*/ 2147483647 h 154"/>
                <a:gd name="T32" fmla="*/ 2147483647 w 192"/>
                <a:gd name="T33" fmla="*/ 2147483647 h 154"/>
                <a:gd name="T34" fmla="*/ 2147483647 w 192"/>
                <a:gd name="T35" fmla="*/ 2147483647 h 154"/>
                <a:gd name="T36" fmla="*/ 2147483647 w 192"/>
                <a:gd name="T37" fmla="*/ 2147483647 h 154"/>
                <a:gd name="T38" fmla="*/ 2147483647 w 192"/>
                <a:gd name="T39" fmla="*/ 2147483647 h 154"/>
                <a:gd name="T40" fmla="*/ 2147483647 w 192"/>
                <a:gd name="T41" fmla="*/ 2147483647 h 154"/>
                <a:gd name="T42" fmla="*/ 2147483647 w 192"/>
                <a:gd name="T43" fmla="*/ 2147483647 h 154"/>
                <a:gd name="T44" fmla="*/ 2147483647 w 192"/>
                <a:gd name="T45" fmla="*/ 2147483647 h 154"/>
                <a:gd name="T46" fmla="*/ 2147483647 w 192"/>
                <a:gd name="T47" fmla="*/ 2147483647 h 154"/>
                <a:gd name="T48" fmla="*/ 2147483647 w 192"/>
                <a:gd name="T49" fmla="*/ 2147483647 h 154"/>
                <a:gd name="T50" fmla="*/ 2147483647 w 192"/>
                <a:gd name="T51" fmla="*/ 2147483647 h 154"/>
                <a:gd name="T52" fmla="*/ 0 w 192"/>
                <a:gd name="T53" fmla="*/ 2147483647 h 154"/>
                <a:gd name="T54" fmla="*/ 2147483647 w 192"/>
                <a:gd name="T55" fmla="*/ 2147483647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10" name="Freeform 348"/>
            <p:cNvSpPr>
              <a:spLocks/>
            </p:cNvSpPr>
            <p:nvPr>
              <p:custDataLst>
                <p:tags r:id="rId633"/>
              </p:custDataLst>
            </p:nvPr>
          </p:nvSpPr>
          <p:spPr bwMode="auto">
            <a:xfrm>
              <a:off x="4305859" y="2881248"/>
              <a:ext cx="359466" cy="235695"/>
            </a:xfrm>
            <a:custGeom>
              <a:avLst/>
              <a:gdLst>
                <a:gd name="T0" fmla="*/ 2147483647 w 877"/>
                <a:gd name="T1" fmla="*/ 2147483647 h 469"/>
                <a:gd name="T2" fmla="*/ 2147483647 w 877"/>
                <a:gd name="T3" fmla="*/ 2147483647 h 469"/>
                <a:gd name="T4" fmla="*/ 2147483647 w 877"/>
                <a:gd name="T5" fmla="*/ 2147483647 h 469"/>
                <a:gd name="T6" fmla="*/ 2147483647 w 877"/>
                <a:gd name="T7" fmla="*/ 2147483647 h 469"/>
                <a:gd name="T8" fmla="*/ 2147483647 w 877"/>
                <a:gd name="T9" fmla="*/ 2147483647 h 469"/>
                <a:gd name="T10" fmla="*/ 2147483647 w 877"/>
                <a:gd name="T11" fmla="*/ 2147483647 h 469"/>
                <a:gd name="T12" fmla="*/ 2147483647 w 877"/>
                <a:gd name="T13" fmla="*/ 2147483647 h 469"/>
                <a:gd name="T14" fmla="*/ 2147483647 w 877"/>
                <a:gd name="T15" fmla="*/ 2147483647 h 469"/>
                <a:gd name="T16" fmla="*/ 2147483647 w 877"/>
                <a:gd name="T17" fmla="*/ 2147483647 h 469"/>
                <a:gd name="T18" fmla="*/ 2147483647 w 877"/>
                <a:gd name="T19" fmla="*/ 2147483647 h 469"/>
                <a:gd name="T20" fmla="*/ 2147483647 w 877"/>
                <a:gd name="T21" fmla="*/ 2147483647 h 469"/>
                <a:gd name="T22" fmla="*/ 2147483647 w 877"/>
                <a:gd name="T23" fmla="*/ 2147483647 h 469"/>
                <a:gd name="T24" fmla="*/ 2147483647 w 877"/>
                <a:gd name="T25" fmla="*/ 2147483647 h 469"/>
                <a:gd name="T26" fmla="*/ 2147483647 w 877"/>
                <a:gd name="T27" fmla="*/ 2147483647 h 469"/>
                <a:gd name="T28" fmla="*/ 2147483647 w 877"/>
                <a:gd name="T29" fmla="*/ 2147483647 h 469"/>
                <a:gd name="T30" fmla="*/ 2147483647 w 877"/>
                <a:gd name="T31" fmla="*/ 2147483647 h 469"/>
                <a:gd name="T32" fmla="*/ 2147483647 w 877"/>
                <a:gd name="T33" fmla="*/ 2147483647 h 469"/>
                <a:gd name="T34" fmla="*/ 2147483647 w 877"/>
                <a:gd name="T35" fmla="*/ 2147483647 h 469"/>
                <a:gd name="T36" fmla="*/ 2147483647 w 877"/>
                <a:gd name="T37" fmla="*/ 2147483647 h 469"/>
                <a:gd name="T38" fmla="*/ 2147483647 w 877"/>
                <a:gd name="T39" fmla="*/ 2147483647 h 469"/>
                <a:gd name="T40" fmla="*/ 2147483647 w 877"/>
                <a:gd name="T41" fmla="*/ 0 h 469"/>
                <a:gd name="T42" fmla="*/ 2147483647 w 877"/>
                <a:gd name="T43" fmla="*/ 2147483647 h 469"/>
                <a:gd name="T44" fmla="*/ 2147483647 w 877"/>
                <a:gd name="T45" fmla="*/ 2147483647 h 469"/>
                <a:gd name="T46" fmla="*/ 2147483647 w 877"/>
                <a:gd name="T47" fmla="*/ 2147483647 h 469"/>
                <a:gd name="T48" fmla="*/ 2147483647 w 877"/>
                <a:gd name="T49" fmla="*/ 2147483647 h 469"/>
                <a:gd name="T50" fmla="*/ 2147483647 w 877"/>
                <a:gd name="T51" fmla="*/ 2147483647 h 469"/>
                <a:gd name="T52" fmla="*/ 2147483647 w 877"/>
                <a:gd name="T53" fmla="*/ 2147483647 h 469"/>
                <a:gd name="T54" fmla="*/ 2147483647 w 877"/>
                <a:gd name="T55" fmla="*/ 2147483647 h 469"/>
                <a:gd name="T56" fmla="*/ 2147483647 w 877"/>
                <a:gd name="T57" fmla="*/ 2147483647 h 469"/>
                <a:gd name="T58" fmla="*/ 2147483647 w 877"/>
                <a:gd name="T59" fmla="*/ 2147483647 h 469"/>
                <a:gd name="T60" fmla="*/ 2147483647 w 877"/>
                <a:gd name="T61" fmla="*/ 2147483647 h 469"/>
                <a:gd name="T62" fmla="*/ 2147483647 w 877"/>
                <a:gd name="T63" fmla="*/ 2147483647 h 469"/>
                <a:gd name="T64" fmla="*/ 2147483647 w 877"/>
                <a:gd name="T65" fmla="*/ 2147483647 h 469"/>
                <a:gd name="T66" fmla="*/ 2147483647 w 877"/>
                <a:gd name="T67" fmla="*/ 2147483647 h 469"/>
                <a:gd name="T68" fmla="*/ 2147483647 w 877"/>
                <a:gd name="T69" fmla="*/ 2147483647 h 469"/>
                <a:gd name="T70" fmla="*/ 2147483647 w 877"/>
                <a:gd name="T71" fmla="*/ 2147483647 h 469"/>
                <a:gd name="T72" fmla="*/ 2147483647 w 877"/>
                <a:gd name="T73" fmla="*/ 2147483647 h 469"/>
                <a:gd name="T74" fmla="*/ 2147483647 w 877"/>
                <a:gd name="T75" fmla="*/ 2147483647 h 469"/>
                <a:gd name="T76" fmla="*/ 2147483647 w 877"/>
                <a:gd name="T77" fmla="*/ 2147483647 h 469"/>
                <a:gd name="T78" fmla="*/ 2147483647 w 877"/>
                <a:gd name="T79" fmla="*/ 2147483647 h 469"/>
                <a:gd name="T80" fmla="*/ 2147483647 w 877"/>
                <a:gd name="T81" fmla="*/ 2147483647 h 469"/>
                <a:gd name="T82" fmla="*/ 2147483647 w 877"/>
                <a:gd name="T83" fmla="*/ 2147483647 h 469"/>
                <a:gd name="T84" fmla="*/ 2147483647 w 877"/>
                <a:gd name="T85" fmla="*/ 2147483647 h 469"/>
                <a:gd name="T86" fmla="*/ 2147483647 w 877"/>
                <a:gd name="T87" fmla="*/ 2147483647 h 469"/>
                <a:gd name="T88" fmla="*/ 2147483647 w 877"/>
                <a:gd name="T89" fmla="*/ 2147483647 h 469"/>
                <a:gd name="T90" fmla="*/ 2147483647 w 877"/>
                <a:gd name="T91" fmla="*/ 2147483647 h 469"/>
                <a:gd name="T92" fmla="*/ 2147483647 w 877"/>
                <a:gd name="T93" fmla="*/ 2147483647 h 469"/>
                <a:gd name="T94" fmla="*/ 2147483647 w 877"/>
                <a:gd name="T95" fmla="*/ 2147483647 h 469"/>
                <a:gd name="T96" fmla="*/ 2147483647 w 877"/>
                <a:gd name="T97" fmla="*/ 2147483647 h 469"/>
                <a:gd name="T98" fmla="*/ 2147483647 w 877"/>
                <a:gd name="T99" fmla="*/ 2147483647 h 469"/>
                <a:gd name="T100" fmla="*/ 2147483647 w 877"/>
                <a:gd name="T101" fmla="*/ 2147483647 h 469"/>
                <a:gd name="T102" fmla="*/ 2147483647 w 877"/>
                <a:gd name="T103" fmla="*/ 2147483647 h 469"/>
                <a:gd name="T104" fmla="*/ 2147483647 w 877"/>
                <a:gd name="T105" fmla="*/ 2147483647 h 469"/>
                <a:gd name="T106" fmla="*/ 2147483647 w 877"/>
                <a:gd name="T107" fmla="*/ 2147483647 h 469"/>
                <a:gd name="T108" fmla="*/ 2147483647 w 877"/>
                <a:gd name="T109" fmla="*/ 2147483647 h 469"/>
                <a:gd name="T110" fmla="*/ 2147483647 w 877"/>
                <a:gd name="T111" fmla="*/ 2147483647 h 469"/>
                <a:gd name="T112" fmla="*/ 2147483647 w 877"/>
                <a:gd name="T113" fmla="*/ 2147483647 h 469"/>
                <a:gd name="T114" fmla="*/ 2147483647 w 877"/>
                <a:gd name="T115" fmla="*/ 2147483647 h 469"/>
                <a:gd name="T116" fmla="*/ 2147483647 w 877"/>
                <a:gd name="T117" fmla="*/ 2147483647 h 469"/>
                <a:gd name="T118" fmla="*/ 2147483647 w 877"/>
                <a:gd name="T119" fmla="*/ 2147483647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11" name="Freeform 349"/>
            <p:cNvSpPr>
              <a:spLocks/>
            </p:cNvSpPr>
            <p:nvPr>
              <p:custDataLst>
                <p:tags r:id="rId634"/>
              </p:custDataLst>
            </p:nvPr>
          </p:nvSpPr>
          <p:spPr bwMode="auto">
            <a:xfrm>
              <a:off x="4788142" y="3207596"/>
              <a:ext cx="44933" cy="60435"/>
            </a:xfrm>
            <a:custGeom>
              <a:avLst/>
              <a:gdLst>
                <a:gd name="T0" fmla="*/ 2147483647 w 107"/>
                <a:gd name="T1" fmla="*/ 0 h 123"/>
                <a:gd name="T2" fmla="*/ 2147483647 w 107"/>
                <a:gd name="T3" fmla="*/ 2147483647 h 123"/>
                <a:gd name="T4" fmla="*/ 2147483647 w 107"/>
                <a:gd name="T5" fmla="*/ 2147483647 h 123"/>
                <a:gd name="T6" fmla="*/ 2147483647 w 107"/>
                <a:gd name="T7" fmla="*/ 2147483647 h 123"/>
                <a:gd name="T8" fmla="*/ 2147483647 w 107"/>
                <a:gd name="T9" fmla="*/ 2147483647 h 123"/>
                <a:gd name="T10" fmla="*/ 2147483647 w 107"/>
                <a:gd name="T11" fmla="*/ 2147483647 h 123"/>
                <a:gd name="T12" fmla="*/ 2147483647 w 107"/>
                <a:gd name="T13" fmla="*/ 2147483647 h 123"/>
                <a:gd name="T14" fmla="*/ 2147483647 w 107"/>
                <a:gd name="T15" fmla="*/ 2147483647 h 123"/>
                <a:gd name="T16" fmla="*/ 2147483647 w 107"/>
                <a:gd name="T17" fmla="*/ 2147483647 h 123"/>
                <a:gd name="T18" fmla="*/ 2147483647 w 107"/>
                <a:gd name="T19" fmla="*/ 2147483647 h 123"/>
                <a:gd name="T20" fmla="*/ 2147483647 w 107"/>
                <a:gd name="T21" fmla="*/ 2147483647 h 123"/>
                <a:gd name="T22" fmla="*/ 2147483647 w 107"/>
                <a:gd name="T23" fmla="*/ 2147483647 h 123"/>
                <a:gd name="T24" fmla="*/ 2147483647 w 107"/>
                <a:gd name="T25" fmla="*/ 2147483647 h 123"/>
                <a:gd name="T26" fmla="*/ 2147483647 w 107"/>
                <a:gd name="T27" fmla="*/ 2147483647 h 123"/>
                <a:gd name="T28" fmla="*/ 2147483647 w 107"/>
                <a:gd name="T29" fmla="*/ 2147483647 h 123"/>
                <a:gd name="T30" fmla="*/ 2147483647 w 107"/>
                <a:gd name="T31" fmla="*/ 2147483647 h 123"/>
                <a:gd name="T32" fmla="*/ 2147483647 w 107"/>
                <a:gd name="T33" fmla="*/ 2147483647 h 123"/>
                <a:gd name="T34" fmla="*/ 2147483647 w 107"/>
                <a:gd name="T35" fmla="*/ 2147483647 h 123"/>
                <a:gd name="T36" fmla="*/ 2147483647 w 107"/>
                <a:gd name="T37" fmla="*/ 2147483647 h 123"/>
                <a:gd name="T38" fmla="*/ 2147483647 w 107"/>
                <a:gd name="T39" fmla="*/ 2147483647 h 123"/>
                <a:gd name="T40" fmla="*/ 2147483647 w 107"/>
                <a:gd name="T41" fmla="*/ 2147483647 h 123"/>
                <a:gd name="T42" fmla="*/ 0 w 107"/>
                <a:gd name="T43" fmla="*/ 2147483647 h 123"/>
                <a:gd name="T44" fmla="*/ 2147483647 w 107"/>
                <a:gd name="T45" fmla="*/ 0 h 123"/>
                <a:gd name="T46" fmla="*/ 2147483647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12" name="Freeform 350"/>
            <p:cNvSpPr>
              <a:spLocks/>
            </p:cNvSpPr>
            <p:nvPr>
              <p:custDataLst>
                <p:tags r:id="rId635"/>
              </p:custDataLst>
            </p:nvPr>
          </p:nvSpPr>
          <p:spPr bwMode="auto">
            <a:xfrm>
              <a:off x="5300381" y="3221193"/>
              <a:ext cx="196208" cy="116337"/>
            </a:xfrm>
            <a:custGeom>
              <a:avLst/>
              <a:gdLst>
                <a:gd name="T0" fmla="*/ 2147483647 w 471"/>
                <a:gd name="T1" fmla="*/ 2147483647 h 234"/>
                <a:gd name="T2" fmla="*/ 2147483647 w 471"/>
                <a:gd name="T3" fmla="*/ 2147483647 h 234"/>
                <a:gd name="T4" fmla="*/ 2147483647 w 471"/>
                <a:gd name="T5" fmla="*/ 2147483647 h 234"/>
                <a:gd name="T6" fmla="*/ 2147483647 w 471"/>
                <a:gd name="T7" fmla="*/ 2147483647 h 234"/>
                <a:gd name="T8" fmla="*/ 2147483647 w 471"/>
                <a:gd name="T9" fmla="*/ 2147483647 h 234"/>
                <a:gd name="T10" fmla="*/ 2147483647 w 471"/>
                <a:gd name="T11" fmla="*/ 2147483647 h 234"/>
                <a:gd name="T12" fmla="*/ 2147483647 w 471"/>
                <a:gd name="T13" fmla="*/ 2147483647 h 234"/>
                <a:gd name="T14" fmla="*/ 2147483647 w 471"/>
                <a:gd name="T15" fmla="*/ 2147483647 h 234"/>
                <a:gd name="T16" fmla="*/ 2147483647 w 471"/>
                <a:gd name="T17" fmla="*/ 2147483647 h 234"/>
                <a:gd name="T18" fmla="*/ 2147483647 w 471"/>
                <a:gd name="T19" fmla="*/ 2147483647 h 234"/>
                <a:gd name="T20" fmla="*/ 2147483647 w 471"/>
                <a:gd name="T21" fmla="*/ 2147483647 h 234"/>
                <a:gd name="T22" fmla="*/ 2147483647 w 471"/>
                <a:gd name="T23" fmla="*/ 2147483647 h 234"/>
                <a:gd name="T24" fmla="*/ 2147483647 w 471"/>
                <a:gd name="T25" fmla="*/ 2147483647 h 234"/>
                <a:gd name="T26" fmla="*/ 2147483647 w 471"/>
                <a:gd name="T27" fmla="*/ 2147483647 h 234"/>
                <a:gd name="T28" fmla="*/ 2147483647 w 471"/>
                <a:gd name="T29" fmla="*/ 2147483647 h 234"/>
                <a:gd name="T30" fmla="*/ 2147483647 w 471"/>
                <a:gd name="T31" fmla="*/ 2147483647 h 234"/>
                <a:gd name="T32" fmla="*/ 2147483647 w 471"/>
                <a:gd name="T33" fmla="*/ 2147483647 h 234"/>
                <a:gd name="T34" fmla="*/ 2147483647 w 471"/>
                <a:gd name="T35" fmla="*/ 2147483647 h 234"/>
                <a:gd name="T36" fmla="*/ 2147483647 w 471"/>
                <a:gd name="T37" fmla="*/ 2147483647 h 234"/>
                <a:gd name="T38" fmla="*/ 2147483647 w 471"/>
                <a:gd name="T39" fmla="*/ 2147483647 h 234"/>
                <a:gd name="T40" fmla="*/ 2147483647 w 471"/>
                <a:gd name="T41" fmla="*/ 2147483647 h 234"/>
                <a:gd name="T42" fmla="*/ 2147483647 w 471"/>
                <a:gd name="T43" fmla="*/ 2147483647 h 234"/>
                <a:gd name="T44" fmla="*/ 2147483647 w 471"/>
                <a:gd name="T45" fmla="*/ 2147483647 h 234"/>
                <a:gd name="T46" fmla="*/ 2147483647 w 471"/>
                <a:gd name="T47" fmla="*/ 2147483647 h 234"/>
                <a:gd name="T48" fmla="*/ 2147483647 w 471"/>
                <a:gd name="T49" fmla="*/ 2147483647 h 234"/>
                <a:gd name="T50" fmla="*/ 2147483647 w 471"/>
                <a:gd name="T51" fmla="*/ 2147483647 h 234"/>
                <a:gd name="T52" fmla="*/ 2147483647 w 471"/>
                <a:gd name="T53" fmla="*/ 2147483647 h 234"/>
                <a:gd name="T54" fmla="*/ 2147483647 w 471"/>
                <a:gd name="T55" fmla="*/ 2147483647 h 234"/>
                <a:gd name="T56" fmla="*/ 2147483647 w 471"/>
                <a:gd name="T57" fmla="*/ 2147483647 h 234"/>
                <a:gd name="T58" fmla="*/ 2147483647 w 471"/>
                <a:gd name="T59" fmla="*/ 2147483647 h 234"/>
                <a:gd name="T60" fmla="*/ 2147483647 w 471"/>
                <a:gd name="T61" fmla="*/ 2147483647 h 234"/>
                <a:gd name="T62" fmla="*/ 2147483647 w 471"/>
                <a:gd name="T63" fmla="*/ 2147483647 h 234"/>
                <a:gd name="T64" fmla="*/ 2147483647 w 471"/>
                <a:gd name="T65" fmla="*/ 2147483647 h 234"/>
                <a:gd name="T66" fmla="*/ 2147483647 w 471"/>
                <a:gd name="T67" fmla="*/ 2147483647 h 234"/>
                <a:gd name="T68" fmla="*/ 2147483647 w 471"/>
                <a:gd name="T69" fmla="*/ 2147483647 h 234"/>
                <a:gd name="T70" fmla="*/ 2147483647 w 471"/>
                <a:gd name="T71" fmla="*/ 2147483647 h 234"/>
                <a:gd name="T72" fmla="*/ 2147483647 w 471"/>
                <a:gd name="T73" fmla="*/ 2147483647 h 234"/>
                <a:gd name="T74" fmla="*/ 2147483647 w 471"/>
                <a:gd name="T75" fmla="*/ 2147483647 h 234"/>
                <a:gd name="T76" fmla="*/ 2147483647 w 471"/>
                <a:gd name="T77" fmla="*/ 2147483647 h 234"/>
                <a:gd name="T78" fmla="*/ 0 w 471"/>
                <a:gd name="T79" fmla="*/ 2147483647 h 234"/>
                <a:gd name="T80" fmla="*/ 2147483647 w 471"/>
                <a:gd name="T81" fmla="*/ 2147483647 h 234"/>
                <a:gd name="T82" fmla="*/ 2147483647 w 471"/>
                <a:gd name="T83" fmla="*/ 2147483647 h 234"/>
                <a:gd name="T84" fmla="*/ 2147483647 w 471"/>
                <a:gd name="T85" fmla="*/ 0 h 234"/>
                <a:gd name="T86" fmla="*/ 2147483647 w 471"/>
                <a:gd name="T87" fmla="*/ 2147483647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13" name="Freeform 351"/>
            <p:cNvSpPr>
              <a:spLocks/>
            </p:cNvSpPr>
            <p:nvPr>
              <p:custDataLst>
                <p:tags r:id="rId636"/>
              </p:custDataLst>
            </p:nvPr>
          </p:nvSpPr>
          <p:spPr bwMode="auto">
            <a:xfrm>
              <a:off x="5346811" y="3153205"/>
              <a:ext cx="212684" cy="119358"/>
            </a:xfrm>
            <a:custGeom>
              <a:avLst/>
              <a:gdLst>
                <a:gd name="T0" fmla="*/ 2147483647 w 525"/>
                <a:gd name="T1" fmla="*/ 2147483647 h 241"/>
                <a:gd name="T2" fmla="*/ 2147483647 w 525"/>
                <a:gd name="T3" fmla="*/ 2147483647 h 241"/>
                <a:gd name="T4" fmla="*/ 2147483647 w 525"/>
                <a:gd name="T5" fmla="*/ 2147483647 h 241"/>
                <a:gd name="T6" fmla="*/ 2147483647 w 525"/>
                <a:gd name="T7" fmla="*/ 2147483647 h 241"/>
                <a:gd name="T8" fmla="*/ 2147483647 w 525"/>
                <a:gd name="T9" fmla="*/ 2147483647 h 241"/>
                <a:gd name="T10" fmla="*/ 2147483647 w 525"/>
                <a:gd name="T11" fmla="*/ 2147483647 h 241"/>
                <a:gd name="T12" fmla="*/ 2147483647 w 525"/>
                <a:gd name="T13" fmla="*/ 2147483647 h 241"/>
                <a:gd name="T14" fmla="*/ 2147483647 w 525"/>
                <a:gd name="T15" fmla="*/ 0 h 241"/>
                <a:gd name="T16" fmla="*/ 2147483647 w 525"/>
                <a:gd name="T17" fmla="*/ 2147483647 h 241"/>
                <a:gd name="T18" fmla="*/ 2147483647 w 525"/>
                <a:gd name="T19" fmla="*/ 2147483647 h 241"/>
                <a:gd name="T20" fmla="*/ 2147483647 w 525"/>
                <a:gd name="T21" fmla="*/ 2147483647 h 241"/>
                <a:gd name="T22" fmla="*/ 2147483647 w 525"/>
                <a:gd name="T23" fmla="*/ 2147483647 h 241"/>
                <a:gd name="T24" fmla="*/ 2147483647 w 525"/>
                <a:gd name="T25" fmla="*/ 2147483647 h 241"/>
                <a:gd name="T26" fmla="*/ 2147483647 w 525"/>
                <a:gd name="T27" fmla="*/ 2147483647 h 241"/>
                <a:gd name="T28" fmla="*/ 2147483647 w 525"/>
                <a:gd name="T29" fmla="*/ 2147483647 h 241"/>
                <a:gd name="T30" fmla="*/ 2147483647 w 525"/>
                <a:gd name="T31" fmla="*/ 2147483647 h 241"/>
                <a:gd name="T32" fmla="*/ 2147483647 w 525"/>
                <a:gd name="T33" fmla="*/ 2147483647 h 241"/>
                <a:gd name="T34" fmla="*/ 2147483647 w 525"/>
                <a:gd name="T35" fmla="*/ 2147483647 h 241"/>
                <a:gd name="T36" fmla="*/ 2147483647 w 525"/>
                <a:gd name="T37" fmla="*/ 2147483647 h 241"/>
                <a:gd name="T38" fmla="*/ 2147483647 w 525"/>
                <a:gd name="T39" fmla="*/ 2147483647 h 241"/>
                <a:gd name="T40" fmla="*/ 2147483647 w 525"/>
                <a:gd name="T41" fmla="*/ 2147483647 h 241"/>
                <a:gd name="T42" fmla="*/ 2147483647 w 525"/>
                <a:gd name="T43" fmla="*/ 2147483647 h 241"/>
                <a:gd name="T44" fmla="*/ 2147483647 w 525"/>
                <a:gd name="T45" fmla="*/ 2147483647 h 241"/>
                <a:gd name="T46" fmla="*/ 2147483647 w 525"/>
                <a:gd name="T47" fmla="*/ 2147483647 h 241"/>
                <a:gd name="T48" fmla="*/ 2147483647 w 525"/>
                <a:gd name="T49" fmla="*/ 2147483647 h 241"/>
                <a:gd name="T50" fmla="*/ 2147483647 w 525"/>
                <a:gd name="T51" fmla="*/ 2147483647 h 241"/>
                <a:gd name="T52" fmla="*/ 2147483647 w 525"/>
                <a:gd name="T53" fmla="*/ 2147483647 h 241"/>
                <a:gd name="T54" fmla="*/ 2147483647 w 525"/>
                <a:gd name="T55" fmla="*/ 2147483647 h 241"/>
                <a:gd name="T56" fmla="*/ 2147483647 w 525"/>
                <a:gd name="T57" fmla="*/ 2147483647 h 241"/>
                <a:gd name="T58" fmla="*/ 2147483647 w 525"/>
                <a:gd name="T59" fmla="*/ 2147483647 h 241"/>
                <a:gd name="T60" fmla="*/ 2147483647 w 525"/>
                <a:gd name="T61" fmla="*/ 2147483647 h 241"/>
                <a:gd name="T62" fmla="*/ 2147483647 w 525"/>
                <a:gd name="T63" fmla="*/ 214748364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14" name="Freeform 352"/>
            <p:cNvSpPr>
              <a:spLocks/>
            </p:cNvSpPr>
            <p:nvPr>
              <p:custDataLst>
                <p:tags r:id="rId637"/>
              </p:custDataLst>
            </p:nvPr>
          </p:nvSpPr>
          <p:spPr bwMode="auto">
            <a:xfrm>
              <a:off x="4975364" y="3168313"/>
              <a:ext cx="323519" cy="216054"/>
            </a:xfrm>
            <a:custGeom>
              <a:avLst/>
              <a:gdLst>
                <a:gd name="T0" fmla="*/ 2147483647 w 784"/>
                <a:gd name="T1" fmla="*/ 2147483647 h 430"/>
                <a:gd name="T2" fmla="*/ 2147483647 w 784"/>
                <a:gd name="T3" fmla="*/ 2147483647 h 430"/>
                <a:gd name="T4" fmla="*/ 2147483647 w 784"/>
                <a:gd name="T5" fmla="*/ 2147483647 h 430"/>
                <a:gd name="T6" fmla="*/ 2147483647 w 784"/>
                <a:gd name="T7" fmla="*/ 2147483647 h 430"/>
                <a:gd name="T8" fmla="*/ 2147483647 w 784"/>
                <a:gd name="T9" fmla="*/ 2147483647 h 430"/>
                <a:gd name="T10" fmla="*/ 2147483647 w 784"/>
                <a:gd name="T11" fmla="*/ 2147483647 h 430"/>
                <a:gd name="T12" fmla="*/ 2147483647 w 784"/>
                <a:gd name="T13" fmla="*/ 2147483647 h 430"/>
                <a:gd name="T14" fmla="*/ 2147483647 w 784"/>
                <a:gd name="T15" fmla="*/ 2147483647 h 430"/>
                <a:gd name="T16" fmla="*/ 2147483647 w 784"/>
                <a:gd name="T17" fmla="*/ 2147483647 h 430"/>
                <a:gd name="T18" fmla="*/ 2147483647 w 784"/>
                <a:gd name="T19" fmla="*/ 2147483647 h 430"/>
                <a:gd name="T20" fmla="*/ 2147483647 w 784"/>
                <a:gd name="T21" fmla="*/ 2147483647 h 430"/>
                <a:gd name="T22" fmla="*/ 2147483647 w 784"/>
                <a:gd name="T23" fmla="*/ 2147483647 h 430"/>
                <a:gd name="T24" fmla="*/ 2147483647 w 784"/>
                <a:gd name="T25" fmla="*/ 2147483647 h 430"/>
                <a:gd name="T26" fmla="*/ 2147483647 w 784"/>
                <a:gd name="T27" fmla="*/ 2147483647 h 430"/>
                <a:gd name="T28" fmla="*/ 2147483647 w 784"/>
                <a:gd name="T29" fmla="*/ 2147483647 h 430"/>
                <a:gd name="T30" fmla="*/ 2147483647 w 784"/>
                <a:gd name="T31" fmla="*/ 2147483647 h 430"/>
                <a:gd name="T32" fmla="*/ 2147483647 w 784"/>
                <a:gd name="T33" fmla="*/ 2147483647 h 430"/>
                <a:gd name="T34" fmla="*/ 2147483647 w 784"/>
                <a:gd name="T35" fmla="*/ 2147483647 h 430"/>
                <a:gd name="T36" fmla="*/ 2147483647 w 784"/>
                <a:gd name="T37" fmla="*/ 2147483647 h 430"/>
                <a:gd name="T38" fmla="*/ 2147483647 w 784"/>
                <a:gd name="T39" fmla="*/ 2147483647 h 430"/>
                <a:gd name="T40" fmla="*/ 2147483647 w 784"/>
                <a:gd name="T41" fmla="*/ 2147483647 h 430"/>
                <a:gd name="T42" fmla="*/ 2147483647 w 784"/>
                <a:gd name="T43" fmla="*/ 2147483647 h 430"/>
                <a:gd name="T44" fmla="*/ 2147483647 w 784"/>
                <a:gd name="T45" fmla="*/ 2147483647 h 430"/>
                <a:gd name="T46" fmla="*/ 2147483647 w 784"/>
                <a:gd name="T47" fmla="*/ 2147483647 h 430"/>
                <a:gd name="T48" fmla="*/ 2147483647 w 784"/>
                <a:gd name="T49" fmla="*/ 2147483647 h 430"/>
                <a:gd name="T50" fmla="*/ 2147483647 w 784"/>
                <a:gd name="T51" fmla="*/ 2147483647 h 430"/>
                <a:gd name="T52" fmla="*/ 2147483647 w 784"/>
                <a:gd name="T53" fmla="*/ 2147483647 h 430"/>
                <a:gd name="T54" fmla="*/ 2147483647 w 784"/>
                <a:gd name="T55" fmla="*/ 2147483647 h 430"/>
                <a:gd name="T56" fmla="*/ 2147483647 w 784"/>
                <a:gd name="T57" fmla="*/ 2147483647 h 430"/>
                <a:gd name="T58" fmla="*/ 2147483647 w 784"/>
                <a:gd name="T59" fmla="*/ 2147483647 h 430"/>
                <a:gd name="T60" fmla="*/ 2147483647 w 784"/>
                <a:gd name="T61" fmla="*/ 2147483647 h 430"/>
                <a:gd name="T62" fmla="*/ 2147483647 w 784"/>
                <a:gd name="T63" fmla="*/ 2147483647 h 430"/>
                <a:gd name="T64" fmla="*/ 2147483647 w 784"/>
                <a:gd name="T65" fmla="*/ 2147483647 h 430"/>
                <a:gd name="T66" fmla="*/ 2147483647 w 784"/>
                <a:gd name="T67" fmla="*/ 2147483647 h 430"/>
                <a:gd name="T68" fmla="*/ 0 w 784"/>
                <a:gd name="T69" fmla="*/ 2147483647 h 430"/>
                <a:gd name="T70" fmla="*/ 2147483647 w 784"/>
                <a:gd name="T71" fmla="*/ 2147483647 h 430"/>
                <a:gd name="T72" fmla="*/ 2147483647 w 784"/>
                <a:gd name="T73" fmla="*/ 2147483647 h 430"/>
                <a:gd name="T74" fmla="*/ 2147483647 w 784"/>
                <a:gd name="T75" fmla="*/ 2147483647 h 430"/>
                <a:gd name="T76" fmla="*/ 2147483647 w 784"/>
                <a:gd name="T77" fmla="*/ 2147483647 h 430"/>
                <a:gd name="T78" fmla="*/ 2147483647 w 784"/>
                <a:gd name="T79" fmla="*/ 2147483647 h 430"/>
                <a:gd name="T80" fmla="*/ 2147483647 w 784"/>
                <a:gd name="T81" fmla="*/ 2147483647 h 430"/>
                <a:gd name="T82" fmla="*/ 2147483647 w 784"/>
                <a:gd name="T83" fmla="*/ 2147483647 h 430"/>
                <a:gd name="T84" fmla="*/ 2147483647 w 784"/>
                <a:gd name="T85" fmla="*/ 2147483647 h 430"/>
                <a:gd name="T86" fmla="*/ 2147483647 w 784"/>
                <a:gd name="T87" fmla="*/ 2147483647 h 430"/>
                <a:gd name="T88" fmla="*/ 2147483647 w 784"/>
                <a:gd name="T89" fmla="*/ 2147483647 h 430"/>
                <a:gd name="T90" fmla="*/ 2147483647 w 784"/>
                <a:gd name="T91" fmla="*/ 2147483647 h 430"/>
                <a:gd name="T92" fmla="*/ 2147483647 w 784"/>
                <a:gd name="T93" fmla="*/ 2147483647 h 430"/>
                <a:gd name="T94" fmla="*/ 2147483647 w 784"/>
                <a:gd name="T95" fmla="*/ 2147483647 h 430"/>
                <a:gd name="T96" fmla="*/ 2147483647 w 784"/>
                <a:gd name="T97" fmla="*/ 2147483647 h 430"/>
                <a:gd name="T98" fmla="*/ 2147483647 w 784"/>
                <a:gd name="T99" fmla="*/ 0 h 430"/>
                <a:gd name="T100" fmla="*/ 2147483647 w 784"/>
                <a:gd name="T101" fmla="*/ 2147483647 h 430"/>
                <a:gd name="T102" fmla="*/ 2147483647 w 784"/>
                <a:gd name="T103" fmla="*/ 2147483647 h 430"/>
                <a:gd name="T104" fmla="*/ 2147483647 w 784"/>
                <a:gd name="T105" fmla="*/ 2147483647 h 430"/>
                <a:gd name="T106" fmla="*/ 2147483647 w 784"/>
                <a:gd name="T107" fmla="*/ 2147483647 h 430"/>
                <a:gd name="T108" fmla="*/ 2147483647 w 784"/>
                <a:gd name="T109" fmla="*/ 2147483647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15" name="Freeform 353"/>
            <p:cNvSpPr>
              <a:spLocks/>
            </p:cNvSpPr>
            <p:nvPr>
              <p:custDataLst>
                <p:tags r:id="rId638"/>
              </p:custDataLst>
            </p:nvPr>
          </p:nvSpPr>
          <p:spPr bwMode="auto">
            <a:xfrm>
              <a:off x="4229473" y="3061041"/>
              <a:ext cx="101849" cy="142022"/>
            </a:xfrm>
            <a:custGeom>
              <a:avLst/>
              <a:gdLst>
                <a:gd name="T0" fmla="*/ 2147483647 w 246"/>
                <a:gd name="T1" fmla="*/ 2147483647 h 284"/>
                <a:gd name="T2" fmla="*/ 2147483647 w 246"/>
                <a:gd name="T3" fmla="*/ 2147483647 h 284"/>
                <a:gd name="T4" fmla="*/ 2147483647 w 246"/>
                <a:gd name="T5" fmla="*/ 2147483647 h 284"/>
                <a:gd name="T6" fmla="*/ 2147483647 w 246"/>
                <a:gd name="T7" fmla="*/ 2147483647 h 284"/>
                <a:gd name="T8" fmla="*/ 2147483647 w 246"/>
                <a:gd name="T9" fmla="*/ 2147483647 h 284"/>
                <a:gd name="T10" fmla="*/ 2147483647 w 246"/>
                <a:gd name="T11" fmla="*/ 2147483647 h 284"/>
                <a:gd name="T12" fmla="*/ 2147483647 w 246"/>
                <a:gd name="T13" fmla="*/ 2147483647 h 284"/>
                <a:gd name="T14" fmla="*/ 2147483647 w 246"/>
                <a:gd name="T15" fmla="*/ 2147483647 h 284"/>
                <a:gd name="T16" fmla="*/ 2147483647 w 246"/>
                <a:gd name="T17" fmla="*/ 2147483647 h 284"/>
                <a:gd name="T18" fmla="*/ 2147483647 w 246"/>
                <a:gd name="T19" fmla="*/ 2147483647 h 284"/>
                <a:gd name="T20" fmla="*/ 2147483647 w 246"/>
                <a:gd name="T21" fmla="*/ 2147483647 h 284"/>
                <a:gd name="T22" fmla="*/ 2147483647 w 246"/>
                <a:gd name="T23" fmla="*/ 2147483647 h 284"/>
                <a:gd name="T24" fmla="*/ 2147483647 w 246"/>
                <a:gd name="T25" fmla="*/ 2147483647 h 284"/>
                <a:gd name="T26" fmla="*/ 2147483647 w 246"/>
                <a:gd name="T27" fmla="*/ 2147483647 h 284"/>
                <a:gd name="T28" fmla="*/ 2147483647 w 246"/>
                <a:gd name="T29" fmla="*/ 2147483647 h 284"/>
                <a:gd name="T30" fmla="*/ 2147483647 w 246"/>
                <a:gd name="T31" fmla="*/ 2147483647 h 284"/>
                <a:gd name="T32" fmla="*/ 2147483647 w 246"/>
                <a:gd name="T33" fmla="*/ 2147483647 h 284"/>
                <a:gd name="T34" fmla="*/ 2147483647 w 246"/>
                <a:gd name="T35" fmla="*/ 2147483647 h 284"/>
                <a:gd name="T36" fmla="*/ 2147483647 w 246"/>
                <a:gd name="T37" fmla="*/ 2147483647 h 284"/>
                <a:gd name="T38" fmla="*/ 2147483647 w 246"/>
                <a:gd name="T39" fmla="*/ 2147483647 h 284"/>
                <a:gd name="T40" fmla="*/ 2147483647 w 246"/>
                <a:gd name="T41" fmla="*/ 2147483647 h 284"/>
                <a:gd name="T42" fmla="*/ 2147483647 w 246"/>
                <a:gd name="T43" fmla="*/ 2147483647 h 284"/>
                <a:gd name="T44" fmla="*/ 2147483647 w 246"/>
                <a:gd name="T45" fmla="*/ 2147483647 h 284"/>
                <a:gd name="T46" fmla="*/ 2147483647 w 246"/>
                <a:gd name="T47" fmla="*/ 2147483647 h 284"/>
                <a:gd name="T48" fmla="*/ 2147483647 w 246"/>
                <a:gd name="T49" fmla="*/ 2147483647 h 284"/>
                <a:gd name="T50" fmla="*/ 2147483647 w 246"/>
                <a:gd name="T51" fmla="*/ 2147483647 h 284"/>
                <a:gd name="T52" fmla="*/ 2147483647 w 246"/>
                <a:gd name="T53" fmla="*/ 2147483647 h 284"/>
                <a:gd name="T54" fmla="*/ 2147483647 w 246"/>
                <a:gd name="T55" fmla="*/ 2147483647 h 284"/>
                <a:gd name="T56" fmla="*/ 2147483647 w 246"/>
                <a:gd name="T57" fmla="*/ 2147483647 h 284"/>
                <a:gd name="T58" fmla="*/ 2147483647 w 246"/>
                <a:gd name="T59" fmla="*/ 2147483647 h 284"/>
                <a:gd name="T60" fmla="*/ 2147483647 w 246"/>
                <a:gd name="T61" fmla="*/ 2147483647 h 284"/>
                <a:gd name="T62" fmla="*/ 2147483647 w 246"/>
                <a:gd name="T63" fmla="*/ 2147483647 h 284"/>
                <a:gd name="T64" fmla="*/ 2147483647 w 246"/>
                <a:gd name="T65" fmla="*/ 2147483647 h 284"/>
                <a:gd name="T66" fmla="*/ 2147483647 w 246"/>
                <a:gd name="T67" fmla="*/ 2147483647 h 284"/>
                <a:gd name="T68" fmla="*/ 2147483647 w 246"/>
                <a:gd name="T69" fmla="*/ 2147483647 h 284"/>
                <a:gd name="T70" fmla="*/ 2147483647 w 246"/>
                <a:gd name="T71" fmla="*/ 2147483647 h 284"/>
                <a:gd name="T72" fmla="*/ 2147483647 w 246"/>
                <a:gd name="T73" fmla="*/ 2147483647 h 284"/>
                <a:gd name="T74" fmla="*/ 2147483647 w 246"/>
                <a:gd name="T75" fmla="*/ 2147483647 h 284"/>
                <a:gd name="T76" fmla="*/ 2147483647 w 246"/>
                <a:gd name="T77" fmla="*/ 2147483647 h 284"/>
                <a:gd name="T78" fmla="*/ 2147483647 w 246"/>
                <a:gd name="T79" fmla="*/ 2147483647 h 284"/>
                <a:gd name="T80" fmla="*/ 0 w 246"/>
                <a:gd name="T81" fmla="*/ 2147483647 h 284"/>
                <a:gd name="T82" fmla="*/ 2147483647 w 246"/>
                <a:gd name="T83" fmla="*/ 2147483647 h 284"/>
                <a:gd name="T84" fmla="*/ 2147483647 w 246"/>
                <a:gd name="T85" fmla="*/ 2147483647 h 284"/>
                <a:gd name="T86" fmla="*/ 2147483647 w 246"/>
                <a:gd name="T87" fmla="*/ 2147483647 h 284"/>
                <a:gd name="T88" fmla="*/ 2147483647 w 246"/>
                <a:gd name="T89" fmla="*/ 2147483647 h 284"/>
                <a:gd name="T90" fmla="*/ 2147483647 w 246"/>
                <a:gd name="T91" fmla="*/ 2147483647 h 284"/>
                <a:gd name="T92" fmla="*/ 2147483647 w 246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16" name="Freeform 354"/>
            <p:cNvSpPr>
              <a:spLocks/>
            </p:cNvSpPr>
            <p:nvPr>
              <p:custDataLst>
                <p:tags r:id="rId639"/>
              </p:custDataLst>
            </p:nvPr>
          </p:nvSpPr>
          <p:spPr bwMode="auto">
            <a:xfrm>
              <a:off x="4274406" y="3163780"/>
              <a:ext cx="64405" cy="57413"/>
            </a:xfrm>
            <a:custGeom>
              <a:avLst/>
              <a:gdLst>
                <a:gd name="T0" fmla="*/ 2147483647 w 160"/>
                <a:gd name="T1" fmla="*/ 0 h 117"/>
                <a:gd name="T2" fmla="*/ 2147483647 w 160"/>
                <a:gd name="T3" fmla="*/ 2147483647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2147483647 h 117"/>
                <a:gd name="T36" fmla="*/ 2147483647 w 160"/>
                <a:gd name="T37" fmla="*/ 2147483647 h 117"/>
                <a:gd name="T38" fmla="*/ 2147483647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2147483647 w 160"/>
                <a:gd name="T49" fmla="*/ 2147483647 h 117"/>
                <a:gd name="T50" fmla="*/ 2147483647 w 160"/>
                <a:gd name="T51" fmla="*/ 2147483647 h 117"/>
                <a:gd name="T52" fmla="*/ 0 w 160"/>
                <a:gd name="T53" fmla="*/ 2147483647 h 117"/>
                <a:gd name="T54" fmla="*/ 2147483647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2147483647 h 117"/>
                <a:gd name="T62" fmla="*/ 2147483647 w 160"/>
                <a:gd name="T63" fmla="*/ 2147483647 h 117"/>
                <a:gd name="T64" fmla="*/ 214748364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17" name="Freeform 355"/>
            <p:cNvSpPr>
              <a:spLocks/>
            </p:cNvSpPr>
            <p:nvPr>
              <p:custDataLst>
                <p:tags r:id="rId640"/>
              </p:custDataLst>
            </p:nvPr>
          </p:nvSpPr>
          <p:spPr bwMode="auto">
            <a:xfrm>
              <a:off x="4353788" y="3757552"/>
              <a:ext cx="387923" cy="581684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18" name="Freeform 356"/>
            <p:cNvSpPr>
              <a:spLocks/>
            </p:cNvSpPr>
            <p:nvPr>
              <p:custDataLst>
                <p:tags r:id="rId641"/>
              </p:custDataLst>
            </p:nvPr>
          </p:nvSpPr>
          <p:spPr bwMode="auto">
            <a:xfrm>
              <a:off x="4810609" y="4080877"/>
              <a:ext cx="230657" cy="410956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2147483647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2147483647 w 556"/>
                <a:gd name="T63" fmla="*/ 2147483647 h 819"/>
                <a:gd name="T64" fmla="*/ 2147483647 w 556"/>
                <a:gd name="T65" fmla="*/ 2147483647 h 819"/>
                <a:gd name="T66" fmla="*/ 2147483647 w 556"/>
                <a:gd name="T67" fmla="*/ 2147483647 h 819"/>
                <a:gd name="T68" fmla="*/ 2147483647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19" name="Freeform 357"/>
            <p:cNvSpPr>
              <a:spLocks/>
            </p:cNvSpPr>
            <p:nvPr>
              <p:custDataLst>
                <p:tags r:id="rId642"/>
              </p:custDataLst>
            </p:nvPr>
          </p:nvSpPr>
          <p:spPr bwMode="auto">
            <a:xfrm>
              <a:off x="4818098" y="4068790"/>
              <a:ext cx="35947" cy="55902"/>
            </a:xfrm>
            <a:custGeom>
              <a:avLst/>
              <a:gdLst>
                <a:gd name="T0" fmla="*/ 2147483647 w 86"/>
                <a:gd name="T1" fmla="*/ 0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2147483647 h 97"/>
                <a:gd name="T28" fmla="*/ 2147483647 w 86"/>
                <a:gd name="T29" fmla="*/ 2147483647 h 97"/>
                <a:gd name="T30" fmla="*/ 0 w 86"/>
                <a:gd name="T31" fmla="*/ 2147483647 h 97"/>
                <a:gd name="T32" fmla="*/ 0 w 86"/>
                <a:gd name="T33" fmla="*/ 2147483647 h 97"/>
                <a:gd name="T34" fmla="*/ 0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20" name="Freeform 358"/>
            <p:cNvSpPr>
              <a:spLocks/>
            </p:cNvSpPr>
            <p:nvPr>
              <p:custDataLst>
                <p:tags r:id="rId643"/>
              </p:custDataLst>
            </p:nvPr>
          </p:nvSpPr>
          <p:spPr bwMode="auto">
            <a:xfrm>
              <a:off x="4627880" y="3984182"/>
              <a:ext cx="342990" cy="358075"/>
            </a:xfrm>
            <a:custGeom>
              <a:avLst/>
              <a:gdLst>
                <a:gd name="T0" fmla="*/ 2147483647 w 845"/>
                <a:gd name="T1" fmla="*/ 2147483647 h 720"/>
                <a:gd name="T2" fmla="*/ 2147483647 w 845"/>
                <a:gd name="T3" fmla="*/ 2147483647 h 720"/>
                <a:gd name="T4" fmla="*/ 2147483647 w 845"/>
                <a:gd name="T5" fmla="*/ 0 h 720"/>
                <a:gd name="T6" fmla="*/ 2147483647 w 845"/>
                <a:gd name="T7" fmla="*/ 2147483647 h 720"/>
                <a:gd name="T8" fmla="*/ 2147483647 w 845"/>
                <a:gd name="T9" fmla="*/ 2147483647 h 720"/>
                <a:gd name="T10" fmla="*/ 2147483647 w 845"/>
                <a:gd name="T11" fmla="*/ 2147483647 h 720"/>
                <a:gd name="T12" fmla="*/ 2147483647 w 845"/>
                <a:gd name="T13" fmla="*/ 2147483647 h 720"/>
                <a:gd name="T14" fmla="*/ 2147483647 w 845"/>
                <a:gd name="T15" fmla="*/ 2147483647 h 720"/>
                <a:gd name="T16" fmla="*/ 2147483647 w 845"/>
                <a:gd name="T17" fmla="*/ 2147483647 h 720"/>
                <a:gd name="T18" fmla="*/ 2147483647 w 845"/>
                <a:gd name="T19" fmla="*/ 2147483647 h 720"/>
                <a:gd name="T20" fmla="*/ 2147483647 w 845"/>
                <a:gd name="T21" fmla="*/ 2147483647 h 720"/>
                <a:gd name="T22" fmla="*/ 2147483647 w 845"/>
                <a:gd name="T23" fmla="*/ 2147483647 h 720"/>
                <a:gd name="T24" fmla="*/ 2147483647 w 845"/>
                <a:gd name="T25" fmla="*/ 2147483647 h 720"/>
                <a:gd name="T26" fmla="*/ 2147483647 w 845"/>
                <a:gd name="T27" fmla="*/ 2147483647 h 720"/>
                <a:gd name="T28" fmla="*/ 2147483647 w 845"/>
                <a:gd name="T29" fmla="*/ 2147483647 h 720"/>
                <a:gd name="T30" fmla="*/ 2147483647 w 845"/>
                <a:gd name="T31" fmla="*/ 2147483647 h 720"/>
                <a:gd name="T32" fmla="*/ 2147483647 w 845"/>
                <a:gd name="T33" fmla="*/ 2147483647 h 720"/>
                <a:gd name="T34" fmla="*/ 2147483647 w 845"/>
                <a:gd name="T35" fmla="*/ 2147483647 h 720"/>
                <a:gd name="T36" fmla="*/ 2147483647 w 845"/>
                <a:gd name="T37" fmla="*/ 2147483647 h 720"/>
                <a:gd name="T38" fmla="*/ 2147483647 w 845"/>
                <a:gd name="T39" fmla="*/ 2147483647 h 720"/>
                <a:gd name="T40" fmla="*/ 2147483647 w 845"/>
                <a:gd name="T41" fmla="*/ 2147483647 h 720"/>
                <a:gd name="T42" fmla="*/ 2147483647 w 845"/>
                <a:gd name="T43" fmla="*/ 2147483647 h 720"/>
                <a:gd name="T44" fmla="*/ 2147483647 w 845"/>
                <a:gd name="T45" fmla="*/ 2147483647 h 720"/>
                <a:gd name="T46" fmla="*/ 2147483647 w 845"/>
                <a:gd name="T47" fmla="*/ 2147483647 h 720"/>
                <a:gd name="T48" fmla="*/ 2147483647 w 845"/>
                <a:gd name="T49" fmla="*/ 2147483647 h 720"/>
                <a:gd name="T50" fmla="*/ 2147483647 w 845"/>
                <a:gd name="T51" fmla="*/ 2147483647 h 720"/>
                <a:gd name="T52" fmla="*/ 2147483647 w 845"/>
                <a:gd name="T53" fmla="*/ 2147483647 h 720"/>
                <a:gd name="T54" fmla="*/ 2147483647 w 845"/>
                <a:gd name="T55" fmla="*/ 2147483647 h 720"/>
                <a:gd name="T56" fmla="*/ 2147483647 w 845"/>
                <a:gd name="T57" fmla="*/ 2147483647 h 720"/>
                <a:gd name="T58" fmla="*/ 2147483647 w 845"/>
                <a:gd name="T59" fmla="*/ 2147483647 h 720"/>
                <a:gd name="T60" fmla="*/ 2147483647 w 845"/>
                <a:gd name="T61" fmla="*/ 2147483647 h 720"/>
                <a:gd name="T62" fmla="*/ 2147483647 w 845"/>
                <a:gd name="T63" fmla="*/ 2147483647 h 720"/>
                <a:gd name="T64" fmla="*/ 2147483647 w 845"/>
                <a:gd name="T65" fmla="*/ 2147483647 h 720"/>
                <a:gd name="T66" fmla="*/ 2147483647 w 845"/>
                <a:gd name="T67" fmla="*/ 2147483647 h 720"/>
                <a:gd name="T68" fmla="*/ 2147483647 w 845"/>
                <a:gd name="T69" fmla="*/ 2147483647 h 720"/>
                <a:gd name="T70" fmla="*/ 2147483647 w 845"/>
                <a:gd name="T71" fmla="*/ 2147483647 h 720"/>
                <a:gd name="T72" fmla="*/ 2147483647 w 845"/>
                <a:gd name="T73" fmla="*/ 2147483647 h 720"/>
                <a:gd name="T74" fmla="*/ 2147483647 w 845"/>
                <a:gd name="T75" fmla="*/ 2147483647 h 720"/>
                <a:gd name="T76" fmla="*/ 2147483647 w 845"/>
                <a:gd name="T77" fmla="*/ 2147483647 h 720"/>
                <a:gd name="T78" fmla="*/ 2147483647 w 845"/>
                <a:gd name="T79" fmla="*/ 2147483647 h 720"/>
                <a:gd name="T80" fmla="*/ 2147483647 w 845"/>
                <a:gd name="T81" fmla="*/ 2147483647 h 720"/>
                <a:gd name="T82" fmla="*/ 2147483647 w 845"/>
                <a:gd name="T83" fmla="*/ 2147483647 h 720"/>
                <a:gd name="T84" fmla="*/ 2147483647 w 845"/>
                <a:gd name="T85" fmla="*/ 2147483647 h 720"/>
                <a:gd name="T86" fmla="*/ 2147483647 w 845"/>
                <a:gd name="T87" fmla="*/ 2147483647 h 720"/>
                <a:gd name="T88" fmla="*/ 2147483647 w 845"/>
                <a:gd name="T89" fmla="*/ 2147483647 h 720"/>
                <a:gd name="T90" fmla="*/ 2147483647 w 845"/>
                <a:gd name="T91" fmla="*/ 2147483647 h 720"/>
                <a:gd name="T92" fmla="*/ 2147483647 w 845"/>
                <a:gd name="T93" fmla="*/ 2147483647 h 720"/>
                <a:gd name="T94" fmla="*/ 2147483647 w 845"/>
                <a:gd name="T95" fmla="*/ 2147483647 h 720"/>
                <a:gd name="T96" fmla="*/ 2147483647 w 845"/>
                <a:gd name="T97" fmla="*/ 2147483647 h 720"/>
                <a:gd name="T98" fmla="*/ 2147483647 w 845"/>
                <a:gd name="T99" fmla="*/ 2147483647 h 720"/>
                <a:gd name="T100" fmla="*/ 2147483647 w 845"/>
                <a:gd name="T101" fmla="*/ 2147483647 h 720"/>
                <a:gd name="T102" fmla="*/ 2147483647 w 845"/>
                <a:gd name="T103" fmla="*/ 2147483647 h 720"/>
                <a:gd name="T104" fmla="*/ 2147483647 w 845"/>
                <a:gd name="T105" fmla="*/ 2147483647 h 720"/>
                <a:gd name="T106" fmla="*/ 2147483647 w 845"/>
                <a:gd name="T107" fmla="*/ 2147483647 h 720"/>
                <a:gd name="T108" fmla="*/ 2147483647 w 845"/>
                <a:gd name="T109" fmla="*/ 2147483647 h 720"/>
                <a:gd name="T110" fmla="*/ 2147483647 w 845"/>
                <a:gd name="T111" fmla="*/ 2147483647 h 720"/>
                <a:gd name="T112" fmla="*/ 2147483647 w 845"/>
                <a:gd name="T113" fmla="*/ 2147483647 h 720"/>
                <a:gd name="T114" fmla="*/ 2147483647 w 845"/>
                <a:gd name="T115" fmla="*/ 2147483647 h 720"/>
                <a:gd name="T116" fmla="*/ 2147483647 w 845"/>
                <a:gd name="T117" fmla="*/ 2147483647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21" name="Line 359"/>
            <p:cNvSpPr>
              <a:spLocks noChangeShapeType="1"/>
            </p:cNvSpPr>
            <p:nvPr>
              <p:custDataLst>
                <p:tags r:id="rId644"/>
              </p:custDataLst>
            </p:nvPr>
          </p:nvSpPr>
          <p:spPr bwMode="auto">
            <a:xfrm flipH="1">
              <a:off x="1665285" y="4478235"/>
              <a:ext cx="4494" cy="755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22" name="Freeform 360"/>
            <p:cNvSpPr>
              <a:spLocks/>
            </p:cNvSpPr>
            <p:nvPr>
              <p:custDataLst>
                <p:tags r:id="rId645"/>
              </p:custDataLst>
            </p:nvPr>
          </p:nvSpPr>
          <p:spPr bwMode="auto">
            <a:xfrm>
              <a:off x="1665285" y="4485790"/>
              <a:ext cx="11982" cy="55902"/>
            </a:xfrm>
            <a:custGeom>
              <a:avLst/>
              <a:gdLst>
                <a:gd name="T0" fmla="*/ 0 w 33"/>
                <a:gd name="T1" fmla="*/ 0 h 6"/>
                <a:gd name="T2" fmla="*/ 2147483647 w 33"/>
                <a:gd name="T3" fmla="*/ 2147483647 h 6"/>
                <a:gd name="T4" fmla="*/ 2147483647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23" name="Freeform 361"/>
            <p:cNvSpPr>
              <a:spLocks/>
            </p:cNvSpPr>
            <p:nvPr>
              <p:custDataLst>
                <p:tags r:id="rId646"/>
              </p:custDataLst>
            </p:nvPr>
          </p:nvSpPr>
          <p:spPr bwMode="auto">
            <a:xfrm>
              <a:off x="1672775" y="4473703"/>
              <a:ext cx="4493" cy="54391"/>
            </a:xfrm>
            <a:custGeom>
              <a:avLst/>
              <a:gdLst>
                <a:gd name="T0" fmla="*/ 2147483647 w 13"/>
                <a:gd name="T1" fmla="*/ 2147483647 h 30"/>
                <a:gd name="T2" fmla="*/ 2147483647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024" name="Group 362"/>
            <p:cNvGrpSpPr>
              <a:grpSpLocks/>
            </p:cNvGrpSpPr>
            <p:nvPr>
              <p:custDataLst>
                <p:tags r:id="rId647"/>
              </p:custDataLst>
            </p:nvPr>
          </p:nvGrpSpPr>
          <p:grpSpPr bwMode="auto">
            <a:xfrm>
              <a:off x="1665285" y="4411757"/>
              <a:ext cx="393915" cy="191881"/>
              <a:chOff x="912" y="2626"/>
              <a:chExt cx="311" cy="127"/>
            </a:xfrm>
          </p:grpSpPr>
          <p:sp>
            <p:nvSpPr>
              <p:cNvPr id="3210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3 w 352"/>
                  <a:gd name="T1" fmla="*/ 1 h 387"/>
                  <a:gd name="T2" fmla="*/ 3 w 352"/>
                  <a:gd name="T3" fmla="*/ 1 h 387"/>
                  <a:gd name="T4" fmla="*/ 3 w 352"/>
                  <a:gd name="T5" fmla="*/ 1 h 387"/>
                  <a:gd name="T6" fmla="*/ 3 w 352"/>
                  <a:gd name="T7" fmla="*/ 1 h 387"/>
                  <a:gd name="T8" fmla="*/ 2 w 352"/>
                  <a:gd name="T9" fmla="*/ 1 h 387"/>
                  <a:gd name="T10" fmla="*/ 2 w 352"/>
                  <a:gd name="T11" fmla="*/ 0 h 387"/>
                  <a:gd name="T12" fmla="*/ 1 w 352"/>
                  <a:gd name="T13" fmla="*/ 0 h 387"/>
                  <a:gd name="T14" fmla="*/ 1 w 352"/>
                  <a:gd name="T15" fmla="*/ 0 h 387"/>
                  <a:gd name="T16" fmla="*/ 1 w 352"/>
                  <a:gd name="T17" fmla="*/ 0 h 387"/>
                  <a:gd name="T18" fmla="*/ 1 w 352"/>
                  <a:gd name="T19" fmla="*/ 0 h 387"/>
                  <a:gd name="T20" fmla="*/ 1 w 352"/>
                  <a:gd name="T21" fmla="*/ 1 h 387"/>
                  <a:gd name="T22" fmla="*/ 1 w 352"/>
                  <a:gd name="T23" fmla="*/ 1 h 387"/>
                  <a:gd name="T24" fmla="*/ 0 w 352"/>
                  <a:gd name="T25" fmla="*/ 2 h 387"/>
                  <a:gd name="T26" fmla="*/ 0 w 352"/>
                  <a:gd name="T27" fmla="*/ 2 h 387"/>
                  <a:gd name="T28" fmla="*/ 0 w 352"/>
                  <a:gd name="T29" fmla="*/ 2 h 387"/>
                  <a:gd name="T30" fmla="*/ 0 w 352"/>
                  <a:gd name="T31" fmla="*/ 2 h 387"/>
                  <a:gd name="T32" fmla="*/ 0 w 352"/>
                  <a:gd name="T33" fmla="*/ 3 h 387"/>
                  <a:gd name="T34" fmla="*/ 0 w 352"/>
                  <a:gd name="T35" fmla="*/ 3 h 387"/>
                  <a:gd name="T36" fmla="*/ 0 w 352"/>
                  <a:gd name="T37" fmla="*/ 3 h 387"/>
                  <a:gd name="T38" fmla="*/ 0 w 352"/>
                  <a:gd name="T39" fmla="*/ 3 h 387"/>
                  <a:gd name="T40" fmla="*/ 0 w 352"/>
                  <a:gd name="T41" fmla="*/ 3 h 387"/>
                  <a:gd name="T42" fmla="*/ 1 w 352"/>
                  <a:gd name="T43" fmla="*/ 3 h 387"/>
                  <a:gd name="T44" fmla="*/ 1 w 352"/>
                  <a:gd name="T45" fmla="*/ 3 h 387"/>
                  <a:gd name="T46" fmla="*/ 1 w 352"/>
                  <a:gd name="T47" fmla="*/ 3 h 387"/>
                  <a:gd name="T48" fmla="*/ 1 w 352"/>
                  <a:gd name="T49" fmla="*/ 3 h 387"/>
                  <a:gd name="T50" fmla="*/ 1 w 352"/>
                  <a:gd name="T51" fmla="*/ 3 h 387"/>
                  <a:gd name="T52" fmla="*/ 1 w 352"/>
                  <a:gd name="T53" fmla="*/ 3 h 387"/>
                  <a:gd name="T54" fmla="*/ 1 w 352"/>
                  <a:gd name="T55" fmla="*/ 3 h 387"/>
                  <a:gd name="T56" fmla="*/ 1 w 352"/>
                  <a:gd name="T57" fmla="*/ 3 h 387"/>
                  <a:gd name="T58" fmla="*/ 1 w 352"/>
                  <a:gd name="T59" fmla="*/ 4 h 387"/>
                  <a:gd name="T60" fmla="*/ 1 w 352"/>
                  <a:gd name="T61" fmla="*/ 4 h 387"/>
                  <a:gd name="T62" fmla="*/ 1 w 352"/>
                  <a:gd name="T63" fmla="*/ 4 h 387"/>
                  <a:gd name="T64" fmla="*/ 1 w 352"/>
                  <a:gd name="T65" fmla="*/ 4 h 387"/>
                  <a:gd name="T66" fmla="*/ 2 w 352"/>
                  <a:gd name="T67" fmla="*/ 4 h 387"/>
                  <a:gd name="T68" fmla="*/ 2 w 352"/>
                  <a:gd name="T69" fmla="*/ 5 h 387"/>
                  <a:gd name="T70" fmla="*/ 2 w 352"/>
                  <a:gd name="T71" fmla="*/ 4 h 387"/>
                  <a:gd name="T72" fmla="*/ 2 w 352"/>
                  <a:gd name="T73" fmla="*/ 4 h 387"/>
                  <a:gd name="T74" fmla="*/ 2 w 352"/>
                  <a:gd name="T75" fmla="*/ 4 h 387"/>
                  <a:gd name="T76" fmla="*/ 2 w 352"/>
                  <a:gd name="T77" fmla="*/ 4 h 387"/>
                  <a:gd name="T78" fmla="*/ 2 w 352"/>
                  <a:gd name="T79" fmla="*/ 4 h 387"/>
                  <a:gd name="T80" fmla="*/ 2 w 352"/>
                  <a:gd name="T81" fmla="*/ 4 h 387"/>
                  <a:gd name="T82" fmla="*/ 2 w 352"/>
                  <a:gd name="T83" fmla="*/ 3 h 387"/>
                  <a:gd name="T84" fmla="*/ 3 w 352"/>
                  <a:gd name="T85" fmla="*/ 3 h 387"/>
                  <a:gd name="T86" fmla="*/ 3 w 352"/>
                  <a:gd name="T87" fmla="*/ 3 h 387"/>
                  <a:gd name="T88" fmla="*/ 3 w 352"/>
                  <a:gd name="T89" fmla="*/ 3 h 387"/>
                  <a:gd name="T90" fmla="*/ 4 w 352"/>
                  <a:gd name="T91" fmla="*/ 3 h 387"/>
                  <a:gd name="T92" fmla="*/ 4 w 352"/>
                  <a:gd name="T93" fmla="*/ 2 h 387"/>
                  <a:gd name="T94" fmla="*/ 4 w 352"/>
                  <a:gd name="T95" fmla="*/ 2 h 387"/>
                  <a:gd name="T96" fmla="*/ 4 w 352"/>
                  <a:gd name="T97" fmla="*/ 2 h 387"/>
                  <a:gd name="T98" fmla="*/ 4 w 352"/>
                  <a:gd name="T99" fmla="*/ 2 h 387"/>
                  <a:gd name="T100" fmla="*/ 4 w 352"/>
                  <a:gd name="T101" fmla="*/ 1 h 387"/>
                  <a:gd name="T102" fmla="*/ 4 w 352"/>
                  <a:gd name="T103" fmla="*/ 1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11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0 w 52"/>
                  <a:gd name="T1" fmla="*/ 0 h 78"/>
                  <a:gd name="T2" fmla="*/ 0 w 52"/>
                  <a:gd name="T3" fmla="*/ 0 h 78"/>
                  <a:gd name="T4" fmla="*/ 0 w 52"/>
                  <a:gd name="T5" fmla="*/ 0 h 78"/>
                  <a:gd name="T6" fmla="*/ 0 w 52"/>
                  <a:gd name="T7" fmla="*/ 0 h 78"/>
                  <a:gd name="T8" fmla="*/ 0 w 52"/>
                  <a:gd name="T9" fmla="*/ 0 h 78"/>
                  <a:gd name="T10" fmla="*/ 0 w 52"/>
                  <a:gd name="T11" fmla="*/ 0 h 78"/>
                  <a:gd name="T12" fmla="*/ 1 w 52"/>
                  <a:gd name="T13" fmla="*/ 0 h 78"/>
                  <a:gd name="T14" fmla="*/ 1 w 52"/>
                  <a:gd name="T15" fmla="*/ 0 h 78"/>
                  <a:gd name="T16" fmla="*/ 1 w 52"/>
                  <a:gd name="T17" fmla="*/ 0 h 78"/>
                  <a:gd name="T18" fmla="*/ 1 w 52"/>
                  <a:gd name="T19" fmla="*/ 0 h 78"/>
                  <a:gd name="T20" fmla="*/ 1 w 52"/>
                  <a:gd name="T21" fmla="*/ 1 h 78"/>
                  <a:gd name="T22" fmla="*/ 1 w 52"/>
                  <a:gd name="T23" fmla="*/ 1 h 78"/>
                  <a:gd name="T24" fmla="*/ 1 w 52"/>
                  <a:gd name="T25" fmla="*/ 1 h 78"/>
                  <a:gd name="T26" fmla="*/ 1 w 52"/>
                  <a:gd name="T27" fmla="*/ 1 h 78"/>
                  <a:gd name="T28" fmla="*/ 1 w 52"/>
                  <a:gd name="T29" fmla="*/ 1 h 78"/>
                  <a:gd name="T30" fmla="*/ 0 w 52"/>
                  <a:gd name="T31" fmla="*/ 1 h 78"/>
                  <a:gd name="T32" fmla="*/ 0 w 52"/>
                  <a:gd name="T33" fmla="*/ 1 h 78"/>
                  <a:gd name="T34" fmla="*/ 0 w 52"/>
                  <a:gd name="T35" fmla="*/ 1 h 78"/>
                  <a:gd name="T36" fmla="*/ 0 w 52"/>
                  <a:gd name="T37" fmla="*/ 1 h 78"/>
                  <a:gd name="T38" fmla="*/ 0 w 52"/>
                  <a:gd name="T39" fmla="*/ 1 h 78"/>
                  <a:gd name="T40" fmla="*/ 0 w 52"/>
                  <a:gd name="T41" fmla="*/ 1 h 78"/>
                  <a:gd name="T42" fmla="*/ 0 w 52"/>
                  <a:gd name="T43" fmla="*/ 1 h 78"/>
                  <a:gd name="T44" fmla="*/ 0 w 52"/>
                  <a:gd name="T45" fmla="*/ 1 h 78"/>
                  <a:gd name="T46" fmla="*/ 0 w 52"/>
                  <a:gd name="T47" fmla="*/ 1 h 78"/>
                  <a:gd name="T48" fmla="*/ 0 w 52"/>
                  <a:gd name="T49" fmla="*/ 1 h 78"/>
                  <a:gd name="T50" fmla="*/ 0 w 52"/>
                  <a:gd name="T51" fmla="*/ 1 h 78"/>
                  <a:gd name="T52" fmla="*/ 0 w 52"/>
                  <a:gd name="T53" fmla="*/ 1 h 78"/>
                  <a:gd name="T54" fmla="*/ 0 w 52"/>
                  <a:gd name="T55" fmla="*/ 1 h 78"/>
                  <a:gd name="T56" fmla="*/ 0 w 52"/>
                  <a:gd name="T57" fmla="*/ 1 h 78"/>
                  <a:gd name="T58" fmla="*/ 0 w 52"/>
                  <a:gd name="T59" fmla="*/ 1 h 78"/>
                  <a:gd name="T60" fmla="*/ 0 w 52"/>
                  <a:gd name="T61" fmla="*/ 1 h 78"/>
                  <a:gd name="T62" fmla="*/ 0 w 52"/>
                  <a:gd name="T63" fmla="*/ 0 h 78"/>
                  <a:gd name="T64" fmla="*/ 0 w 52"/>
                  <a:gd name="T65" fmla="*/ 0 h 78"/>
                  <a:gd name="T66" fmla="*/ 0 w 52"/>
                  <a:gd name="T67" fmla="*/ 0 h 78"/>
                  <a:gd name="T68" fmla="*/ 0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12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0 w 33"/>
                  <a:gd name="T1" fmla="*/ 0 h 30"/>
                  <a:gd name="T2" fmla="*/ 0 w 33"/>
                  <a:gd name="T3" fmla="*/ 0 h 30"/>
                  <a:gd name="T4" fmla="*/ 0 w 33"/>
                  <a:gd name="T5" fmla="*/ 0 h 30"/>
                  <a:gd name="T6" fmla="*/ 0 w 33"/>
                  <a:gd name="T7" fmla="*/ 0 h 30"/>
                  <a:gd name="T8" fmla="*/ 0 w 33"/>
                  <a:gd name="T9" fmla="*/ 0 h 30"/>
                  <a:gd name="T10" fmla="*/ 0 w 33"/>
                  <a:gd name="T11" fmla="*/ 0 h 30"/>
                  <a:gd name="T12" fmla="*/ 0 w 33"/>
                  <a:gd name="T13" fmla="*/ 0 h 30"/>
                  <a:gd name="T14" fmla="*/ 0 w 33"/>
                  <a:gd name="T15" fmla="*/ 0 h 30"/>
                  <a:gd name="T16" fmla="*/ 0 w 33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025" name="Freeform 366"/>
            <p:cNvSpPr>
              <a:spLocks/>
            </p:cNvSpPr>
            <p:nvPr>
              <p:custDataLst>
                <p:tags r:id="rId648"/>
              </p:custDataLst>
            </p:nvPr>
          </p:nvSpPr>
          <p:spPr bwMode="auto">
            <a:xfrm>
              <a:off x="5107168" y="5094669"/>
              <a:ext cx="17973" cy="55903"/>
            </a:xfrm>
            <a:custGeom>
              <a:avLst/>
              <a:gdLst>
                <a:gd name="T0" fmla="*/ 2147483647 w 47"/>
                <a:gd name="T1" fmla="*/ 0 h 28"/>
                <a:gd name="T2" fmla="*/ 2147483647 w 47"/>
                <a:gd name="T3" fmla="*/ 0 h 28"/>
                <a:gd name="T4" fmla="*/ 2147483647 w 47"/>
                <a:gd name="T5" fmla="*/ 2147483647 h 28"/>
                <a:gd name="T6" fmla="*/ 2147483647 w 47"/>
                <a:gd name="T7" fmla="*/ 2147483647 h 28"/>
                <a:gd name="T8" fmla="*/ 2147483647 w 47"/>
                <a:gd name="T9" fmla="*/ 2147483647 h 28"/>
                <a:gd name="T10" fmla="*/ 2147483647 w 47"/>
                <a:gd name="T11" fmla="*/ 2147483647 h 28"/>
                <a:gd name="T12" fmla="*/ 2147483647 w 47"/>
                <a:gd name="T13" fmla="*/ 2147483647 h 28"/>
                <a:gd name="T14" fmla="*/ 2147483647 w 47"/>
                <a:gd name="T15" fmla="*/ 2147483647 h 28"/>
                <a:gd name="T16" fmla="*/ 2147483647 w 47"/>
                <a:gd name="T17" fmla="*/ 2147483647 h 28"/>
                <a:gd name="T18" fmla="*/ 2147483647 w 47"/>
                <a:gd name="T19" fmla="*/ 2147483647 h 28"/>
                <a:gd name="T20" fmla="*/ 2147483647 w 47"/>
                <a:gd name="T21" fmla="*/ 2147483647 h 28"/>
                <a:gd name="T22" fmla="*/ 2147483647 w 47"/>
                <a:gd name="T23" fmla="*/ 2147483647 h 28"/>
                <a:gd name="T24" fmla="*/ 2147483647 w 47"/>
                <a:gd name="T25" fmla="*/ 2147483647 h 28"/>
                <a:gd name="T26" fmla="*/ 2147483647 w 47"/>
                <a:gd name="T27" fmla="*/ 2147483647 h 28"/>
                <a:gd name="T28" fmla="*/ 0 w 47"/>
                <a:gd name="T29" fmla="*/ 2147483647 h 28"/>
                <a:gd name="T30" fmla="*/ 2147483647 w 47"/>
                <a:gd name="T31" fmla="*/ 2147483647 h 28"/>
                <a:gd name="T32" fmla="*/ 2147483647 w 47"/>
                <a:gd name="T33" fmla="*/ 2147483647 h 28"/>
                <a:gd name="T34" fmla="*/ 2147483647 w 47"/>
                <a:gd name="T35" fmla="*/ 2147483647 h 28"/>
                <a:gd name="T36" fmla="*/ 2147483647 w 47"/>
                <a:gd name="T37" fmla="*/ 2147483647 h 28"/>
                <a:gd name="T38" fmla="*/ 2147483647 w 47"/>
                <a:gd name="T39" fmla="*/ 2147483647 h 28"/>
                <a:gd name="T40" fmla="*/ 2147483647 w 47"/>
                <a:gd name="T41" fmla="*/ 2147483647 h 28"/>
                <a:gd name="T42" fmla="*/ 2147483647 w 47"/>
                <a:gd name="T43" fmla="*/ 2147483647 h 28"/>
                <a:gd name="T44" fmla="*/ 2147483647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26" name="Freeform 367"/>
            <p:cNvSpPr>
              <a:spLocks/>
            </p:cNvSpPr>
            <p:nvPr>
              <p:custDataLst>
                <p:tags r:id="rId649"/>
              </p:custDataLst>
            </p:nvPr>
          </p:nvSpPr>
          <p:spPr bwMode="auto">
            <a:xfrm>
              <a:off x="5080208" y="5120354"/>
              <a:ext cx="22467" cy="54391"/>
            </a:xfrm>
            <a:custGeom>
              <a:avLst/>
              <a:gdLst>
                <a:gd name="T0" fmla="*/ 2147483647 w 53"/>
                <a:gd name="T1" fmla="*/ 0 h 33"/>
                <a:gd name="T2" fmla="*/ 2147483647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2147483647 w 53"/>
                <a:gd name="T25" fmla="*/ 2147483647 h 33"/>
                <a:gd name="T26" fmla="*/ 2147483647 w 53"/>
                <a:gd name="T27" fmla="*/ 2147483647 h 33"/>
                <a:gd name="T28" fmla="*/ 2147483647 w 53"/>
                <a:gd name="T29" fmla="*/ 2147483647 h 33"/>
                <a:gd name="T30" fmla="*/ 2147483647 w 53"/>
                <a:gd name="T31" fmla="*/ 2147483647 h 33"/>
                <a:gd name="T32" fmla="*/ 0 w 53"/>
                <a:gd name="T33" fmla="*/ 2147483647 h 33"/>
                <a:gd name="T34" fmla="*/ 0 w 53"/>
                <a:gd name="T35" fmla="*/ 2147483647 h 33"/>
                <a:gd name="T36" fmla="*/ 2147483647 w 53"/>
                <a:gd name="T37" fmla="*/ 2147483647 h 33"/>
                <a:gd name="T38" fmla="*/ 2147483647 w 53"/>
                <a:gd name="T39" fmla="*/ 2147483647 h 33"/>
                <a:gd name="T40" fmla="*/ 2147483647 w 53"/>
                <a:gd name="T41" fmla="*/ 2147483647 h 33"/>
                <a:gd name="T42" fmla="*/ 2147483647 w 53"/>
                <a:gd name="T43" fmla="*/ 2147483647 h 33"/>
                <a:gd name="T44" fmla="*/ 2147483647 w 53"/>
                <a:gd name="T45" fmla="*/ 2147483647 h 33"/>
                <a:gd name="T46" fmla="*/ 2147483647 w 53"/>
                <a:gd name="T47" fmla="*/ 2147483647 h 33"/>
                <a:gd name="T48" fmla="*/ 2147483647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027" name="Group 368"/>
            <p:cNvGrpSpPr>
              <a:grpSpLocks/>
            </p:cNvGrpSpPr>
            <p:nvPr>
              <p:custDataLst>
                <p:tags r:id="rId650"/>
              </p:custDataLst>
            </p:nvPr>
          </p:nvGrpSpPr>
          <p:grpSpPr bwMode="auto">
            <a:xfrm>
              <a:off x="4930430" y="4636877"/>
              <a:ext cx="158764" cy="98206"/>
              <a:chOff x="3481" y="2773"/>
              <a:chExt cx="125" cy="65"/>
            </a:xfrm>
          </p:grpSpPr>
          <p:sp>
            <p:nvSpPr>
              <p:cNvPr id="3199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00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01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0 w 14"/>
                  <a:gd name="T1" fmla="*/ 0 h 19"/>
                  <a:gd name="T2" fmla="*/ 0 w 14"/>
                  <a:gd name="T3" fmla="*/ 0 h 19"/>
                  <a:gd name="T4" fmla="*/ 0 w 14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02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03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04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05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06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07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08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w 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09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w 13"/>
                  <a:gd name="T15" fmla="*/ 0 h 18"/>
                  <a:gd name="T16" fmla="*/ 0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028" name="Freeform 380"/>
            <p:cNvSpPr>
              <a:spLocks/>
            </p:cNvSpPr>
            <p:nvPr>
              <p:custDataLst>
                <p:tags r:id="rId651"/>
              </p:custDataLst>
            </p:nvPr>
          </p:nvSpPr>
          <p:spPr bwMode="auto">
            <a:xfrm>
              <a:off x="4108153" y="4629322"/>
              <a:ext cx="301052" cy="361098"/>
            </a:xfrm>
            <a:custGeom>
              <a:avLst/>
              <a:gdLst>
                <a:gd name="T0" fmla="*/ 2147483647 w 736"/>
                <a:gd name="T1" fmla="*/ 2147483647 h 721"/>
                <a:gd name="T2" fmla="*/ 2147483647 w 736"/>
                <a:gd name="T3" fmla="*/ 2147483647 h 721"/>
                <a:gd name="T4" fmla="*/ 2147483647 w 736"/>
                <a:gd name="T5" fmla="*/ 2147483647 h 721"/>
                <a:gd name="T6" fmla="*/ 2147483647 w 736"/>
                <a:gd name="T7" fmla="*/ 2147483647 h 721"/>
                <a:gd name="T8" fmla="*/ 2147483647 w 736"/>
                <a:gd name="T9" fmla="*/ 2147483647 h 721"/>
                <a:gd name="T10" fmla="*/ 2147483647 w 736"/>
                <a:gd name="T11" fmla="*/ 2147483647 h 721"/>
                <a:gd name="T12" fmla="*/ 2147483647 w 736"/>
                <a:gd name="T13" fmla="*/ 2147483647 h 721"/>
                <a:gd name="T14" fmla="*/ 2147483647 w 736"/>
                <a:gd name="T15" fmla="*/ 2147483647 h 721"/>
                <a:gd name="T16" fmla="*/ 2147483647 w 736"/>
                <a:gd name="T17" fmla="*/ 2147483647 h 721"/>
                <a:gd name="T18" fmla="*/ 2147483647 w 736"/>
                <a:gd name="T19" fmla="*/ 2147483647 h 721"/>
                <a:gd name="T20" fmla="*/ 2147483647 w 736"/>
                <a:gd name="T21" fmla="*/ 2147483647 h 721"/>
                <a:gd name="T22" fmla="*/ 2147483647 w 736"/>
                <a:gd name="T23" fmla="*/ 2147483647 h 721"/>
                <a:gd name="T24" fmla="*/ 2147483647 w 736"/>
                <a:gd name="T25" fmla="*/ 2147483647 h 721"/>
                <a:gd name="T26" fmla="*/ 2147483647 w 736"/>
                <a:gd name="T27" fmla="*/ 2147483647 h 721"/>
                <a:gd name="T28" fmla="*/ 2147483647 w 736"/>
                <a:gd name="T29" fmla="*/ 2147483647 h 721"/>
                <a:gd name="T30" fmla="*/ 2147483647 w 736"/>
                <a:gd name="T31" fmla="*/ 2147483647 h 721"/>
                <a:gd name="T32" fmla="*/ 2147483647 w 736"/>
                <a:gd name="T33" fmla="*/ 2147483647 h 721"/>
                <a:gd name="T34" fmla="*/ 2147483647 w 736"/>
                <a:gd name="T35" fmla="*/ 2147483647 h 721"/>
                <a:gd name="T36" fmla="*/ 2147483647 w 736"/>
                <a:gd name="T37" fmla="*/ 2147483647 h 721"/>
                <a:gd name="T38" fmla="*/ 2147483647 w 736"/>
                <a:gd name="T39" fmla="*/ 2147483647 h 721"/>
                <a:gd name="T40" fmla="*/ 2147483647 w 736"/>
                <a:gd name="T41" fmla="*/ 2147483647 h 721"/>
                <a:gd name="T42" fmla="*/ 2147483647 w 736"/>
                <a:gd name="T43" fmla="*/ 2147483647 h 721"/>
                <a:gd name="T44" fmla="*/ 2147483647 w 736"/>
                <a:gd name="T45" fmla="*/ 2147483647 h 721"/>
                <a:gd name="T46" fmla="*/ 2147483647 w 736"/>
                <a:gd name="T47" fmla="*/ 2147483647 h 721"/>
                <a:gd name="T48" fmla="*/ 2147483647 w 736"/>
                <a:gd name="T49" fmla="*/ 2147483647 h 721"/>
                <a:gd name="T50" fmla="*/ 2147483647 w 736"/>
                <a:gd name="T51" fmla="*/ 2147483647 h 721"/>
                <a:gd name="T52" fmla="*/ 2147483647 w 736"/>
                <a:gd name="T53" fmla="*/ 2147483647 h 721"/>
                <a:gd name="T54" fmla="*/ 2147483647 w 736"/>
                <a:gd name="T55" fmla="*/ 2147483647 h 721"/>
                <a:gd name="T56" fmla="*/ 2147483647 w 736"/>
                <a:gd name="T57" fmla="*/ 2147483647 h 721"/>
                <a:gd name="T58" fmla="*/ 2147483647 w 736"/>
                <a:gd name="T59" fmla="*/ 2147483647 h 721"/>
                <a:gd name="T60" fmla="*/ 2147483647 w 736"/>
                <a:gd name="T61" fmla="*/ 2147483647 h 721"/>
                <a:gd name="T62" fmla="*/ 2147483647 w 736"/>
                <a:gd name="T63" fmla="*/ 2147483647 h 721"/>
                <a:gd name="T64" fmla="*/ 2147483647 w 736"/>
                <a:gd name="T65" fmla="*/ 2147483647 h 721"/>
                <a:gd name="T66" fmla="*/ 2147483647 w 736"/>
                <a:gd name="T67" fmla="*/ 0 h 721"/>
                <a:gd name="T68" fmla="*/ 2147483647 w 736"/>
                <a:gd name="T69" fmla="*/ 2147483647 h 721"/>
                <a:gd name="T70" fmla="*/ 2147483647 w 736"/>
                <a:gd name="T71" fmla="*/ 2147483647 h 721"/>
                <a:gd name="T72" fmla="*/ 2147483647 w 736"/>
                <a:gd name="T73" fmla="*/ 2147483647 h 721"/>
                <a:gd name="T74" fmla="*/ 2147483647 w 736"/>
                <a:gd name="T75" fmla="*/ 2147483647 h 721"/>
                <a:gd name="T76" fmla="*/ 2147483647 w 736"/>
                <a:gd name="T77" fmla="*/ 2147483647 h 721"/>
                <a:gd name="T78" fmla="*/ 2147483647 w 736"/>
                <a:gd name="T79" fmla="*/ 2147483647 h 721"/>
                <a:gd name="T80" fmla="*/ 2147483647 w 736"/>
                <a:gd name="T81" fmla="*/ 2147483647 h 721"/>
                <a:gd name="T82" fmla="*/ 2147483647 w 736"/>
                <a:gd name="T83" fmla="*/ 2147483647 h 721"/>
                <a:gd name="T84" fmla="*/ 2147483647 w 736"/>
                <a:gd name="T85" fmla="*/ 2147483647 h 721"/>
                <a:gd name="T86" fmla="*/ 2147483647 w 736"/>
                <a:gd name="T87" fmla="*/ 2147483647 h 721"/>
                <a:gd name="T88" fmla="*/ 2147483647 w 736"/>
                <a:gd name="T89" fmla="*/ 2147483647 h 721"/>
                <a:gd name="T90" fmla="*/ 2147483647 w 736"/>
                <a:gd name="T91" fmla="*/ 2147483647 h 721"/>
                <a:gd name="T92" fmla="*/ 2147483647 w 736"/>
                <a:gd name="T93" fmla="*/ 2147483647 h 721"/>
                <a:gd name="T94" fmla="*/ 2147483647 w 736"/>
                <a:gd name="T95" fmla="*/ 2147483647 h 721"/>
                <a:gd name="T96" fmla="*/ 2147483647 w 736"/>
                <a:gd name="T97" fmla="*/ 21474836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29" name="Freeform 381"/>
            <p:cNvSpPr>
              <a:spLocks/>
            </p:cNvSpPr>
            <p:nvPr>
              <p:custDataLst>
                <p:tags r:id="rId652"/>
              </p:custDataLst>
            </p:nvPr>
          </p:nvSpPr>
          <p:spPr bwMode="auto">
            <a:xfrm>
              <a:off x="4118637" y="4603638"/>
              <a:ext cx="14978" cy="57413"/>
            </a:xfrm>
            <a:custGeom>
              <a:avLst/>
              <a:gdLst>
                <a:gd name="T0" fmla="*/ 0 w 39"/>
                <a:gd name="T1" fmla="*/ 2147483647 h 31"/>
                <a:gd name="T2" fmla="*/ 2147483647 w 39"/>
                <a:gd name="T3" fmla="*/ 2147483647 h 31"/>
                <a:gd name="T4" fmla="*/ 2147483647 w 39"/>
                <a:gd name="T5" fmla="*/ 2147483647 h 31"/>
                <a:gd name="T6" fmla="*/ 2147483647 w 39"/>
                <a:gd name="T7" fmla="*/ 2147483647 h 31"/>
                <a:gd name="T8" fmla="*/ 2147483647 w 39"/>
                <a:gd name="T9" fmla="*/ 2147483647 h 31"/>
                <a:gd name="T10" fmla="*/ 2147483647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0 h 31"/>
                <a:gd name="T16" fmla="*/ 2147483647 w 39"/>
                <a:gd name="T17" fmla="*/ 0 h 31"/>
                <a:gd name="T18" fmla="*/ 2147483647 w 39"/>
                <a:gd name="T19" fmla="*/ 0 h 31"/>
                <a:gd name="T20" fmla="*/ 2147483647 w 39"/>
                <a:gd name="T21" fmla="*/ 0 h 31"/>
                <a:gd name="T22" fmla="*/ 0 w 39"/>
                <a:gd name="T23" fmla="*/ 0 h 31"/>
                <a:gd name="T24" fmla="*/ 0 w 39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30" name="Freeform 382"/>
            <p:cNvSpPr>
              <a:spLocks/>
            </p:cNvSpPr>
            <p:nvPr>
              <p:custDataLst>
                <p:tags r:id="rId653"/>
              </p:custDataLst>
            </p:nvPr>
          </p:nvSpPr>
          <p:spPr bwMode="auto">
            <a:xfrm>
              <a:off x="4214495" y="5120354"/>
              <a:ext cx="374443" cy="379227"/>
            </a:xfrm>
            <a:custGeom>
              <a:avLst/>
              <a:gdLst>
                <a:gd name="T0" fmla="*/ 2147483647 w 903"/>
                <a:gd name="T1" fmla="*/ 2147483647 h 759"/>
                <a:gd name="T2" fmla="*/ 2147483647 w 903"/>
                <a:gd name="T3" fmla="*/ 2147483647 h 759"/>
                <a:gd name="T4" fmla="*/ 2147483647 w 903"/>
                <a:gd name="T5" fmla="*/ 2147483647 h 759"/>
                <a:gd name="T6" fmla="*/ 2147483647 w 903"/>
                <a:gd name="T7" fmla="*/ 2147483647 h 759"/>
                <a:gd name="T8" fmla="*/ 2147483647 w 903"/>
                <a:gd name="T9" fmla="*/ 2147483647 h 759"/>
                <a:gd name="T10" fmla="*/ 2147483647 w 903"/>
                <a:gd name="T11" fmla="*/ 2147483647 h 759"/>
                <a:gd name="T12" fmla="*/ 2147483647 w 903"/>
                <a:gd name="T13" fmla="*/ 2147483647 h 759"/>
                <a:gd name="T14" fmla="*/ 2147483647 w 903"/>
                <a:gd name="T15" fmla="*/ 2147483647 h 759"/>
                <a:gd name="T16" fmla="*/ 2147483647 w 903"/>
                <a:gd name="T17" fmla="*/ 2147483647 h 759"/>
                <a:gd name="T18" fmla="*/ 2147483647 w 903"/>
                <a:gd name="T19" fmla="*/ 2147483647 h 759"/>
                <a:gd name="T20" fmla="*/ 2147483647 w 903"/>
                <a:gd name="T21" fmla="*/ 2147483647 h 759"/>
                <a:gd name="T22" fmla="*/ 2147483647 w 903"/>
                <a:gd name="T23" fmla="*/ 2147483647 h 759"/>
                <a:gd name="T24" fmla="*/ 2147483647 w 903"/>
                <a:gd name="T25" fmla="*/ 2147483647 h 759"/>
                <a:gd name="T26" fmla="*/ 2147483647 w 903"/>
                <a:gd name="T27" fmla="*/ 2147483647 h 759"/>
                <a:gd name="T28" fmla="*/ 2147483647 w 903"/>
                <a:gd name="T29" fmla="*/ 2147483647 h 759"/>
                <a:gd name="T30" fmla="*/ 2147483647 w 903"/>
                <a:gd name="T31" fmla="*/ 2147483647 h 759"/>
                <a:gd name="T32" fmla="*/ 2147483647 w 903"/>
                <a:gd name="T33" fmla="*/ 2147483647 h 759"/>
                <a:gd name="T34" fmla="*/ 2147483647 w 903"/>
                <a:gd name="T35" fmla="*/ 2147483647 h 759"/>
                <a:gd name="T36" fmla="*/ 2147483647 w 903"/>
                <a:gd name="T37" fmla="*/ 2147483647 h 759"/>
                <a:gd name="T38" fmla="*/ 2147483647 w 903"/>
                <a:gd name="T39" fmla="*/ 2147483647 h 759"/>
                <a:gd name="T40" fmla="*/ 2147483647 w 903"/>
                <a:gd name="T41" fmla="*/ 2147483647 h 759"/>
                <a:gd name="T42" fmla="*/ 2147483647 w 903"/>
                <a:gd name="T43" fmla="*/ 2147483647 h 759"/>
                <a:gd name="T44" fmla="*/ 2147483647 w 903"/>
                <a:gd name="T45" fmla="*/ 2147483647 h 759"/>
                <a:gd name="T46" fmla="*/ 2147483647 w 903"/>
                <a:gd name="T47" fmla="*/ 2147483647 h 759"/>
                <a:gd name="T48" fmla="*/ 2147483647 w 903"/>
                <a:gd name="T49" fmla="*/ 2147483647 h 759"/>
                <a:gd name="T50" fmla="*/ 2147483647 w 903"/>
                <a:gd name="T51" fmla="*/ 2147483647 h 759"/>
                <a:gd name="T52" fmla="*/ 2147483647 w 903"/>
                <a:gd name="T53" fmla="*/ 2147483647 h 759"/>
                <a:gd name="T54" fmla="*/ 0 w 903"/>
                <a:gd name="T55" fmla="*/ 2147483647 h 759"/>
                <a:gd name="T56" fmla="*/ 2147483647 w 903"/>
                <a:gd name="T57" fmla="*/ 2147483647 h 759"/>
                <a:gd name="T58" fmla="*/ 2147483647 w 903"/>
                <a:gd name="T59" fmla="*/ 2147483647 h 759"/>
                <a:gd name="T60" fmla="*/ 2147483647 w 903"/>
                <a:gd name="T61" fmla="*/ 2147483647 h 759"/>
                <a:gd name="T62" fmla="*/ 2147483647 w 903"/>
                <a:gd name="T63" fmla="*/ 2147483647 h 759"/>
                <a:gd name="T64" fmla="*/ 2147483647 w 903"/>
                <a:gd name="T65" fmla="*/ 2147483647 h 759"/>
                <a:gd name="T66" fmla="*/ 2147483647 w 903"/>
                <a:gd name="T67" fmla="*/ 2147483647 h 759"/>
                <a:gd name="T68" fmla="*/ 2147483647 w 903"/>
                <a:gd name="T69" fmla="*/ 2147483647 h 759"/>
                <a:gd name="T70" fmla="*/ 2147483647 w 903"/>
                <a:gd name="T71" fmla="*/ 2147483647 h 759"/>
                <a:gd name="T72" fmla="*/ 2147483647 w 903"/>
                <a:gd name="T73" fmla="*/ 2147483647 h 759"/>
                <a:gd name="T74" fmla="*/ 2147483647 w 903"/>
                <a:gd name="T75" fmla="*/ 2147483647 h 759"/>
                <a:gd name="T76" fmla="*/ 2147483647 w 903"/>
                <a:gd name="T77" fmla="*/ 2147483647 h 759"/>
                <a:gd name="T78" fmla="*/ 2147483647 w 903"/>
                <a:gd name="T79" fmla="*/ 2147483647 h 759"/>
                <a:gd name="T80" fmla="*/ 2147483647 w 903"/>
                <a:gd name="T81" fmla="*/ 2147483647 h 759"/>
                <a:gd name="T82" fmla="*/ 2147483647 w 903"/>
                <a:gd name="T83" fmla="*/ 2147483647 h 759"/>
                <a:gd name="T84" fmla="*/ 2147483647 w 903"/>
                <a:gd name="T85" fmla="*/ 2147483647 h 759"/>
                <a:gd name="T86" fmla="*/ 2147483647 w 903"/>
                <a:gd name="T87" fmla="*/ 2147483647 h 759"/>
                <a:gd name="T88" fmla="*/ 2147483647 w 903"/>
                <a:gd name="T89" fmla="*/ 2147483647 h 759"/>
                <a:gd name="T90" fmla="*/ 2147483647 w 903"/>
                <a:gd name="T91" fmla="*/ 2147483647 h 759"/>
                <a:gd name="T92" fmla="*/ 2147483647 w 903"/>
                <a:gd name="T93" fmla="*/ 2147483647 h 759"/>
                <a:gd name="T94" fmla="*/ 2147483647 w 903"/>
                <a:gd name="T95" fmla="*/ 2147483647 h 759"/>
                <a:gd name="T96" fmla="*/ 2147483647 w 903"/>
                <a:gd name="T97" fmla="*/ 2147483647 h 759"/>
                <a:gd name="T98" fmla="*/ 2147483647 w 903"/>
                <a:gd name="T99" fmla="*/ 2147483647 h 759"/>
                <a:gd name="T100" fmla="*/ 2147483647 w 903"/>
                <a:gd name="T101" fmla="*/ 2147483647 h 759"/>
                <a:gd name="T102" fmla="*/ 2147483647 w 903"/>
                <a:gd name="T103" fmla="*/ 2147483647 h 759"/>
                <a:gd name="T104" fmla="*/ 2147483647 w 903"/>
                <a:gd name="T105" fmla="*/ 2147483647 h 759"/>
                <a:gd name="T106" fmla="*/ 2147483647 w 903"/>
                <a:gd name="T107" fmla="*/ 2147483647 h 759"/>
                <a:gd name="T108" fmla="*/ 2147483647 w 903"/>
                <a:gd name="T109" fmla="*/ 2147483647 h 759"/>
                <a:gd name="T110" fmla="*/ 2147483647 w 903"/>
                <a:gd name="T111" fmla="*/ 2147483647 h 759"/>
                <a:gd name="T112" fmla="*/ 2147483647 w 903"/>
                <a:gd name="T113" fmla="*/ 2147483647 h 759"/>
                <a:gd name="T114" fmla="*/ 2147483647 w 903"/>
                <a:gd name="T115" fmla="*/ 2147483647 h 759"/>
                <a:gd name="T116" fmla="*/ 2147483647 w 903"/>
                <a:gd name="T117" fmla="*/ 2147483647 h 759"/>
                <a:gd name="T118" fmla="*/ 2147483647 w 903"/>
                <a:gd name="T119" fmla="*/ 2147483647 h 759"/>
                <a:gd name="T120" fmla="*/ 2147483647 w 903"/>
                <a:gd name="T121" fmla="*/ 2147483647 h 759"/>
                <a:gd name="T122" fmla="*/ 2147483647 w 903"/>
                <a:gd name="T123" fmla="*/ 2147483647 h 759"/>
                <a:gd name="T124" fmla="*/ 2147483647 w 903"/>
                <a:gd name="T125" fmla="*/ 2147483647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31" name="Freeform 383"/>
            <p:cNvSpPr>
              <a:spLocks/>
            </p:cNvSpPr>
            <p:nvPr>
              <p:custDataLst>
                <p:tags r:id="rId654"/>
              </p:custDataLst>
            </p:nvPr>
          </p:nvSpPr>
          <p:spPr bwMode="auto">
            <a:xfrm>
              <a:off x="4353788" y="3757552"/>
              <a:ext cx="387923" cy="581684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032" name="Group 384"/>
            <p:cNvGrpSpPr>
              <a:grpSpLocks/>
            </p:cNvGrpSpPr>
            <p:nvPr>
              <p:custDataLst>
                <p:tags r:id="rId655"/>
              </p:custDataLst>
            </p:nvPr>
          </p:nvGrpSpPr>
          <p:grpSpPr bwMode="auto">
            <a:xfrm>
              <a:off x="3206494" y="3949431"/>
              <a:ext cx="76386" cy="78565"/>
              <a:chOff x="2352" y="2343"/>
              <a:chExt cx="65" cy="53"/>
            </a:xfrm>
          </p:grpSpPr>
          <p:sp>
            <p:nvSpPr>
              <p:cNvPr id="3193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0 w 51"/>
                  <a:gd name="T1" fmla="*/ 0 h 33"/>
                  <a:gd name="T2" fmla="*/ 0 w 51"/>
                  <a:gd name="T3" fmla="*/ 0 h 33"/>
                  <a:gd name="T4" fmla="*/ 0 w 51"/>
                  <a:gd name="T5" fmla="*/ 0 h 33"/>
                  <a:gd name="T6" fmla="*/ 0 w 51"/>
                  <a:gd name="T7" fmla="*/ 0 h 33"/>
                  <a:gd name="T8" fmla="*/ 0 w 51"/>
                  <a:gd name="T9" fmla="*/ 0 h 33"/>
                  <a:gd name="T10" fmla="*/ 1 w 51"/>
                  <a:gd name="T11" fmla="*/ 0 h 33"/>
                  <a:gd name="T12" fmla="*/ 1 w 51"/>
                  <a:gd name="T13" fmla="*/ 0 h 33"/>
                  <a:gd name="T14" fmla="*/ 0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94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1 w 61"/>
                  <a:gd name="T1" fmla="*/ 0 h 20"/>
                  <a:gd name="T2" fmla="*/ 1 w 61"/>
                  <a:gd name="T3" fmla="*/ 0 h 20"/>
                  <a:gd name="T4" fmla="*/ 0 w 61"/>
                  <a:gd name="T5" fmla="*/ 0 h 20"/>
                  <a:gd name="T6" fmla="*/ 0 w 61"/>
                  <a:gd name="T7" fmla="*/ 0 h 20"/>
                  <a:gd name="T8" fmla="*/ 0 w 61"/>
                  <a:gd name="T9" fmla="*/ 0 h 20"/>
                  <a:gd name="T10" fmla="*/ 0 w 61"/>
                  <a:gd name="T11" fmla="*/ 0 h 20"/>
                  <a:gd name="T12" fmla="*/ 1 w 6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95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0 w 15"/>
                  <a:gd name="T1" fmla="*/ 0 h 36"/>
                  <a:gd name="T2" fmla="*/ 0 w 15"/>
                  <a:gd name="T3" fmla="*/ 0 h 36"/>
                  <a:gd name="T4" fmla="*/ 0 w 15"/>
                  <a:gd name="T5" fmla="*/ 0 h 36"/>
                  <a:gd name="T6" fmla="*/ 0 w 15"/>
                  <a:gd name="T7" fmla="*/ 0 h 36"/>
                  <a:gd name="T8" fmla="*/ 0 w 15"/>
                  <a:gd name="T9" fmla="*/ 0 h 36"/>
                  <a:gd name="T10" fmla="*/ 0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96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0 w 37"/>
                  <a:gd name="T1" fmla="*/ 0 h 33"/>
                  <a:gd name="T2" fmla="*/ 0 w 37"/>
                  <a:gd name="T3" fmla="*/ 0 h 33"/>
                  <a:gd name="T4" fmla="*/ 0 w 37"/>
                  <a:gd name="T5" fmla="*/ 0 h 33"/>
                  <a:gd name="T6" fmla="*/ 0 w 37"/>
                  <a:gd name="T7" fmla="*/ 0 h 33"/>
                  <a:gd name="T8" fmla="*/ 0 w 37"/>
                  <a:gd name="T9" fmla="*/ 0 h 33"/>
                  <a:gd name="T10" fmla="*/ 0 w 37"/>
                  <a:gd name="T11" fmla="*/ 0 h 33"/>
                  <a:gd name="T12" fmla="*/ 0 w 37"/>
                  <a:gd name="T13" fmla="*/ 0 h 33"/>
                  <a:gd name="T14" fmla="*/ 0 w 37"/>
                  <a:gd name="T15" fmla="*/ 0 h 33"/>
                  <a:gd name="T16" fmla="*/ 0 w 37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97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1 h 54"/>
                  <a:gd name="T6" fmla="*/ 0 w 49"/>
                  <a:gd name="T7" fmla="*/ 1 h 54"/>
                  <a:gd name="T8" fmla="*/ 1 w 49"/>
                  <a:gd name="T9" fmla="*/ 1 h 54"/>
                  <a:gd name="T10" fmla="*/ 1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98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0 w 26"/>
                  <a:gd name="T1" fmla="*/ 0 h 22"/>
                  <a:gd name="T2" fmla="*/ 0 w 26"/>
                  <a:gd name="T3" fmla="*/ 0 h 22"/>
                  <a:gd name="T4" fmla="*/ 0 w 26"/>
                  <a:gd name="T5" fmla="*/ 0 h 22"/>
                  <a:gd name="T6" fmla="*/ 0 w 26"/>
                  <a:gd name="T7" fmla="*/ 0 h 22"/>
                  <a:gd name="T8" fmla="*/ 0 w 26"/>
                  <a:gd name="T9" fmla="*/ 0 h 22"/>
                  <a:gd name="T10" fmla="*/ 0 w 26"/>
                  <a:gd name="T11" fmla="*/ 0 h 22"/>
                  <a:gd name="T12" fmla="*/ 0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033" name="Group 391"/>
            <p:cNvGrpSpPr>
              <a:grpSpLocks/>
            </p:cNvGrpSpPr>
            <p:nvPr>
              <p:custDataLst>
                <p:tags r:id="rId656"/>
              </p:custDataLst>
            </p:nvPr>
          </p:nvGrpSpPr>
          <p:grpSpPr bwMode="auto">
            <a:xfrm>
              <a:off x="1174016" y="2103151"/>
              <a:ext cx="1789839" cy="1078760"/>
              <a:chOff x="527" y="1110"/>
              <a:chExt cx="1410" cy="709"/>
            </a:xfrm>
            <a:solidFill>
              <a:schemeClr val="accent1"/>
            </a:solidFill>
          </p:grpSpPr>
          <p:sp>
            <p:nvSpPr>
              <p:cNvPr id="3151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0 h 54"/>
                  <a:gd name="T2" fmla="*/ 0 w 98"/>
                  <a:gd name="T3" fmla="*/ 0 h 54"/>
                  <a:gd name="T4" fmla="*/ 0 w 98"/>
                  <a:gd name="T5" fmla="*/ 1 h 54"/>
                  <a:gd name="T6" fmla="*/ 0 w 98"/>
                  <a:gd name="T7" fmla="*/ 1 h 54"/>
                  <a:gd name="T8" fmla="*/ 0 w 98"/>
                  <a:gd name="T9" fmla="*/ 1 h 54"/>
                  <a:gd name="T10" fmla="*/ 0 w 98"/>
                  <a:gd name="T11" fmla="*/ 1 h 54"/>
                  <a:gd name="T12" fmla="*/ 0 w 98"/>
                  <a:gd name="T13" fmla="*/ 1 h 54"/>
                  <a:gd name="T14" fmla="*/ 1 w 98"/>
                  <a:gd name="T15" fmla="*/ 1 h 54"/>
                  <a:gd name="T16" fmla="*/ 1 w 98"/>
                  <a:gd name="T17" fmla="*/ 1 h 54"/>
                  <a:gd name="T18" fmla="*/ 1 w 98"/>
                  <a:gd name="T19" fmla="*/ 0 h 54"/>
                  <a:gd name="T20" fmla="*/ 1 w 98"/>
                  <a:gd name="T21" fmla="*/ 0 h 54"/>
                  <a:gd name="T22" fmla="*/ 1 w 98"/>
                  <a:gd name="T23" fmla="*/ 0 h 54"/>
                  <a:gd name="T24" fmla="*/ 1 w 98"/>
                  <a:gd name="T25" fmla="*/ 0 h 54"/>
                  <a:gd name="T26" fmla="*/ 1 w 98"/>
                  <a:gd name="T27" fmla="*/ 0 h 54"/>
                  <a:gd name="T28" fmla="*/ 1 w 98"/>
                  <a:gd name="T29" fmla="*/ 0 h 54"/>
                  <a:gd name="T30" fmla="*/ 1 w 98"/>
                  <a:gd name="T31" fmla="*/ 0 h 54"/>
                  <a:gd name="T32" fmla="*/ 1 w 98"/>
                  <a:gd name="T33" fmla="*/ 0 h 54"/>
                  <a:gd name="T34" fmla="*/ 1 w 98"/>
                  <a:gd name="T35" fmla="*/ 0 h 54"/>
                  <a:gd name="T36" fmla="*/ 1 w 98"/>
                  <a:gd name="T37" fmla="*/ 0 h 54"/>
                  <a:gd name="T38" fmla="*/ 1 w 98"/>
                  <a:gd name="T39" fmla="*/ 0 h 54"/>
                  <a:gd name="T40" fmla="*/ 1 w 98"/>
                  <a:gd name="T41" fmla="*/ 0 h 54"/>
                  <a:gd name="T42" fmla="*/ 0 w 98"/>
                  <a:gd name="T43" fmla="*/ 0 h 54"/>
                  <a:gd name="T44" fmla="*/ 0 w 98"/>
                  <a:gd name="T45" fmla="*/ 0 h 54"/>
                  <a:gd name="T46" fmla="*/ 0 w 98"/>
                  <a:gd name="T47" fmla="*/ 0 h 54"/>
                  <a:gd name="T48" fmla="*/ 0 w 98"/>
                  <a:gd name="T49" fmla="*/ 0 h 54"/>
                  <a:gd name="T50" fmla="*/ 0 w 98"/>
                  <a:gd name="T51" fmla="*/ 0 h 54"/>
                  <a:gd name="T52" fmla="*/ 0 w 98"/>
                  <a:gd name="T53" fmla="*/ 0 h 54"/>
                  <a:gd name="T54" fmla="*/ 0 w 98"/>
                  <a:gd name="T55" fmla="*/ 0 h 54"/>
                  <a:gd name="T56" fmla="*/ 0 w 98"/>
                  <a:gd name="T57" fmla="*/ 0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52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0 h 28"/>
                  <a:gd name="T2" fmla="*/ 0 w 67"/>
                  <a:gd name="T3" fmla="*/ 0 h 28"/>
                  <a:gd name="T4" fmla="*/ 0 w 67"/>
                  <a:gd name="T5" fmla="*/ 0 h 28"/>
                  <a:gd name="T6" fmla="*/ 0 w 67"/>
                  <a:gd name="T7" fmla="*/ 0 h 28"/>
                  <a:gd name="T8" fmla="*/ 0 w 67"/>
                  <a:gd name="T9" fmla="*/ 0 h 28"/>
                  <a:gd name="T10" fmla="*/ 1 w 67"/>
                  <a:gd name="T11" fmla="*/ 0 h 28"/>
                  <a:gd name="T12" fmla="*/ 1 w 67"/>
                  <a:gd name="T13" fmla="*/ 0 h 28"/>
                  <a:gd name="T14" fmla="*/ 1 w 67"/>
                  <a:gd name="T15" fmla="*/ 0 h 28"/>
                  <a:gd name="T16" fmla="*/ 1 w 67"/>
                  <a:gd name="T17" fmla="*/ 0 h 28"/>
                  <a:gd name="T18" fmla="*/ 1 w 67"/>
                  <a:gd name="T19" fmla="*/ 0 h 28"/>
                  <a:gd name="T20" fmla="*/ 0 w 67"/>
                  <a:gd name="T21" fmla="*/ 0 h 28"/>
                  <a:gd name="T22" fmla="*/ 0 w 67"/>
                  <a:gd name="T23" fmla="*/ 0 h 28"/>
                  <a:gd name="T24" fmla="*/ 0 w 67"/>
                  <a:gd name="T25" fmla="*/ 0 h 28"/>
                  <a:gd name="T26" fmla="*/ 0 w 67"/>
                  <a:gd name="T27" fmla="*/ 0 h 28"/>
                  <a:gd name="T28" fmla="*/ 0 w 67"/>
                  <a:gd name="T29" fmla="*/ 0 h 28"/>
                  <a:gd name="T30" fmla="*/ 0 w 67"/>
                  <a:gd name="T31" fmla="*/ 0 h 28"/>
                  <a:gd name="T32" fmla="*/ 0 w 67"/>
                  <a:gd name="T33" fmla="*/ 0 h 28"/>
                  <a:gd name="T34" fmla="*/ 0 w 67"/>
                  <a:gd name="T35" fmla="*/ 0 h 28"/>
                  <a:gd name="T36" fmla="*/ 0 w 67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53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0 h 36"/>
                  <a:gd name="T2" fmla="*/ 0 w 32"/>
                  <a:gd name="T3" fmla="*/ 0 h 36"/>
                  <a:gd name="T4" fmla="*/ 0 w 32"/>
                  <a:gd name="T5" fmla="*/ 0 h 36"/>
                  <a:gd name="T6" fmla="*/ 0 w 32"/>
                  <a:gd name="T7" fmla="*/ 0 h 36"/>
                  <a:gd name="T8" fmla="*/ 0 w 32"/>
                  <a:gd name="T9" fmla="*/ 0 h 36"/>
                  <a:gd name="T10" fmla="*/ 0 w 32"/>
                  <a:gd name="T11" fmla="*/ 0 h 36"/>
                  <a:gd name="T12" fmla="*/ 0 w 32"/>
                  <a:gd name="T13" fmla="*/ 0 h 36"/>
                  <a:gd name="T14" fmla="*/ 0 w 32"/>
                  <a:gd name="T15" fmla="*/ 0 h 36"/>
                  <a:gd name="T16" fmla="*/ 0 w 32"/>
                  <a:gd name="T17" fmla="*/ 0 h 36"/>
                  <a:gd name="T18" fmla="*/ 0 w 32"/>
                  <a:gd name="T19" fmla="*/ 0 h 36"/>
                  <a:gd name="T20" fmla="*/ 0 w 32"/>
                  <a:gd name="T21" fmla="*/ 0 h 36"/>
                  <a:gd name="T22" fmla="*/ 0 w 32"/>
                  <a:gd name="T23" fmla="*/ 0 h 36"/>
                  <a:gd name="T24" fmla="*/ 0 w 32"/>
                  <a:gd name="T25" fmla="*/ 0 h 36"/>
                  <a:gd name="T26" fmla="*/ 0 w 32"/>
                  <a:gd name="T27" fmla="*/ 0 h 36"/>
                  <a:gd name="T28" fmla="*/ 0 w 32"/>
                  <a:gd name="T29" fmla="*/ 0 h 36"/>
                  <a:gd name="T30" fmla="*/ 0 w 32"/>
                  <a:gd name="T31" fmla="*/ 0 h 36"/>
                  <a:gd name="T32" fmla="*/ 0 w 32"/>
                  <a:gd name="T33" fmla="*/ 0 h 36"/>
                  <a:gd name="T34" fmla="*/ 0 w 32"/>
                  <a:gd name="T35" fmla="*/ 0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54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1 h 52"/>
                  <a:gd name="T2" fmla="*/ 0 w 146"/>
                  <a:gd name="T3" fmla="*/ 1 h 52"/>
                  <a:gd name="T4" fmla="*/ 0 w 146"/>
                  <a:gd name="T5" fmla="*/ 1 h 52"/>
                  <a:gd name="T6" fmla="*/ 0 w 146"/>
                  <a:gd name="T7" fmla="*/ 1 h 52"/>
                  <a:gd name="T8" fmla="*/ 0 w 146"/>
                  <a:gd name="T9" fmla="*/ 1 h 52"/>
                  <a:gd name="T10" fmla="*/ 1 w 146"/>
                  <a:gd name="T11" fmla="*/ 1 h 52"/>
                  <a:gd name="T12" fmla="*/ 1 w 146"/>
                  <a:gd name="T13" fmla="*/ 1 h 52"/>
                  <a:gd name="T14" fmla="*/ 1 w 146"/>
                  <a:gd name="T15" fmla="*/ 1 h 52"/>
                  <a:gd name="T16" fmla="*/ 1 w 146"/>
                  <a:gd name="T17" fmla="*/ 1 h 52"/>
                  <a:gd name="T18" fmla="*/ 1 w 146"/>
                  <a:gd name="T19" fmla="*/ 0 h 52"/>
                  <a:gd name="T20" fmla="*/ 1 w 146"/>
                  <a:gd name="T21" fmla="*/ 0 h 52"/>
                  <a:gd name="T22" fmla="*/ 1 w 146"/>
                  <a:gd name="T23" fmla="*/ 0 h 52"/>
                  <a:gd name="T24" fmla="*/ 1 w 146"/>
                  <a:gd name="T25" fmla="*/ 0 h 52"/>
                  <a:gd name="T26" fmla="*/ 1 w 146"/>
                  <a:gd name="T27" fmla="*/ 0 h 52"/>
                  <a:gd name="T28" fmla="*/ 1 w 146"/>
                  <a:gd name="T29" fmla="*/ 0 h 52"/>
                  <a:gd name="T30" fmla="*/ 1 w 146"/>
                  <a:gd name="T31" fmla="*/ 0 h 52"/>
                  <a:gd name="T32" fmla="*/ 1 w 146"/>
                  <a:gd name="T33" fmla="*/ 0 h 52"/>
                  <a:gd name="T34" fmla="*/ 1 w 146"/>
                  <a:gd name="T35" fmla="*/ 0 h 52"/>
                  <a:gd name="T36" fmla="*/ 1 w 146"/>
                  <a:gd name="T37" fmla="*/ 0 h 52"/>
                  <a:gd name="T38" fmla="*/ 1 w 146"/>
                  <a:gd name="T39" fmla="*/ 0 h 52"/>
                  <a:gd name="T40" fmla="*/ 1 w 146"/>
                  <a:gd name="T41" fmla="*/ 0 h 52"/>
                  <a:gd name="T42" fmla="*/ 1 w 146"/>
                  <a:gd name="T43" fmla="*/ 0 h 52"/>
                  <a:gd name="T44" fmla="*/ 1 w 146"/>
                  <a:gd name="T45" fmla="*/ 0 h 52"/>
                  <a:gd name="T46" fmla="*/ 0 w 146"/>
                  <a:gd name="T47" fmla="*/ 0 h 52"/>
                  <a:gd name="T48" fmla="*/ 0 w 146"/>
                  <a:gd name="T49" fmla="*/ 0 h 52"/>
                  <a:gd name="T50" fmla="*/ 0 w 146"/>
                  <a:gd name="T51" fmla="*/ 0 h 52"/>
                  <a:gd name="T52" fmla="*/ 0 w 146"/>
                  <a:gd name="T53" fmla="*/ 0 h 52"/>
                  <a:gd name="T54" fmla="*/ 0 w 146"/>
                  <a:gd name="T55" fmla="*/ 0 h 52"/>
                  <a:gd name="T56" fmla="*/ 0 w 146"/>
                  <a:gd name="T57" fmla="*/ 1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55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1 w 60"/>
                  <a:gd name="T1" fmla="*/ 0 h 31"/>
                  <a:gd name="T2" fmla="*/ 1 w 60"/>
                  <a:gd name="T3" fmla="*/ 0 h 31"/>
                  <a:gd name="T4" fmla="*/ 0 w 60"/>
                  <a:gd name="T5" fmla="*/ 0 h 31"/>
                  <a:gd name="T6" fmla="*/ 0 w 60"/>
                  <a:gd name="T7" fmla="*/ 0 h 31"/>
                  <a:gd name="T8" fmla="*/ 0 w 60"/>
                  <a:gd name="T9" fmla="*/ 0 h 31"/>
                  <a:gd name="T10" fmla="*/ 0 w 60"/>
                  <a:gd name="T11" fmla="*/ 0 h 31"/>
                  <a:gd name="T12" fmla="*/ 0 w 60"/>
                  <a:gd name="T13" fmla="*/ 0 h 31"/>
                  <a:gd name="T14" fmla="*/ 0 w 60"/>
                  <a:gd name="T15" fmla="*/ 0 h 31"/>
                  <a:gd name="T16" fmla="*/ 0 w 60"/>
                  <a:gd name="T17" fmla="*/ 0 h 31"/>
                  <a:gd name="T18" fmla="*/ 0 w 60"/>
                  <a:gd name="T19" fmla="*/ 0 h 31"/>
                  <a:gd name="T20" fmla="*/ 0 w 60"/>
                  <a:gd name="T21" fmla="*/ 0 h 31"/>
                  <a:gd name="T22" fmla="*/ 0 w 60"/>
                  <a:gd name="T23" fmla="*/ 0 h 31"/>
                  <a:gd name="T24" fmla="*/ 0 w 60"/>
                  <a:gd name="T25" fmla="*/ 0 h 31"/>
                  <a:gd name="T26" fmla="*/ 0 w 60"/>
                  <a:gd name="T27" fmla="*/ 0 h 31"/>
                  <a:gd name="T28" fmla="*/ 0 w 60"/>
                  <a:gd name="T29" fmla="*/ 0 h 31"/>
                  <a:gd name="T30" fmla="*/ 0 w 60"/>
                  <a:gd name="T31" fmla="*/ 0 h 31"/>
                  <a:gd name="T32" fmla="*/ 0 w 60"/>
                  <a:gd name="T33" fmla="*/ 0 h 31"/>
                  <a:gd name="T34" fmla="*/ 0 w 60"/>
                  <a:gd name="T35" fmla="*/ 0 h 31"/>
                  <a:gd name="T36" fmla="*/ 0 w 60"/>
                  <a:gd name="T37" fmla="*/ 0 h 31"/>
                  <a:gd name="T38" fmla="*/ 0 w 60"/>
                  <a:gd name="T39" fmla="*/ 0 h 31"/>
                  <a:gd name="T40" fmla="*/ 0 w 60"/>
                  <a:gd name="T41" fmla="*/ 0 h 31"/>
                  <a:gd name="T42" fmla="*/ 1 w 60"/>
                  <a:gd name="T43" fmla="*/ 0 h 31"/>
                  <a:gd name="T44" fmla="*/ 1 w 60"/>
                  <a:gd name="T45" fmla="*/ 0 h 31"/>
                  <a:gd name="T46" fmla="*/ 1 w 60"/>
                  <a:gd name="T47" fmla="*/ 0 h 31"/>
                  <a:gd name="T48" fmla="*/ 1 w 60"/>
                  <a:gd name="T49" fmla="*/ 0 h 31"/>
                  <a:gd name="T50" fmla="*/ 1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56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1 h 62"/>
                  <a:gd name="T2" fmla="*/ 0 w 80"/>
                  <a:gd name="T3" fmla="*/ 1 h 62"/>
                  <a:gd name="T4" fmla="*/ 0 w 80"/>
                  <a:gd name="T5" fmla="*/ 1 h 62"/>
                  <a:gd name="T6" fmla="*/ 0 w 80"/>
                  <a:gd name="T7" fmla="*/ 1 h 62"/>
                  <a:gd name="T8" fmla="*/ 0 w 80"/>
                  <a:gd name="T9" fmla="*/ 1 h 62"/>
                  <a:gd name="T10" fmla="*/ 0 w 80"/>
                  <a:gd name="T11" fmla="*/ 1 h 62"/>
                  <a:gd name="T12" fmla="*/ 0 w 80"/>
                  <a:gd name="T13" fmla="*/ 1 h 62"/>
                  <a:gd name="T14" fmla="*/ 0 w 80"/>
                  <a:gd name="T15" fmla="*/ 1 h 62"/>
                  <a:gd name="T16" fmla="*/ 0 w 80"/>
                  <a:gd name="T17" fmla="*/ 1 h 62"/>
                  <a:gd name="T18" fmla="*/ 1 w 80"/>
                  <a:gd name="T19" fmla="*/ 1 h 62"/>
                  <a:gd name="T20" fmla="*/ 1 w 80"/>
                  <a:gd name="T21" fmla="*/ 1 h 62"/>
                  <a:gd name="T22" fmla="*/ 1 w 80"/>
                  <a:gd name="T23" fmla="*/ 1 h 62"/>
                  <a:gd name="T24" fmla="*/ 1 w 80"/>
                  <a:gd name="T25" fmla="*/ 1 h 62"/>
                  <a:gd name="T26" fmla="*/ 1 w 80"/>
                  <a:gd name="T27" fmla="*/ 1 h 62"/>
                  <a:gd name="T28" fmla="*/ 1 w 80"/>
                  <a:gd name="T29" fmla="*/ 0 h 62"/>
                  <a:gd name="T30" fmla="*/ 1 w 80"/>
                  <a:gd name="T31" fmla="*/ 0 h 62"/>
                  <a:gd name="T32" fmla="*/ 1 w 80"/>
                  <a:gd name="T33" fmla="*/ 0 h 62"/>
                  <a:gd name="T34" fmla="*/ 1 w 80"/>
                  <a:gd name="T35" fmla="*/ 0 h 62"/>
                  <a:gd name="T36" fmla="*/ 1 w 80"/>
                  <a:gd name="T37" fmla="*/ 0 h 62"/>
                  <a:gd name="T38" fmla="*/ 1 w 80"/>
                  <a:gd name="T39" fmla="*/ 0 h 62"/>
                  <a:gd name="T40" fmla="*/ 1 w 80"/>
                  <a:gd name="T41" fmla="*/ 0 h 62"/>
                  <a:gd name="T42" fmla="*/ 1 w 80"/>
                  <a:gd name="T43" fmla="*/ 0 h 62"/>
                  <a:gd name="T44" fmla="*/ 0 w 80"/>
                  <a:gd name="T45" fmla="*/ 0 h 62"/>
                  <a:gd name="T46" fmla="*/ 0 w 80"/>
                  <a:gd name="T47" fmla="*/ 0 h 62"/>
                  <a:gd name="T48" fmla="*/ 0 w 80"/>
                  <a:gd name="T49" fmla="*/ 0 h 62"/>
                  <a:gd name="T50" fmla="*/ 0 w 80"/>
                  <a:gd name="T51" fmla="*/ 0 h 62"/>
                  <a:gd name="T52" fmla="*/ 0 w 80"/>
                  <a:gd name="T53" fmla="*/ 0 h 62"/>
                  <a:gd name="T54" fmla="*/ 0 w 80"/>
                  <a:gd name="T55" fmla="*/ 0 h 62"/>
                  <a:gd name="T56" fmla="*/ 0 w 80"/>
                  <a:gd name="T57" fmla="*/ 1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57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1 w 106"/>
                  <a:gd name="T1" fmla="*/ 0 h 49"/>
                  <a:gd name="T2" fmla="*/ 1 w 106"/>
                  <a:gd name="T3" fmla="*/ 0 h 49"/>
                  <a:gd name="T4" fmla="*/ 1 w 106"/>
                  <a:gd name="T5" fmla="*/ 0 h 49"/>
                  <a:gd name="T6" fmla="*/ 1 w 106"/>
                  <a:gd name="T7" fmla="*/ 0 h 49"/>
                  <a:gd name="T8" fmla="*/ 1 w 106"/>
                  <a:gd name="T9" fmla="*/ 0 h 49"/>
                  <a:gd name="T10" fmla="*/ 1 w 106"/>
                  <a:gd name="T11" fmla="*/ 0 h 49"/>
                  <a:gd name="T12" fmla="*/ 0 w 106"/>
                  <a:gd name="T13" fmla="*/ 0 h 49"/>
                  <a:gd name="T14" fmla="*/ 0 w 106"/>
                  <a:gd name="T15" fmla="*/ 0 h 49"/>
                  <a:gd name="T16" fmla="*/ 0 w 106"/>
                  <a:gd name="T17" fmla="*/ 0 h 49"/>
                  <a:gd name="T18" fmla="*/ 0 w 106"/>
                  <a:gd name="T19" fmla="*/ 0 h 49"/>
                  <a:gd name="T20" fmla="*/ 0 w 106"/>
                  <a:gd name="T21" fmla="*/ 0 h 49"/>
                  <a:gd name="T22" fmla="*/ 0 w 106"/>
                  <a:gd name="T23" fmla="*/ 0 h 49"/>
                  <a:gd name="T24" fmla="*/ 0 w 106"/>
                  <a:gd name="T25" fmla="*/ 0 h 49"/>
                  <a:gd name="T26" fmla="*/ 0 w 106"/>
                  <a:gd name="T27" fmla="*/ 0 h 49"/>
                  <a:gd name="T28" fmla="*/ 0 w 106"/>
                  <a:gd name="T29" fmla="*/ 0 h 49"/>
                  <a:gd name="T30" fmla="*/ 0 w 106"/>
                  <a:gd name="T31" fmla="*/ 1 h 49"/>
                  <a:gd name="T32" fmla="*/ 1 w 106"/>
                  <a:gd name="T33" fmla="*/ 1 h 49"/>
                  <a:gd name="T34" fmla="*/ 1 w 106"/>
                  <a:gd name="T35" fmla="*/ 1 h 49"/>
                  <a:gd name="T36" fmla="*/ 1 w 106"/>
                  <a:gd name="T37" fmla="*/ 1 h 49"/>
                  <a:gd name="T38" fmla="*/ 1 w 106"/>
                  <a:gd name="T39" fmla="*/ 1 h 49"/>
                  <a:gd name="T40" fmla="*/ 1 w 106"/>
                  <a:gd name="T41" fmla="*/ 1 h 49"/>
                  <a:gd name="T42" fmla="*/ 1 w 106"/>
                  <a:gd name="T43" fmla="*/ 0 h 49"/>
                  <a:gd name="T44" fmla="*/ 1 w 106"/>
                  <a:gd name="T45" fmla="*/ 0 h 49"/>
                  <a:gd name="T46" fmla="*/ 1 w 106"/>
                  <a:gd name="T47" fmla="*/ 0 h 49"/>
                  <a:gd name="T48" fmla="*/ 1 w 106"/>
                  <a:gd name="T49" fmla="*/ 0 h 49"/>
                  <a:gd name="T50" fmla="*/ 1 w 106"/>
                  <a:gd name="T51" fmla="*/ 0 h 49"/>
                  <a:gd name="T52" fmla="*/ 1 w 106"/>
                  <a:gd name="T53" fmla="*/ 0 h 49"/>
                  <a:gd name="T54" fmla="*/ 1 w 106"/>
                  <a:gd name="T55" fmla="*/ 0 h 49"/>
                  <a:gd name="T56" fmla="*/ 1 w 106"/>
                  <a:gd name="T57" fmla="*/ 0 h 49"/>
                  <a:gd name="T58" fmla="*/ 1 w 106"/>
                  <a:gd name="T59" fmla="*/ 0 h 49"/>
                  <a:gd name="T60" fmla="*/ 1 w 106"/>
                  <a:gd name="T61" fmla="*/ 0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58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0 h 22"/>
                  <a:gd name="T2" fmla="*/ 0 w 47"/>
                  <a:gd name="T3" fmla="*/ 0 h 22"/>
                  <a:gd name="T4" fmla="*/ 0 w 47"/>
                  <a:gd name="T5" fmla="*/ 0 h 22"/>
                  <a:gd name="T6" fmla="*/ 0 w 47"/>
                  <a:gd name="T7" fmla="*/ 0 h 22"/>
                  <a:gd name="T8" fmla="*/ 0 w 47"/>
                  <a:gd name="T9" fmla="*/ 0 h 22"/>
                  <a:gd name="T10" fmla="*/ 0 w 47"/>
                  <a:gd name="T11" fmla="*/ 0 h 22"/>
                  <a:gd name="T12" fmla="*/ 0 w 47"/>
                  <a:gd name="T13" fmla="*/ 0 h 22"/>
                  <a:gd name="T14" fmla="*/ 0 w 47"/>
                  <a:gd name="T15" fmla="*/ 0 h 22"/>
                  <a:gd name="T16" fmla="*/ 0 w 47"/>
                  <a:gd name="T17" fmla="*/ 0 h 22"/>
                  <a:gd name="T18" fmla="*/ 0 w 47"/>
                  <a:gd name="T19" fmla="*/ 0 h 22"/>
                  <a:gd name="T20" fmla="*/ 1 w 47"/>
                  <a:gd name="T21" fmla="*/ 0 h 22"/>
                  <a:gd name="T22" fmla="*/ 0 w 47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59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1 w 53"/>
                  <a:gd name="T1" fmla="*/ 0 h 32"/>
                  <a:gd name="T2" fmla="*/ 0 w 53"/>
                  <a:gd name="T3" fmla="*/ 0 h 32"/>
                  <a:gd name="T4" fmla="*/ 0 w 53"/>
                  <a:gd name="T5" fmla="*/ 0 h 32"/>
                  <a:gd name="T6" fmla="*/ 0 w 53"/>
                  <a:gd name="T7" fmla="*/ 0 h 32"/>
                  <a:gd name="T8" fmla="*/ 0 w 53"/>
                  <a:gd name="T9" fmla="*/ 0 h 32"/>
                  <a:gd name="T10" fmla="*/ 0 w 53"/>
                  <a:gd name="T11" fmla="*/ 0 h 32"/>
                  <a:gd name="T12" fmla="*/ 0 w 53"/>
                  <a:gd name="T13" fmla="*/ 0 h 32"/>
                  <a:gd name="T14" fmla="*/ 0 w 53"/>
                  <a:gd name="T15" fmla="*/ 0 h 32"/>
                  <a:gd name="T16" fmla="*/ 1 w 53"/>
                  <a:gd name="T17" fmla="*/ 0 h 32"/>
                  <a:gd name="T18" fmla="*/ 1 w 53"/>
                  <a:gd name="T19" fmla="*/ 0 h 32"/>
                  <a:gd name="T20" fmla="*/ 1 w 53"/>
                  <a:gd name="T21" fmla="*/ 0 h 32"/>
                  <a:gd name="T22" fmla="*/ 1 w 53"/>
                  <a:gd name="T23" fmla="*/ 0 h 32"/>
                  <a:gd name="T24" fmla="*/ 1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60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0 w 46"/>
                  <a:gd name="T1" fmla="*/ 0 h 34"/>
                  <a:gd name="T2" fmla="*/ 0 w 46"/>
                  <a:gd name="T3" fmla="*/ 0 h 34"/>
                  <a:gd name="T4" fmla="*/ 0 w 46"/>
                  <a:gd name="T5" fmla="*/ 0 h 34"/>
                  <a:gd name="T6" fmla="*/ 0 w 46"/>
                  <a:gd name="T7" fmla="*/ 0 h 34"/>
                  <a:gd name="T8" fmla="*/ 0 w 46"/>
                  <a:gd name="T9" fmla="*/ 0 h 34"/>
                  <a:gd name="T10" fmla="*/ 0 w 46"/>
                  <a:gd name="T11" fmla="*/ 0 h 34"/>
                  <a:gd name="T12" fmla="*/ 0 w 46"/>
                  <a:gd name="T13" fmla="*/ 0 h 34"/>
                  <a:gd name="T14" fmla="*/ 0 w 46"/>
                  <a:gd name="T15" fmla="*/ 0 h 34"/>
                  <a:gd name="T16" fmla="*/ 0 w 46"/>
                  <a:gd name="T17" fmla="*/ 0 h 34"/>
                  <a:gd name="T18" fmla="*/ 0 w 46"/>
                  <a:gd name="T19" fmla="*/ 0 h 34"/>
                  <a:gd name="T20" fmla="*/ 0 w 46"/>
                  <a:gd name="T21" fmla="*/ 0 h 34"/>
                  <a:gd name="T22" fmla="*/ 0 w 46"/>
                  <a:gd name="T23" fmla="*/ 0 h 34"/>
                  <a:gd name="T24" fmla="*/ 0 w 46"/>
                  <a:gd name="T25" fmla="*/ 0 h 34"/>
                  <a:gd name="T26" fmla="*/ 0 w 46"/>
                  <a:gd name="T27" fmla="*/ 0 h 34"/>
                  <a:gd name="T28" fmla="*/ 0 w 46"/>
                  <a:gd name="T29" fmla="*/ 0 h 34"/>
                  <a:gd name="T30" fmla="*/ 0 w 46"/>
                  <a:gd name="T31" fmla="*/ 0 h 34"/>
                  <a:gd name="T32" fmla="*/ 0 w 46"/>
                  <a:gd name="T33" fmla="*/ 0 h 34"/>
                  <a:gd name="T34" fmla="*/ 0 w 46"/>
                  <a:gd name="T35" fmla="*/ 0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61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0 h 25"/>
                  <a:gd name="T2" fmla="*/ 0 w 48"/>
                  <a:gd name="T3" fmla="*/ 0 h 25"/>
                  <a:gd name="T4" fmla="*/ 0 w 48"/>
                  <a:gd name="T5" fmla="*/ 0 h 25"/>
                  <a:gd name="T6" fmla="*/ 0 w 48"/>
                  <a:gd name="T7" fmla="*/ 0 h 25"/>
                  <a:gd name="T8" fmla="*/ 0 w 48"/>
                  <a:gd name="T9" fmla="*/ 0 h 25"/>
                  <a:gd name="T10" fmla="*/ 0 w 48"/>
                  <a:gd name="T11" fmla="*/ 0 h 25"/>
                  <a:gd name="T12" fmla="*/ 0 w 48"/>
                  <a:gd name="T13" fmla="*/ 0 h 25"/>
                  <a:gd name="T14" fmla="*/ 1 w 48"/>
                  <a:gd name="T15" fmla="*/ 0 h 25"/>
                  <a:gd name="T16" fmla="*/ 1 w 48"/>
                  <a:gd name="T17" fmla="*/ 0 h 25"/>
                  <a:gd name="T18" fmla="*/ 0 w 48"/>
                  <a:gd name="T19" fmla="*/ 0 h 25"/>
                  <a:gd name="T20" fmla="*/ 0 w 48"/>
                  <a:gd name="T21" fmla="*/ 0 h 25"/>
                  <a:gd name="T22" fmla="*/ 0 w 48"/>
                  <a:gd name="T23" fmla="*/ 0 h 25"/>
                  <a:gd name="T24" fmla="*/ 0 w 48"/>
                  <a:gd name="T25" fmla="*/ 0 h 25"/>
                  <a:gd name="T26" fmla="*/ 0 w 48"/>
                  <a:gd name="T27" fmla="*/ 0 h 25"/>
                  <a:gd name="T28" fmla="*/ 0 w 48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62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0 h 37"/>
                  <a:gd name="T4" fmla="*/ 0 w 30"/>
                  <a:gd name="T5" fmla="*/ 0 h 37"/>
                  <a:gd name="T6" fmla="*/ 0 w 30"/>
                  <a:gd name="T7" fmla="*/ 0 h 37"/>
                  <a:gd name="T8" fmla="*/ 0 w 30"/>
                  <a:gd name="T9" fmla="*/ 0 h 37"/>
                  <a:gd name="T10" fmla="*/ 0 w 30"/>
                  <a:gd name="T11" fmla="*/ 0 h 37"/>
                  <a:gd name="T12" fmla="*/ 0 w 30"/>
                  <a:gd name="T13" fmla="*/ 0 h 37"/>
                  <a:gd name="T14" fmla="*/ 0 w 30"/>
                  <a:gd name="T15" fmla="*/ 0 h 37"/>
                  <a:gd name="T16" fmla="*/ 0 w 30"/>
                  <a:gd name="T17" fmla="*/ 0 h 37"/>
                  <a:gd name="T18" fmla="*/ 0 w 30"/>
                  <a:gd name="T19" fmla="*/ 0 h 37"/>
                  <a:gd name="T20" fmla="*/ 0 w 30"/>
                  <a:gd name="T21" fmla="*/ 0 h 37"/>
                  <a:gd name="T22" fmla="*/ 0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63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0 w 113"/>
                  <a:gd name="T1" fmla="*/ 0 h 46"/>
                  <a:gd name="T2" fmla="*/ 0 w 113"/>
                  <a:gd name="T3" fmla="*/ 0 h 46"/>
                  <a:gd name="T4" fmla="*/ 0 w 113"/>
                  <a:gd name="T5" fmla="*/ 0 h 46"/>
                  <a:gd name="T6" fmla="*/ 0 w 113"/>
                  <a:gd name="T7" fmla="*/ 0 h 46"/>
                  <a:gd name="T8" fmla="*/ 0 w 113"/>
                  <a:gd name="T9" fmla="*/ 0 h 46"/>
                  <a:gd name="T10" fmla="*/ 0 w 113"/>
                  <a:gd name="T11" fmla="*/ 0 h 46"/>
                  <a:gd name="T12" fmla="*/ 0 w 113"/>
                  <a:gd name="T13" fmla="*/ 0 h 46"/>
                  <a:gd name="T14" fmla="*/ 0 w 113"/>
                  <a:gd name="T15" fmla="*/ 0 h 46"/>
                  <a:gd name="T16" fmla="*/ 0 w 113"/>
                  <a:gd name="T17" fmla="*/ 0 h 46"/>
                  <a:gd name="T18" fmla="*/ 0 w 113"/>
                  <a:gd name="T19" fmla="*/ 1 h 46"/>
                  <a:gd name="T20" fmla="*/ 0 w 113"/>
                  <a:gd name="T21" fmla="*/ 1 h 46"/>
                  <a:gd name="T22" fmla="*/ 0 w 113"/>
                  <a:gd name="T23" fmla="*/ 1 h 46"/>
                  <a:gd name="T24" fmla="*/ 0 w 113"/>
                  <a:gd name="T25" fmla="*/ 1 h 46"/>
                  <a:gd name="T26" fmla="*/ 0 w 113"/>
                  <a:gd name="T27" fmla="*/ 1 h 46"/>
                  <a:gd name="T28" fmla="*/ 0 w 113"/>
                  <a:gd name="T29" fmla="*/ 1 h 46"/>
                  <a:gd name="T30" fmla="*/ 1 w 113"/>
                  <a:gd name="T31" fmla="*/ 1 h 46"/>
                  <a:gd name="T32" fmla="*/ 1 w 113"/>
                  <a:gd name="T33" fmla="*/ 1 h 46"/>
                  <a:gd name="T34" fmla="*/ 1 w 113"/>
                  <a:gd name="T35" fmla="*/ 1 h 46"/>
                  <a:gd name="T36" fmla="*/ 1 w 113"/>
                  <a:gd name="T37" fmla="*/ 1 h 46"/>
                  <a:gd name="T38" fmla="*/ 1 w 113"/>
                  <a:gd name="T39" fmla="*/ 1 h 46"/>
                  <a:gd name="T40" fmla="*/ 1 w 113"/>
                  <a:gd name="T41" fmla="*/ 0 h 46"/>
                  <a:gd name="T42" fmla="*/ 1 w 113"/>
                  <a:gd name="T43" fmla="*/ 0 h 46"/>
                  <a:gd name="T44" fmla="*/ 1 w 113"/>
                  <a:gd name="T45" fmla="*/ 0 h 46"/>
                  <a:gd name="T46" fmla="*/ 1 w 113"/>
                  <a:gd name="T47" fmla="*/ 0 h 46"/>
                  <a:gd name="T48" fmla="*/ 1 w 113"/>
                  <a:gd name="T49" fmla="*/ 0 h 46"/>
                  <a:gd name="T50" fmla="*/ 1 w 113"/>
                  <a:gd name="T51" fmla="*/ 0 h 46"/>
                  <a:gd name="T52" fmla="*/ 1 w 113"/>
                  <a:gd name="T53" fmla="*/ 0 h 46"/>
                  <a:gd name="T54" fmla="*/ 1 w 113"/>
                  <a:gd name="T55" fmla="*/ 0 h 46"/>
                  <a:gd name="T56" fmla="*/ 1 w 113"/>
                  <a:gd name="T57" fmla="*/ 0 h 46"/>
                  <a:gd name="T58" fmla="*/ 1 w 113"/>
                  <a:gd name="T59" fmla="*/ 0 h 46"/>
                  <a:gd name="T60" fmla="*/ 0 w 113"/>
                  <a:gd name="T61" fmla="*/ 0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64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1 h 82"/>
                  <a:gd name="T2" fmla="*/ 0 w 153"/>
                  <a:gd name="T3" fmla="*/ 1 h 82"/>
                  <a:gd name="T4" fmla="*/ 0 w 153"/>
                  <a:gd name="T5" fmla="*/ 1 h 82"/>
                  <a:gd name="T6" fmla="*/ 0 w 153"/>
                  <a:gd name="T7" fmla="*/ 1 h 82"/>
                  <a:gd name="T8" fmla="*/ 0 w 153"/>
                  <a:gd name="T9" fmla="*/ 1 h 82"/>
                  <a:gd name="T10" fmla="*/ 0 w 153"/>
                  <a:gd name="T11" fmla="*/ 1 h 82"/>
                  <a:gd name="T12" fmla="*/ 0 w 153"/>
                  <a:gd name="T13" fmla="*/ 1 h 82"/>
                  <a:gd name="T14" fmla="*/ 0 w 153"/>
                  <a:gd name="T15" fmla="*/ 1 h 82"/>
                  <a:gd name="T16" fmla="*/ 1 w 153"/>
                  <a:gd name="T17" fmla="*/ 1 h 82"/>
                  <a:gd name="T18" fmla="*/ 1 w 153"/>
                  <a:gd name="T19" fmla="*/ 1 h 82"/>
                  <a:gd name="T20" fmla="*/ 1 w 153"/>
                  <a:gd name="T21" fmla="*/ 1 h 82"/>
                  <a:gd name="T22" fmla="*/ 1 w 153"/>
                  <a:gd name="T23" fmla="*/ 1 h 82"/>
                  <a:gd name="T24" fmla="*/ 1 w 153"/>
                  <a:gd name="T25" fmla="*/ 1 h 82"/>
                  <a:gd name="T26" fmla="*/ 1 w 153"/>
                  <a:gd name="T27" fmla="*/ 1 h 82"/>
                  <a:gd name="T28" fmla="*/ 1 w 153"/>
                  <a:gd name="T29" fmla="*/ 1 h 82"/>
                  <a:gd name="T30" fmla="*/ 1 w 153"/>
                  <a:gd name="T31" fmla="*/ 1 h 82"/>
                  <a:gd name="T32" fmla="*/ 1 w 153"/>
                  <a:gd name="T33" fmla="*/ 0 h 82"/>
                  <a:gd name="T34" fmla="*/ 1 w 153"/>
                  <a:gd name="T35" fmla="*/ 0 h 82"/>
                  <a:gd name="T36" fmla="*/ 2 w 153"/>
                  <a:gd name="T37" fmla="*/ 0 h 82"/>
                  <a:gd name="T38" fmla="*/ 2 w 153"/>
                  <a:gd name="T39" fmla="*/ 0 h 82"/>
                  <a:gd name="T40" fmla="*/ 2 w 153"/>
                  <a:gd name="T41" fmla="*/ 0 h 82"/>
                  <a:gd name="T42" fmla="*/ 1 w 153"/>
                  <a:gd name="T43" fmla="*/ 0 h 82"/>
                  <a:gd name="T44" fmla="*/ 1 w 153"/>
                  <a:gd name="T45" fmla="*/ 0 h 82"/>
                  <a:gd name="T46" fmla="*/ 1 w 153"/>
                  <a:gd name="T47" fmla="*/ 0 h 82"/>
                  <a:gd name="T48" fmla="*/ 1 w 153"/>
                  <a:gd name="T49" fmla="*/ 0 h 82"/>
                  <a:gd name="T50" fmla="*/ 1 w 153"/>
                  <a:gd name="T51" fmla="*/ 0 h 82"/>
                  <a:gd name="T52" fmla="*/ 1 w 153"/>
                  <a:gd name="T53" fmla="*/ 0 h 82"/>
                  <a:gd name="T54" fmla="*/ 1 w 153"/>
                  <a:gd name="T55" fmla="*/ 0 h 82"/>
                  <a:gd name="T56" fmla="*/ 0 w 153"/>
                  <a:gd name="T57" fmla="*/ 0 h 82"/>
                  <a:gd name="T58" fmla="*/ 0 w 153"/>
                  <a:gd name="T59" fmla="*/ 0 h 82"/>
                  <a:gd name="T60" fmla="*/ 0 w 153"/>
                  <a:gd name="T61" fmla="*/ 0 h 82"/>
                  <a:gd name="T62" fmla="*/ 0 w 153"/>
                  <a:gd name="T63" fmla="*/ 0 h 82"/>
                  <a:gd name="T64" fmla="*/ 0 w 153"/>
                  <a:gd name="T65" fmla="*/ 0 h 82"/>
                  <a:gd name="T66" fmla="*/ 0 w 153"/>
                  <a:gd name="T67" fmla="*/ 0 h 82"/>
                  <a:gd name="T68" fmla="*/ 0 w 153"/>
                  <a:gd name="T69" fmla="*/ 0 h 82"/>
                  <a:gd name="T70" fmla="*/ 0 w 153"/>
                  <a:gd name="T71" fmla="*/ 0 h 82"/>
                  <a:gd name="T72" fmla="*/ 0 w 153"/>
                  <a:gd name="T73" fmla="*/ 0 h 82"/>
                  <a:gd name="T74" fmla="*/ 0 w 153"/>
                  <a:gd name="T75" fmla="*/ 0 h 82"/>
                  <a:gd name="T76" fmla="*/ 1 w 153"/>
                  <a:gd name="T77" fmla="*/ 0 h 82"/>
                  <a:gd name="T78" fmla="*/ 0 w 153"/>
                  <a:gd name="T79" fmla="*/ 1 h 82"/>
                  <a:gd name="T80" fmla="*/ 0 w 153"/>
                  <a:gd name="T81" fmla="*/ 1 h 82"/>
                  <a:gd name="T82" fmla="*/ 0 w 153"/>
                  <a:gd name="T83" fmla="*/ 1 h 82"/>
                  <a:gd name="T84" fmla="*/ 0 w 153"/>
                  <a:gd name="T85" fmla="*/ 1 h 82"/>
                  <a:gd name="T86" fmla="*/ 0 w 153"/>
                  <a:gd name="T87" fmla="*/ 1 h 82"/>
                  <a:gd name="T88" fmla="*/ 0 w 153"/>
                  <a:gd name="T89" fmla="*/ 1 h 82"/>
                  <a:gd name="T90" fmla="*/ 0 w 153"/>
                  <a:gd name="T91" fmla="*/ 1 h 82"/>
                  <a:gd name="T92" fmla="*/ 0 w 153"/>
                  <a:gd name="T93" fmla="*/ 1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65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0 h 50"/>
                  <a:gd name="T2" fmla="*/ 0 w 86"/>
                  <a:gd name="T3" fmla="*/ 1 h 50"/>
                  <a:gd name="T4" fmla="*/ 0 w 86"/>
                  <a:gd name="T5" fmla="*/ 1 h 50"/>
                  <a:gd name="T6" fmla="*/ 0 w 86"/>
                  <a:gd name="T7" fmla="*/ 1 h 50"/>
                  <a:gd name="T8" fmla="*/ 0 w 86"/>
                  <a:gd name="T9" fmla="*/ 1 h 50"/>
                  <a:gd name="T10" fmla="*/ 0 w 86"/>
                  <a:gd name="T11" fmla="*/ 1 h 50"/>
                  <a:gd name="T12" fmla="*/ 1 w 86"/>
                  <a:gd name="T13" fmla="*/ 1 h 50"/>
                  <a:gd name="T14" fmla="*/ 1 w 86"/>
                  <a:gd name="T15" fmla="*/ 1 h 50"/>
                  <a:gd name="T16" fmla="*/ 1 w 86"/>
                  <a:gd name="T17" fmla="*/ 1 h 50"/>
                  <a:gd name="T18" fmla="*/ 1 w 86"/>
                  <a:gd name="T19" fmla="*/ 1 h 50"/>
                  <a:gd name="T20" fmla="*/ 1 w 86"/>
                  <a:gd name="T21" fmla="*/ 1 h 50"/>
                  <a:gd name="T22" fmla="*/ 1 w 86"/>
                  <a:gd name="T23" fmla="*/ 1 h 50"/>
                  <a:gd name="T24" fmla="*/ 1 w 86"/>
                  <a:gd name="T25" fmla="*/ 0 h 50"/>
                  <a:gd name="T26" fmla="*/ 1 w 86"/>
                  <a:gd name="T27" fmla="*/ 0 h 50"/>
                  <a:gd name="T28" fmla="*/ 1 w 86"/>
                  <a:gd name="T29" fmla="*/ 0 h 50"/>
                  <a:gd name="T30" fmla="*/ 1 w 86"/>
                  <a:gd name="T31" fmla="*/ 0 h 50"/>
                  <a:gd name="T32" fmla="*/ 1 w 86"/>
                  <a:gd name="T33" fmla="*/ 0 h 50"/>
                  <a:gd name="T34" fmla="*/ 1 w 86"/>
                  <a:gd name="T35" fmla="*/ 0 h 50"/>
                  <a:gd name="T36" fmla="*/ 1 w 86"/>
                  <a:gd name="T37" fmla="*/ 0 h 50"/>
                  <a:gd name="T38" fmla="*/ 1 w 86"/>
                  <a:gd name="T39" fmla="*/ 0 h 50"/>
                  <a:gd name="T40" fmla="*/ 1 w 86"/>
                  <a:gd name="T41" fmla="*/ 0 h 50"/>
                  <a:gd name="T42" fmla="*/ 0 w 86"/>
                  <a:gd name="T43" fmla="*/ 0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66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 w 172"/>
                  <a:gd name="T1" fmla="*/ 1 h 74"/>
                  <a:gd name="T2" fmla="*/ 1 w 172"/>
                  <a:gd name="T3" fmla="*/ 1 h 74"/>
                  <a:gd name="T4" fmla="*/ 1 w 172"/>
                  <a:gd name="T5" fmla="*/ 1 h 74"/>
                  <a:gd name="T6" fmla="*/ 1 w 172"/>
                  <a:gd name="T7" fmla="*/ 1 h 74"/>
                  <a:gd name="T8" fmla="*/ 1 w 172"/>
                  <a:gd name="T9" fmla="*/ 1 h 74"/>
                  <a:gd name="T10" fmla="*/ 1 w 172"/>
                  <a:gd name="T11" fmla="*/ 1 h 74"/>
                  <a:gd name="T12" fmla="*/ 0 w 172"/>
                  <a:gd name="T13" fmla="*/ 1 h 74"/>
                  <a:gd name="T14" fmla="*/ 0 w 172"/>
                  <a:gd name="T15" fmla="*/ 1 h 74"/>
                  <a:gd name="T16" fmla="*/ 0 w 172"/>
                  <a:gd name="T17" fmla="*/ 1 h 74"/>
                  <a:gd name="T18" fmla="*/ 0 w 172"/>
                  <a:gd name="T19" fmla="*/ 1 h 74"/>
                  <a:gd name="T20" fmla="*/ 0 w 172"/>
                  <a:gd name="T21" fmla="*/ 1 h 74"/>
                  <a:gd name="T22" fmla="*/ 0 w 172"/>
                  <a:gd name="T23" fmla="*/ 1 h 74"/>
                  <a:gd name="T24" fmla="*/ 0 w 172"/>
                  <a:gd name="T25" fmla="*/ 1 h 74"/>
                  <a:gd name="T26" fmla="*/ 0 w 172"/>
                  <a:gd name="T27" fmla="*/ 1 h 74"/>
                  <a:gd name="T28" fmla="*/ 0 w 172"/>
                  <a:gd name="T29" fmla="*/ 0 h 74"/>
                  <a:gd name="T30" fmla="*/ 0 w 172"/>
                  <a:gd name="T31" fmla="*/ 0 h 74"/>
                  <a:gd name="T32" fmla="*/ 0 w 172"/>
                  <a:gd name="T33" fmla="*/ 0 h 74"/>
                  <a:gd name="T34" fmla="*/ 0 w 172"/>
                  <a:gd name="T35" fmla="*/ 0 h 74"/>
                  <a:gd name="T36" fmla="*/ 0 w 172"/>
                  <a:gd name="T37" fmla="*/ 0 h 74"/>
                  <a:gd name="T38" fmla="*/ 0 w 172"/>
                  <a:gd name="T39" fmla="*/ 0 h 74"/>
                  <a:gd name="T40" fmla="*/ 0 w 172"/>
                  <a:gd name="T41" fmla="*/ 0 h 74"/>
                  <a:gd name="T42" fmla="*/ 0 w 172"/>
                  <a:gd name="T43" fmla="*/ 0 h 74"/>
                  <a:gd name="T44" fmla="*/ 0 w 172"/>
                  <a:gd name="T45" fmla="*/ 0 h 74"/>
                  <a:gd name="T46" fmla="*/ 0 w 172"/>
                  <a:gd name="T47" fmla="*/ 0 h 74"/>
                  <a:gd name="T48" fmla="*/ 0 w 172"/>
                  <a:gd name="T49" fmla="*/ 0 h 74"/>
                  <a:gd name="T50" fmla="*/ 0 w 172"/>
                  <a:gd name="T51" fmla="*/ 0 h 74"/>
                  <a:gd name="T52" fmla="*/ 1 w 172"/>
                  <a:gd name="T53" fmla="*/ 0 h 74"/>
                  <a:gd name="T54" fmla="*/ 1 w 172"/>
                  <a:gd name="T55" fmla="*/ 0 h 74"/>
                  <a:gd name="T56" fmla="*/ 1 w 172"/>
                  <a:gd name="T57" fmla="*/ 0 h 74"/>
                  <a:gd name="T58" fmla="*/ 1 w 172"/>
                  <a:gd name="T59" fmla="*/ 0 h 74"/>
                  <a:gd name="T60" fmla="*/ 1 w 172"/>
                  <a:gd name="T61" fmla="*/ 0 h 74"/>
                  <a:gd name="T62" fmla="*/ 1 w 172"/>
                  <a:gd name="T63" fmla="*/ 0 h 74"/>
                  <a:gd name="T64" fmla="*/ 1 w 172"/>
                  <a:gd name="T65" fmla="*/ 0 h 74"/>
                  <a:gd name="T66" fmla="*/ 1 w 172"/>
                  <a:gd name="T67" fmla="*/ 0 h 74"/>
                  <a:gd name="T68" fmla="*/ 2 w 172"/>
                  <a:gd name="T69" fmla="*/ 0 h 74"/>
                  <a:gd name="T70" fmla="*/ 2 w 172"/>
                  <a:gd name="T71" fmla="*/ 0 h 74"/>
                  <a:gd name="T72" fmla="*/ 2 w 172"/>
                  <a:gd name="T73" fmla="*/ 0 h 74"/>
                  <a:gd name="T74" fmla="*/ 2 w 172"/>
                  <a:gd name="T75" fmla="*/ 1 h 74"/>
                  <a:gd name="T76" fmla="*/ 2 w 172"/>
                  <a:gd name="T77" fmla="*/ 1 h 74"/>
                  <a:gd name="T78" fmla="*/ 2 w 172"/>
                  <a:gd name="T79" fmla="*/ 1 h 74"/>
                  <a:gd name="T80" fmla="*/ 2 w 172"/>
                  <a:gd name="T81" fmla="*/ 1 h 74"/>
                  <a:gd name="T82" fmla="*/ 2 w 172"/>
                  <a:gd name="T83" fmla="*/ 1 h 74"/>
                  <a:gd name="T84" fmla="*/ 2 w 172"/>
                  <a:gd name="T85" fmla="*/ 1 h 74"/>
                  <a:gd name="T86" fmla="*/ 2 w 172"/>
                  <a:gd name="T87" fmla="*/ 1 h 74"/>
                  <a:gd name="T88" fmla="*/ 2 w 172"/>
                  <a:gd name="T89" fmla="*/ 1 h 74"/>
                  <a:gd name="T90" fmla="*/ 1 w 172"/>
                  <a:gd name="T91" fmla="*/ 1 h 74"/>
                  <a:gd name="T92" fmla="*/ 1 w 172"/>
                  <a:gd name="T93" fmla="*/ 1 h 74"/>
                  <a:gd name="T94" fmla="*/ 1 w 172"/>
                  <a:gd name="T95" fmla="*/ 1 h 74"/>
                  <a:gd name="T96" fmla="*/ 1 w 172"/>
                  <a:gd name="T97" fmla="*/ 1 h 74"/>
                  <a:gd name="T98" fmla="*/ 1 w 172"/>
                  <a:gd name="T99" fmla="*/ 1 h 74"/>
                  <a:gd name="T100" fmla="*/ 1 w 172"/>
                  <a:gd name="T101" fmla="*/ 1 h 74"/>
                  <a:gd name="T102" fmla="*/ 1 w 172"/>
                  <a:gd name="T103" fmla="*/ 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67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0 w 120"/>
                  <a:gd name="T1" fmla="*/ 1 h 49"/>
                  <a:gd name="T2" fmla="*/ 1 w 120"/>
                  <a:gd name="T3" fmla="*/ 1 h 49"/>
                  <a:gd name="T4" fmla="*/ 1 w 120"/>
                  <a:gd name="T5" fmla="*/ 1 h 49"/>
                  <a:gd name="T6" fmla="*/ 1 w 120"/>
                  <a:gd name="T7" fmla="*/ 1 h 49"/>
                  <a:gd name="T8" fmla="*/ 1 w 120"/>
                  <a:gd name="T9" fmla="*/ 1 h 49"/>
                  <a:gd name="T10" fmla="*/ 1 w 120"/>
                  <a:gd name="T11" fmla="*/ 1 h 49"/>
                  <a:gd name="T12" fmla="*/ 1 w 120"/>
                  <a:gd name="T13" fmla="*/ 1 h 49"/>
                  <a:gd name="T14" fmla="*/ 1 w 120"/>
                  <a:gd name="T15" fmla="*/ 0 h 49"/>
                  <a:gd name="T16" fmla="*/ 1 w 120"/>
                  <a:gd name="T17" fmla="*/ 0 h 49"/>
                  <a:gd name="T18" fmla="*/ 1 w 120"/>
                  <a:gd name="T19" fmla="*/ 0 h 49"/>
                  <a:gd name="T20" fmla="*/ 1 w 120"/>
                  <a:gd name="T21" fmla="*/ 0 h 49"/>
                  <a:gd name="T22" fmla="*/ 1 w 120"/>
                  <a:gd name="T23" fmla="*/ 0 h 49"/>
                  <a:gd name="T24" fmla="*/ 1 w 120"/>
                  <a:gd name="T25" fmla="*/ 0 h 49"/>
                  <a:gd name="T26" fmla="*/ 1 w 120"/>
                  <a:gd name="T27" fmla="*/ 0 h 49"/>
                  <a:gd name="T28" fmla="*/ 1 w 120"/>
                  <a:gd name="T29" fmla="*/ 0 h 49"/>
                  <a:gd name="T30" fmla="*/ 0 w 120"/>
                  <a:gd name="T31" fmla="*/ 0 h 49"/>
                  <a:gd name="T32" fmla="*/ 0 w 120"/>
                  <a:gd name="T33" fmla="*/ 0 h 49"/>
                  <a:gd name="T34" fmla="*/ 0 w 120"/>
                  <a:gd name="T35" fmla="*/ 0 h 49"/>
                  <a:gd name="T36" fmla="*/ 0 w 120"/>
                  <a:gd name="T37" fmla="*/ 0 h 49"/>
                  <a:gd name="T38" fmla="*/ 0 w 120"/>
                  <a:gd name="T39" fmla="*/ 0 h 49"/>
                  <a:gd name="T40" fmla="*/ 0 w 120"/>
                  <a:gd name="T41" fmla="*/ 0 h 49"/>
                  <a:gd name="T42" fmla="*/ 0 w 120"/>
                  <a:gd name="T43" fmla="*/ 1 h 49"/>
                  <a:gd name="T44" fmla="*/ 0 w 120"/>
                  <a:gd name="T45" fmla="*/ 1 h 49"/>
                  <a:gd name="T46" fmla="*/ 0 w 120"/>
                  <a:gd name="T47" fmla="*/ 1 h 49"/>
                  <a:gd name="T48" fmla="*/ 0 w 120"/>
                  <a:gd name="T49" fmla="*/ 1 h 49"/>
                  <a:gd name="T50" fmla="*/ 0 w 120"/>
                  <a:gd name="T51" fmla="*/ 1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68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0 w 85"/>
                  <a:gd name="T1" fmla="*/ 0 h 61"/>
                  <a:gd name="T2" fmla="*/ 0 w 85"/>
                  <a:gd name="T3" fmla="*/ 0 h 61"/>
                  <a:gd name="T4" fmla="*/ 0 w 85"/>
                  <a:gd name="T5" fmla="*/ 0 h 61"/>
                  <a:gd name="T6" fmla="*/ 0 w 85"/>
                  <a:gd name="T7" fmla="*/ 0 h 61"/>
                  <a:gd name="T8" fmla="*/ 0 w 85"/>
                  <a:gd name="T9" fmla="*/ 0 h 61"/>
                  <a:gd name="T10" fmla="*/ 0 w 85"/>
                  <a:gd name="T11" fmla="*/ 0 h 61"/>
                  <a:gd name="T12" fmla="*/ 0 w 85"/>
                  <a:gd name="T13" fmla="*/ 0 h 61"/>
                  <a:gd name="T14" fmla="*/ 0 w 85"/>
                  <a:gd name="T15" fmla="*/ 0 h 61"/>
                  <a:gd name="T16" fmla="*/ 0 w 85"/>
                  <a:gd name="T17" fmla="*/ 0 h 61"/>
                  <a:gd name="T18" fmla="*/ 0 w 85"/>
                  <a:gd name="T19" fmla="*/ 0 h 61"/>
                  <a:gd name="T20" fmla="*/ 0 w 85"/>
                  <a:gd name="T21" fmla="*/ 0 h 61"/>
                  <a:gd name="T22" fmla="*/ 0 w 85"/>
                  <a:gd name="T23" fmla="*/ 1 h 61"/>
                  <a:gd name="T24" fmla="*/ 0 w 85"/>
                  <a:gd name="T25" fmla="*/ 1 h 61"/>
                  <a:gd name="T26" fmla="*/ 0 w 85"/>
                  <a:gd name="T27" fmla="*/ 1 h 61"/>
                  <a:gd name="T28" fmla="*/ 0 w 85"/>
                  <a:gd name="T29" fmla="*/ 1 h 61"/>
                  <a:gd name="T30" fmla="*/ 0 w 85"/>
                  <a:gd name="T31" fmla="*/ 1 h 61"/>
                  <a:gd name="T32" fmla="*/ 1 w 85"/>
                  <a:gd name="T33" fmla="*/ 1 h 61"/>
                  <a:gd name="T34" fmla="*/ 1 w 85"/>
                  <a:gd name="T35" fmla="*/ 1 h 61"/>
                  <a:gd name="T36" fmla="*/ 1 w 85"/>
                  <a:gd name="T37" fmla="*/ 1 h 61"/>
                  <a:gd name="T38" fmla="*/ 1 w 85"/>
                  <a:gd name="T39" fmla="*/ 1 h 61"/>
                  <a:gd name="T40" fmla="*/ 1 w 85"/>
                  <a:gd name="T41" fmla="*/ 1 h 61"/>
                  <a:gd name="T42" fmla="*/ 1 w 85"/>
                  <a:gd name="T43" fmla="*/ 1 h 61"/>
                  <a:gd name="T44" fmla="*/ 1 w 85"/>
                  <a:gd name="T45" fmla="*/ 1 h 61"/>
                  <a:gd name="T46" fmla="*/ 1 w 85"/>
                  <a:gd name="T47" fmla="*/ 0 h 61"/>
                  <a:gd name="T48" fmla="*/ 1 w 85"/>
                  <a:gd name="T49" fmla="*/ 0 h 61"/>
                  <a:gd name="T50" fmla="*/ 1 w 85"/>
                  <a:gd name="T51" fmla="*/ 0 h 61"/>
                  <a:gd name="T52" fmla="*/ 1 w 85"/>
                  <a:gd name="T53" fmla="*/ 0 h 61"/>
                  <a:gd name="T54" fmla="*/ 0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69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0 h 19"/>
                  <a:gd name="T2" fmla="*/ 0 w 100"/>
                  <a:gd name="T3" fmla="*/ 0 h 19"/>
                  <a:gd name="T4" fmla="*/ 0 w 100"/>
                  <a:gd name="T5" fmla="*/ 0 h 19"/>
                  <a:gd name="T6" fmla="*/ 0 w 100"/>
                  <a:gd name="T7" fmla="*/ 0 h 19"/>
                  <a:gd name="T8" fmla="*/ 0 w 100"/>
                  <a:gd name="T9" fmla="*/ 0 h 19"/>
                  <a:gd name="T10" fmla="*/ 1 w 100"/>
                  <a:gd name="T11" fmla="*/ 0 h 19"/>
                  <a:gd name="T12" fmla="*/ 1 w 100"/>
                  <a:gd name="T13" fmla="*/ 0 h 19"/>
                  <a:gd name="T14" fmla="*/ 1 w 100"/>
                  <a:gd name="T15" fmla="*/ 0 h 19"/>
                  <a:gd name="T16" fmla="*/ 0 w 100"/>
                  <a:gd name="T17" fmla="*/ 0 h 19"/>
                  <a:gd name="T18" fmla="*/ 0 w 100"/>
                  <a:gd name="T19" fmla="*/ 0 h 19"/>
                  <a:gd name="T20" fmla="*/ 0 w 100"/>
                  <a:gd name="T21" fmla="*/ 0 h 19"/>
                  <a:gd name="T22" fmla="*/ 0 w 100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70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0 h 45"/>
                  <a:gd name="T2" fmla="*/ 0 w 166"/>
                  <a:gd name="T3" fmla="*/ 0 h 45"/>
                  <a:gd name="T4" fmla="*/ 0 w 166"/>
                  <a:gd name="T5" fmla="*/ 0 h 45"/>
                  <a:gd name="T6" fmla="*/ 0 w 166"/>
                  <a:gd name="T7" fmla="*/ 0 h 45"/>
                  <a:gd name="T8" fmla="*/ 0 w 166"/>
                  <a:gd name="T9" fmla="*/ 0 h 45"/>
                  <a:gd name="T10" fmla="*/ 0 w 166"/>
                  <a:gd name="T11" fmla="*/ 0 h 45"/>
                  <a:gd name="T12" fmla="*/ 0 w 166"/>
                  <a:gd name="T13" fmla="*/ 1 h 45"/>
                  <a:gd name="T14" fmla="*/ 1 w 166"/>
                  <a:gd name="T15" fmla="*/ 1 h 45"/>
                  <a:gd name="T16" fmla="*/ 1 w 166"/>
                  <a:gd name="T17" fmla="*/ 1 h 45"/>
                  <a:gd name="T18" fmla="*/ 2 w 166"/>
                  <a:gd name="T19" fmla="*/ 0 h 45"/>
                  <a:gd name="T20" fmla="*/ 2 w 166"/>
                  <a:gd name="T21" fmla="*/ 0 h 45"/>
                  <a:gd name="T22" fmla="*/ 1 w 166"/>
                  <a:gd name="T23" fmla="*/ 0 h 45"/>
                  <a:gd name="T24" fmla="*/ 1 w 166"/>
                  <a:gd name="T25" fmla="*/ 0 h 45"/>
                  <a:gd name="T26" fmla="*/ 1 w 166"/>
                  <a:gd name="T27" fmla="*/ 0 h 45"/>
                  <a:gd name="T28" fmla="*/ 1 w 166"/>
                  <a:gd name="T29" fmla="*/ 0 h 45"/>
                  <a:gd name="T30" fmla="*/ 1 w 166"/>
                  <a:gd name="T31" fmla="*/ 0 h 45"/>
                  <a:gd name="T32" fmla="*/ 0 w 166"/>
                  <a:gd name="T33" fmla="*/ 0 h 45"/>
                  <a:gd name="T34" fmla="*/ 0 w 166"/>
                  <a:gd name="T35" fmla="*/ 0 h 45"/>
                  <a:gd name="T36" fmla="*/ 0 w 166"/>
                  <a:gd name="T37" fmla="*/ 0 h 45"/>
                  <a:gd name="T38" fmla="*/ 0 w 166"/>
                  <a:gd name="T39" fmla="*/ 0 h 45"/>
                  <a:gd name="T40" fmla="*/ 0 w 166"/>
                  <a:gd name="T41" fmla="*/ 0 h 45"/>
                  <a:gd name="T42" fmla="*/ 0 w 166"/>
                  <a:gd name="T43" fmla="*/ 0 h 45"/>
                  <a:gd name="T44" fmla="*/ 0 w 166"/>
                  <a:gd name="T45" fmla="*/ 0 h 45"/>
                  <a:gd name="T46" fmla="*/ 0 w 166"/>
                  <a:gd name="T47" fmla="*/ 0 h 45"/>
                  <a:gd name="T48" fmla="*/ 0 w 166"/>
                  <a:gd name="T49" fmla="*/ 0 h 45"/>
                  <a:gd name="T50" fmla="*/ 0 w 166"/>
                  <a:gd name="T51" fmla="*/ 0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71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0 h 25"/>
                  <a:gd name="T4" fmla="*/ 0 w 33"/>
                  <a:gd name="T5" fmla="*/ 0 h 25"/>
                  <a:gd name="T6" fmla="*/ 0 w 33"/>
                  <a:gd name="T7" fmla="*/ 0 h 25"/>
                  <a:gd name="T8" fmla="*/ 0 w 33"/>
                  <a:gd name="T9" fmla="*/ 0 h 25"/>
                  <a:gd name="T10" fmla="*/ 0 w 33"/>
                  <a:gd name="T11" fmla="*/ 0 h 25"/>
                  <a:gd name="T12" fmla="*/ 0 w 33"/>
                  <a:gd name="T13" fmla="*/ 0 h 25"/>
                  <a:gd name="T14" fmla="*/ 0 w 33"/>
                  <a:gd name="T15" fmla="*/ 0 h 25"/>
                  <a:gd name="T16" fmla="*/ 0 w 33"/>
                  <a:gd name="T17" fmla="*/ 0 h 25"/>
                  <a:gd name="T18" fmla="*/ 0 w 33"/>
                  <a:gd name="T19" fmla="*/ 0 h 25"/>
                  <a:gd name="T20" fmla="*/ 0 w 33"/>
                  <a:gd name="T21" fmla="*/ 0 h 25"/>
                  <a:gd name="T22" fmla="*/ 0 w 33"/>
                  <a:gd name="T23" fmla="*/ 0 h 25"/>
                  <a:gd name="T24" fmla="*/ 0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72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1 h 62"/>
                  <a:gd name="T2" fmla="*/ 0 w 48"/>
                  <a:gd name="T3" fmla="*/ 1 h 62"/>
                  <a:gd name="T4" fmla="*/ 0 w 48"/>
                  <a:gd name="T5" fmla="*/ 1 h 62"/>
                  <a:gd name="T6" fmla="*/ 0 w 48"/>
                  <a:gd name="T7" fmla="*/ 1 h 62"/>
                  <a:gd name="T8" fmla="*/ 0 w 48"/>
                  <a:gd name="T9" fmla="*/ 0 h 62"/>
                  <a:gd name="T10" fmla="*/ 1 w 48"/>
                  <a:gd name="T11" fmla="*/ 0 h 62"/>
                  <a:gd name="T12" fmla="*/ 1 w 48"/>
                  <a:gd name="T13" fmla="*/ 0 h 62"/>
                  <a:gd name="T14" fmla="*/ 1 w 48"/>
                  <a:gd name="T15" fmla="*/ 0 h 62"/>
                  <a:gd name="T16" fmla="*/ 1 w 48"/>
                  <a:gd name="T17" fmla="*/ 0 h 62"/>
                  <a:gd name="T18" fmla="*/ 0 w 48"/>
                  <a:gd name="T19" fmla="*/ 0 h 62"/>
                  <a:gd name="T20" fmla="*/ 0 w 48"/>
                  <a:gd name="T21" fmla="*/ 0 h 62"/>
                  <a:gd name="T22" fmla="*/ 0 w 48"/>
                  <a:gd name="T23" fmla="*/ 0 h 62"/>
                  <a:gd name="T24" fmla="*/ 0 w 48"/>
                  <a:gd name="T25" fmla="*/ 0 h 62"/>
                  <a:gd name="T26" fmla="*/ 0 w 48"/>
                  <a:gd name="T27" fmla="*/ 0 h 62"/>
                  <a:gd name="T28" fmla="*/ 0 w 48"/>
                  <a:gd name="T29" fmla="*/ 0 h 62"/>
                  <a:gd name="T30" fmla="*/ 0 w 48"/>
                  <a:gd name="T31" fmla="*/ 0 h 62"/>
                  <a:gd name="T32" fmla="*/ 0 w 48"/>
                  <a:gd name="T33" fmla="*/ 0 h 62"/>
                  <a:gd name="T34" fmla="*/ 0 w 48"/>
                  <a:gd name="T35" fmla="*/ 0 h 62"/>
                  <a:gd name="T36" fmla="*/ 0 w 48"/>
                  <a:gd name="T37" fmla="*/ 1 h 62"/>
                  <a:gd name="T38" fmla="*/ 0 w 48"/>
                  <a:gd name="T39" fmla="*/ 1 h 62"/>
                  <a:gd name="T40" fmla="*/ 0 w 48"/>
                  <a:gd name="T41" fmla="*/ 1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73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1 w 113"/>
                  <a:gd name="T1" fmla="*/ 0 h 62"/>
                  <a:gd name="T2" fmla="*/ 0 w 113"/>
                  <a:gd name="T3" fmla="*/ 0 h 62"/>
                  <a:gd name="T4" fmla="*/ 0 w 113"/>
                  <a:gd name="T5" fmla="*/ 0 h 62"/>
                  <a:gd name="T6" fmla="*/ 0 w 113"/>
                  <a:gd name="T7" fmla="*/ 0 h 62"/>
                  <a:gd name="T8" fmla="*/ 0 w 113"/>
                  <a:gd name="T9" fmla="*/ 0 h 62"/>
                  <a:gd name="T10" fmla="*/ 0 w 113"/>
                  <a:gd name="T11" fmla="*/ 1 h 62"/>
                  <a:gd name="T12" fmla="*/ 0 w 113"/>
                  <a:gd name="T13" fmla="*/ 1 h 62"/>
                  <a:gd name="T14" fmla="*/ 1 w 113"/>
                  <a:gd name="T15" fmla="*/ 1 h 62"/>
                  <a:gd name="T16" fmla="*/ 1 w 113"/>
                  <a:gd name="T17" fmla="*/ 1 h 62"/>
                  <a:gd name="T18" fmla="*/ 1 w 113"/>
                  <a:gd name="T19" fmla="*/ 1 h 62"/>
                  <a:gd name="T20" fmla="*/ 1 w 113"/>
                  <a:gd name="T21" fmla="*/ 1 h 62"/>
                  <a:gd name="T22" fmla="*/ 1 w 113"/>
                  <a:gd name="T23" fmla="*/ 1 h 62"/>
                  <a:gd name="T24" fmla="*/ 1 w 113"/>
                  <a:gd name="T25" fmla="*/ 1 h 62"/>
                  <a:gd name="T26" fmla="*/ 1 w 113"/>
                  <a:gd name="T27" fmla="*/ 1 h 62"/>
                  <a:gd name="T28" fmla="*/ 1 w 113"/>
                  <a:gd name="T29" fmla="*/ 1 h 62"/>
                  <a:gd name="T30" fmla="*/ 1 w 113"/>
                  <a:gd name="T31" fmla="*/ 1 h 62"/>
                  <a:gd name="T32" fmla="*/ 1 w 113"/>
                  <a:gd name="T33" fmla="*/ 1 h 62"/>
                  <a:gd name="T34" fmla="*/ 1 w 113"/>
                  <a:gd name="T35" fmla="*/ 0 h 62"/>
                  <a:gd name="T36" fmla="*/ 1 w 113"/>
                  <a:gd name="T37" fmla="*/ 0 h 62"/>
                  <a:gd name="T38" fmla="*/ 1 w 113"/>
                  <a:gd name="T39" fmla="*/ 0 h 62"/>
                  <a:gd name="T40" fmla="*/ 1 w 113"/>
                  <a:gd name="T41" fmla="*/ 0 h 62"/>
                  <a:gd name="T42" fmla="*/ 1 w 113"/>
                  <a:gd name="T43" fmla="*/ 0 h 62"/>
                  <a:gd name="T44" fmla="*/ 1 w 113"/>
                  <a:gd name="T45" fmla="*/ 0 h 62"/>
                  <a:gd name="T46" fmla="*/ 1 w 113"/>
                  <a:gd name="T47" fmla="*/ 0 h 62"/>
                  <a:gd name="T48" fmla="*/ 1 w 113"/>
                  <a:gd name="T49" fmla="*/ 0 h 62"/>
                  <a:gd name="T50" fmla="*/ 1 w 113"/>
                  <a:gd name="T51" fmla="*/ 0 h 62"/>
                  <a:gd name="T52" fmla="*/ 1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74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0 w 93"/>
                  <a:gd name="T3" fmla="*/ 0 h 50"/>
                  <a:gd name="T4" fmla="*/ 0 w 93"/>
                  <a:gd name="T5" fmla="*/ 0 h 50"/>
                  <a:gd name="T6" fmla="*/ 0 w 93"/>
                  <a:gd name="T7" fmla="*/ 0 h 50"/>
                  <a:gd name="T8" fmla="*/ 1 w 93"/>
                  <a:gd name="T9" fmla="*/ 0 h 50"/>
                  <a:gd name="T10" fmla="*/ 1 w 93"/>
                  <a:gd name="T11" fmla="*/ 0 h 50"/>
                  <a:gd name="T12" fmla="*/ 1 w 93"/>
                  <a:gd name="T13" fmla="*/ 0 h 50"/>
                  <a:gd name="T14" fmla="*/ 1 w 93"/>
                  <a:gd name="T15" fmla="*/ 0 h 50"/>
                  <a:gd name="T16" fmla="*/ 1 w 93"/>
                  <a:gd name="T17" fmla="*/ 0 h 50"/>
                  <a:gd name="T18" fmla="*/ 1 w 93"/>
                  <a:gd name="T19" fmla="*/ 0 h 50"/>
                  <a:gd name="T20" fmla="*/ 1 w 93"/>
                  <a:gd name="T21" fmla="*/ 0 h 50"/>
                  <a:gd name="T22" fmla="*/ 1 w 93"/>
                  <a:gd name="T23" fmla="*/ 0 h 50"/>
                  <a:gd name="T24" fmla="*/ 1 w 93"/>
                  <a:gd name="T25" fmla="*/ 0 h 50"/>
                  <a:gd name="T26" fmla="*/ 1 w 93"/>
                  <a:gd name="T27" fmla="*/ 0 h 50"/>
                  <a:gd name="T28" fmla="*/ 1 w 93"/>
                  <a:gd name="T29" fmla="*/ 0 h 50"/>
                  <a:gd name="T30" fmla="*/ 1 w 93"/>
                  <a:gd name="T31" fmla="*/ 0 h 50"/>
                  <a:gd name="T32" fmla="*/ 1 w 93"/>
                  <a:gd name="T33" fmla="*/ 0 h 50"/>
                  <a:gd name="T34" fmla="*/ 0 w 93"/>
                  <a:gd name="T35" fmla="*/ 0 h 50"/>
                  <a:gd name="T36" fmla="*/ 0 w 93"/>
                  <a:gd name="T37" fmla="*/ 1 h 50"/>
                  <a:gd name="T38" fmla="*/ 0 w 93"/>
                  <a:gd name="T39" fmla="*/ 1 h 50"/>
                  <a:gd name="T40" fmla="*/ 0 w 93"/>
                  <a:gd name="T41" fmla="*/ 0 h 50"/>
                  <a:gd name="T42" fmla="*/ 0 w 93"/>
                  <a:gd name="T43" fmla="*/ 0 h 50"/>
                  <a:gd name="T44" fmla="*/ 0 w 93"/>
                  <a:gd name="T45" fmla="*/ 0 h 50"/>
                  <a:gd name="T46" fmla="*/ 0 w 93"/>
                  <a:gd name="T47" fmla="*/ 0 h 50"/>
                  <a:gd name="T48" fmla="*/ 0 w 93"/>
                  <a:gd name="T49" fmla="*/ 0 h 50"/>
                  <a:gd name="T50" fmla="*/ 0 w 93"/>
                  <a:gd name="T51" fmla="*/ 0 h 50"/>
                  <a:gd name="T52" fmla="*/ 0 w 93"/>
                  <a:gd name="T53" fmla="*/ 0 h 50"/>
                  <a:gd name="T54" fmla="*/ 0 w 93"/>
                  <a:gd name="T55" fmla="*/ 0 h 50"/>
                  <a:gd name="T56" fmla="*/ 0 w 93"/>
                  <a:gd name="T57" fmla="*/ 0 h 50"/>
                  <a:gd name="T58" fmla="*/ 0 w 93"/>
                  <a:gd name="T59" fmla="*/ 0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75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0 w 1029"/>
                  <a:gd name="T1" fmla="*/ 1 h 604"/>
                  <a:gd name="T2" fmla="*/ 1 w 1029"/>
                  <a:gd name="T3" fmla="*/ 1 h 604"/>
                  <a:gd name="T4" fmla="*/ 3 w 1029"/>
                  <a:gd name="T5" fmla="*/ 0 h 604"/>
                  <a:gd name="T6" fmla="*/ 2 w 1029"/>
                  <a:gd name="T7" fmla="*/ 1 h 604"/>
                  <a:gd name="T8" fmla="*/ 2 w 1029"/>
                  <a:gd name="T9" fmla="*/ 1 h 604"/>
                  <a:gd name="T10" fmla="*/ 3 w 1029"/>
                  <a:gd name="T11" fmla="*/ 1 h 604"/>
                  <a:gd name="T12" fmla="*/ 4 w 1029"/>
                  <a:gd name="T13" fmla="*/ 0 h 604"/>
                  <a:gd name="T14" fmla="*/ 5 w 1029"/>
                  <a:gd name="T15" fmla="*/ 0 h 604"/>
                  <a:gd name="T16" fmla="*/ 5 w 1029"/>
                  <a:gd name="T17" fmla="*/ 1 h 604"/>
                  <a:gd name="T18" fmla="*/ 6 w 1029"/>
                  <a:gd name="T19" fmla="*/ 1 h 604"/>
                  <a:gd name="T20" fmla="*/ 7 w 1029"/>
                  <a:gd name="T21" fmla="*/ 1 h 604"/>
                  <a:gd name="T22" fmla="*/ 8 w 1029"/>
                  <a:gd name="T23" fmla="*/ 1 h 604"/>
                  <a:gd name="T24" fmla="*/ 8 w 1029"/>
                  <a:gd name="T25" fmla="*/ 2 h 604"/>
                  <a:gd name="T26" fmla="*/ 8 w 1029"/>
                  <a:gd name="T27" fmla="*/ 2 h 604"/>
                  <a:gd name="T28" fmla="*/ 9 w 1029"/>
                  <a:gd name="T29" fmla="*/ 2 h 604"/>
                  <a:gd name="T30" fmla="*/ 9 w 1029"/>
                  <a:gd name="T31" fmla="*/ 2 h 604"/>
                  <a:gd name="T32" fmla="*/ 9 w 1029"/>
                  <a:gd name="T33" fmla="*/ 3 h 604"/>
                  <a:gd name="T34" fmla="*/ 8 w 1029"/>
                  <a:gd name="T35" fmla="*/ 3 h 604"/>
                  <a:gd name="T36" fmla="*/ 9 w 1029"/>
                  <a:gd name="T37" fmla="*/ 3 h 604"/>
                  <a:gd name="T38" fmla="*/ 10 w 1029"/>
                  <a:gd name="T39" fmla="*/ 4 h 604"/>
                  <a:gd name="T40" fmla="*/ 10 w 1029"/>
                  <a:gd name="T41" fmla="*/ 4 h 604"/>
                  <a:gd name="T42" fmla="*/ 11 w 1029"/>
                  <a:gd name="T43" fmla="*/ 4 h 604"/>
                  <a:gd name="T44" fmla="*/ 10 w 1029"/>
                  <a:gd name="T45" fmla="*/ 5 h 604"/>
                  <a:gd name="T46" fmla="*/ 10 w 1029"/>
                  <a:gd name="T47" fmla="*/ 5 h 604"/>
                  <a:gd name="T48" fmla="*/ 9 w 1029"/>
                  <a:gd name="T49" fmla="*/ 5 h 604"/>
                  <a:gd name="T50" fmla="*/ 9 w 1029"/>
                  <a:gd name="T51" fmla="*/ 5 h 604"/>
                  <a:gd name="T52" fmla="*/ 9 w 1029"/>
                  <a:gd name="T53" fmla="*/ 5 h 604"/>
                  <a:gd name="T54" fmla="*/ 8 w 1029"/>
                  <a:gd name="T55" fmla="*/ 4 h 604"/>
                  <a:gd name="T56" fmla="*/ 8 w 1029"/>
                  <a:gd name="T57" fmla="*/ 4 h 604"/>
                  <a:gd name="T58" fmla="*/ 8 w 1029"/>
                  <a:gd name="T59" fmla="*/ 5 h 604"/>
                  <a:gd name="T60" fmla="*/ 8 w 1029"/>
                  <a:gd name="T61" fmla="*/ 5 h 604"/>
                  <a:gd name="T62" fmla="*/ 8 w 1029"/>
                  <a:gd name="T63" fmla="*/ 6 h 604"/>
                  <a:gd name="T64" fmla="*/ 8 w 1029"/>
                  <a:gd name="T65" fmla="*/ 6 h 604"/>
                  <a:gd name="T66" fmla="*/ 7 w 1029"/>
                  <a:gd name="T67" fmla="*/ 7 h 604"/>
                  <a:gd name="T68" fmla="*/ 7 w 1029"/>
                  <a:gd name="T69" fmla="*/ 6 h 604"/>
                  <a:gd name="T70" fmla="*/ 7 w 1029"/>
                  <a:gd name="T71" fmla="*/ 7 h 604"/>
                  <a:gd name="T72" fmla="*/ 7 w 1029"/>
                  <a:gd name="T73" fmla="*/ 7 h 604"/>
                  <a:gd name="T74" fmla="*/ 5 w 1029"/>
                  <a:gd name="T75" fmla="*/ 7 h 604"/>
                  <a:gd name="T76" fmla="*/ 5 w 1029"/>
                  <a:gd name="T77" fmla="*/ 6 h 604"/>
                  <a:gd name="T78" fmla="*/ 5 w 1029"/>
                  <a:gd name="T79" fmla="*/ 6 h 604"/>
                  <a:gd name="T80" fmla="*/ 4 w 1029"/>
                  <a:gd name="T81" fmla="*/ 5 h 604"/>
                  <a:gd name="T82" fmla="*/ 4 w 1029"/>
                  <a:gd name="T83" fmla="*/ 5 h 604"/>
                  <a:gd name="T84" fmla="*/ 5 w 1029"/>
                  <a:gd name="T85" fmla="*/ 5 h 604"/>
                  <a:gd name="T86" fmla="*/ 5 w 1029"/>
                  <a:gd name="T87" fmla="*/ 4 h 604"/>
                  <a:gd name="T88" fmla="*/ 6 w 1029"/>
                  <a:gd name="T89" fmla="*/ 4 h 604"/>
                  <a:gd name="T90" fmla="*/ 7 w 1029"/>
                  <a:gd name="T91" fmla="*/ 5 h 604"/>
                  <a:gd name="T92" fmla="*/ 7 w 1029"/>
                  <a:gd name="T93" fmla="*/ 5 h 604"/>
                  <a:gd name="T94" fmla="*/ 6 w 1029"/>
                  <a:gd name="T95" fmla="*/ 4 h 604"/>
                  <a:gd name="T96" fmla="*/ 6 w 1029"/>
                  <a:gd name="T97" fmla="*/ 4 h 604"/>
                  <a:gd name="T98" fmla="*/ 6 w 1029"/>
                  <a:gd name="T99" fmla="*/ 4 h 604"/>
                  <a:gd name="T100" fmla="*/ 6 w 1029"/>
                  <a:gd name="T101" fmla="*/ 4 h 604"/>
                  <a:gd name="T102" fmla="*/ 6 w 1029"/>
                  <a:gd name="T103" fmla="*/ 3 h 604"/>
                  <a:gd name="T104" fmla="*/ 5 w 1029"/>
                  <a:gd name="T105" fmla="*/ 3 h 604"/>
                  <a:gd name="T106" fmla="*/ 5 w 1029"/>
                  <a:gd name="T107" fmla="*/ 2 h 604"/>
                  <a:gd name="T108" fmla="*/ 5 w 1029"/>
                  <a:gd name="T109" fmla="*/ 2 h 604"/>
                  <a:gd name="T110" fmla="*/ 5 w 1029"/>
                  <a:gd name="T111" fmla="*/ 2 h 604"/>
                  <a:gd name="T112" fmla="*/ 4 w 1029"/>
                  <a:gd name="T113" fmla="*/ 2 h 604"/>
                  <a:gd name="T114" fmla="*/ 2 w 1029"/>
                  <a:gd name="T115" fmla="*/ 2 h 604"/>
                  <a:gd name="T116" fmla="*/ 1 w 1029"/>
                  <a:gd name="T117" fmla="*/ 2 h 604"/>
                  <a:gd name="T118" fmla="*/ 1 w 1029"/>
                  <a:gd name="T119" fmla="*/ 2 h 604"/>
                  <a:gd name="T120" fmla="*/ 0 w 1029"/>
                  <a:gd name="T121" fmla="*/ 2 h 604"/>
                  <a:gd name="T122" fmla="*/ 0 w 1029"/>
                  <a:gd name="T123" fmla="*/ 2 h 604"/>
                  <a:gd name="T124" fmla="*/ 1 w 1029"/>
                  <a:gd name="T125" fmla="*/ 2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76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9 w 1268"/>
                  <a:gd name="T1" fmla="*/ 0 h 321"/>
                  <a:gd name="T2" fmla="*/ 9 w 1268"/>
                  <a:gd name="T3" fmla="*/ 0 h 321"/>
                  <a:gd name="T4" fmla="*/ 9 w 1268"/>
                  <a:gd name="T5" fmla="*/ 0 h 321"/>
                  <a:gd name="T6" fmla="*/ 9 w 1268"/>
                  <a:gd name="T7" fmla="*/ 0 h 321"/>
                  <a:gd name="T8" fmla="*/ 10 w 1268"/>
                  <a:gd name="T9" fmla="*/ 0 h 321"/>
                  <a:gd name="T10" fmla="*/ 11 w 1268"/>
                  <a:gd name="T11" fmla="*/ 0 h 321"/>
                  <a:gd name="T12" fmla="*/ 12 w 1268"/>
                  <a:gd name="T13" fmla="*/ 0 h 321"/>
                  <a:gd name="T14" fmla="*/ 12 w 1268"/>
                  <a:gd name="T15" fmla="*/ 0 h 321"/>
                  <a:gd name="T16" fmla="*/ 14 w 1268"/>
                  <a:gd name="T17" fmla="*/ 0 h 321"/>
                  <a:gd name="T18" fmla="*/ 14 w 1268"/>
                  <a:gd name="T19" fmla="*/ 1 h 321"/>
                  <a:gd name="T20" fmla="*/ 13 w 1268"/>
                  <a:gd name="T21" fmla="*/ 1 h 321"/>
                  <a:gd name="T22" fmla="*/ 11 w 1268"/>
                  <a:gd name="T23" fmla="*/ 1 h 321"/>
                  <a:gd name="T24" fmla="*/ 11 w 1268"/>
                  <a:gd name="T25" fmla="*/ 1 h 321"/>
                  <a:gd name="T26" fmla="*/ 11 w 1268"/>
                  <a:gd name="T27" fmla="*/ 1 h 321"/>
                  <a:gd name="T28" fmla="*/ 10 w 1268"/>
                  <a:gd name="T29" fmla="*/ 1 h 321"/>
                  <a:gd name="T30" fmla="*/ 10 w 1268"/>
                  <a:gd name="T31" fmla="*/ 1 h 321"/>
                  <a:gd name="T32" fmla="*/ 8 w 1268"/>
                  <a:gd name="T33" fmla="*/ 2 h 321"/>
                  <a:gd name="T34" fmla="*/ 7 w 1268"/>
                  <a:gd name="T35" fmla="*/ 2 h 321"/>
                  <a:gd name="T36" fmla="*/ 7 w 1268"/>
                  <a:gd name="T37" fmla="*/ 2 h 321"/>
                  <a:gd name="T38" fmla="*/ 6 w 1268"/>
                  <a:gd name="T39" fmla="*/ 2 h 321"/>
                  <a:gd name="T40" fmla="*/ 6 w 1268"/>
                  <a:gd name="T41" fmla="*/ 2 h 321"/>
                  <a:gd name="T42" fmla="*/ 6 w 1268"/>
                  <a:gd name="T43" fmla="*/ 2 h 321"/>
                  <a:gd name="T44" fmla="*/ 6 w 1268"/>
                  <a:gd name="T45" fmla="*/ 3 h 321"/>
                  <a:gd name="T46" fmla="*/ 5 w 1268"/>
                  <a:gd name="T47" fmla="*/ 3 h 321"/>
                  <a:gd name="T48" fmla="*/ 5 w 1268"/>
                  <a:gd name="T49" fmla="*/ 3 h 321"/>
                  <a:gd name="T50" fmla="*/ 5 w 1268"/>
                  <a:gd name="T51" fmla="*/ 3 h 321"/>
                  <a:gd name="T52" fmla="*/ 4 w 1268"/>
                  <a:gd name="T53" fmla="*/ 3 h 321"/>
                  <a:gd name="T54" fmla="*/ 4 w 1268"/>
                  <a:gd name="T55" fmla="*/ 4 h 321"/>
                  <a:gd name="T56" fmla="*/ 3 w 1268"/>
                  <a:gd name="T57" fmla="*/ 3 h 321"/>
                  <a:gd name="T58" fmla="*/ 3 w 1268"/>
                  <a:gd name="T59" fmla="*/ 3 h 321"/>
                  <a:gd name="T60" fmla="*/ 1 w 1268"/>
                  <a:gd name="T61" fmla="*/ 3 h 321"/>
                  <a:gd name="T62" fmla="*/ 0 w 1268"/>
                  <a:gd name="T63" fmla="*/ 3 h 321"/>
                  <a:gd name="T64" fmla="*/ 0 w 1268"/>
                  <a:gd name="T65" fmla="*/ 3 h 321"/>
                  <a:gd name="T66" fmla="*/ 1 w 1268"/>
                  <a:gd name="T67" fmla="*/ 3 h 321"/>
                  <a:gd name="T68" fmla="*/ 2 w 1268"/>
                  <a:gd name="T69" fmla="*/ 3 h 321"/>
                  <a:gd name="T70" fmla="*/ 2 w 1268"/>
                  <a:gd name="T71" fmla="*/ 3 h 321"/>
                  <a:gd name="T72" fmla="*/ 2 w 1268"/>
                  <a:gd name="T73" fmla="*/ 3 h 321"/>
                  <a:gd name="T74" fmla="*/ 2 w 1268"/>
                  <a:gd name="T75" fmla="*/ 3 h 321"/>
                  <a:gd name="T76" fmla="*/ 3 w 1268"/>
                  <a:gd name="T77" fmla="*/ 3 h 321"/>
                  <a:gd name="T78" fmla="*/ 2 w 1268"/>
                  <a:gd name="T79" fmla="*/ 2 h 321"/>
                  <a:gd name="T80" fmla="*/ 2 w 1268"/>
                  <a:gd name="T81" fmla="*/ 2 h 321"/>
                  <a:gd name="T82" fmla="*/ 2 w 1268"/>
                  <a:gd name="T83" fmla="*/ 2 h 321"/>
                  <a:gd name="T84" fmla="*/ 3 w 1268"/>
                  <a:gd name="T85" fmla="*/ 2 h 321"/>
                  <a:gd name="T86" fmla="*/ 4 w 1268"/>
                  <a:gd name="T87" fmla="*/ 2 h 321"/>
                  <a:gd name="T88" fmla="*/ 5 w 1268"/>
                  <a:gd name="T89" fmla="*/ 2 h 321"/>
                  <a:gd name="T90" fmla="*/ 4 w 1268"/>
                  <a:gd name="T91" fmla="*/ 2 h 321"/>
                  <a:gd name="T92" fmla="*/ 3 w 1268"/>
                  <a:gd name="T93" fmla="*/ 2 h 321"/>
                  <a:gd name="T94" fmla="*/ 4 w 1268"/>
                  <a:gd name="T95" fmla="*/ 2 h 321"/>
                  <a:gd name="T96" fmla="*/ 5 w 1268"/>
                  <a:gd name="T97" fmla="*/ 2 h 321"/>
                  <a:gd name="T98" fmla="*/ 5 w 1268"/>
                  <a:gd name="T99" fmla="*/ 1 h 321"/>
                  <a:gd name="T100" fmla="*/ 7 w 1268"/>
                  <a:gd name="T101" fmla="*/ 1 h 321"/>
                  <a:gd name="T102" fmla="*/ 6 w 1268"/>
                  <a:gd name="T103" fmla="*/ 1 h 321"/>
                  <a:gd name="T104" fmla="*/ 5 w 1268"/>
                  <a:gd name="T105" fmla="*/ 1 h 321"/>
                  <a:gd name="T106" fmla="*/ 4 w 1268"/>
                  <a:gd name="T107" fmla="*/ 1 h 321"/>
                  <a:gd name="T108" fmla="*/ 3 w 1268"/>
                  <a:gd name="T109" fmla="*/ 1 h 321"/>
                  <a:gd name="T110" fmla="*/ 2 w 1268"/>
                  <a:gd name="T111" fmla="*/ 1 h 321"/>
                  <a:gd name="T112" fmla="*/ 3 w 1268"/>
                  <a:gd name="T113" fmla="*/ 1 h 321"/>
                  <a:gd name="T114" fmla="*/ 5 w 1268"/>
                  <a:gd name="T115" fmla="*/ 1 h 321"/>
                  <a:gd name="T116" fmla="*/ 7 w 1268"/>
                  <a:gd name="T117" fmla="*/ 0 h 321"/>
                  <a:gd name="T118" fmla="*/ 7 w 1268"/>
                  <a:gd name="T119" fmla="*/ 0 h 321"/>
                  <a:gd name="T120" fmla="*/ 8 w 1268"/>
                  <a:gd name="T121" fmla="*/ 0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77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0 h 117"/>
                  <a:gd name="T4" fmla="*/ 0 w 160"/>
                  <a:gd name="T5" fmla="*/ 0 h 117"/>
                  <a:gd name="T6" fmla="*/ 0 w 160"/>
                  <a:gd name="T7" fmla="*/ 0 h 117"/>
                  <a:gd name="T8" fmla="*/ 0 w 160"/>
                  <a:gd name="T9" fmla="*/ 0 h 117"/>
                  <a:gd name="T10" fmla="*/ 0 w 160"/>
                  <a:gd name="T11" fmla="*/ 1 h 117"/>
                  <a:gd name="T12" fmla="*/ 0 w 160"/>
                  <a:gd name="T13" fmla="*/ 1 h 117"/>
                  <a:gd name="T14" fmla="*/ 0 w 160"/>
                  <a:gd name="T15" fmla="*/ 1 h 117"/>
                  <a:gd name="T16" fmla="*/ 1 w 160"/>
                  <a:gd name="T17" fmla="*/ 1 h 117"/>
                  <a:gd name="T18" fmla="*/ 1 w 160"/>
                  <a:gd name="T19" fmla="*/ 1 h 117"/>
                  <a:gd name="T20" fmla="*/ 1 w 160"/>
                  <a:gd name="T21" fmla="*/ 1 h 117"/>
                  <a:gd name="T22" fmla="*/ 1 w 160"/>
                  <a:gd name="T23" fmla="*/ 1 h 117"/>
                  <a:gd name="T24" fmla="*/ 1 w 160"/>
                  <a:gd name="T25" fmla="*/ 1 h 117"/>
                  <a:gd name="T26" fmla="*/ 1 w 160"/>
                  <a:gd name="T27" fmla="*/ 1 h 117"/>
                  <a:gd name="T28" fmla="*/ 1 w 160"/>
                  <a:gd name="T29" fmla="*/ 1 h 117"/>
                  <a:gd name="T30" fmla="*/ 1 w 160"/>
                  <a:gd name="T31" fmla="*/ 1 h 117"/>
                  <a:gd name="T32" fmla="*/ 1 w 160"/>
                  <a:gd name="T33" fmla="*/ 1 h 117"/>
                  <a:gd name="T34" fmla="*/ 1 w 160"/>
                  <a:gd name="T35" fmla="*/ 1 h 117"/>
                  <a:gd name="T36" fmla="*/ 2 w 160"/>
                  <a:gd name="T37" fmla="*/ 1 h 117"/>
                  <a:gd name="T38" fmla="*/ 2 w 160"/>
                  <a:gd name="T39" fmla="*/ 1 h 117"/>
                  <a:gd name="T40" fmla="*/ 2 w 160"/>
                  <a:gd name="T41" fmla="*/ 1 h 117"/>
                  <a:gd name="T42" fmla="*/ 2 w 160"/>
                  <a:gd name="T43" fmla="*/ 1 h 117"/>
                  <a:gd name="T44" fmla="*/ 1 w 160"/>
                  <a:gd name="T45" fmla="*/ 1 h 117"/>
                  <a:gd name="T46" fmla="*/ 1 w 160"/>
                  <a:gd name="T47" fmla="*/ 1 h 117"/>
                  <a:gd name="T48" fmla="*/ 1 w 160"/>
                  <a:gd name="T49" fmla="*/ 1 h 117"/>
                  <a:gd name="T50" fmla="*/ 1 w 160"/>
                  <a:gd name="T51" fmla="*/ 1 h 117"/>
                  <a:gd name="T52" fmla="*/ 1 w 160"/>
                  <a:gd name="T53" fmla="*/ 1 h 117"/>
                  <a:gd name="T54" fmla="*/ 1 w 160"/>
                  <a:gd name="T55" fmla="*/ 1 h 117"/>
                  <a:gd name="T56" fmla="*/ 1 w 160"/>
                  <a:gd name="T57" fmla="*/ 1 h 117"/>
                  <a:gd name="T58" fmla="*/ 1 w 160"/>
                  <a:gd name="T59" fmla="*/ 0 h 117"/>
                  <a:gd name="T60" fmla="*/ 1 w 160"/>
                  <a:gd name="T61" fmla="*/ 0 h 117"/>
                  <a:gd name="T62" fmla="*/ 1 w 160"/>
                  <a:gd name="T63" fmla="*/ 0 h 117"/>
                  <a:gd name="T64" fmla="*/ 1 w 160"/>
                  <a:gd name="T65" fmla="*/ 0 h 117"/>
                  <a:gd name="T66" fmla="*/ 1 w 160"/>
                  <a:gd name="T67" fmla="*/ 0 h 117"/>
                  <a:gd name="T68" fmla="*/ 1 w 160"/>
                  <a:gd name="T69" fmla="*/ 0 h 117"/>
                  <a:gd name="T70" fmla="*/ 1 w 160"/>
                  <a:gd name="T71" fmla="*/ 0 h 117"/>
                  <a:gd name="T72" fmla="*/ 1 w 160"/>
                  <a:gd name="T73" fmla="*/ 0 h 117"/>
                  <a:gd name="T74" fmla="*/ 1 w 160"/>
                  <a:gd name="T75" fmla="*/ 0 h 117"/>
                  <a:gd name="T76" fmla="*/ 1 w 160"/>
                  <a:gd name="T77" fmla="*/ 0 h 117"/>
                  <a:gd name="T78" fmla="*/ 0 w 160"/>
                  <a:gd name="T79" fmla="*/ 0 h 117"/>
                  <a:gd name="T80" fmla="*/ 0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78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0 w 80"/>
                  <a:gd name="T1" fmla="*/ 1 h 141"/>
                  <a:gd name="T2" fmla="*/ 1 w 80"/>
                  <a:gd name="T3" fmla="*/ 0 h 141"/>
                  <a:gd name="T4" fmla="*/ 1 w 80"/>
                  <a:gd name="T5" fmla="*/ 0 h 141"/>
                  <a:gd name="T6" fmla="*/ 1 w 80"/>
                  <a:gd name="T7" fmla="*/ 0 h 141"/>
                  <a:gd name="T8" fmla="*/ 1 w 80"/>
                  <a:gd name="T9" fmla="*/ 0 h 141"/>
                  <a:gd name="T10" fmla="*/ 1 w 80"/>
                  <a:gd name="T11" fmla="*/ 0 h 141"/>
                  <a:gd name="T12" fmla="*/ 1 w 80"/>
                  <a:gd name="T13" fmla="*/ 0 h 141"/>
                  <a:gd name="T14" fmla="*/ 1 w 80"/>
                  <a:gd name="T15" fmla="*/ 0 h 141"/>
                  <a:gd name="T16" fmla="*/ 1 w 80"/>
                  <a:gd name="T17" fmla="*/ 0 h 141"/>
                  <a:gd name="T18" fmla="*/ 0 w 80"/>
                  <a:gd name="T19" fmla="*/ 0 h 141"/>
                  <a:gd name="T20" fmla="*/ 0 w 80"/>
                  <a:gd name="T21" fmla="*/ 0 h 141"/>
                  <a:gd name="T22" fmla="*/ 0 w 80"/>
                  <a:gd name="T23" fmla="*/ 0 h 141"/>
                  <a:gd name="T24" fmla="*/ 0 w 80"/>
                  <a:gd name="T25" fmla="*/ 0 h 141"/>
                  <a:gd name="T26" fmla="*/ 0 w 80"/>
                  <a:gd name="T27" fmla="*/ 0 h 141"/>
                  <a:gd name="T28" fmla="*/ 0 w 80"/>
                  <a:gd name="T29" fmla="*/ 1 h 141"/>
                  <a:gd name="T30" fmla="*/ 0 w 80"/>
                  <a:gd name="T31" fmla="*/ 1 h 141"/>
                  <a:gd name="T32" fmla="*/ 0 w 80"/>
                  <a:gd name="T33" fmla="*/ 1 h 141"/>
                  <a:gd name="T34" fmla="*/ 0 w 80"/>
                  <a:gd name="T35" fmla="*/ 1 h 141"/>
                  <a:gd name="T36" fmla="*/ 0 w 80"/>
                  <a:gd name="T37" fmla="*/ 1 h 141"/>
                  <a:gd name="T38" fmla="*/ 0 w 80"/>
                  <a:gd name="T39" fmla="*/ 1 h 141"/>
                  <a:gd name="T40" fmla="*/ 0 w 80"/>
                  <a:gd name="T41" fmla="*/ 1 h 141"/>
                  <a:gd name="T42" fmla="*/ 0 w 80"/>
                  <a:gd name="T43" fmla="*/ 2 h 141"/>
                  <a:gd name="T44" fmla="*/ 0 w 80"/>
                  <a:gd name="T45" fmla="*/ 2 h 141"/>
                  <a:gd name="T46" fmla="*/ 0 w 80"/>
                  <a:gd name="T47" fmla="*/ 2 h 141"/>
                  <a:gd name="T48" fmla="*/ 0 w 80"/>
                  <a:gd name="T49" fmla="*/ 1 h 141"/>
                  <a:gd name="T50" fmla="*/ 0 w 80"/>
                  <a:gd name="T51" fmla="*/ 1 h 141"/>
                  <a:gd name="T52" fmla="*/ 0 w 80"/>
                  <a:gd name="T53" fmla="*/ 1 h 141"/>
                  <a:gd name="T54" fmla="*/ 0 w 80"/>
                  <a:gd name="T55" fmla="*/ 1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79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1 h 124"/>
                  <a:gd name="T2" fmla="*/ 0 w 259"/>
                  <a:gd name="T3" fmla="*/ 1 h 124"/>
                  <a:gd name="T4" fmla="*/ 0 w 259"/>
                  <a:gd name="T5" fmla="*/ 1 h 124"/>
                  <a:gd name="T6" fmla="*/ 0 w 259"/>
                  <a:gd name="T7" fmla="*/ 1 h 124"/>
                  <a:gd name="T8" fmla="*/ 0 w 259"/>
                  <a:gd name="T9" fmla="*/ 1 h 124"/>
                  <a:gd name="T10" fmla="*/ 0 w 259"/>
                  <a:gd name="T11" fmla="*/ 1 h 124"/>
                  <a:gd name="T12" fmla="*/ 0 w 259"/>
                  <a:gd name="T13" fmla="*/ 1 h 124"/>
                  <a:gd name="T14" fmla="*/ 0 w 259"/>
                  <a:gd name="T15" fmla="*/ 1 h 124"/>
                  <a:gd name="T16" fmla="*/ 0 w 259"/>
                  <a:gd name="T17" fmla="*/ 1 h 124"/>
                  <a:gd name="T18" fmla="*/ 1 w 259"/>
                  <a:gd name="T19" fmla="*/ 2 h 124"/>
                  <a:gd name="T20" fmla="*/ 1 w 259"/>
                  <a:gd name="T21" fmla="*/ 2 h 124"/>
                  <a:gd name="T22" fmla="*/ 1 w 259"/>
                  <a:gd name="T23" fmla="*/ 2 h 124"/>
                  <a:gd name="T24" fmla="*/ 1 w 259"/>
                  <a:gd name="T25" fmla="*/ 2 h 124"/>
                  <a:gd name="T26" fmla="*/ 1 w 259"/>
                  <a:gd name="T27" fmla="*/ 1 h 124"/>
                  <a:gd name="T28" fmla="*/ 1 w 259"/>
                  <a:gd name="T29" fmla="*/ 1 h 124"/>
                  <a:gd name="T30" fmla="*/ 1 w 259"/>
                  <a:gd name="T31" fmla="*/ 1 h 124"/>
                  <a:gd name="T32" fmla="*/ 1 w 259"/>
                  <a:gd name="T33" fmla="*/ 1 h 124"/>
                  <a:gd name="T34" fmla="*/ 1 w 259"/>
                  <a:gd name="T35" fmla="*/ 1 h 124"/>
                  <a:gd name="T36" fmla="*/ 1 w 259"/>
                  <a:gd name="T37" fmla="*/ 1 h 124"/>
                  <a:gd name="T38" fmla="*/ 1 w 259"/>
                  <a:gd name="T39" fmla="*/ 1 h 124"/>
                  <a:gd name="T40" fmla="*/ 1 w 259"/>
                  <a:gd name="T41" fmla="*/ 1 h 124"/>
                  <a:gd name="T42" fmla="*/ 2 w 259"/>
                  <a:gd name="T43" fmla="*/ 1 h 124"/>
                  <a:gd name="T44" fmla="*/ 2 w 259"/>
                  <a:gd name="T45" fmla="*/ 1 h 124"/>
                  <a:gd name="T46" fmla="*/ 2 w 259"/>
                  <a:gd name="T47" fmla="*/ 1 h 124"/>
                  <a:gd name="T48" fmla="*/ 2 w 259"/>
                  <a:gd name="T49" fmla="*/ 1 h 124"/>
                  <a:gd name="T50" fmla="*/ 2 w 259"/>
                  <a:gd name="T51" fmla="*/ 1 h 124"/>
                  <a:gd name="T52" fmla="*/ 2 w 259"/>
                  <a:gd name="T53" fmla="*/ 1 h 124"/>
                  <a:gd name="T54" fmla="*/ 2 w 259"/>
                  <a:gd name="T55" fmla="*/ 1 h 124"/>
                  <a:gd name="T56" fmla="*/ 2 w 259"/>
                  <a:gd name="T57" fmla="*/ 1 h 124"/>
                  <a:gd name="T58" fmla="*/ 3 w 259"/>
                  <a:gd name="T59" fmla="*/ 1 h 124"/>
                  <a:gd name="T60" fmla="*/ 3 w 259"/>
                  <a:gd name="T61" fmla="*/ 1 h 124"/>
                  <a:gd name="T62" fmla="*/ 3 w 259"/>
                  <a:gd name="T63" fmla="*/ 1 h 124"/>
                  <a:gd name="T64" fmla="*/ 3 w 259"/>
                  <a:gd name="T65" fmla="*/ 1 h 124"/>
                  <a:gd name="T66" fmla="*/ 3 w 259"/>
                  <a:gd name="T67" fmla="*/ 1 h 124"/>
                  <a:gd name="T68" fmla="*/ 2 w 259"/>
                  <a:gd name="T69" fmla="*/ 1 h 124"/>
                  <a:gd name="T70" fmla="*/ 3 w 259"/>
                  <a:gd name="T71" fmla="*/ 1 h 124"/>
                  <a:gd name="T72" fmla="*/ 3 w 259"/>
                  <a:gd name="T73" fmla="*/ 1 h 124"/>
                  <a:gd name="T74" fmla="*/ 3 w 259"/>
                  <a:gd name="T75" fmla="*/ 1 h 124"/>
                  <a:gd name="T76" fmla="*/ 3 w 259"/>
                  <a:gd name="T77" fmla="*/ 1 h 124"/>
                  <a:gd name="T78" fmla="*/ 3 w 259"/>
                  <a:gd name="T79" fmla="*/ 1 h 124"/>
                  <a:gd name="T80" fmla="*/ 3 w 259"/>
                  <a:gd name="T81" fmla="*/ 1 h 124"/>
                  <a:gd name="T82" fmla="*/ 2 w 259"/>
                  <a:gd name="T83" fmla="*/ 1 h 124"/>
                  <a:gd name="T84" fmla="*/ 2 w 259"/>
                  <a:gd name="T85" fmla="*/ 1 h 124"/>
                  <a:gd name="T86" fmla="*/ 2 w 259"/>
                  <a:gd name="T87" fmla="*/ 0 h 124"/>
                  <a:gd name="T88" fmla="*/ 2 w 259"/>
                  <a:gd name="T89" fmla="*/ 0 h 124"/>
                  <a:gd name="T90" fmla="*/ 2 w 259"/>
                  <a:gd name="T91" fmla="*/ 0 h 124"/>
                  <a:gd name="T92" fmla="*/ 2 w 259"/>
                  <a:gd name="T93" fmla="*/ 0 h 124"/>
                  <a:gd name="T94" fmla="*/ 2 w 259"/>
                  <a:gd name="T95" fmla="*/ 0 h 124"/>
                  <a:gd name="T96" fmla="*/ 1 w 259"/>
                  <a:gd name="T97" fmla="*/ 0 h 124"/>
                  <a:gd name="T98" fmla="*/ 1 w 259"/>
                  <a:gd name="T99" fmla="*/ 0 h 124"/>
                  <a:gd name="T100" fmla="*/ 1 w 259"/>
                  <a:gd name="T101" fmla="*/ 0 h 124"/>
                  <a:gd name="T102" fmla="*/ 1 w 259"/>
                  <a:gd name="T103" fmla="*/ 0 h 124"/>
                  <a:gd name="T104" fmla="*/ 1 w 259"/>
                  <a:gd name="T105" fmla="*/ 0 h 124"/>
                  <a:gd name="T106" fmla="*/ 1 w 259"/>
                  <a:gd name="T107" fmla="*/ 0 h 124"/>
                  <a:gd name="T108" fmla="*/ 1 w 259"/>
                  <a:gd name="T109" fmla="*/ 0 h 124"/>
                  <a:gd name="T110" fmla="*/ 1 w 259"/>
                  <a:gd name="T111" fmla="*/ 0 h 124"/>
                  <a:gd name="T112" fmla="*/ 1 w 259"/>
                  <a:gd name="T113" fmla="*/ 1 h 124"/>
                  <a:gd name="T114" fmla="*/ 0 w 259"/>
                  <a:gd name="T115" fmla="*/ 1 h 124"/>
                  <a:gd name="T116" fmla="*/ 0 w 259"/>
                  <a:gd name="T117" fmla="*/ 1 h 124"/>
                  <a:gd name="T118" fmla="*/ 0 w 259"/>
                  <a:gd name="T119" fmla="*/ 1 h 124"/>
                  <a:gd name="T120" fmla="*/ 0 w 259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80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0 h 57"/>
                  <a:gd name="T2" fmla="*/ 0 w 119"/>
                  <a:gd name="T3" fmla="*/ 0 h 57"/>
                  <a:gd name="T4" fmla="*/ 0 w 119"/>
                  <a:gd name="T5" fmla="*/ 0 h 57"/>
                  <a:gd name="T6" fmla="*/ 0 w 119"/>
                  <a:gd name="T7" fmla="*/ 1 h 57"/>
                  <a:gd name="T8" fmla="*/ 0 w 119"/>
                  <a:gd name="T9" fmla="*/ 1 h 57"/>
                  <a:gd name="T10" fmla="*/ 0 w 119"/>
                  <a:gd name="T11" fmla="*/ 1 h 57"/>
                  <a:gd name="T12" fmla="*/ 0 w 119"/>
                  <a:gd name="T13" fmla="*/ 1 h 57"/>
                  <a:gd name="T14" fmla="*/ 0 w 119"/>
                  <a:gd name="T15" fmla="*/ 1 h 57"/>
                  <a:gd name="T16" fmla="*/ 1 w 119"/>
                  <a:gd name="T17" fmla="*/ 1 h 57"/>
                  <a:gd name="T18" fmla="*/ 1 w 119"/>
                  <a:gd name="T19" fmla="*/ 1 h 57"/>
                  <a:gd name="T20" fmla="*/ 1 w 119"/>
                  <a:gd name="T21" fmla="*/ 1 h 57"/>
                  <a:gd name="T22" fmla="*/ 1 w 119"/>
                  <a:gd name="T23" fmla="*/ 1 h 57"/>
                  <a:gd name="T24" fmla="*/ 1 w 119"/>
                  <a:gd name="T25" fmla="*/ 1 h 57"/>
                  <a:gd name="T26" fmla="*/ 1 w 119"/>
                  <a:gd name="T27" fmla="*/ 1 h 57"/>
                  <a:gd name="T28" fmla="*/ 1 w 119"/>
                  <a:gd name="T29" fmla="*/ 1 h 57"/>
                  <a:gd name="T30" fmla="*/ 1 w 119"/>
                  <a:gd name="T31" fmla="*/ 1 h 57"/>
                  <a:gd name="T32" fmla="*/ 1 w 119"/>
                  <a:gd name="T33" fmla="*/ 0 h 57"/>
                  <a:gd name="T34" fmla="*/ 1 w 119"/>
                  <a:gd name="T35" fmla="*/ 0 h 57"/>
                  <a:gd name="T36" fmla="*/ 1 w 119"/>
                  <a:gd name="T37" fmla="*/ 0 h 57"/>
                  <a:gd name="T38" fmla="*/ 1 w 119"/>
                  <a:gd name="T39" fmla="*/ 0 h 57"/>
                  <a:gd name="T40" fmla="*/ 1 w 119"/>
                  <a:gd name="T41" fmla="*/ 0 h 57"/>
                  <a:gd name="T42" fmla="*/ 1 w 119"/>
                  <a:gd name="T43" fmla="*/ 0 h 57"/>
                  <a:gd name="T44" fmla="*/ 1 w 119"/>
                  <a:gd name="T45" fmla="*/ 0 h 57"/>
                  <a:gd name="T46" fmla="*/ 1 w 119"/>
                  <a:gd name="T47" fmla="*/ 0 h 57"/>
                  <a:gd name="T48" fmla="*/ 0 w 119"/>
                  <a:gd name="T49" fmla="*/ 0 h 57"/>
                  <a:gd name="T50" fmla="*/ 0 w 119"/>
                  <a:gd name="T51" fmla="*/ 0 h 57"/>
                  <a:gd name="T52" fmla="*/ 0 w 119"/>
                  <a:gd name="T53" fmla="*/ 0 h 57"/>
                  <a:gd name="T54" fmla="*/ 0 w 119"/>
                  <a:gd name="T55" fmla="*/ 0 h 57"/>
                  <a:gd name="T56" fmla="*/ 0 w 119"/>
                  <a:gd name="T57" fmla="*/ 0 h 57"/>
                  <a:gd name="T58" fmla="*/ 0 w 119"/>
                  <a:gd name="T59" fmla="*/ 0 h 57"/>
                  <a:gd name="T60" fmla="*/ 0 w 119"/>
                  <a:gd name="T61" fmla="*/ 0 h 57"/>
                  <a:gd name="T62" fmla="*/ 0 w 119"/>
                  <a:gd name="T63" fmla="*/ 0 h 57"/>
                  <a:gd name="T64" fmla="*/ 0 w 119"/>
                  <a:gd name="T65" fmla="*/ 0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81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1 h 52"/>
                  <a:gd name="T2" fmla="*/ 0 w 107"/>
                  <a:gd name="T3" fmla="*/ 1 h 52"/>
                  <a:gd name="T4" fmla="*/ 0 w 107"/>
                  <a:gd name="T5" fmla="*/ 1 h 52"/>
                  <a:gd name="T6" fmla="*/ 0 w 107"/>
                  <a:gd name="T7" fmla="*/ 1 h 52"/>
                  <a:gd name="T8" fmla="*/ 0 w 107"/>
                  <a:gd name="T9" fmla="*/ 1 h 52"/>
                  <a:gd name="T10" fmla="*/ 0 w 107"/>
                  <a:gd name="T11" fmla="*/ 1 h 52"/>
                  <a:gd name="T12" fmla="*/ 0 w 107"/>
                  <a:gd name="T13" fmla="*/ 1 h 52"/>
                  <a:gd name="T14" fmla="*/ 0 w 107"/>
                  <a:gd name="T15" fmla="*/ 1 h 52"/>
                  <a:gd name="T16" fmla="*/ 1 w 107"/>
                  <a:gd name="T17" fmla="*/ 1 h 52"/>
                  <a:gd name="T18" fmla="*/ 1 w 107"/>
                  <a:gd name="T19" fmla="*/ 1 h 52"/>
                  <a:gd name="T20" fmla="*/ 1 w 107"/>
                  <a:gd name="T21" fmla="*/ 1 h 52"/>
                  <a:gd name="T22" fmla="*/ 1 w 107"/>
                  <a:gd name="T23" fmla="*/ 0 h 52"/>
                  <a:gd name="T24" fmla="*/ 1 w 107"/>
                  <a:gd name="T25" fmla="*/ 0 h 52"/>
                  <a:gd name="T26" fmla="*/ 1 w 107"/>
                  <a:gd name="T27" fmla="*/ 0 h 52"/>
                  <a:gd name="T28" fmla="*/ 1 w 107"/>
                  <a:gd name="T29" fmla="*/ 0 h 52"/>
                  <a:gd name="T30" fmla="*/ 1 w 107"/>
                  <a:gd name="T31" fmla="*/ 0 h 52"/>
                  <a:gd name="T32" fmla="*/ 1 w 107"/>
                  <a:gd name="T33" fmla="*/ 0 h 52"/>
                  <a:gd name="T34" fmla="*/ 1 w 107"/>
                  <a:gd name="T35" fmla="*/ 0 h 52"/>
                  <a:gd name="T36" fmla="*/ 1 w 107"/>
                  <a:gd name="T37" fmla="*/ 0 h 52"/>
                  <a:gd name="T38" fmla="*/ 1 w 107"/>
                  <a:gd name="T39" fmla="*/ 0 h 52"/>
                  <a:gd name="T40" fmla="*/ 0 w 107"/>
                  <a:gd name="T41" fmla="*/ 0 h 52"/>
                  <a:gd name="T42" fmla="*/ 0 w 107"/>
                  <a:gd name="T43" fmla="*/ 0 h 52"/>
                  <a:gd name="T44" fmla="*/ 0 w 107"/>
                  <a:gd name="T45" fmla="*/ 0 h 52"/>
                  <a:gd name="T46" fmla="*/ 0 w 107"/>
                  <a:gd name="T47" fmla="*/ 0 h 52"/>
                  <a:gd name="T48" fmla="*/ 0 w 107"/>
                  <a:gd name="T49" fmla="*/ 1 h 52"/>
                  <a:gd name="T50" fmla="*/ 0 w 107"/>
                  <a:gd name="T51" fmla="*/ 1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82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0 w 246"/>
                  <a:gd name="T1" fmla="*/ 1 h 99"/>
                  <a:gd name="T2" fmla="*/ 0 w 246"/>
                  <a:gd name="T3" fmla="*/ 1 h 99"/>
                  <a:gd name="T4" fmla="*/ 0 w 246"/>
                  <a:gd name="T5" fmla="*/ 1 h 99"/>
                  <a:gd name="T6" fmla="*/ 0 w 246"/>
                  <a:gd name="T7" fmla="*/ 1 h 99"/>
                  <a:gd name="T8" fmla="*/ 0 w 246"/>
                  <a:gd name="T9" fmla="*/ 1 h 99"/>
                  <a:gd name="T10" fmla="*/ 0 w 246"/>
                  <a:gd name="T11" fmla="*/ 1 h 99"/>
                  <a:gd name="T12" fmla="*/ 0 w 246"/>
                  <a:gd name="T13" fmla="*/ 1 h 99"/>
                  <a:gd name="T14" fmla="*/ 0 w 246"/>
                  <a:gd name="T15" fmla="*/ 1 h 99"/>
                  <a:gd name="T16" fmla="*/ 0 w 246"/>
                  <a:gd name="T17" fmla="*/ 1 h 99"/>
                  <a:gd name="T18" fmla="*/ 0 w 246"/>
                  <a:gd name="T19" fmla="*/ 1 h 99"/>
                  <a:gd name="T20" fmla="*/ 0 w 246"/>
                  <a:gd name="T21" fmla="*/ 1 h 99"/>
                  <a:gd name="T22" fmla="*/ 0 w 246"/>
                  <a:gd name="T23" fmla="*/ 1 h 99"/>
                  <a:gd name="T24" fmla="*/ 0 w 246"/>
                  <a:gd name="T25" fmla="*/ 1 h 99"/>
                  <a:gd name="T26" fmla="*/ 0 w 246"/>
                  <a:gd name="T27" fmla="*/ 1 h 99"/>
                  <a:gd name="T28" fmla="*/ 0 w 246"/>
                  <a:gd name="T29" fmla="*/ 0 h 99"/>
                  <a:gd name="T30" fmla="*/ 0 w 246"/>
                  <a:gd name="T31" fmla="*/ 0 h 99"/>
                  <a:gd name="T32" fmla="*/ 0 w 246"/>
                  <a:gd name="T33" fmla="*/ 0 h 99"/>
                  <a:gd name="T34" fmla="*/ 1 w 246"/>
                  <a:gd name="T35" fmla="*/ 0 h 99"/>
                  <a:gd name="T36" fmla="*/ 1 w 246"/>
                  <a:gd name="T37" fmla="*/ 0 h 99"/>
                  <a:gd name="T38" fmla="*/ 1 w 246"/>
                  <a:gd name="T39" fmla="*/ 0 h 99"/>
                  <a:gd name="T40" fmla="*/ 1 w 246"/>
                  <a:gd name="T41" fmla="*/ 0 h 99"/>
                  <a:gd name="T42" fmla="*/ 1 w 246"/>
                  <a:gd name="T43" fmla="*/ 0 h 99"/>
                  <a:gd name="T44" fmla="*/ 1 w 246"/>
                  <a:gd name="T45" fmla="*/ 0 h 99"/>
                  <a:gd name="T46" fmla="*/ 1 w 246"/>
                  <a:gd name="T47" fmla="*/ 0 h 99"/>
                  <a:gd name="T48" fmla="*/ 1 w 246"/>
                  <a:gd name="T49" fmla="*/ 0 h 99"/>
                  <a:gd name="T50" fmla="*/ 2 w 246"/>
                  <a:gd name="T51" fmla="*/ 0 h 99"/>
                  <a:gd name="T52" fmla="*/ 2 w 246"/>
                  <a:gd name="T53" fmla="*/ 0 h 99"/>
                  <a:gd name="T54" fmla="*/ 2 w 246"/>
                  <a:gd name="T55" fmla="*/ 0 h 99"/>
                  <a:gd name="T56" fmla="*/ 3 w 246"/>
                  <a:gd name="T57" fmla="*/ 0 h 99"/>
                  <a:gd name="T58" fmla="*/ 3 w 246"/>
                  <a:gd name="T59" fmla="*/ 0 h 99"/>
                  <a:gd name="T60" fmla="*/ 3 w 246"/>
                  <a:gd name="T61" fmla="*/ 0 h 99"/>
                  <a:gd name="T62" fmla="*/ 3 w 246"/>
                  <a:gd name="T63" fmla="*/ 0 h 99"/>
                  <a:gd name="T64" fmla="*/ 3 w 246"/>
                  <a:gd name="T65" fmla="*/ 0 h 99"/>
                  <a:gd name="T66" fmla="*/ 2 w 246"/>
                  <a:gd name="T67" fmla="*/ 0 h 99"/>
                  <a:gd name="T68" fmla="*/ 2 w 246"/>
                  <a:gd name="T69" fmla="*/ 1 h 99"/>
                  <a:gd name="T70" fmla="*/ 2 w 246"/>
                  <a:gd name="T71" fmla="*/ 1 h 99"/>
                  <a:gd name="T72" fmla="*/ 2 w 246"/>
                  <a:gd name="T73" fmla="*/ 1 h 99"/>
                  <a:gd name="T74" fmla="*/ 2 w 246"/>
                  <a:gd name="T75" fmla="*/ 1 h 99"/>
                  <a:gd name="T76" fmla="*/ 2 w 246"/>
                  <a:gd name="T77" fmla="*/ 1 h 99"/>
                  <a:gd name="T78" fmla="*/ 1 w 246"/>
                  <a:gd name="T79" fmla="*/ 1 h 99"/>
                  <a:gd name="T80" fmla="*/ 1 w 246"/>
                  <a:gd name="T81" fmla="*/ 1 h 99"/>
                  <a:gd name="T82" fmla="*/ 1 w 246"/>
                  <a:gd name="T83" fmla="*/ 1 h 99"/>
                  <a:gd name="T84" fmla="*/ 1 w 246"/>
                  <a:gd name="T85" fmla="*/ 1 h 99"/>
                  <a:gd name="T86" fmla="*/ 1 w 246"/>
                  <a:gd name="T87" fmla="*/ 1 h 99"/>
                  <a:gd name="T88" fmla="*/ 1 w 246"/>
                  <a:gd name="T89" fmla="*/ 1 h 99"/>
                  <a:gd name="T90" fmla="*/ 1 w 246"/>
                  <a:gd name="T91" fmla="*/ 1 h 99"/>
                  <a:gd name="T92" fmla="*/ 1 w 246"/>
                  <a:gd name="T93" fmla="*/ 1 h 99"/>
                  <a:gd name="T94" fmla="*/ 1 w 246"/>
                  <a:gd name="T95" fmla="*/ 1 h 99"/>
                  <a:gd name="T96" fmla="*/ 1 w 246"/>
                  <a:gd name="T97" fmla="*/ 1 h 99"/>
                  <a:gd name="T98" fmla="*/ 1 w 246"/>
                  <a:gd name="T99" fmla="*/ 1 h 99"/>
                  <a:gd name="T100" fmla="*/ 0 w 246"/>
                  <a:gd name="T101" fmla="*/ 1 h 99"/>
                  <a:gd name="T102" fmla="*/ 0 w 246"/>
                  <a:gd name="T103" fmla="*/ 1 h 99"/>
                  <a:gd name="T104" fmla="*/ 0 w 246"/>
                  <a:gd name="T105" fmla="*/ 1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83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0 w 233"/>
                  <a:gd name="T1" fmla="*/ 1 h 123"/>
                  <a:gd name="T2" fmla="*/ 0 w 233"/>
                  <a:gd name="T3" fmla="*/ 1 h 123"/>
                  <a:gd name="T4" fmla="*/ 0 w 233"/>
                  <a:gd name="T5" fmla="*/ 1 h 123"/>
                  <a:gd name="T6" fmla="*/ 0 w 233"/>
                  <a:gd name="T7" fmla="*/ 0 h 123"/>
                  <a:gd name="T8" fmla="*/ 0 w 233"/>
                  <a:gd name="T9" fmla="*/ 0 h 123"/>
                  <a:gd name="T10" fmla="*/ 1 w 233"/>
                  <a:gd name="T11" fmla="*/ 0 h 123"/>
                  <a:gd name="T12" fmla="*/ 1 w 233"/>
                  <a:gd name="T13" fmla="*/ 0 h 123"/>
                  <a:gd name="T14" fmla="*/ 1 w 233"/>
                  <a:gd name="T15" fmla="*/ 0 h 123"/>
                  <a:gd name="T16" fmla="*/ 1 w 233"/>
                  <a:gd name="T17" fmla="*/ 0 h 123"/>
                  <a:gd name="T18" fmla="*/ 1 w 233"/>
                  <a:gd name="T19" fmla="*/ 0 h 123"/>
                  <a:gd name="T20" fmla="*/ 2 w 233"/>
                  <a:gd name="T21" fmla="*/ 0 h 123"/>
                  <a:gd name="T22" fmla="*/ 2 w 233"/>
                  <a:gd name="T23" fmla="*/ 0 h 123"/>
                  <a:gd name="T24" fmla="*/ 2 w 233"/>
                  <a:gd name="T25" fmla="*/ 0 h 123"/>
                  <a:gd name="T26" fmla="*/ 2 w 233"/>
                  <a:gd name="T27" fmla="*/ 0 h 123"/>
                  <a:gd name="T28" fmla="*/ 2 w 233"/>
                  <a:gd name="T29" fmla="*/ 0 h 123"/>
                  <a:gd name="T30" fmla="*/ 3 w 233"/>
                  <a:gd name="T31" fmla="*/ 0 h 123"/>
                  <a:gd name="T32" fmla="*/ 3 w 233"/>
                  <a:gd name="T33" fmla="*/ 0 h 123"/>
                  <a:gd name="T34" fmla="*/ 3 w 233"/>
                  <a:gd name="T35" fmla="*/ 0 h 123"/>
                  <a:gd name="T36" fmla="*/ 3 w 233"/>
                  <a:gd name="T37" fmla="*/ 0 h 123"/>
                  <a:gd name="T38" fmla="*/ 2 w 233"/>
                  <a:gd name="T39" fmla="*/ 0 h 123"/>
                  <a:gd name="T40" fmla="*/ 2 w 233"/>
                  <a:gd name="T41" fmla="*/ 1 h 123"/>
                  <a:gd name="T42" fmla="*/ 2 w 233"/>
                  <a:gd name="T43" fmla="*/ 1 h 123"/>
                  <a:gd name="T44" fmla="*/ 2 w 233"/>
                  <a:gd name="T45" fmla="*/ 1 h 123"/>
                  <a:gd name="T46" fmla="*/ 2 w 233"/>
                  <a:gd name="T47" fmla="*/ 1 h 123"/>
                  <a:gd name="T48" fmla="*/ 2 w 233"/>
                  <a:gd name="T49" fmla="*/ 1 h 123"/>
                  <a:gd name="T50" fmla="*/ 1 w 233"/>
                  <a:gd name="T51" fmla="*/ 1 h 123"/>
                  <a:gd name="T52" fmla="*/ 1 w 233"/>
                  <a:gd name="T53" fmla="*/ 1 h 123"/>
                  <a:gd name="T54" fmla="*/ 1 w 233"/>
                  <a:gd name="T55" fmla="*/ 1 h 123"/>
                  <a:gd name="T56" fmla="*/ 1 w 233"/>
                  <a:gd name="T57" fmla="*/ 1 h 123"/>
                  <a:gd name="T58" fmla="*/ 1 w 233"/>
                  <a:gd name="T59" fmla="*/ 1 h 123"/>
                  <a:gd name="T60" fmla="*/ 1 w 233"/>
                  <a:gd name="T61" fmla="*/ 1 h 123"/>
                  <a:gd name="T62" fmla="*/ 1 w 233"/>
                  <a:gd name="T63" fmla="*/ 1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84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2 h 172"/>
                  <a:gd name="T2" fmla="*/ 0 w 484"/>
                  <a:gd name="T3" fmla="*/ 2 h 172"/>
                  <a:gd name="T4" fmla="*/ 0 w 484"/>
                  <a:gd name="T5" fmla="*/ 2 h 172"/>
                  <a:gd name="T6" fmla="*/ 0 w 484"/>
                  <a:gd name="T7" fmla="*/ 2 h 172"/>
                  <a:gd name="T8" fmla="*/ 0 w 484"/>
                  <a:gd name="T9" fmla="*/ 2 h 172"/>
                  <a:gd name="T10" fmla="*/ 1 w 484"/>
                  <a:gd name="T11" fmla="*/ 2 h 172"/>
                  <a:gd name="T12" fmla="*/ 1 w 484"/>
                  <a:gd name="T13" fmla="*/ 2 h 172"/>
                  <a:gd name="T14" fmla="*/ 1 w 484"/>
                  <a:gd name="T15" fmla="*/ 2 h 172"/>
                  <a:gd name="T16" fmla="*/ 2 w 484"/>
                  <a:gd name="T17" fmla="*/ 2 h 172"/>
                  <a:gd name="T18" fmla="*/ 2 w 484"/>
                  <a:gd name="T19" fmla="*/ 2 h 172"/>
                  <a:gd name="T20" fmla="*/ 3 w 484"/>
                  <a:gd name="T21" fmla="*/ 1 h 172"/>
                  <a:gd name="T22" fmla="*/ 3 w 484"/>
                  <a:gd name="T23" fmla="*/ 1 h 172"/>
                  <a:gd name="T24" fmla="*/ 4 w 484"/>
                  <a:gd name="T25" fmla="*/ 1 h 172"/>
                  <a:gd name="T26" fmla="*/ 5 w 484"/>
                  <a:gd name="T27" fmla="*/ 1 h 172"/>
                  <a:gd name="T28" fmla="*/ 5 w 484"/>
                  <a:gd name="T29" fmla="*/ 1 h 172"/>
                  <a:gd name="T30" fmla="*/ 5 w 484"/>
                  <a:gd name="T31" fmla="*/ 1 h 172"/>
                  <a:gd name="T32" fmla="*/ 5 w 484"/>
                  <a:gd name="T33" fmla="*/ 1 h 172"/>
                  <a:gd name="T34" fmla="*/ 6 w 484"/>
                  <a:gd name="T35" fmla="*/ 0 h 172"/>
                  <a:gd name="T36" fmla="*/ 5 w 484"/>
                  <a:gd name="T37" fmla="*/ 0 h 172"/>
                  <a:gd name="T38" fmla="*/ 4 w 484"/>
                  <a:gd name="T39" fmla="*/ 0 h 172"/>
                  <a:gd name="T40" fmla="*/ 4 w 484"/>
                  <a:gd name="T41" fmla="*/ 0 h 172"/>
                  <a:gd name="T42" fmla="*/ 3 w 484"/>
                  <a:gd name="T43" fmla="*/ 0 h 172"/>
                  <a:gd name="T44" fmla="*/ 3 w 484"/>
                  <a:gd name="T45" fmla="*/ 0 h 172"/>
                  <a:gd name="T46" fmla="*/ 2 w 484"/>
                  <a:gd name="T47" fmla="*/ 0 h 172"/>
                  <a:gd name="T48" fmla="*/ 2 w 484"/>
                  <a:gd name="T49" fmla="*/ 0 h 172"/>
                  <a:gd name="T50" fmla="*/ 2 w 484"/>
                  <a:gd name="T51" fmla="*/ 0 h 172"/>
                  <a:gd name="T52" fmla="*/ 2 w 484"/>
                  <a:gd name="T53" fmla="*/ 0 h 172"/>
                  <a:gd name="T54" fmla="*/ 2 w 484"/>
                  <a:gd name="T55" fmla="*/ 0 h 172"/>
                  <a:gd name="T56" fmla="*/ 2 w 484"/>
                  <a:gd name="T57" fmla="*/ 0 h 172"/>
                  <a:gd name="T58" fmla="*/ 2 w 484"/>
                  <a:gd name="T59" fmla="*/ 0 h 172"/>
                  <a:gd name="T60" fmla="*/ 2 w 484"/>
                  <a:gd name="T61" fmla="*/ 1 h 172"/>
                  <a:gd name="T62" fmla="*/ 1 w 484"/>
                  <a:gd name="T63" fmla="*/ 1 h 172"/>
                  <a:gd name="T64" fmla="*/ 1 w 484"/>
                  <a:gd name="T65" fmla="*/ 1 h 172"/>
                  <a:gd name="T66" fmla="*/ 1 w 484"/>
                  <a:gd name="T67" fmla="*/ 1 h 172"/>
                  <a:gd name="T68" fmla="*/ 0 w 484"/>
                  <a:gd name="T69" fmla="*/ 1 h 172"/>
                  <a:gd name="T70" fmla="*/ 0 w 484"/>
                  <a:gd name="T71" fmla="*/ 1 h 172"/>
                  <a:gd name="T72" fmla="*/ 0 w 484"/>
                  <a:gd name="T73" fmla="*/ 1 h 172"/>
                  <a:gd name="T74" fmla="*/ 0 w 484"/>
                  <a:gd name="T75" fmla="*/ 1 h 172"/>
                  <a:gd name="T76" fmla="*/ 0 w 484"/>
                  <a:gd name="T77" fmla="*/ 2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85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4 w 684"/>
                  <a:gd name="T1" fmla="*/ 0 h 240"/>
                  <a:gd name="T2" fmla="*/ 3 w 684"/>
                  <a:gd name="T3" fmla="*/ 0 h 240"/>
                  <a:gd name="T4" fmla="*/ 3 w 684"/>
                  <a:gd name="T5" fmla="*/ 0 h 240"/>
                  <a:gd name="T6" fmla="*/ 3 w 684"/>
                  <a:gd name="T7" fmla="*/ 1 h 240"/>
                  <a:gd name="T8" fmla="*/ 4 w 684"/>
                  <a:gd name="T9" fmla="*/ 0 h 240"/>
                  <a:gd name="T10" fmla="*/ 4 w 684"/>
                  <a:gd name="T11" fmla="*/ 0 h 240"/>
                  <a:gd name="T12" fmla="*/ 4 w 684"/>
                  <a:gd name="T13" fmla="*/ 0 h 240"/>
                  <a:gd name="T14" fmla="*/ 4 w 684"/>
                  <a:gd name="T15" fmla="*/ 1 h 240"/>
                  <a:gd name="T16" fmla="*/ 5 w 684"/>
                  <a:gd name="T17" fmla="*/ 1 h 240"/>
                  <a:gd name="T18" fmla="*/ 5 w 684"/>
                  <a:gd name="T19" fmla="*/ 1 h 240"/>
                  <a:gd name="T20" fmla="*/ 5 w 684"/>
                  <a:gd name="T21" fmla="*/ 1 h 240"/>
                  <a:gd name="T22" fmla="*/ 6 w 684"/>
                  <a:gd name="T23" fmla="*/ 1 h 240"/>
                  <a:gd name="T24" fmla="*/ 6 w 684"/>
                  <a:gd name="T25" fmla="*/ 1 h 240"/>
                  <a:gd name="T26" fmla="*/ 6 w 684"/>
                  <a:gd name="T27" fmla="*/ 0 h 240"/>
                  <a:gd name="T28" fmla="*/ 6 w 684"/>
                  <a:gd name="T29" fmla="*/ 0 h 240"/>
                  <a:gd name="T30" fmla="*/ 6 w 684"/>
                  <a:gd name="T31" fmla="*/ 0 h 240"/>
                  <a:gd name="T32" fmla="*/ 7 w 684"/>
                  <a:gd name="T33" fmla="*/ 0 h 240"/>
                  <a:gd name="T34" fmla="*/ 7 w 684"/>
                  <a:gd name="T35" fmla="*/ 0 h 240"/>
                  <a:gd name="T36" fmla="*/ 7 w 684"/>
                  <a:gd name="T37" fmla="*/ 0 h 240"/>
                  <a:gd name="T38" fmla="*/ 7 w 684"/>
                  <a:gd name="T39" fmla="*/ 1 h 240"/>
                  <a:gd name="T40" fmla="*/ 7 w 684"/>
                  <a:gd name="T41" fmla="*/ 1 h 240"/>
                  <a:gd name="T42" fmla="*/ 7 w 684"/>
                  <a:gd name="T43" fmla="*/ 1 h 240"/>
                  <a:gd name="T44" fmla="*/ 7 w 684"/>
                  <a:gd name="T45" fmla="*/ 2 h 240"/>
                  <a:gd name="T46" fmla="*/ 7 w 684"/>
                  <a:gd name="T47" fmla="*/ 2 h 240"/>
                  <a:gd name="T48" fmla="*/ 7 w 684"/>
                  <a:gd name="T49" fmla="*/ 2 h 240"/>
                  <a:gd name="T50" fmla="*/ 7 w 684"/>
                  <a:gd name="T51" fmla="*/ 2 h 240"/>
                  <a:gd name="T52" fmla="*/ 6 w 684"/>
                  <a:gd name="T53" fmla="*/ 2 h 240"/>
                  <a:gd name="T54" fmla="*/ 6 w 684"/>
                  <a:gd name="T55" fmla="*/ 2 h 240"/>
                  <a:gd name="T56" fmla="*/ 6 w 684"/>
                  <a:gd name="T57" fmla="*/ 2 h 240"/>
                  <a:gd name="T58" fmla="*/ 6 w 684"/>
                  <a:gd name="T59" fmla="*/ 2 h 240"/>
                  <a:gd name="T60" fmla="*/ 6 w 684"/>
                  <a:gd name="T61" fmla="*/ 3 h 240"/>
                  <a:gd name="T62" fmla="*/ 5 w 684"/>
                  <a:gd name="T63" fmla="*/ 3 h 240"/>
                  <a:gd name="T64" fmla="*/ 5 w 684"/>
                  <a:gd name="T65" fmla="*/ 2 h 240"/>
                  <a:gd name="T66" fmla="*/ 5 w 684"/>
                  <a:gd name="T67" fmla="*/ 2 h 240"/>
                  <a:gd name="T68" fmla="*/ 4 w 684"/>
                  <a:gd name="T69" fmla="*/ 3 h 240"/>
                  <a:gd name="T70" fmla="*/ 3 w 684"/>
                  <a:gd name="T71" fmla="*/ 3 h 240"/>
                  <a:gd name="T72" fmla="*/ 2 w 684"/>
                  <a:gd name="T73" fmla="*/ 3 h 240"/>
                  <a:gd name="T74" fmla="*/ 1 w 684"/>
                  <a:gd name="T75" fmla="*/ 3 h 240"/>
                  <a:gd name="T76" fmla="*/ 1 w 684"/>
                  <a:gd name="T77" fmla="*/ 3 h 240"/>
                  <a:gd name="T78" fmla="*/ 1 w 684"/>
                  <a:gd name="T79" fmla="*/ 2 h 240"/>
                  <a:gd name="T80" fmla="*/ 0 w 684"/>
                  <a:gd name="T81" fmla="*/ 2 h 240"/>
                  <a:gd name="T82" fmla="*/ 0 w 684"/>
                  <a:gd name="T83" fmla="*/ 2 h 240"/>
                  <a:gd name="T84" fmla="*/ 1 w 684"/>
                  <a:gd name="T85" fmla="*/ 2 h 240"/>
                  <a:gd name="T86" fmla="*/ 1 w 684"/>
                  <a:gd name="T87" fmla="*/ 2 h 240"/>
                  <a:gd name="T88" fmla="*/ 2 w 684"/>
                  <a:gd name="T89" fmla="*/ 2 h 240"/>
                  <a:gd name="T90" fmla="*/ 2 w 684"/>
                  <a:gd name="T91" fmla="*/ 2 h 240"/>
                  <a:gd name="T92" fmla="*/ 2 w 684"/>
                  <a:gd name="T93" fmla="*/ 2 h 240"/>
                  <a:gd name="T94" fmla="*/ 0 w 684"/>
                  <a:gd name="T95" fmla="*/ 2 h 240"/>
                  <a:gd name="T96" fmla="*/ 1 w 684"/>
                  <a:gd name="T97" fmla="*/ 2 h 240"/>
                  <a:gd name="T98" fmla="*/ 1 w 684"/>
                  <a:gd name="T99" fmla="*/ 1 h 240"/>
                  <a:gd name="T100" fmla="*/ 2 w 684"/>
                  <a:gd name="T101" fmla="*/ 1 h 240"/>
                  <a:gd name="T102" fmla="*/ 2 w 684"/>
                  <a:gd name="T103" fmla="*/ 1 h 240"/>
                  <a:gd name="T104" fmla="*/ 2 w 684"/>
                  <a:gd name="T105" fmla="*/ 1 h 240"/>
                  <a:gd name="T106" fmla="*/ 1 w 684"/>
                  <a:gd name="T107" fmla="*/ 1 h 240"/>
                  <a:gd name="T108" fmla="*/ 1 w 684"/>
                  <a:gd name="T109" fmla="*/ 1 h 240"/>
                  <a:gd name="T110" fmla="*/ 1 w 684"/>
                  <a:gd name="T111" fmla="*/ 1 h 240"/>
                  <a:gd name="T112" fmla="*/ 1 w 684"/>
                  <a:gd name="T113" fmla="*/ 1 h 240"/>
                  <a:gd name="T114" fmla="*/ 1 w 684"/>
                  <a:gd name="T115" fmla="*/ 1 h 240"/>
                  <a:gd name="T116" fmla="*/ 1 w 684"/>
                  <a:gd name="T117" fmla="*/ 1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86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2 w 332"/>
                  <a:gd name="T1" fmla="*/ 0 h 287"/>
                  <a:gd name="T2" fmla="*/ 2 w 332"/>
                  <a:gd name="T3" fmla="*/ 0 h 287"/>
                  <a:gd name="T4" fmla="*/ 3 w 332"/>
                  <a:gd name="T5" fmla="*/ 0 h 287"/>
                  <a:gd name="T6" fmla="*/ 3 w 332"/>
                  <a:gd name="T7" fmla="*/ 0 h 287"/>
                  <a:gd name="T8" fmla="*/ 3 w 332"/>
                  <a:gd name="T9" fmla="*/ 0 h 287"/>
                  <a:gd name="T10" fmla="*/ 3 w 332"/>
                  <a:gd name="T11" fmla="*/ 0 h 287"/>
                  <a:gd name="T12" fmla="*/ 3 w 332"/>
                  <a:gd name="T13" fmla="*/ 0 h 287"/>
                  <a:gd name="T14" fmla="*/ 2 w 332"/>
                  <a:gd name="T15" fmla="*/ 1 h 287"/>
                  <a:gd name="T16" fmla="*/ 2 w 332"/>
                  <a:gd name="T17" fmla="*/ 1 h 287"/>
                  <a:gd name="T18" fmla="*/ 2 w 332"/>
                  <a:gd name="T19" fmla="*/ 1 h 287"/>
                  <a:gd name="T20" fmla="*/ 2 w 332"/>
                  <a:gd name="T21" fmla="*/ 1 h 287"/>
                  <a:gd name="T22" fmla="*/ 2 w 332"/>
                  <a:gd name="T23" fmla="*/ 1 h 287"/>
                  <a:gd name="T24" fmla="*/ 2 w 332"/>
                  <a:gd name="T25" fmla="*/ 1 h 287"/>
                  <a:gd name="T26" fmla="*/ 3 w 332"/>
                  <a:gd name="T27" fmla="*/ 1 h 287"/>
                  <a:gd name="T28" fmla="*/ 2 w 332"/>
                  <a:gd name="T29" fmla="*/ 1 h 287"/>
                  <a:gd name="T30" fmla="*/ 2 w 332"/>
                  <a:gd name="T31" fmla="*/ 1 h 287"/>
                  <a:gd name="T32" fmla="*/ 2 w 332"/>
                  <a:gd name="T33" fmla="*/ 1 h 287"/>
                  <a:gd name="T34" fmla="*/ 3 w 332"/>
                  <a:gd name="T35" fmla="*/ 1 h 287"/>
                  <a:gd name="T36" fmla="*/ 4 w 332"/>
                  <a:gd name="T37" fmla="*/ 1 h 287"/>
                  <a:gd name="T38" fmla="*/ 4 w 332"/>
                  <a:gd name="T39" fmla="*/ 2 h 287"/>
                  <a:gd name="T40" fmla="*/ 4 w 332"/>
                  <a:gd name="T41" fmla="*/ 2 h 287"/>
                  <a:gd name="T42" fmla="*/ 3 w 332"/>
                  <a:gd name="T43" fmla="*/ 2 h 287"/>
                  <a:gd name="T44" fmla="*/ 3 w 332"/>
                  <a:gd name="T45" fmla="*/ 2 h 287"/>
                  <a:gd name="T46" fmla="*/ 3 w 332"/>
                  <a:gd name="T47" fmla="*/ 2 h 287"/>
                  <a:gd name="T48" fmla="*/ 4 w 332"/>
                  <a:gd name="T49" fmla="*/ 2 h 287"/>
                  <a:gd name="T50" fmla="*/ 4 w 332"/>
                  <a:gd name="T51" fmla="*/ 2 h 287"/>
                  <a:gd name="T52" fmla="*/ 4 w 332"/>
                  <a:gd name="T53" fmla="*/ 2 h 287"/>
                  <a:gd name="T54" fmla="*/ 3 w 332"/>
                  <a:gd name="T55" fmla="*/ 2 h 287"/>
                  <a:gd name="T56" fmla="*/ 3 w 332"/>
                  <a:gd name="T57" fmla="*/ 3 h 287"/>
                  <a:gd name="T58" fmla="*/ 2 w 332"/>
                  <a:gd name="T59" fmla="*/ 3 h 287"/>
                  <a:gd name="T60" fmla="*/ 2 w 332"/>
                  <a:gd name="T61" fmla="*/ 3 h 287"/>
                  <a:gd name="T62" fmla="*/ 2 w 332"/>
                  <a:gd name="T63" fmla="*/ 3 h 287"/>
                  <a:gd name="T64" fmla="*/ 2 w 332"/>
                  <a:gd name="T65" fmla="*/ 3 h 287"/>
                  <a:gd name="T66" fmla="*/ 2 w 332"/>
                  <a:gd name="T67" fmla="*/ 3 h 287"/>
                  <a:gd name="T68" fmla="*/ 2 w 332"/>
                  <a:gd name="T69" fmla="*/ 3 h 287"/>
                  <a:gd name="T70" fmla="*/ 1 w 332"/>
                  <a:gd name="T71" fmla="*/ 3 h 287"/>
                  <a:gd name="T72" fmla="*/ 1 w 332"/>
                  <a:gd name="T73" fmla="*/ 3 h 287"/>
                  <a:gd name="T74" fmla="*/ 0 w 332"/>
                  <a:gd name="T75" fmla="*/ 3 h 287"/>
                  <a:gd name="T76" fmla="*/ 0 w 332"/>
                  <a:gd name="T77" fmla="*/ 3 h 287"/>
                  <a:gd name="T78" fmla="*/ 0 w 332"/>
                  <a:gd name="T79" fmla="*/ 2 h 287"/>
                  <a:gd name="T80" fmla="*/ 0 w 332"/>
                  <a:gd name="T81" fmla="*/ 2 h 287"/>
                  <a:gd name="T82" fmla="*/ 0 w 332"/>
                  <a:gd name="T83" fmla="*/ 2 h 287"/>
                  <a:gd name="T84" fmla="*/ 0 w 332"/>
                  <a:gd name="T85" fmla="*/ 2 h 287"/>
                  <a:gd name="T86" fmla="*/ 0 w 332"/>
                  <a:gd name="T87" fmla="*/ 2 h 287"/>
                  <a:gd name="T88" fmla="*/ 1 w 332"/>
                  <a:gd name="T89" fmla="*/ 2 h 287"/>
                  <a:gd name="T90" fmla="*/ 1 w 332"/>
                  <a:gd name="T91" fmla="*/ 2 h 287"/>
                  <a:gd name="T92" fmla="*/ 1 w 332"/>
                  <a:gd name="T93" fmla="*/ 2 h 287"/>
                  <a:gd name="T94" fmla="*/ 1 w 332"/>
                  <a:gd name="T95" fmla="*/ 2 h 287"/>
                  <a:gd name="T96" fmla="*/ 1 w 332"/>
                  <a:gd name="T97" fmla="*/ 1 h 287"/>
                  <a:gd name="T98" fmla="*/ 2 w 332"/>
                  <a:gd name="T99" fmla="*/ 1 h 287"/>
                  <a:gd name="T100" fmla="*/ 2 w 332"/>
                  <a:gd name="T101" fmla="*/ 1 h 287"/>
                  <a:gd name="T102" fmla="*/ 2 w 332"/>
                  <a:gd name="T103" fmla="*/ 1 h 287"/>
                  <a:gd name="T104" fmla="*/ 2 w 332"/>
                  <a:gd name="T105" fmla="*/ 1 h 287"/>
                  <a:gd name="T106" fmla="*/ 2 w 332"/>
                  <a:gd name="T107" fmla="*/ 0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87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 w 345"/>
                  <a:gd name="T1" fmla="*/ 1 h 86"/>
                  <a:gd name="T2" fmla="*/ 1 w 345"/>
                  <a:gd name="T3" fmla="*/ 1 h 86"/>
                  <a:gd name="T4" fmla="*/ 2 w 345"/>
                  <a:gd name="T5" fmla="*/ 1 h 86"/>
                  <a:gd name="T6" fmla="*/ 2 w 345"/>
                  <a:gd name="T7" fmla="*/ 1 h 86"/>
                  <a:gd name="T8" fmla="*/ 2 w 345"/>
                  <a:gd name="T9" fmla="*/ 1 h 86"/>
                  <a:gd name="T10" fmla="*/ 2 w 345"/>
                  <a:gd name="T11" fmla="*/ 1 h 86"/>
                  <a:gd name="T12" fmla="*/ 3 w 345"/>
                  <a:gd name="T13" fmla="*/ 1 h 86"/>
                  <a:gd name="T14" fmla="*/ 3 w 345"/>
                  <a:gd name="T15" fmla="*/ 1 h 86"/>
                  <a:gd name="T16" fmla="*/ 3 w 345"/>
                  <a:gd name="T17" fmla="*/ 1 h 86"/>
                  <a:gd name="T18" fmla="*/ 3 w 345"/>
                  <a:gd name="T19" fmla="*/ 0 h 86"/>
                  <a:gd name="T20" fmla="*/ 3 w 345"/>
                  <a:gd name="T21" fmla="*/ 0 h 86"/>
                  <a:gd name="T22" fmla="*/ 3 w 345"/>
                  <a:gd name="T23" fmla="*/ 0 h 86"/>
                  <a:gd name="T24" fmla="*/ 4 w 345"/>
                  <a:gd name="T25" fmla="*/ 0 h 86"/>
                  <a:gd name="T26" fmla="*/ 4 w 345"/>
                  <a:gd name="T27" fmla="*/ 0 h 86"/>
                  <a:gd name="T28" fmla="*/ 4 w 345"/>
                  <a:gd name="T29" fmla="*/ 0 h 86"/>
                  <a:gd name="T30" fmla="*/ 4 w 345"/>
                  <a:gd name="T31" fmla="*/ 0 h 86"/>
                  <a:gd name="T32" fmla="*/ 4 w 345"/>
                  <a:gd name="T33" fmla="*/ 0 h 86"/>
                  <a:gd name="T34" fmla="*/ 4 w 345"/>
                  <a:gd name="T35" fmla="*/ 0 h 86"/>
                  <a:gd name="T36" fmla="*/ 3 w 345"/>
                  <a:gd name="T37" fmla="*/ 0 h 86"/>
                  <a:gd name="T38" fmla="*/ 3 w 345"/>
                  <a:gd name="T39" fmla="*/ 0 h 86"/>
                  <a:gd name="T40" fmla="*/ 3 w 345"/>
                  <a:gd name="T41" fmla="*/ 0 h 86"/>
                  <a:gd name="T42" fmla="*/ 3 w 345"/>
                  <a:gd name="T43" fmla="*/ 0 h 86"/>
                  <a:gd name="T44" fmla="*/ 3 w 345"/>
                  <a:gd name="T45" fmla="*/ 0 h 86"/>
                  <a:gd name="T46" fmla="*/ 3 w 345"/>
                  <a:gd name="T47" fmla="*/ 0 h 86"/>
                  <a:gd name="T48" fmla="*/ 3 w 345"/>
                  <a:gd name="T49" fmla="*/ 0 h 86"/>
                  <a:gd name="T50" fmla="*/ 2 w 345"/>
                  <a:gd name="T51" fmla="*/ 0 h 86"/>
                  <a:gd name="T52" fmla="*/ 2 w 345"/>
                  <a:gd name="T53" fmla="*/ 0 h 86"/>
                  <a:gd name="T54" fmla="*/ 2 w 345"/>
                  <a:gd name="T55" fmla="*/ 0 h 86"/>
                  <a:gd name="T56" fmla="*/ 1 w 345"/>
                  <a:gd name="T57" fmla="*/ 0 h 86"/>
                  <a:gd name="T58" fmla="*/ 1 w 345"/>
                  <a:gd name="T59" fmla="*/ 0 h 86"/>
                  <a:gd name="T60" fmla="*/ 1 w 345"/>
                  <a:gd name="T61" fmla="*/ 0 h 86"/>
                  <a:gd name="T62" fmla="*/ 1 w 345"/>
                  <a:gd name="T63" fmla="*/ 1 h 86"/>
                  <a:gd name="T64" fmla="*/ 1 w 345"/>
                  <a:gd name="T65" fmla="*/ 1 h 86"/>
                  <a:gd name="T66" fmla="*/ 0 w 345"/>
                  <a:gd name="T67" fmla="*/ 1 h 86"/>
                  <a:gd name="T68" fmla="*/ 0 w 345"/>
                  <a:gd name="T69" fmla="*/ 1 h 86"/>
                  <a:gd name="T70" fmla="*/ 0 w 345"/>
                  <a:gd name="T71" fmla="*/ 1 h 86"/>
                  <a:gd name="T72" fmla="*/ 0 w 345"/>
                  <a:gd name="T73" fmla="*/ 1 h 86"/>
                  <a:gd name="T74" fmla="*/ 1 w 345"/>
                  <a:gd name="T75" fmla="*/ 1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88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0 w 464"/>
                  <a:gd name="T1" fmla="*/ 1 h 130"/>
                  <a:gd name="T2" fmla="*/ 1 w 464"/>
                  <a:gd name="T3" fmla="*/ 1 h 130"/>
                  <a:gd name="T4" fmla="*/ 1 w 464"/>
                  <a:gd name="T5" fmla="*/ 1 h 130"/>
                  <a:gd name="T6" fmla="*/ 1 w 464"/>
                  <a:gd name="T7" fmla="*/ 1 h 130"/>
                  <a:gd name="T8" fmla="*/ 1 w 464"/>
                  <a:gd name="T9" fmla="*/ 1 h 130"/>
                  <a:gd name="T10" fmla="*/ 1 w 464"/>
                  <a:gd name="T11" fmla="*/ 1 h 130"/>
                  <a:gd name="T12" fmla="*/ 1 w 464"/>
                  <a:gd name="T13" fmla="*/ 1 h 130"/>
                  <a:gd name="T14" fmla="*/ 1 w 464"/>
                  <a:gd name="T15" fmla="*/ 2 h 130"/>
                  <a:gd name="T16" fmla="*/ 1 w 464"/>
                  <a:gd name="T17" fmla="*/ 2 h 130"/>
                  <a:gd name="T18" fmla="*/ 1 w 464"/>
                  <a:gd name="T19" fmla="*/ 2 h 130"/>
                  <a:gd name="T20" fmla="*/ 1 w 464"/>
                  <a:gd name="T21" fmla="*/ 2 h 130"/>
                  <a:gd name="T22" fmla="*/ 2 w 464"/>
                  <a:gd name="T23" fmla="*/ 1 h 130"/>
                  <a:gd name="T24" fmla="*/ 2 w 464"/>
                  <a:gd name="T25" fmla="*/ 1 h 130"/>
                  <a:gd name="T26" fmla="*/ 2 w 464"/>
                  <a:gd name="T27" fmla="*/ 1 h 130"/>
                  <a:gd name="T28" fmla="*/ 3 w 464"/>
                  <a:gd name="T29" fmla="*/ 1 h 130"/>
                  <a:gd name="T30" fmla="*/ 3 w 464"/>
                  <a:gd name="T31" fmla="*/ 1 h 130"/>
                  <a:gd name="T32" fmla="*/ 3 w 464"/>
                  <a:gd name="T33" fmla="*/ 1 h 130"/>
                  <a:gd name="T34" fmla="*/ 4 w 464"/>
                  <a:gd name="T35" fmla="*/ 1 h 130"/>
                  <a:gd name="T36" fmla="*/ 4 w 464"/>
                  <a:gd name="T37" fmla="*/ 1 h 130"/>
                  <a:gd name="T38" fmla="*/ 4 w 464"/>
                  <a:gd name="T39" fmla="*/ 1 h 130"/>
                  <a:gd name="T40" fmla="*/ 5 w 464"/>
                  <a:gd name="T41" fmla="*/ 1 h 130"/>
                  <a:gd name="T42" fmla="*/ 5 w 464"/>
                  <a:gd name="T43" fmla="*/ 1 h 130"/>
                  <a:gd name="T44" fmla="*/ 4 w 464"/>
                  <a:gd name="T45" fmla="*/ 1 h 130"/>
                  <a:gd name="T46" fmla="*/ 4 w 464"/>
                  <a:gd name="T47" fmla="*/ 1 h 130"/>
                  <a:gd name="T48" fmla="*/ 4 w 464"/>
                  <a:gd name="T49" fmla="*/ 1 h 130"/>
                  <a:gd name="T50" fmla="*/ 4 w 464"/>
                  <a:gd name="T51" fmla="*/ 0 h 130"/>
                  <a:gd name="T52" fmla="*/ 4 w 464"/>
                  <a:gd name="T53" fmla="*/ 0 h 130"/>
                  <a:gd name="T54" fmla="*/ 4 w 464"/>
                  <a:gd name="T55" fmla="*/ 0 h 130"/>
                  <a:gd name="T56" fmla="*/ 4 w 464"/>
                  <a:gd name="T57" fmla="*/ 0 h 130"/>
                  <a:gd name="T58" fmla="*/ 4 w 464"/>
                  <a:gd name="T59" fmla="*/ 0 h 130"/>
                  <a:gd name="T60" fmla="*/ 4 w 464"/>
                  <a:gd name="T61" fmla="*/ 1 h 130"/>
                  <a:gd name="T62" fmla="*/ 4 w 464"/>
                  <a:gd name="T63" fmla="*/ 1 h 130"/>
                  <a:gd name="T64" fmla="*/ 3 w 464"/>
                  <a:gd name="T65" fmla="*/ 1 h 130"/>
                  <a:gd name="T66" fmla="*/ 3 w 464"/>
                  <a:gd name="T67" fmla="*/ 1 h 130"/>
                  <a:gd name="T68" fmla="*/ 3 w 464"/>
                  <a:gd name="T69" fmla="*/ 1 h 130"/>
                  <a:gd name="T70" fmla="*/ 3 w 464"/>
                  <a:gd name="T71" fmla="*/ 1 h 130"/>
                  <a:gd name="T72" fmla="*/ 3 w 464"/>
                  <a:gd name="T73" fmla="*/ 1 h 130"/>
                  <a:gd name="T74" fmla="*/ 2 w 464"/>
                  <a:gd name="T75" fmla="*/ 0 h 130"/>
                  <a:gd name="T76" fmla="*/ 2 w 464"/>
                  <a:gd name="T77" fmla="*/ 0 h 130"/>
                  <a:gd name="T78" fmla="*/ 2 w 464"/>
                  <a:gd name="T79" fmla="*/ 0 h 130"/>
                  <a:gd name="T80" fmla="*/ 1 w 464"/>
                  <a:gd name="T81" fmla="*/ 0 h 130"/>
                  <a:gd name="T82" fmla="*/ 1 w 464"/>
                  <a:gd name="T83" fmla="*/ 1 h 130"/>
                  <a:gd name="T84" fmla="*/ 1 w 464"/>
                  <a:gd name="T85" fmla="*/ 1 h 130"/>
                  <a:gd name="T86" fmla="*/ 0 w 464"/>
                  <a:gd name="T87" fmla="*/ 1 h 130"/>
                  <a:gd name="T88" fmla="*/ 0 w 464"/>
                  <a:gd name="T89" fmla="*/ 1 h 130"/>
                  <a:gd name="T90" fmla="*/ 0 w 464"/>
                  <a:gd name="T91" fmla="*/ 1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89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1 w 472"/>
                  <a:gd name="T1" fmla="*/ 0 h 92"/>
                  <a:gd name="T2" fmla="*/ 1 w 472"/>
                  <a:gd name="T3" fmla="*/ 0 h 92"/>
                  <a:gd name="T4" fmla="*/ 0 w 472"/>
                  <a:gd name="T5" fmla="*/ 0 h 92"/>
                  <a:gd name="T6" fmla="*/ 0 w 472"/>
                  <a:gd name="T7" fmla="*/ 0 h 92"/>
                  <a:gd name="T8" fmla="*/ 0 w 472"/>
                  <a:gd name="T9" fmla="*/ 0 h 92"/>
                  <a:gd name="T10" fmla="*/ 0 w 472"/>
                  <a:gd name="T11" fmla="*/ 0 h 92"/>
                  <a:gd name="T12" fmla="*/ 0 w 472"/>
                  <a:gd name="T13" fmla="*/ 0 h 92"/>
                  <a:gd name="T14" fmla="*/ 0 w 472"/>
                  <a:gd name="T15" fmla="*/ 0 h 92"/>
                  <a:gd name="T16" fmla="*/ 0 w 472"/>
                  <a:gd name="T17" fmla="*/ 1 h 92"/>
                  <a:gd name="T18" fmla="*/ 0 w 472"/>
                  <a:gd name="T19" fmla="*/ 1 h 92"/>
                  <a:gd name="T20" fmla="*/ 0 w 472"/>
                  <a:gd name="T21" fmla="*/ 1 h 92"/>
                  <a:gd name="T22" fmla="*/ 0 w 472"/>
                  <a:gd name="T23" fmla="*/ 1 h 92"/>
                  <a:gd name="T24" fmla="*/ 0 w 472"/>
                  <a:gd name="T25" fmla="*/ 1 h 92"/>
                  <a:gd name="T26" fmla="*/ 1 w 472"/>
                  <a:gd name="T27" fmla="*/ 1 h 92"/>
                  <a:gd name="T28" fmla="*/ 1 w 472"/>
                  <a:gd name="T29" fmla="*/ 1 h 92"/>
                  <a:gd name="T30" fmla="*/ 2 w 472"/>
                  <a:gd name="T31" fmla="*/ 1 h 92"/>
                  <a:gd name="T32" fmla="*/ 4 w 472"/>
                  <a:gd name="T33" fmla="*/ 1 h 92"/>
                  <a:gd name="T34" fmla="*/ 4 w 472"/>
                  <a:gd name="T35" fmla="*/ 1 h 92"/>
                  <a:gd name="T36" fmla="*/ 4 w 472"/>
                  <a:gd name="T37" fmla="*/ 1 h 92"/>
                  <a:gd name="T38" fmla="*/ 5 w 472"/>
                  <a:gd name="T39" fmla="*/ 1 h 92"/>
                  <a:gd name="T40" fmla="*/ 5 w 472"/>
                  <a:gd name="T41" fmla="*/ 1 h 92"/>
                  <a:gd name="T42" fmla="*/ 5 w 472"/>
                  <a:gd name="T43" fmla="*/ 1 h 92"/>
                  <a:gd name="T44" fmla="*/ 5 w 472"/>
                  <a:gd name="T45" fmla="*/ 1 h 92"/>
                  <a:gd name="T46" fmla="*/ 5 w 472"/>
                  <a:gd name="T47" fmla="*/ 1 h 92"/>
                  <a:gd name="T48" fmla="*/ 5 w 472"/>
                  <a:gd name="T49" fmla="*/ 0 h 92"/>
                  <a:gd name="T50" fmla="*/ 5 w 472"/>
                  <a:gd name="T51" fmla="*/ 0 h 92"/>
                  <a:gd name="T52" fmla="*/ 5 w 472"/>
                  <a:gd name="T53" fmla="*/ 0 h 92"/>
                  <a:gd name="T54" fmla="*/ 5 w 472"/>
                  <a:gd name="T55" fmla="*/ 0 h 92"/>
                  <a:gd name="T56" fmla="*/ 5 w 472"/>
                  <a:gd name="T57" fmla="*/ 0 h 92"/>
                  <a:gd name="T58" fmla="*/ 4 w 472"/>
                  <a:gd name="T59" fmla="*/ 0 h 92"/>
                  <a:gd name="T60" fmla="*/ 4 w 472"/>
                  <a:gd name="T61" fmla="*/ 0 h 92"/>
                  <a:gd name="T62" fmla="*/ 4 w 472"/>
                  <a:gd name="T63" fmla="*/ 0 h 92"/>
                  <a:gd name="T64" fmla="*/ 3 w 472"/>
                  <a:gd name="T65" fmla="*/ 0 h 92"/>
                  <a:gd name="T66" fmla="*/ 3 w 472"/>
                  <a:gd name="T67" fmla="*/ 1 h 92"/>
                  <a:gd name="T68" fmla="*/ 3 w 472"/>
                  <a:gd name="T69" fmla="*/ 1 h 92"/>
                  <a:gd name="T70" fmla="*/ 2 w 472"/>
                  <a:gd name="T71" fmla="*/ 1 h 92"/>
                  <a:gd name="T72" fmla="*/ 2 w 472"/>
                  <a:gd name="T73" fmla="*/ 1 h 92"/>
                  <a:gd name="T74" fmla="*/ 1 w 472"/>
                  <a:gd name="T75" fmla="*/ 1 h 92"/>
                  <a:gd name="T76" fmla="*/ 1 w 472"/>
                  <a:gd name="T77" fmla="*/ 1 h 92"/>
                  <a:gd name="T78" fmla="*/ 1 w 472"/>
                  <a:gd name="T79" fmla="*/ 0 h 92"/>
                  <a:gd name="T80" fmla="*/ 1 w 472"/>
                  <a:gd name="T81" fmla="*/ 0 h 92"/>
                  <a:gd name="T82" fmla="*/ 1 w 472"/>
                  <a:gd name="T83" fmla="*/ 0 h 92"/>
                  <a:gd name="T84" fmla="*/ 1 w 472"/>
                  <a:gd name="T85" fmla="*/ 0 h 92"/>
                  <a:gd name="T86" fmla="*/ 1 w 472"/>
                  <a:gd name="T87" fmla="*/ 0 h 92"/>
                  <a:gd name="T88" fmla="*/ 1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90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2 w 326"/>
                  <a:gd name="T1" fmla="*/ 1 h 135"/>
                  <a:gd name="T2" fmla="*/ 2 w 326"/>
                  <a:gd name="T3" fmla="*/ 1 h 135"/>
                  <a:gd name="T4" fmla="*/ 3 w 326"/>
                  <a:gd name="T5" fmla="*/ 1 h 135"/>
                  <a:gd name="T6" fmla="*/ 3 w 326"/>
                  <a:gd name="T7" fmla="*/ 1 h 135"/>
                  <a:gd name="T8" fmla="*/ 4 w 326"/>
                  <a:gd name="T9" fmla="*/ 1 h 135"/>
                  <a:gd name="T10" fmla="*/ 4 w 326"/>
                  <a:gd name="T11" fmla="*/ 1 h 135"/>
                  <a:gd name="T12" fmla="*/ 4 w 326"/>
                  <a:gd name="T13" fmla="*/ 1 h 135"/>
                  <a:gd name="T14" fmla="*/ 3 w 326"/>
                  <a:gd name="T15" fmla="*/ 1 h 135"/>
                  <a:gd name="T16" fmla="*/ 3 w 326"/>
                  <a:gd name="T17" fmla="*/ 0 h 135"/>
                  <a:gd name="T18" fmla="*/ 3 w 326"/>
                  <a:gd name="T19" fmla="*/ 0 h 135"/>
                  <a:gd name="T20" fmla="*/ 3 w 326"/>
                  <a:gd name="T21" fmla="*/ 0 h 135"/>
                  <a:gd name="T22" fmla="*/ 2 w 326"/>
                  <a:gd name="T23" fmla="*/ 0 h 135"/>
                  <a:gd name="T24" fmla="*/ 2 w 326"/>
                  <a:gd name="T25" fmla="*/ 0 h 135"/>
                  <a:gd name="T26" fmla="*/ 2 w 326"/>
                  <a:gd name="T27" fmla="*/ 0 h 135"/>
                  <a:gd name="T28" fmla="*/ 2 w 326"/>
                  <a:gd name="T29" fmla="*/ 0 h 135"/>
                  <a:gd name="T30" fmla="*/ 2 w 326"/>
                  <a:gd name="T31" fmla="*/ 0 h 135"/>
                  <a:gd name="T32" fmla="*/ 2 w 326"/>
                  <a:gd name="T33" fmla="*/ 0 h 135"/>
                  <a:gd name="T34" fmla="*/ 2 w 326"/>
                  <a:gd name="T35" fmla="*/ 0 h 135"/>
                  <a:gd name="T36" fmla="*/ 1 w 326"/>
                  <a:gd name="T37" fmla="*/ 0 h 135"/>
                  <a:gd name="T38" fmla="*/ 1 w 326"/>
                  <a:gd name="T39" fmla="*/ 0 h 135"/>
                  <a:gd name="T40" fmla="*/ 0 w 326"/>
                  <a:gd name="T41" fmla="*/ 0 h 135"/>
                  <a:gd name="T42" fmla="*/ 0 w 326"/>
                  <a:gd name="T43" fmla="*/ 0 h 135"/>
                  <a:gd name="T44" fmla="*/ 0 w 326"/>
                  <a:gd name="T45" fmla="*/ 1 h 135"/>
                  <a:gd name="T46" fmla="*/ 0 w 326"/>
                  <a:gd name="T47" fmla="*/ 1 h 135"/>
                  <a:gd name="T48" fmla="*/ 0 w 326"/>
                  <a:gd name="T49" fmla="*/ 1 h 135"/>
                  <a:gd name="T50" fmla="*/ 1 w 326"/>
                  <a:gd name="T51" fmla="*/ 1 h 135"/>
                  <a:gd name="T52" fmla="*/ 0 w 326"/>
                  <a:gd name="T53" fmla="*/ 1 h 135"/>
                  <a:gd name="T54" fmla="*/ 0 w 326"/>
                  <a:gd name="T55" fmla="*/ 1 h 135"/>
                  <a:gd name="T56" fmla="*/ 1 w 326"/>
                  <a:gd name="T57" fmla="*/ 1 h 135"/>
                  <a:gd name="T58" fmla="*/ 1 w 326"/>
                  <a:gd name="T59" fmla="*/ 2 h 135"/>
                  <a:gd name="T60" fmla="*/ 1 w 326"/>
                  <a:gd name="T61" fmla="*/ 2 h 135"/>
                  <a:gd name="T62" fmla="*/ 1 w 326"/>
                  <a:gd name="T63" fmla="*/ 2 h 135"/>
                  <a:gd name="T64" fmla="*/ 1 w 326"/>
                  <a:gd name="T65" fmla="*/ 2 h 135"/>
                  <a:gd name="T66" fmla="*/ 1 w 326"/>
                  <a:gd name="T67" fmla="*/ 2 h 135"/>
                  <a:gd name="T68" fmla="*/ 1 w 326"/>
                  <a:gd name="T69" fmla="*/ 2 h 135"/>
                  <a:gd name="T70" fmla="*/ 1 w 326"/>
                  <a:gd name="T71" fmla="*/ 1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91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1 w 159"/>
                  <a:gd name="T1" fmla="*/ 1 h 56"/>
                  <a:gd name="T2" fmla="*/ 0 w 159"/>
                  <a:gd name="T3" fmla="*/ 1 h 56"/>
                  <a:gd name="T4" fmla="*/ 0 w 159"/>
                  <a:gd name="T5" fmla="*/ 1 h 56"/>
                  <a:gd name="T6" fmla="*/ 0 w 159"/>
                  <a:gd name="T7" fmla="*/ 1 h 56"/>
                  <a:gd name="T8" fmla="*/ 0 w 159"/>
                  <a:gd name="T9" fmla="*/ 0 h 56"/>
                  <a:gd name="T10" fmla="*/ 0 w 159"/>
                  <a:gd name="T11" fmla="*/ 0 h 56"/>
                  <a:gd name="T12" fmla="*/ 0 w 159"/>
                  <a:gd name="T13" fmla="*/ 0 h 56"/>
                  <a:gd name="T14" fmla="*/ 0 w 159"/>
                  <a:gd name="T15" fmla="*/ 0 h 56"/>
                  <a:gd name="T16" fmla="*/ 0 w 159"/>
                  <a:gd name="T17" fmla="*/ 0 h 56"/>
                  <a:gd name="T18" fmla="*/ 0 w 159"/>
                  <a:gd name="T19" fmla="*/ 0 h 56"/>
                  <a:gd name="T20" fmla="*/ 0 w 159"/>
                  <a:gd name="T21" fmla="*/ 0 h 56"/>
                  <a:gd name="T22" fmla="*/ 0 w 159"/>
                  <a:gd name="T23" fmla="*/ 0 h 56"/>
                  <a:gd name="T24" fmla="*/ 0 w 159"/>
                  <a:gd name="T25" fmla="*/ 0 h 56"/>
                  <a:gd name="T26" fmla="*/ 1 w 159"/>
                  <a:gd name="T27" fmla="*/ 0 h 56"/>
                  <a:gd name="T28" fmla="*/ 1 w 159"/>
                  <a:gd name="T29" fmla="*/ 0 h 56"/>
                  <a:gd name="T30" fmla="*/ 1 w 159"/>
                  <a:gd name="T31" fmla="*/ 0 h 56"/>
                  <a:gd name="T32" fmla="*/ 1 w 159"/>
                  <a:gd name="T33" fmla="*/ 0 h 56"/>
                  <a:gd name="T34" fmla="*/ 1 w 159"/>
                  <a:gd name="T35" fmla="*/ 0 h 56"/>
                  <a:gd name="T36" fmla="*/ 1 w 159"/>
                  <a:gd name="T37" fmla="*/ 0 h 56"/>
                  <a:gd name="T38" fmla="*/ 1 w 159"/>
                  <a:gd name="T39" fmla="*/ 0 h 56"/>
                  <a:gd name="T40" fmla="*/ 2 w 159"/>
                  <a:gd name="T41" fmla="*/ 0 h 56"/>
                  <a:gd name="T42" fmla="*/ 2 w 159"/>
                  <a:gd name="T43" fmla="*/ 0 h 56"/>
                  <a:gd name="T44" fmla="*/ 2 w 159"/>
                  <a:gd name="T45" fmla="*/ 0 h 56"/>
                  <a:gd name="T46" fmla="*/ 2 w 159"/>
                  <a:gd name="T47" fmla="*/ 0 h 56"/>
                  <a:gd name="T48" fmla="*/ 2 w 159"/>
                  <a:gd name="T49" fmla="*/ 0 h 56"/>
                  <a:gd name="T50" fmla="*/ 2 w 159"/>
                  <a:gd name="T51" fmla="*/ 0 h 56"/>
                  <a:gd name="T52" fmla="*/ 2 w 159"/>
                  <a:gd name="T53" fmla="*/ 0 h 56"/>
                  <a:gd name="T54" fmla="*/ 2 w 159"/>
                  <a:gd name="T55" fmla="*/ 1 h 56"/>
                  <a:gd name="T56" fmla="*/ 2 w 159"/>
                  <a:gd name="T57" fmla="*/ 1 h 56"/>
                  <a:gd name="T58" fmla="*/ 1 w 159"/>
                  <a:gd name="T59" fmla="*/ 1 h 56"/>
                  <a:gd name="T60" fmla="*/ 1 w 159"/>
                  <a:gd name="T61" fmla="*/ 1 h 56"/>
                  <a:gd name="T62" fmla="*/ 1 w 159"/>
                  <a:gd name="T63" fmla="*/ 1 h 56"/>
                  <a:gd name="T64" fmla="*/ 1 w 159"/>
                  <a:gd name="T65" fmla="*/ 1 h 56"/>
                  <a:gd name="T66" fmla="*/ 1 w 159"/>
                  <a:gd name="T67" fmla="*/ 1 h 56"/>
                  <a:gd name="T68" fmla="*/ 1 w 159"/>
                  <a:gd name="T69" fmla="*/ 1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92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32 w 3734"/>
                  <a:gd name="T1" fmla="*/ 16 h 1644"/>
                  <a:gd name="T2" fmla="*/ 28 w 3734"/>
                  <a:gd name="T3" fmla="*/ 18 h 1644"/>
                  <a:gd name="T4" fmla="*/ 25 w 3734"/>
                  <a:gd name="T5" fmla="*/ 18 h 1644"/>
                  <a:gd name="T6" fmla="*/ 25 w 3734"/>
                  <a:gd name="T7" fmla="*/ 19 h 1644"/>
                  <a:gd name="T8" fmla="*/ 24 w 3734"/>
                  <a:gd name="T9" fmla="*/ 19 h 1644"/>
                  <a:gd name="T10" fmla="*/ 25 w 3734"/>
                  <a:gd name="T11" fmla="*/ 17 h 1644"/>
                  <a:gd name="T12" fmla="*/ 24 w 3734"/>
                  <a:gd name="T13" fmla="*/ 16 h 1644"/>
                  <a:gd name="T14" fmla="*/ 23 w 3734"/>
                  <a:gd name="T15" fmla="*/ 15 h 1644"/>
                  <a:gd name="T16" fmla="*/ 21 w 3734"/>
                  <a:gd name="T17" fmla="*/ 15 h 1644"/>
                  <a:gd name="T18" fmla="*/ 19 w 3734"/>
                  <a:gd name="T19" fmla="*/ 15 h 1644"/>
                  <a:gd name="T20" fmla="*/ 3 w 3734"/>
                  <a:gd name="T21" fmla="*/ 14 h 1644"/>
                  <a:gd name="T22" fmla="*/ 1 w 3734"/>
                  <a:gd name="T23" fmla="*/ 13 h 1644"/>
                  <a:gd name="T24" fmla="*/ 2 w 3734"/>
                  <a:gd name="T25" fmla="*/ 12 h 1644"/>
                  <a:gd name="T26" fmla="*/ 2 w 3734"/>
                  <a:gd name="T27" fmla="*/ 11 h 1644"/>
                  <a:gd name="T28" fmla="*/ 3 w 3734"/>
                  <a:gd name="T29" fmla="*/ 10 h 1644"/>
                  <a:gd name="T30" fmla="*/ 3 w 3734"/>
                  <a:gd name="T31" fmla="*/ 9 h 1644"/>
                  <a:gd name="T32" fmla="*/ 1 w 3734"/>
                  <a:gd name="T33" fmla="*/ 8 h 1644"/>
                  <a:gd name="T34" fmla="*/ 6 w 3734"/>
                  <a:gd name="T35" fmla="*/ 1 h 1644"/>
                  <a:gd name="T36" fmla="*/ 12 w 3734"/>
                  <a:gd name="T37" fmla="*/ 1 h 1644"/>
                  <a:gd name="T38" fmla="*/ 14 w 3734"/>
                  <a:gd name="T39" fmla="*/ 1 h 1644"/>
                  <a:gd name="T40" fmla="*/ 18 w 3734"/>
                  <a:gd name="T41" fmla="*/ 2 h 1644"/>
                  <a:gd name="T42" fmla="*/ 19 w 3734"/>
                  <a:gd name="T43" fmla="*/ 2 h 1644"/>
                  <a:gd name="T44" fmla="*/ 23 w 3734"/>
                  <a:gd name="T45" fmla="*/ 2 h 1644"/>
                  <a:gd name="T46" fmla="*/ 25 w 3734"/>
                  <a:gd name="T47" fmla="*/ 3 h 1644"/>
                  <a:gd name="T48" fmla="*/ 25 w 3734"/>
                  <a:gd name="T49" fmla="*/ 3 h 1644"/>
                  <a:gd name="T50" fmla="*/ 27 w 3734"/>
                  <a:gd name="T51" fmla="*/ 1 h 1644"/>
                  <a:gd name="T52" fmla="*/ 28 w 3734"/>
                  <a:gd name="T53" fmla="*/ 0 h 1644"/>
                  <a:gd name="T54" fmla="*/ 29 w 3734"/>
                  <a:gd name="T55" fmla="*/ 1 h 1644"/>
                  <a:gd name="T56" fmla="*/ 29 w 3734"/>
                  <a:gd name="T57" fmla="*/ 2 h 1644"/>
                  <a:gd name="T58" fmla="*/ 29 w 3734"/>
                  <a:gd name="T59" fmla="*/ 2 h 1644"/>
                  <a:gd name="T60" fmla="*/ 31 w 3734"/>
                  <a:gd name="T61" fmla="*/ 1 h 1644"/>
                  <a:gd name="T62" fmla="*/ 33 w 3734"/>
                  <a:gd name="T63" fmla="*/ 2 h 1644"/>
                  <a:gd name="T64" fmla="*/ 31 w 3734"/>
                  <a:gd name="T65" fmla="*/ 3 h 1644"/>
                  <a:gd name="T66" fmla="*/ 30 w 3734"/>
                  <a:gd name="T67" fmla="*/ 3 h 1644"/>
                  <a:gd name="T68" fmla="*/ 28 w 3734"/>
                  <a:gd name="T69" fmla="*/ 4 h 1644"/>
                  <a:gd name="T70" fmla="*/ 27 w 3734"/>
                  <a:gd name="T71" fmla="*/ 5 h 1644"/>
                  <a:gd name="T72" fmla="*/ 25 w 3734"/>
                  <a:gd name="T73" fmla="*/ 5 h 1644"/>
                  <a:gd name="T74" fmla="*/ 23 w 3734"/>
                  <a:gd name="T75" fmla="*/ 7 h 1644"/>
                  <a:gd name="T76" fmla="*/ 23 w 3734"/>
                  <a:gd name="T77" fmla="*/ 9 h 1644"/>
                  <a:gd name="T78" fmla="*/ 25 w 3734"/>
                  <a:gd name="T79" fmla="*/ 10 h 1644"/>
                  <a:gd name="T80" fmla="*/ 26 w 3734"/>
                  <a:gd name="T81" fmla="*/ 12 h 1644"/>
                  <a:gd name="T82" fmla="*/ 28 w 3734"/>
                  <a:gd name="T83" fmla="*/ 11 h 1644"/>
                  <a:gd name="T84" fmla="*/ 31 w 3734"/>
                  <a:gd name="T85" fmla="*/ 9 h 1644"/>
                  <a:gd name="T86" fmla="*/ 31 w 3734"/>
                  <a:gd name="T87" fmla="*/ 7 h 1644"/>
                  <a:gd name="T88" fmla="*/ 34 w 3734"/>
                  <a:gd name="T89" fmla="*/ 6 h 1644"/>
                  <a:gd name="T90" fmla="*/ 35 w 3734"/>
                  <a:gd name="T91" fmla="*/ 7 h 1644"/>
                  <a:gd name="T92" fmla="*/ 35 w 3734"/>
                  <a:gd name="T93" fmla="*/ 9 h 1644"/>
                  <a:gd name="T94" fmla="*/ 38 w 3734"/>
                  <a:gd name="T95" fmla="*/ 7 h 1644"/>
                  <a:gd name="T96" fmla="*/ 38 w 3734"/>
                  <a:gd name="T97" fmla="*/ 9 h 1644"/>
                  <a:gd name="T98" fmla="*/ 40 w 3734"/>
                  <a:gd name="T99" fmla="*/ 10 h 1644"/>
                  <a:gd name="T100" fmla="*/ 39 w 3734"/>
                  <a:gd name="T101" fmla="*/ 11 h 1644"/>
                  <a:gd name="T102" fmla="*/ 40 w 3734"/>
                  <a:gd name="T103" fmla="*/ 12 h 1644"/>
                  <a:gd name="T104" fmla="*/ 38 w 3734"/>
                  <a:gd name="T105" fmla="*/ 13 h 1644"/>
                  <a:gd name="T106" fmla="*/ 34 w 3734"/>
                  <a:gd name="T107" fmla="*/ 13 h 1644"/>
                  <a:gd name="T108" fmla="*/ 31 w 3734"/>
                  <a:gd name="T109" fmla="*/ 15 h 1644"/>
                  <a:gd name="T110" fmla="*/ 31 w 3734"/>
                  <a:gd name="T111" fmla="*/ 15 h 1644"/>
                  <a:gd name="T112" fmla="*/ 35 w 3734"/>
                  <a:gd name="T113" fmla="*/ 14 h 1644"/>
                  <a:gd name="T114" fmla="*/ 33 w 3734"/>
                  <a:gd name="T115" fmla="*/ 15 h 1644"/>
                  <a:gd name="T116" fmla="*/ 34 w 3734"/>
                  <a:gd name="T117" fmla="*/ 16 h 1644"/>
                  <a:gd name="T118" fmla="*/ 35 w 3734"/>
                  <a:gd name="T119" fmla="*/ 17 h 1644"/>
                  <a:gd name="T120" fmla="*/ 33 w 3734"/>
                  <a:gd name="T121" fmla="*/ 18 h 1644"/>
                  <a:gd name="T122" fmla="*/ 35 w 3734"/>
                  <a:gd name="T123" fmla="*/ 17 h 1644"/>
                  <a:gd name="T124" fmla="*/ 33 w 3734"/>
                  <a:gd name="T125" fmla="*/ 17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034" name="Freeform 434"/>
            <p:cNvSpPr>
              <a:spLocks/>
            </p:cNvSpPr>
            <p:nvPr>
              <p:custDataLst>
                <p:tags r:id="rId657"/>
              </p:custDataLst>
            </p:nvPr>
          </p:nvSpPr>
          <p:spPr bwMode="auto">
            <a:xfrm>
              <a:off x="4542508" y="4334703"/>
              <a:ext cx="119822" cy="151087"/>
            </a:xfrm>
            <a:custGeom>
              <a:avLst/>
              <a:gdLst>
                <a:gd name="T0" fmla="*/ 2147483647 w 292"/>
                <a:gd name="T1" fmla="*/ 2147483647 h 308"/>
                <a:gd name="T2" fmla="*/ 2147483647 w 292"/>
                <a:gd name="T3" fmla="*/ 2147483647 h 308"/>
                <a:gd name="T4" fmla="*/ 2147483647 w 292"/>
                <a:gd name="T5" fmla="*/ 2147483647 h 308"/>
                <a:gd name="T6" fmla="*/ 2147483647 w 292"/>
                <a:gd name="T7" fmla="*/ 2147483647 h 308"/>
                <a:gd name="T8" fmla="*/ 2147483647 w 292"/>
                <a:gd name="T9" fmla="*/ 2147483647 h 308"/>
                <a:gd name="T10" fmla="*/ 2147483647 w 292"/>
                <a:gd name="T11" fmla="*/ 2147483647 h 308"/>
                <a:gd name="T12" fmla="*/ 2147483647 w 292"/>
                <a:gd name="T13" fmla="*/ 2147483647 h 308"/>
                <a:gd name="T14" fmla="*/ 2147483647 w 292"/>
                <a:gd name="T15" fmla="*/ 2147483647 h 308"/>
                <a:gd name="T16" fmla="*/ 2147483647 w 292"/>
                <a:gd name="T17" fmla="*/ 2147483647 h 308"/>
                <a:gd name="T18" fmla="*/ 2147483647 w 292"/>
                <a:gd name="T19" fmla="*/ 2147483647 h 308"/>
                <a:gd name="T20" fmla="*/ 2147483647 w 292"/>
                <a:gd name="T21" fmla="*/ 2147483647 h 308"/>
                <a:gd name="T22" fmla="*/ 2147483647 w 292"/>
                <a:gd name="T23" fmla="*/ 2147483647 h 308"/>
                <a:gd name="T24" fmla="*/ 2147483647 w 292"/>
                <a:gd name="T25" fmla="*/ 2147483647 h 308"/>
                <a:gd name="T26" fmla="*/ 2147483647 w 292"/>
                <a:gd name="T27" fmla="*/ 2147483647 h 308"/>
                <a:gd name="T28" fmla="*/ 2147483647 w 292"/>
                <a:gd name="T29" fmla="*/ 2147483647 h 308"/>
                <a:gd name="T30" fmla="*/ 2147483647 w 292"/>
                <a:gd name="T31" fmla="*/ 2147483647 h 308"/>
                <a:gd name="T32" fmla="*/ 2147483647 w 292"/>
                <a:gd name="T33" fmla="*/ 2147483647 h 308"/>
                <a:gd name="T34" fmla="*/ 0 w 292"/>
                <a:gd name="T35" fmla="*/ 2147483647 h 308"/>
                <a:gd name="T36" fmla="*/ 2147483647 w 292"/>
                <a:gd name="T37" fmla="*/ 2147483647 h 308"/>
                <a:gd name="T38" fmla="*/ 2147483647 w 292"/>
                <a:gd name="T39" fmla="*/ 2147483647 h 308"/>
                <a:gd name="T40" fmla="*/ 2147483647 w 292"/>
                <a:gd name="T41" fmla="*/ 2147483647 h 308"/>
                <a:gd name="T42" fmla="*/ 2147483647 w 292"/>
                <a:gd name="T43" fmla="*/ 2147483647 h 308"/>
                <a:gd name="T44" fmla="*/ 2147483647 w 292"/>
                <a:gd name="T45" fmla="*/ 2147483647 h 308"/>
                <a:gd name="T46" fmla="*/ 2147483647 w 292"/>
                <a:gd name="T47" fmla="*/ 2147483647 h 308"/>
                <a:gd name="T48" fmla="*/ 2147483647 w 292"/>
                <a:gd name="T49" fmla="*/ 2147483647 h 308"/>
                <a:gd name="T50" fmla="*/ 2147483647 w 292"/>
                <a:gd name="T51" fmla="*/ 2147483647 h 308"/>
                <a:gd name="T52" fmla="*/ 2147483647 w 292"/>
                <a:gd name="T53" fmla="*/ 2147483647 h 308"/>
                <a:gd name="T54" fmla="*/ 2147483647 w 292"/>
                <a:gd name="T55" fmla="*/ 2147483647 h 308"/>
                <a:gd name="T56" fmla="*/ 2147483647 w 292"/>
                <a:gd name="T57" fmla="*/ 2147483647 h 308"/>
                <a:gd name="T58" fmla="*/ 2147483647 w 292"/>
                <a:gd name="T59" fmla="*/ 2147483647 h 308"/>
                <a:gd name="T60" fmla="*/ 2147483647 w 292"/>
                <a:gd name="T61" fmla="*/ 2147483647 h 308"/>
                <a:gd name="T62" fmla="*/ 2147483647 w 292"/>
                <a:gd name="T63" fmla="*/ 2147483647 h 308"/>
                <a:gd name="T64" fmla="*/ 2147483647 w 292"/>
                <a:gd name="T65" fmla="*/ 2147483647 h 308"/>
                <a:gd name="T66" fmla="*/ 2147483647 w 292"/>
                <a:gd name="T67" fmla="*/ 2147483647 h 308"/>
                <a:gd name="T68" fmla="*/ 2147483647 w 292"/>
                <a:gd name="T69" fmla="*/ 2147483647 h 308"/>
                <a:gd name="T70" fmla="*/ 2147483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35" name="Freeform 435"/>
            <p:cNvSpPr>
              <a:spLocks/>
            </p:cNvSpPr>
            <p:nvPr>
              <p:custDataLst>
                <p:tags r:id="rId658"/>
              </p:custDataLst>
            </p:nvPr>
          </p:nvSpPr>
          <p:spPr bwMode="auto">
            <a:xfrm>
              <a:off x="4642858" y="4478235"/>
              <a:ext cx="5991" cy="54391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0 w 14"/>
                <a:gd name="T7" fmla="*/ 2147483647 h 7"/>
                <a:gd name="T8" fmla="*/ 2147483647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36" name="Freeform 436"/>
            <p:cNvSpPr>
              <a:spLocks/>
            </p:cNvSpPr>
            <p:nvPr>
              <p:custDataLst>
                <p:tags r:id="rId659"/>
              </p:custDataLst>
            </p:nvPr>
          </p:nvSpPr>
          <p:spPr bwMode="auto">
            <a:xfrm>
              <a:off x="4162073" y="3751508"/>
              <a:ext cx="235150" cy="475923"/>
            </a:xfrm>
            <a:custGeom>
              <a:avLst/>
              <a:gdLst>
                <a:gd name="T0" fmla="*/ 2147483647 w 581"/>
                <a:gd name="T1" fmla="*/ 2147483647 h 955"/>
                <a:gd name="T2" fmla="*/ 2147483647 w 581"/>
                <a:gd name="T3" fmla="*/ 2147483647 h 955"/>
                <a:gd name="T4" fmla="*/ 2147483647 w 581"/>
                <a:gd name="T5" fmla="*/ 2147483647 h 955"/>
                <a:gd name="T6" fmla="*/ 2147483647 w 581"/>
                <a:gd name="T7" fmla="*/ 2147483647 h 955"/>
                <a:gd name="T8" fmla="*/ 2147483647 w 581"/>
                <a:gd name="T9" fmla="*/ 2147483647 h 955"/>
                <a:gd name="T10" fmla="*/ 2147483647 w 581"/>
                <a:gd name="T11" fmla="*/ 2147483647 h 955"/>
                <a:gd name="T12" fmla="*/ 2147483647 w 581"/>
                <a:gd name="T13" fmla="*/ 2147483647 h 955"/>
                <a:gd name="T14" fmla="*/ 2147483647 w 581"/>
                <a:gd name="T15" fmla="*/ 2147483647 h 955"/>
                <a:gd name="T16" fmla="*/ 2147483647 w 581"/>
                <a:gd name="T17" fmla="*/ 2147483647 h 955"/>
                <a:gd name="T18" fmla="*/ 2147483647 w 581"/>
                <a:gd name="T19" fmla="*/ 2147483647 h 955"/>
                <a:gd name="T20" fmla="*/ 2147483647 w 581"/>
                <a:gd name="T21" fmla="*/ 2147483647 h 955"/>
                <a:gd name="T22" fmla="*/ 2147483647 w 581"/>
                <a:gd name="T23" fmla="*/ 2147483647 h 955"/>
                <a:gd name="T24" fmla="*/ 2147483647 w 581"/>
                <a:gd name="T25" fmla="*/ 2147483647 h 955"/>
                <a:gd name="T26" fmla="*/ 2147483647 w 581"/>
                <a:gd name="T27" fmla="*/ 2147483647 h 955"/>
                <a:gd name="T28" fmla="*/ 2147483647 w 581"/>
                <a:gd name="T29" fmla="*/ 2147483647 h 955"/>
                <a:gd name="T30" fmla="*/ 2147483647 w 581"/>
                <a:gd name="T31" fmla="*/ 2147483647 h 955"/>
                <a:gd name="T32" fmla="*/ 2147483647 w 581"/>
                <a:gd name="T33" fmla="*/ 2147483647 h 955"/>
                <a:gd name="T34" fmla="*/ 2147483647 w 581"/>
                <a:gd name="T35" fmla="*/ 2147483647 h 955"/>
                <a:gd name="T36" fmla="*/ 2147483647 w 581"/>
                <a:gd name="T37" fmla="*/ 2147483647 h 955"/>
                <a:gd name="T38" fmla="*/ 2147483647 w 581"/>
                <a:gd name="T39" fmla="*/ 2147483647 h 955"/>
                <a:gd name="T40" fmla="*/ 2147483647 w 581"/>
                <a:gd name="T41" fmla="*/ 2147483647 h 955"/>
                <a:gd name="T42" fmla="*/ 2147483647 w 581"/>
                <a:gd name="T43" fmla="*/ 2147483647 h 955"/>
                <a:gd name="T44" fmla="*/ 2147483647 w 581"/>
                <a:gd name="T45" fmla="*/ 2147483647 h 955"/>
                <a:gd name="T46" fmla="*/ 2147483647 w 581"/>
                <a:gd name="T47" fmla="*/ 2147483647 h 955"/>
                <a:gd name="T48" fmla="*/ 2147483647 w 581"/>
                <a:gd name="T49" fmla="*/ 2147483647 h 955"/>
                <a:gd name="T50" fmla="*/ 2147483647 w 581"/>
                <a:gd name="T51" fmla="*/ 2147483647 h 955"/>
                <a:gd name="T52" fmla="*/ 2147483647 w 581"/>
                <a:gd name="T53" fmla="*/ 2147483647 h 955"/>
                <a:gd name="T54" fmla="*/ 2147483647 w 581"/>
                <a:gd name="T55" fmla="*/ 2147483647 h 955"/>
                <a:gd name="T56" fmla="*/ 2147483647 w 581"/>
                <a:gd name="T57" fmla="*/ 2147483647 h 955"/>
                <a:gd name="T58" fmla="*/ 2147483647 w 581"/>
                <a:gd name="T59" fmla="*/ 2147483647 h 955"/>
                <a:gd name="T60" fmla="*/ 2147483647 w 581"/>
                <a:gd name="T61" fmla="*/ 2147483647 h 955"/>
                <a:gd name="T62" fmla="*/ 2147483647 w 581"/>
                <a:gd name="T63" fmla="*/ 2147483647 h 955"/>
                <a:gd name="T64" fmla="*/ 2147483647 w 581"/>
                <a:gd name="T65" fmla="*/ 2147483647 h 955"/>
                <a:gd name="T66" fmla="*/ 2147483647 w 581"/>
                <a:gd name="T67" fmla="*/ 2147483647 h 955"/>
                <a:gd name="T68" fmla="*/ 2147483647 w 581"/>
                <a:gd name="T69" fmla="*/ 2147483647 h 955"/>
                <a:gd name="T70" fmla="*/ 2147483647 w 581"/>
                <a:gd name="T71" fmla="*/ 2147483647 h 955"/>
                <a:gd name="T72" fmla="*/ 2147483647 w 581"/>
                <a:gd name="T73" fmla="*/ 2147483647 h 955"/>
                <a:gd name="T74" fmla="*/ 2147483647 w 581"/>
                <a:gd name="T75" fmla="*/ 2147483647 h 955"/>
                <a:gd name="T76" fmla="*/ 2147483647 w 581"/>
                <a:gd name="T77" fmla="*/ 2147483647 h 955"/>
                <a:gd name="T78" fmla="*/ 2147483647 w 581"/>
                <a:gd name="T79" fmla="*/ 2147483647 h 955"/>
                <a:gd name="T80" fmla="*/ 2147483647 w 581"/>
                <a:gd name="T81" fmla="*/ 2147483647 h 955"/>
                <a:gd name="T82" fmla="*/ 2147483647 w 581"/>
                <a:gd name="T83" fmla="*/ 2147483647 h 955"/>
                <a:gd name="T84" fmla="*/ 2147483647 w 581"/>
                <a:gd name="T85" fmla="*/ 2147483647 h 955"/>
                <a:gd name="T86" fmla="*/ 2147483647 w 581"/>
                <a:gd name="T87" fmla="*/ 2147483647 h 955"/>
                <a:gd name="T88" fmla="*/ 2147483647 w 581"/>
                <a:gd name="T89" fmla="*/ 2147483647 h 955"/>
                <a:gd name="T90" fmla="*/ 2147483647 w 581"/>
                <a:gd name="T91" fmla="*/ 2147483647 h 955"/>
                <a:gd name="T92" fmla="*/ 2147483647 w 581"/>
                <a:gd name="T93" fmla="*/ 2147483647 h 955"/>
                <a:gd name="T94" fmla="*/ 2147483647 w 581"/>
                <a:gd name="T95" fmla="*/ 2147483647 h 955"/>
                <a:gd name="T96" fmla="*/ 2147483647 w 581"/>
                <a:gd name="T97" fmla="*/ 2147483647 h 955"/>
                <a:gd name="T98" fmla="*/ 2147483647 w 581"/>
                <a:gd name="T99" fmla="*/ 2147483647 h 955"/>
                <a:gd name="T100" fmla="*/ 2147483647 w 581"/>
                <a:gd name="T101" fmla="*/ 0 h 955"/>
                <a:gd name="T102" fmla="*/ 2147483647 w 581"/>
                <a:gd name="T103" fmla="*/ 2147483647 h 955"/>
                <a:gd name="T104" fmla="*/ 2147483647 w 581"/>
                <a:gd name="T105" fmla="*/ 214748364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37" name="Freeform 437"/>
            <p:cNvSpPr>
              <a:spLocks/>
            </p:cNvSpPr>
            <p:nvPr>
              <p:custDataLst>
                <p:tags r:id="rId660"/>
              </p:custDataLst>
            </p:nvPr>
          </p:nvSpPr>
          <p:spPr bwMode="auto">
            <a:xfrm>
              <a:off x="3856528" y="3163780"/>
              <a:ext cx="14978" cy="54391"/>
            </a:xfrm>
            <a:custGeom>
              <a:avLst/>
              <a:gdLst>
                <a:gd name="T0" fmla="*/ 2147483647 w 45"/>
                <a:gd name="T1" fmla="*/ 0 h 36"/>
                <a:gd name="T2" fmla="*/ 0 w 45"/>
                <a:gd name="T3" fmla="*/ 2147483647 h 36"/>
                <a:gd name="T4" fmla="*/ 2147483647 w 45"/>
                <a:gd name="T5" fmla="*/ 2147483647 h 36"/>
                <a:gd name="T6" fmla="*/ 2147483647 w 45"/>
                <a:gd name="T7" fmla="*/ 2147483647 h 36"/>
                <a:gd name="T8" fmla="*/ 2147483647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3038" name="Group 438"/>
            <p:cNvGrpSpPr>
              <a:grpSpLocks/>
            </p:cNvGrpSpPr>
            <p:nvPr>
              <p:custDataLst>
                <p:tags r:id="rId661"/>
              </p:custDataLst>
            </p:nvPr>
          </p:nvGrpSpPr>
          <p:grpSpPr bwMode="auto">
            <a:xfrm>
              <a:off x="2252412" y="5124886"/>
              <a:ext cx="362461" cy="982064"/>
              <a:chOff x="1589" y="3126"/>
              <a:chExt cx="290" cy="657"/>
            </a:xfrm>
          </p:grpSpPr>
          <p:sp>
            <p:nvSpPr>
              <p:cNvPr id="3148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1 w 46"/>
                  <a:gd name="T1" fmla="*/ 0 h 51"/>
                  <a:gd name="T2" fmla="*/ 0 w 46"/>
                  <a:gd name="T3" fmla="*/ 0 h 51"/>
                  <a:gd name="T4" fmla="*/ 0 w 46"/>
                  <a:gd name="T5" fmla="*/ 0 h 51"/>
                  <a:gd name="T6" fmla="*/ 0 w 46"/>
                  <a:gd name="T7" fmla="*/ 0 h 51"/>
                  <a:gd name="T8" fmla="*/ 0 w 46"/>
                  <a:gd name="T9" fmla="*/ 0 h 51"/>
                  <a:gd name="T10" fmla="*/ 0 w 46"/>
                  <a:gd name="T11" fmla="*/ 0 h 51"/>
                  <a:gd name="T12" fmla="*/ 0 w 46"/>
                  <a:gd name="T13" fmla="*/ 0 h 51"/>
                  <a:gd name="T14" fmla="*/ 0 w 46"/>
                  <a:gd name="T15" fmla="*/ 0 h 51"/>
                  <a:gd name="T16" fmla="*/ 0 w 46"/>
                  <a:gd name="T17" fmla="*/ 0 h 51"/>
                  <a:gd name="T18" fmla="*/ 0 w 46"/>
                  <a:gd name="T19" fmla="*/ 0 h 51"/>
                  <a:gd name="T20" fmla="*/ 0 w 46"/>
                  <a:gd name="T21" fmla="*/ 0 h 51"/>
                  <a:gd name="T22" fmla="*/ 0 w 46"/>
                  <a:gd name="T23" fmla="*/ 1 h 51"/>
                  <a:gd name="T24" fmla="*/ 0 w 46"/>
                  <a:gd name="T25" fmla="*/ 1 h 51"/>
                  <a:gd name="T26" fmla="*/ 0 w 46"/>
                  <a:gd name="T27" fmla="*/ 1 h 51"/>
                  <a:gd name="T28" fmla="*/ 0 w 46"/>
                  <a:gd name="T29" fmla="*/ 1 h 51"/>
                  <a:gd name="T30" fmla="*/ 0 w 46"/>
                  <a:gd name="T31" fmla="*/ 1 h 51"/>
                  <a:gd name="T32" fmla="*/ 0 w 46"/>
                  <a:gd name="T33" fmla="*/ 1 h 51"/>
                  <a:gd name="T34" fmla="*/ 0 w 46"/>
                  <a:gd name="T35" fmla="*/ 1 h 51"/>
                  <a:gd name="T36" fmla="*/ 0 w 46"/>
                  <a:gd name="T37" fmla="*/ 1 h 51"/>
                  <a:gd name="T38" fmla="*/ 1 w 46"/>
                  <a:gd name="T39" fmla="*/ 1 h 51"/>
                  <a:gd name="T40" fmla="*/ 1 w 46"/>
                  <a:gd name="T41" fmla="*/ 0 h 51"/>
                  <a:gd name="T42" fmla="*/ 1 w 46"/>
                  <a:gd name="T43" fmla="*/ 0 h 51"/>
                  <a:gd name="T44" fmla="*/ 1 w 46"/>
                  <a:gd name="T45" fmla="*/ 0 h 51"/>
                  <a:gd name="T46" fmla="*/ 1 w 46"/>
                  <a:gd name="T47" fmla="*/ 0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49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0 h 158"/>
                  <a:gd name="T4" fmla="*/ 0 w 192"/>
                  <a:gd name="T5" fmla="*/ 0 h 158"/>
                  <a:gd name="T6" fmla="*/ 0 w 192"/>
                  <a:gd name="T7" fmla="*/ 0 h 158"/>
                  <a:gd name="T8" fmla="*/ 0 w 192"/>
                  <a:gd name="T9" fmla="*/ 1 h 158"/>
                  <a:gd name="T10" fmla="*/ 0 w 192"/>
                  <a:gd name="T11" fmla="*/ 1 h 158"/>
                  <a:gd name="T12" fmla="*/ 0 w 192"/>
                  <a:gd name="T13" fmla="*/ 1 h 158"/>
                  <a:gd name="T14" fmla="*/ 0 w 192"/>
                  <a:gd name="T15" fmla="*/ 1 h 158"/>
                  <a:gd name="T16" fmla="*/ 0 w 192"/>
                  <a:gd name="T17" fmla="*/ 1 h 158"/>
                  <a:gd name="T18" fmla="*/ 1 w 192"/>
                  <a:gd name="T19" fmla="*/ 2 h 158"/>
                  <a:gd name="T20" fmla="*/ 1 w 192"/>
                  <a:gd name="T21" fmla="*/ 2 h 158"/>
                  <a:gd name="T22" fmla="*/ 1 w 192"/>
                  <a:gd name="T23" fmla="*/ 2 h 158"/>
                  <a:gd name="T24" fmla="*/ 1 w 192"/>
                  <a:gd name="T25" fmla="*/ 2 h 158"/>
                  <a:gd name="T26" fmla="*/ 1 w 192"/>
                  <a:gd name="T27" fmla="*/ 2 h 158"/>
                  <a:gd name="T28" fmla="*/ 1 w 192"/>
                  <a:gd name="T29" fmla="*/ 2 h 158"/>
                  <a:gd name="T30" fmla="*/ 1 w 192"/>
                  <a:gd name="T31" fmla="*/ 2 h 158"/>
                  <a:gd name="T32" fmla="*/ 1 w 192"/>
                  <a:gd name="T33" fmla="*/ 2 h 158"/>
                  <a:gd name="T34" fmla="*/ 2 w 192"/>
                  <a:gd name="T35" fmla="*/ 2 h 158"/>
                  <a:gd name="T36" fmla="*/ 2 w 192"/>
                  <a:gd name="T37" fmla="*/ 2 h 158"/>
                  <a:gd name="T38" fmla="*/ 2 w 192"/>
                  <a:gd name="T39" fmla="*/ 2 h 158"/>
                  <a:gd name="T40" fmla="*/ 2 w 192"/>
                  <a:gd name="T41" fmla="*/ 2 h 158"/>
                  <a:gd name="T42" fmla="*/ 2 w 192"/>
                  <a:gd name="T43" fmla="*/ 2 h 158"/>
                  <a:gd name="T44" fmla="*/ 2 w 192"/>
                  <a:gd name="T45" fmla="*/ 2 h 158"/>
                  <a:gd name="T46" fmla="*/ 2 w 192"/>
                  <a:gd name="T47" fmla="*/ 2 h 158"/>
                  <a:gd name="T48" fmla="*/ 2 w 192"/>
                  <a:gd name="T49" fmla="*/ 2 h 158"/>
                  <a:gd name="T50" fmla="*/ 1 w 192"/>
                  <a:gd name="T51" fmla="*/ 2 h 158"/>
                  <a:gd name="T52" fmla="*/ 1 w 192"/>
                  <a:gd name="T53" fmla="*/ 1 h 158"/>
                  <a:gd name="T54" fmla="*/ 1 w 192"/>
                  <a:gd name="T55" fmla="*/ 1 h 158"/>
                  <a:gd name="T56" fmla="*/ 1 w 192"/>
                  <a:gd name="T57" fmla="*/ 1 h 158"/>
                  <a:gd name="T58" fmla="*/ 1 w 192"/>
                  <a:gd name="T59" fmla="*/ 1 h 158"/>
                  <a:gd name="T60" fmla="*/ 1 w 192"/>
                  <a:gd name="T61" fmla="*/ 1 h 158"/>
                  <a:gd name="T62" fmla="*/ 1 w 192"/>
                  <a:gd name="T63" fmla="*/ 1 h 158"/>
                  <a:gd name="T64" fmla="*/ 0 w 192"/>
                  <a:gd name="T65" fmla="*/ 1 h 158"/>
                  <a:gd name="T66" fmla="*/ 0 w 192"/>
                  <a:gd name="T67" fmla="*/ 0 h 158"/>
                  <a:gd name="T68" fmla="*/ 0 w 192"/>
                  <a:gd name="T69" fmla="*/ 0 h 158"/>
                  <a:gd name="T70" fmla="*/ 0 w 192"/>
                  <a:gd name="T71" fmla="*/ 0 h 158"/>
                  <a:gd name="T72" fmla="*/ 0 w 192"/>
                  <a:gd name="T73" fmla="*/ 0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50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9 w 884"/>
                  <a:gd name="T1" fmla="*/ 5 h 1818"/>
                  <a:gd name="T2" fmla="*/ 10 w 884"/>
                  <a:gd name="T3" fmla="*/ 4 h 1818"/>
                  <a:gd name="T4" fmla="*/ 10 w 884"/>
                  <a:gd name="T5" fmla="*/ 3 h 1818"/>
                  <a:gd name="T6" fmla="*/ 10 w 884"/>
                  <a:gd name="T7" fmla="*/ 2 h 1818"/>
                  <a:gd name="T8" fmla="*/ 10 w 884"/>
                  <a:gd name="T9" fmla="*/ 3 h 1818"/>
                  <a:gd name="T10" fmla="*/ 9 w 884"/>
                  <a:gd name="T11" fmla="*/ 4 h 1818"/>
                  <a:gd name="T12" fmla="*/ 8 w 884"/>
                  <a:gd name="T13" fmla="*/ 4 h 1818"/>
                  <a:gd name="T14" fmla="*/ 7 w 884"/>
                  <a:gd name="T15" fmla="*/ 4 h 1818"/>
                  <a:gd name="T16" fmla="*/ 8 w 884"/>
                  <a:gd name="T17" fmla="*/ 3 h 1818"/>
                  <a:gd name="T18" fmla="*/ 6 w 884"/>
                  <a:gd name="T19" fmla="*/ 2 h 1818"/>
                  <a:gd name="T20" fmla="*/ 5 w 884"/>
                  <a:gd name="T21" fmla="*/ 1 h 1818"/>
                  <a:gd name="T22" fmla="*/ 4 w 884"/>
                  <a:gd name="T23" fmla="*/ 0 h 1818"/>
                  <a:gd name="T24" fmla="*/ 3 w 884"/>
                  <a:gd name="T25" fmla="*/ 0 h 1818"/>
                  <a:gd name="T26" fmla="*/ 3 w 884"/>
                  <a:gd name="T27" fmla="*/ 0 h 1818"/>
                  <a:gd name="T28" fmla="*/ 2 w 884"/>
                  <a:gd name="T29" fmla="*/ 0 h 1818"/>
                  <a:gd name="T30" fmla="*/ 1 w 884"/>
                  <a:gd name="T31" fmla="*/ 1 h 1818"/>
                  <a:gd name="T32" fmla="*/ 1 w 884"/>
                  <a:gd name="T33" fmla="*/ 1 h 1818"/>
                  <a:gd name="T34" fmla="*/ 0 w 884"/>
                  <a:gd name="T35" fmla="*/ 2 h 1818"/>
                  <a:gd name="T36" fmla="*/ 1 w 884"/>
                  <a:gd name="T37" fmla="*/ 3 h 1818"/>
                  <a:gd name="T38" fmla="*/ 1 w 884"/>
                  <a:gd name="T39" fmla="*/ 4 h 1818"/>
                  <a:gd name="T40" fmla="*/ 0 w 884"/>
                  <a:gd name="T41" fmla="*/ 5 h 1818"/>
                  <a:gd name="T42" fmla="*/ 0 w 884"/>
                  <a:gd name="T43" fmla="*/ 8 h 1818"/>
                  <a:gd name="T44" fmla="*/ 1 w 884"/>
                  <a:gd name="T45" fmla="*/ 9 h 1818"/>
                  <a:gd name="T46" fmla="*/ 1 w 884"/>
                  <a:gd name="T47" fmla="*/ 9 h 1818"/>
                  <a:gd name="T48" fmla="*/ 1 w 884"/>
                  <a:gd name="T49" fmla="*/ 10 h 1818"/>
                  <a:gd name="T50" fmla="*/ 1 w 884"/>
                  <a:gd name="T51" fmla="*/ 10 h 1818"/>
                  <a:gd name="T52" fmla="*/ 1 w 884"/>
                  <a:gd name="T53" fmla="*/ 11 h 1818"/>
                  <a:gd name="T54" fmla="*/ 1 w 884"/>
                  <a:gd name="T55" fmla="*/ 12 h 1818"/>
                  <a:gd name="T56" fmla="*/ 1 w 884"/>
                  <a:gd name="T57" fmla="*/ 13 h 1818"/>
                  <a:gd name="T58" fmla="*/ 1 w 884"/>
                  <a:gd name="T59" fmla="*/ 14 h 1818"/>
                  <a:gd name="T60" fmla="*/ 2 w 884"/>
                  <a:gd name="T61" fmla="*/ 16 h 1818"/>
                  <a:gd name="T62" fmla="*/ 2 w 884"/>
                  <a:gd name="T63" fmla="*/ 17 h 1818"/>
                  <a:gd name="T64" fmla="*/ 3 w 884"/>
                  <a:gd name="T65" fmla="*/ 18 h 1818"/>
                  <a:gd name="T66" fmla="*/ 3 w 884"/>
                  <a:gd name="T67" fmla="*/ 19 h 1818"/>
                  <a:gd name="T68" fmla="*/ 3 w 884"/>
                  <a:gd name="T69" fmla="*/ 20 h 1818"/>
                  <a:gd name="T70" fmla="*/ 2 w 884"/>
                  <a:gd name="T71" fmla="*/ 20 h 1818"/>
                  <a:gd name="T72" fmla="*/ 3 w 884"/>
                  <a:gd name="T73" fmla="*/ 21 h 1818"/>
                  <a:gd name="T74" fmla="*/ 4 w 884"/>
                  <a:gd name="T75" fmla="*/ 22 h 1818"/>
                  <a:gd name="T76" fmla="*/ 5 w 884"/>
                  <a:gd name="T77" fmla="*/ 22 h 1818"/>
                  <a:gd name="T78" fmla="*/ 5 w 884"/>
                  <a:gd name="T79" fmla="*/ 22 h 1818"/>
                  <a:gd name="T80" fmla="*/ 5 w 884"/>
                  <a:gd name="T81" fmla="*/ 21 h 1818"/>
                  <a:gd name="T82" fmla="*/ 6 w 884"/>
                  <a:gd name="T83" fmla="*/ 20 h 1818"/>
                  <a:gd name="T84" fmla="*/ 6 w 884"/>
                  <a:gd name="T85" fmla="*/ 19 h 1818"/>
                  <a:gd name="T86" fmla="*/ 5 w 884"/>
                  <a:gd name="T87" fmla="*/ 18 h 1818"/>
                  <a:gd name="T88" fmla="*/ 5 w 884"/>
                  <a:gd name="T89" fmla="*/ 18 h 1818"/>
                  <a:gd name="T90" fmla="*/ 5 w 884"/>
                  <a:gd name="T91" fmla="*/ 17 h 1818"/>
                  <a:gd name="T92" fmla="*/ 6 w 884"/>
                  <a:gd name="T93" fmla="*/ 16 h 1818"/>
                  <a:gd name="T94" fmla="*/ 5 w 884"/>
                  <a:gd name="T95" fmla="*/ 15 h 1818"/>
                  <a:gd name="T96" fmla="*/ 5 w 884"/>
                  <a:gd name="T97" fmla="*/ 14 h 1818"/>
                  <a:gd name="T98" fmla="*/ 6 w 884"/>
                  <a:gd name="T99" fmla="*/ 14 h 1818"/>
                  <a:gd name="T100" fmla="*/ 7 w 884"/>
                  <a:gd name="T101" fmla="*/ 14 h 1818"/>
                  <a:gd name="T102" fmla="*/ 7 w 884"/>
                  <a:gd name="T103" fmla="*/ 13 h 1818"/>
                  <a:gd name="T104" fmla="*/ 7 w 884"/>
                  <a:gd name="T105" fmla="*/ 13 h 1818"/>
                  <a:gd name="T106" fmla="*/ 8 w 884"/>
                  <a:gd name="T107" fmla="*/ 13 h 1818"/>
                  <a:gd name="T108" fmla="*/ 9 w 884"/>
                  <a:gd name="T109" fmla="*/ 12 h 1818"/>
                  <a:gd name="T110" fmla="*/ 10 w 884"/>
                  <a:gd name="T111" fmla="*/ 11 h 1818"/>
                  <a:gd name="T112" fmla="*/ 9 w 884"/>
                  <a:gd name="T113" fmla="*/ 11 h 1818"/>
                  <a:gd name="T114" fmla="*/ 9 w 884"/>
                  <a:gd name="T115" fmla="*/ 10 h 1818"/>
                  <a:gd name="T116" fmla="*/ 8 w 884"/>
                  <a:gd name="T117" fmla="*/ 9 h 1818"/>
                  <a:gd name="T118" fmla="*/ 8 w 884"/>
                  <a:gd name="T119" fmla="*/ 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039" name="Freeform 442"/>
            <p:cNvSpPr>
              <a:spLocks/>
            </p:cNvSpPr>
            <p:nvPr>
              <p:custDataLst>
                <p:tags r:id="rId662"/>
              </p:custDataLst>
            </p:nvPr>
          </p:nvSpPr>
          <p:spPr bwMode="auto">
            <a:xfrm>
              <a:off x="4809111" y="3175867"/>
              <a:ext cx="116826" cy="104250"/>
            </a:xfrm>
            <a:custGeom>
              <a:avLst/>
              <a:gdLst>
                <a:gd name="T0" fmla="*/ 2147483647 w 279"/>
                <a:gd name="T1" fmla="*/ 2147483647 h 204"/>
                <a:gd name="T2" fmla="*/ 2147483647 w 279"/>
                <a:gd name="T3" fmla="*/ 2147483647 h 204"/>
                <a:gd name="T4" fmla="*/ 2147483647 w 279"/>
                <a:gd name="T5" fmla="*/ 2147483647 h 204"/>
                <a:gd name="T6" fmla="*/ 2147483647 w 279"/>
                <a:gd name="T7" fmla="*/ 2147483647 h 204"/>
                <a:gd name="T8" fmla="*/ 2147483647 w 279"/>
                <a:gd name="T9" fmla="*/ 2147483647 h 204"/>
                <a:gd name="T10" fmla="*/ 2147483647 w 279"/>
                <a:gd name="T11" fmla="*/ 2147483647 h 204"/>
                <a:gd name="T12" fmla="*/ 2147483647 w 279"/>
                <a:gd name="T13" fmla="*/ 2147483647 h 204"/>
                <a:gd name="T14" fmla="*/ 2147483647 w 279"/>
                <a:gd name="T15" fmla="*/ 2147483647 h 204"/>
                <a:gd name="T16" fmla="*/ 2147483647 w 279"/>
                <a:gd name="T17" fmla="*/ 2147483647 h 204"/>
                <a:gd name="T18" fmla="*/ 2147483647 w 279"/>
                <a:gd name="T19" fmla="*/ 2147483647 h 204"/>
                <a:gd name="T20" fmla="*/ 2147483647 w 279"/>
                <a:gd name="T21" fmla="*/ 2147483647 h 204"/>
                <a:gd name="T22" fmla="*/ 2147483647 w 279"/>
                <a:gd name="T23" fmla="*/ 2147483647 h 204"/>
                <a:gd name="T24" fmla="*/ 2147483647 w 279"/>
                <a:gd name="T25" fmla="*/ 2147483647 h 204"/>
                <a:gd name="T26" fmla="*/ 2147483647 w 279"/>
                <a:gd name="T27" fmla="*/ 2147483647 h 204"/>
                <a:gd name="T28" fmla="*/ 2147483647 w 279"/>
                <a:gd name="T29" fmla="*/ 2147483647 h 204"/>
                <a:gd name="T30" fmla="*/ 2147483647 w 279"/>
                <a:gd name="T31" fmla="*/ 2147483647 h 204"/>
                <a:gd name="T32" fmla="*/ 2147483647 w 279"/>
                <a:gd name="T33" fmla="*/ 2147483647 h 204"/>
                <a:gd name="T34" fmla="*/ 2147483647 w 279"/>
                <a:gd name="T35" fmla="*/ 2147483647 h 204"/>
                <a:gd name="T36" fmla="*/ 2147483647 w 279"/>
                <a:gd name="T37" fmla="*/ 2147483647 h 204"/>
                <a:gd name="T38" fmla="*/ 2147483647 w 279"/>
                <a:gd name="T39" fmla="*/ 2147483647 h 204"/>
                <a:gd name="T40" fmla="*/ 2147483647 w 279"/>
                <a:gd name="T41" fmla="*/ 2147483647 h 204"/>
                <a:gd name="T42" fmla="*/ 2147483647 w 279"/>
                <a:gd name="T43" fmla="*/ 2147483647 h 204"/>
                <a:gd name="T44" fmla="*/ 2147483647 w 279"/>
                <a:gd name="T45" fmla="*/ 2147483647 h 204"/>
                <a:gd name="T46" fmla="*/ 2147483647 w 279"/>
                <a:gd name="T47" fmla="*/ 2147483647 h 204"/>
                <a:gd name="T48" fmla="*/ 2147483647 w 279"/>
                <a:gd name="T49" fmla="*/ 2147483647 h 204"/>
                <a:gd name="T50" fmla="*/ 2147483647 w 279"/>
                <a:gd name="T51" fmla="*/ 2147483647 h 204"/>
                <a:gd name="T52" fmla="*/ 2147483647 w 279"/>
                <a:gd name="T53" fmla="*/ 2147483647 h 204"/>
                <a:gd name="T54" fmla="*/ 2147483647 w 279"/>
                <a:gd name="T55" fmla="*/ 2147483647 h 204"/>
                <a:gd name="T56" fmla="*/ 2147483647 w 279"/>
                <a:gd name="T57" fmla="*/ 2147483647 h 204"/>
                <a:gd name="T58" fmla="*/ 2147483647 w 279"/>
                <a:gd name="T59" fmla="*/ 2147483647 h 204"/>
                <a:gd name="T60" fmla="*/ 2147483647 w 279"/>
                <a:gd name="T61" fmla="*/ 2147483647 h 204"/>
                <a:gd name="T62" fmla="*/ 2147483647 w 279"/>
                <a:gd name="T63" fmla="*/ 2147483647 h 204"/>
                <a:gd name="T64" fmla="*/ 0 w 279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40" name="Freeform 443"/>
            <p:cNvSpPr>
              <a:spLocks/>
            </p:cNvSpPr>
            <p:nvPr>
              <p:custDataLst>
                <p:tags r:id="rId663"/>
              </p:custDataLst>
            </p:nvPr>
          </p:nvSpPr>
          <p:spPr bwMode="auto">
            <a:xfrm>
              <a:off x="4305859" y="2769444"/>
              <a:ext cx="197706" cy="143532"/>
            </a:xfrm>
            <a:custGeom>
              <a:avLst/>
              <a:gdLst>
                <a:gd name="T0" fmla="*/ 2147483647 w 485"/>
                <a:gd name="T1" fmla="*/ 2147483647 h 291"/>
                <a:gd name="T2" fmla="*/ 2147483647 w 485"/>
                <a:gd name="T3" fmla="*/ 2147483647 h 291"/>
                <a:gd name="T4" fmla="*/ 2147483647 w 485"/>
                <a:gd name="T5" fmla="*/ 2147483647 h 291"/>
                <a:gd name="T6" fmla="*/ 2147483647 w 485"/>
                <a:gd name="T7" fmla="*/ 2147483647 h 291"/>
                <a:gd name="T8" fmla="*/ 2147483647 w 485"/>
                <a:gd name="T9" fmla="*/ 2147483647 h 291"/>
                <a:gd name="T10" fmla="*/ 2147483647 w 485"/>
                <a:gd name="T11" fmla="*/ 2147483647 h 291"/>
                <a:gd name="T12" fmla="*/ 2147483647 w 485"/>
                <a:gd name="T13" fmla="*/ 2147483647 h 291"/>
                <a:gd name="T14" fmla="*/ 2147483647 w 485"/>
                <a:gd name="T15" fmla="*/ 2147483647 h 291"/>
                <a:gd name="T16" fmla="*/ 2147483647 w 485"/>
                <a:gd name="T17" fmla="*/ 2147483647 h 291"/>
                <a:gd name="T18" fmla="*/ 2147483647 w 485"/>
                <a:gd name="T19" fmla="*/ 2147483647 h 291"/>
                <a:gd name="T20" fmla="*/ 2147483647 w 485"/>
                <a:gd name="T21" fmla="*/ 2147483647 h 291"/>
                <a:gd name="T22" fmla="*/ 2147483647 w 485"/>
                <a:gd name="T23" fmla="*/ 2147483647 h 291"/>
                <a:gd name="T24" fmla="*/ 2147483647 w 485"/>
                <a:gd name="T25" fmla="*/ 2147483647 h 291"/>
                <a:gd name="T26" fmla="*/ 2147483647 w 485"/>
                <a:gd name="T27" fmla="*/ 2147483647 h 291"/>
                <a:gd name="T28" fmla="*/ 2147483647 w 485"/>
                <a:gd name="T29" fmla="*/ 2147483647 h 291"/>
                <a:gd name="T30" fmla="*/ 0 w 485"/>
                <a:gd name="T31" fmla="*/ 2147483647 h 291"/>
                <a:gd name="T32" fmla="*/ 2147483647 w 485"/>
                <a:gd name="T33" fmla="*/ 2147483647 h 291"/>
                <a:gd name="T34" fmla="*/ 2147483647 w 485"/>
                <a:gd name="T35" fmla="*/ 2147483647 h 291"/>
                <a:gd name="T36" fmla="*/ 2147483647 w 485"/>
                <a:gd name="T37" fmla="*/ 2147483647 h 291"/>
                <a:gd name="T38" fmla="*/ 2147483647 w 485"/>
                <a:gd name="T39" fmla="*/ 2147483647 h 291"/>
                <a:gd name="T40" fmla="*/ 2147483647 w 485"/>
                <a:gd name="T41" fmla="*/ 2147483647 h 291"/>
                <a:gd name="T42" fmla="*/ 2147483647 w 485"/>
                <a:gd name="T43" fmla="*/ 2147483647 h 291"/>
                <a:gd name="T44" fmla="*/ 2147483647 w 485"/>
                <a:gd name="T45" fmla="*/ 2147483647 h 291"/>
                <a:gd name="T46" fmla="*/ 2147483647 w 485"/>
                <a:gd name="T47" fmla="*/ 2147483647 h 291"/>
                <a:gd name="T48" fmla="*/ 2147483647 w 485"/>
                <a:gd name="T49" fmla="*/ 2147483647 h 291"/>
                <a:gd name="T50" fmla="*/ 2147483647 w 485"/>
                <a:gd name="T51" fmla="*/ 2147483647 h 291"/>
                <a:gd name="T52" fmla="*/ 2147483647 w 485"/>
                <a:gd name="T53" fmla="*/ 2147483647 h 291"/>
                <a:gd name="T54" fmla="*/ 2147483647 w 485"/>
                <a:gd name="T55" fmla="*/ 2147483647 h 291"/>
                <a:gd name="T56" fmla="*/ 2147483647 w 485"/>
                <a:gd name="T57" fmla="*/ 2147483647 h 291"/>
                <a:gd name="T58" fmla="*/ 2147483647 w 485"/>
                <a:gd name="T59" fmla="*/ 2147483647 h 291"/>
                <a:gd name="T60" fmla="*/ 2147483647 w 485"/>
                <a:gd name="T61" fmla="*/ 2147483647 h 291"/>
                <a:gd name="T62" fmla="*/ 2147483647 w 485"/>
                <a:gd name="T63" fmla="*/ 2147483647 h 291"/>
                <a:gd name="T64" fmla="*/ 2147483647 w 485"/>
                <a:gd name="T65" fmla="*/ 2147483647 h 291"/>
                <a:gd name="T66" fmla="*/ 2147483647 w 485"/>
                <a:gd name="T67" fmla="*/ 2147483647 h 291"/>
                <a:gd name="T68" fmla="*/ 2147483647 w 485"/>
                <a:gd name="T69" fmla="*/ 2147483647 h 291"/>
                <a:gd name="T70" fmla="*/ 2147483647 w 485"/>
                <a:gd name="T71" fmla="*/ 2147483647 h 291"/>
                <a:gd name="T72" fmla="*/ 2147483647 w 485"/>
                <a:gd name="T73" fmla="*/ 2147483647 h 291"/>
                <a:gd name="T74" fmla="*/ 2147483647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41" name="Freeform 444"/>
            <p:cNvSpPr>
              <a:spLocks/>
            </p:cNvSpPr>
            <p:nvPr>
              <p:custDataLst>
                <p:tags r:id="rId664"/>
              </p:custDataLst>
            </p:nvPr>
          </p:nvSpPr>
          <p:spPr bwMode="auto">
            <a:xfrm>
              <a:off x="4171060" y="3085215"/>
              <a:ext cx="77884" cy="83098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2147483647 h 166"/>
                <a:gd name="T14" fmla="*/ 2147483647 w 186"/>
                <a:gd name="T15" fmla="*/ 2147483647 h 166"/>
                <a:gd name="T16" fmla="*/ 2147483647 w 186"/>
                <a:gd name="T17" fmla="*/ 2147483647 h 166"/>
                <a:gd name="T18" fmla="*/ 2147483647 w 186"/>
                <a:gd name="T19" fmla="*/ 2147483647 h 166"/>
                <a:gd name="T20" fmla="*/ 0 w 186"/>
                <a:gd name="T21" fmla="*/ 2147483647 h 166"/>
                <a:gd name="T22" fmla="*/ 0 w 186"/>
                <a:gd name="T23" fmla="*/ 0 h 166"/>
                <a:gd name="T24" fmla="*/ 2147483647 w 186"/>
                <a:gd name="T25" fmla="*/ 2147483647 h 166"/>
                <a:gd name="T26" fmla="*/ 2147483647 w 186"/>
                <a:gd name="T27" fmla="*/ 2147483647 h 166"/>
                <a:gd name="T28" fmla="*/ 2147483647 w 186"/>
                <a:gd name="T29" fmla="*/ 2147483647 h 166"/>
                <a:gd name="T30" fmla="*/ 2147483647 w 186"/>
                <a:gd name="T31" fmla="*/ 2147483647 h 166"/>
                <a:gd name="T32" fmla="*/ 2147483647 w 186"/>
                <a:gd name="T33" fmla="*/ 2147483647 h 166"/>
                <a:gd name="T34" fmla="*/ 2147483647 w 186"/>
                <a:gd name="T35" fmla="*/ 2147483647 h 166"/>
                <a:gd name="T36" fmla="*/ 2147483647 w 186"/>
                <a:gd name="T37" fmla="*/ 2147483647 h 166"/>
                <a:gd name="T38" fmla="*/ 2147483647 w 186"/>
                <a:gd name="T39" fmla="*/ 0 h 166"/>
                <a:gd name="T40" fmla="*/ 2147483647 w 186"/>
                <a:gd name="T41" fmla="*/ 2147483647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42" name="Freeform 445"/>
            <p:cNvSpPr>
              <a:spLocks/>
            </p:cNvSpPr>
            <p:nvPr>
              <p:custDataLst>
                <p:tags r:id="rId665"/>
              </p:custDataLst>
            </p:nvPr>
          </p:nvSpPr>
          <p:spPr bwMode="auto">
            <a:xfrm>
              <a:off x="2628354" y="4452551"/>
              <a:ext cx="77884" cy="54391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2147483647 h 104"/>
                <a:gd name="T20" fmla="*/ 2147483647 w 186"/>
                <a:gd name="T21" fmla="*/ 2147483647 h 104"/>
                <a:gd name="T22" fmla="*/ 2147483647 w 186"/>
                <a:gd name="T23" fmla="*/ 2147483647 h 104"/>
                <a:gd name="T24" fmla="*/ 2147483647 w 186"/>
                <a:gd name="T25" fmla="*/ 214748364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147483647 h 104"/>
                <a:gd name="T32" fmla="*/ 2147483647 w 186"/>
                <a:gd name="T33" fmla="*/ 2147483647 h 104"/>
                <a:gd name="T34" fmla="*/ 2147483647 w 186"/>
                <a:gd name="T35" fmla="*/ 2147483647 h 104"/>
                <a:gd name="T36" fmla="*/ 2147483647 w 186"/>
                <a:gd name="T37" fmla="*/ 2147483647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2147483647 w 186"/>
                <a:gd name="T47" fmla="*/ 2147483647 h 104"/>
                <a:gd name="T48" fmla="*/ 0 w 186"/>
                <a:gd name="T49" fmla="*/ 2147483647 h 104"/>
                <a:gd name="T50" fmla="*/ 2147483647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43" name="Freeform 446"/>
            <p:cNvSpPr>
              <a:spLocks/>
            </p:cNvSpPr>
            <p:nvPr>
              <p:custDataLst>
                <p:tags r:id="rId666"/>
              </p:custDataLst>
            </p:nvPr>
          </p:nvSpPr>
          <p:spPr bwMode="auto">
            <a:xfrm>
              <a:off x="4320837" y="3118454"/>
              <a:ext cx="125813" cy="92163"/>
            </a:xfrm>
            <a:custGeom>
              <a:avLst/>
              <a:gdLst>
                <a:gd name="T0" fmla="*/ 2147483647 w 311"/>
                <a:gd name="T1" fmla="*/ 2147483647 h 179"/>
                <a:gd name="T2" fmla="*/ 2147483647 w 311"/>
                <a:gd name="T3" fmla="*/ 2147483647 h 179"/>
                <a:gd name="T4" fmla="*/ 2147483647 w 311"/>
                <a:gd name="T5" fmla="*/ 2147483647 h 179"/>
                <a:gd name="T6" fmla="*/ 2147483647 w 311"/>
                <a:gd name="T7" fmla="*/ 2147483647 h 179"/>
                <a:gd name="T8" fmla="*/ 2147483647 w 311"/>
                <a:gd name="T9" fmla="*/ 0 h 179"/>
                <a:gd name="T10" fmla="*/ 2147483647 w 311"/>
                <a:gd name="T11" fmla="*/ 2147483647 h 179"/>
                <a:gd name="T12" fmla="*/ 2147483647 w 311"/>
                <a:gd name="T13" fmla="*/ 2147483647 h 179"/>
                <a:gd name="T14" fmla="*/ 2147483647 w 311"/>
                <a:gd name="T15" fmla="*/ 2147483647 h 179"/>
                <a:gd name="T16" fmla="*/ 2147483647 w 311"/>
                <a:gd name="T17" fmla="*/ 2147483647 h 179"/>
                <a:gd name="T18" fmla="*/ 2147483647 w 311"/>
                <a:gd name="T19" fmla="*/ 2147483647 h 179"/>
                <a:gd name="T20" fmla="*/ 2147483647 w 311"/>
                <a:gd name="T21" fmla="*/ 2147483647 h 179"/>
                <a:gd name="T22" fmla="*/ 2147483647 w 311"/>
                <a:gd name="T23" fmla="*/ 2147483647 h 179"/>
                <a:gd name="T24" fmla="*/ 2147483647 w 311"/>
                <a:gd name="T25" fmla="*/ 2147483647 h 179"/>
                <a:gd name="T26" fmla="*/ 2147483647 w 311"/>
                <a:gd name="T27" fmla="*/ 2147483647 h 179"/>
                <a:gd name="T28" fmla="*/ 2147483647 w 311"/>
                <a:gd name="T29" fmla="*/ 2147483647 h 179"/>
                <a:gd name="T30" fmla="*/ 2147483647 w 311"/>
                <a:gd name="T31" fmla="*/ 2147483647 h 179"/>
                <a:gd name="T32" fmla="*/ 2147483647 w 311"/>
                <a:gd name="T33" fmla="*/ 2147483647 h 179"/>
                <a:gd name="T34" fmla="*/ 2147483647 w 311"/>
                <a:gd name="T35" fmla="*/ 2147483647 h 179"/>
                <a:gd name="T36" fmla="*/ 2147483647 w 311"/>
                <a:gd name="T37" fmla="*/ 2147483647 h 179"/>
                <a:gd name="T38" fmla="*/ 2147483647 w 311"/>
                <a:gd name="T39" fmla="*/ 2147483647 h 179"/>
                <a:gd name="T40" fmla="*/ 2147483647 w 311"/>
                <a:gd name="T41" fmla="*/ 2147483647 h 179"/>
                <a:gd name="T42" fmla="*/ 2147483647 w 311"/>
                <a:gd name="T43" fmla="*/ 2147483647 h 179"/>
                <a:gd name="T44" fmla="*/ 2147483647 w 311"/>
                <a:gd name="T45" fmla="*/ 2147483647 h 179"/>
                <a:gd name="T46" fmla="*/ 2147483647 w 311"/>
                <a:gd name="T47" fmla="*/ 2147483647 h 179"/>
                <a:gd name="T48" fmla="*/ 2147483647 w 311"/>
                <a:gd name="T49" fmla="*/ 2147483647 h 179"/>
                <a:gd name="T50" fmla="*/ 2147483647 w 311"/>
                <a:gd name="T51" fmla="*/ 2147483647 h 179"/>
                <a:gd name="T52" fmla="*/ 2147483647 w 311"/>
                <a:gd name="T53" fmla="*/ 2147483647 h 179"/>
                <a:gd name="T54" fmla="*/ 2147483647 w 311"/>
                <a:gd name="T55" fmla="*/ 2147483647 h 179"/>
                <a:gd name="T56" fmla="*/ 2147483647 w 311"/>
                <a:gd name="T57" fmla="*/ 2147483647 h 179"/>
                <a:gd name="T58" fmla="*/ 2147483647 w 311"/>
                <a:gd name="T59" fmla="*/ 2147483647 h 179"/>
                <a:gd name="T60" fmla="*/ 2147483647 w 311"/>
                <a:gd name="T61" fmla="*/ 2147483647 h 179"/>
                <a:gd name="T62" fmla="*/ 2147483647 w 311"/>
                <a:gd name="T63" fmla="*/ 2147483647 h 179"/>
                <a:gd name="T64" fmla="*/ 2147483647 w 311"/>
                <a:gd name="T65" fmla="*/ 2147483647 h 179"/>
                <a:gd name="T66" fmla="*/ 2147483647 w 311"/>
                <a:gd name="T67" fmla="*/ 2147483647 h 179"/>
                <a:gd name="T68" fmla="*/ 2147483647 w 311"/>
                <a:gd name="T69" fmla="*/ 2147483647 h 179"/>
                <a:gd name="T70" fmla="*/ 2147483647 w 311"/>
                <a:gd name="T71" fmla="*/ 2147483647 h 179"/>
                <a:gd name="T72" fmla="*/ 2147483647 w 311"/>
                <a:gd name="T73" fmla="*/ 2147483647 h 179"/>
                <a:gd name="T74" fmla="*/ 0 w 311"/>
                <a:gd name="T75" fmla="*/ 2147483647 h 179"/>
                <a:gd name="T76" fmla="*/ 0 w 311"/>
                <a:gd name="T77" fmla="*/ 2147483647 h 179"/>
                <a:gd name="T78" fmla="*/ 2147483647 w 311"/>
                <a:gd name="T79" fmla="*/ 2147483647 h 179"/>
                <a:gd name="T80" fmla="*/ 2147483647 w 311"/>
                <a:gd name="T81" fmla="*/ 2147483647 h 179"/>
                <a:gd name="T82" fmla="*/ 2147483647 w 311"/>
                <a:gd name="T83" fmla="*/ 2147483647 h 179"/>
                <a:gd name="T84" fmla="*/ 2147483647 w 311"/>
                <a:gd name="T85" fmla="*/ 2147483647 h 179"/>
                <a:gd name="T86" fmla="*/ 2147483647 w 311"/>
                <a:gd name="T87" fmla="*/ 2147483647 h 179"/>
                <a:gd name="T88" fmla="*/ 2147483647 w 311"/>
                <a:gd name="T89" fmla="*/ 2147483647 h 179"/>
                <a:gd name="T90" fmla="*/ 2147483647 w 311"/>
                <a:gd name="T91" fmla="*/ 2147483647 h 179"/>
                <a:gd name="T92" fmla="*/ 2147483647 w 311"/>
                <a:gd name="T93" fmla="*/ 2147483647 h 179"/>
                <a:gd name="T94" fmla="*/ 2147483647 w 311"/>
                <a:gd name="T95" fmla="*/ 2147483647 h 179"/>
                <a:gd name="T96" fmla="*/ 2147483647 w 311"/>
                <a:gd name="T97" fmla="*/ 2147483647 h 179"/>
                <a:gd name="T98" fmla="*/ 2147483647 w 311"/>
                <a:gd name="T99" fmla="*/ 2147483647 h 179"/>
                <a:gd name="T100" fmla="*/ 0 w 311"/>
                <a:gd name="T101" fmla="*/ 2147483647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44" name="Freeform 447"/>
            <p:cNvSpPr>
              <a:spLocks/>
            </p:cNvSpPr>
            <p:nvPr>
              <p:custDataLst>
                <p:tags r:id="rId667"/>
              </p:custDataLst>
            </p:nvPr>
          </p:nvSpPr>
          <p:spPr bwMode="auto">
            <a:xfrm>
              <a:off x="3712741" y="4000801"/>
              <a:ext cx="167751" cy="157130"/>
            </a:xfrm>
            <a:custGeom>
              <a:avLst/>
              <a:gdLst>
                <a:gd name="T0" fmla="*/ 2147483647 w 405"/>
                <a:gd name="T1" fmla="*/ 2147483647 h 314"/>
                <a:gd name="T2" fmla="*/ 2147483647 w 405"/>
                <a:gd name="T3" fmla="*/ 2147483647 h 314"/>
                <a:gd name="T4" fmla="*/ 2147483647 w 405"/>
                <a:gd name="T5" fmla="*/ 2147483647 h 314"/>
                <a:gd name="T6" fmla="*/ 2147483647 w 405"/>
                <a:gd name="T7" fmla="*/ 2147483647 h 314"/>
                <a:gd name="T8" fmla="*/ 2147483647 w 405"/>
                <a:gd name="T9" fmla="*/ 2147483647 h 314"/>
                <a:gd name="T10" fmla="*/ 2147483647 w 405"/>
                <a:gd name="T11" fmla="*/ 2147483647 h 314"/>
                <a:gd name="T12" fmla="*/ 2147483647 w 405"/>
                <a:gd name="T13" fmla="*/ 2147483647 h 314"/>
                <a:gd name="T14" fmla="*/ 2147483647 w 405"/>
                <a:gd name="T15" fmla="*/ 2147483647 h 314"/>
                <a:gd name="T16" fmla="*/ 2147483647 w 405"/>
                <a:gd name="T17" fmla="*/ 2147483647 h 314"/>
                <a:gd name="T18" fmla="*/ 2147483647 w 405"/>
                <a:gd name="T19" fmla="*/ 2147483647 h 314"/>
                <a:gd name="T20" fmla="*/ 2147483647 w 405"/>
                <a:gd name="T21" fmla="*/ 2147483647 h 314"/>
                <a:gd name="T22" fmla="*/ 2147483647 w 405"/>
                <a:gd name="T23" fmla="*/ 2147483647 h 314"/>
                <a:gd name="T24" fmla="*/ 2147483647 w 405"/>
                <a:gd name="T25" fmla="*/ 2147483647 h 314"/>
                <a:gd name="T26" fmla="*/ 2147483647 w 405"/>
                <a:gd name="T27" fmla="*/ 2147483647 h 314"/>
                <a:gd name="T28" fmla="*/ 2147483647 w 405"/>
                <a:gd name="T29" fmla="*/ 2147483647 h 314"/>
                <a:gd name="T30" fmla="*/ 2147483647 w 405"/>
                <a:gd name="T31" fmla="*/ 2147483647 h 314"/>
                <a:gd name="T32" fmla="*/ 2147483647 w 405"/>
                <a:gd name="T33" fmla="*/ 2147483647 h 314"/>
                <a:gd name="T34" fmla="*/ 2147483647 w 405"/>
                <a:gd name="T35" fmla="*/ 2147483647 h 314"/>
                <a:gd name="T36" fmla="*/ 2147483647 w 405"/>
                <a:gd name="T37" fmla="*/ 2147483647 h 314"/>
                <a:gd name="T38" fmla="*/ 2147483647 w 405"/>
                <a:gd name="T39" fmla="*/ 2147483647 h 314"/>
                <a:gd name="T40" fmla="*/ 2147483647 w 405"/>
                <a:gd name="T41" fmla="*/ 0 h 314"/>
                <a:gd name="T42" fmla="*/ 2147483647 w 405"/>
                <a:gd name="T43" fmla="*/ 2147483647 h 314"/>
                <a:gd name="T44" fmla="*/ 2147483647 w 405"/>
                <a:gd name="T45" fmla="*/ 2147483647 h 314"/>
                <a:gd name="T46" fmla="*/ 2147483647 w 405"/>
                <a:gd name="T47" fmla="*/ 2147483647 h 314"/>
                <a:gd name="T48" fmla="*/ 2147483647 w 405"/>
                <a:gd name="T49" fmla="*/ 2147483647 h 314"/>
                <a:gd name="T50" fmla="*/ 2147483647 w 405"/>
                <a:gd name="T51" fmla="*/ 2147483647 h 314"/>
                <a:gd name="T52" fmla="*/ 2147483647 w 405"/>
                <a:gd name="T53" fmla="*/ 2147483647 h 314"/>
                <a:gd name="T54" fmla="*/ 2147483647 w 405"/>
                <a:gd name="T55" fmla="*/ 2147483647 h 314"/>
                <a:gd name="T56" fmla="*/ 2147483647 w 405"/>
                <a:gd name="T57" fmla="*/ 2147483647 h 314"/>
                <a:gd name="T58" fmla="*/ 2147483647 w 405"/>
                <a:gd name="T59" fmla="*/ 2147483647 h 314"/>
                <a:gd name="T60" fmla="*/ 2147483647 w 405"/>
                <a:gd name="T61" fmla="*/ 2147483647 h 314"/>
                <a:gd name="T62" fmla="*/ 2147483647 w 405"/>
                <a:gd name="T63" fmla="*/ 2147483647 h 314"/>
                <a:gd name="T64" fmla="*/ 2147483647 w 405"/>
                <a:gd name="T65" fmla="*/ 2147483647 h 314"/>
                <a:gd name="T66" fmla="*/ 2147483647 w 405"/>
                <a:gd name="T67" fmla="*/ 2147483647 h 314"/>
                <a:gd name="T68" fmla="*/ 2147483647 w 405"/>
                <a:gd name="T69" fmla="*/ 2147483647 h 314"/>
                <a:gd name="T70" fmla="*/ 2147483647 w 405"/>
                <a:gd name="T71" fmla="*/ 2147483647 h 314"/>
                <a:gd name="T72" fmla="*/ 2147483647 w 405"/>
                <a:gd name="T73" fmla="*/ 2147483647 h 314"/>
                <a:gd name="T74" fmla="*/ 2147483647 w 405"/>
                <a:gd name="T75" fmla="*/ 2147483647 h 314"/>
                <a:gd name="T76" fmla="*/ 2147483647 w 405"/>
                <a:gd name="T77" fmla="*/ 2147483647 h 314"/>
                <a:gd name="T78" fmla="*/ 2147483647 w 405"/>
                <a:gd name="T79" fmla="*/ 2147483647 h 314"/>
                <a:gd name="T80" fmla="*/ 2147483647 w 405"/>
                <a:gd name="T81" fmla="*/ 2147483647 h 314"/>
                <a:gd name="T82" fmla="*/ 2147483647 w 405"/>
                <a:gd name="T83" fmla="*/ 2147483647 h 314"/>
                <a:gd name="T84" fmla="*/ 2147483647 w 405"/>
                <a:gd name="T85" fmla="*/ 2147483647 h 314"/>
                <a:gd name="T86" fmla="*/ 2147483647 w 405"/>
                <a:gd name="T87" fmla="*/ 2147483647 h 314"/>
                <a:gd name="T88" fmla="*/ 2147483647 w 405"/>
                <a:gd name="T89" fmla="*/ 2147483647 h 314"/>
                <a:gd name="T90" fmla="*/ 2147483647 w 405"/>
                <a:gd name="T91" fmla="*/ 2147483647 h 314"/>
                <a:gd name="T92" fmla="*/ 2147483647 w 405"/>
                <a:gd name="T93" fmla="*/ 2147483647 h 314"/>
                <a:gd name="T94" fmla="*/ 2147483647 w 405"/>
                <a:gd name="T95" fmla="*/ 2147483647 h 314"/>
                <a:gd name="T96" fmla="*/ 2147483647 w 405"/>
                <a:gd name="T97" fmla="*/ 2147483647 h 314"/>
                <a:gd name="T98" fmla="*/ 2147483647 w 405"/>
                <a:gd name="T99" fmla="*/ 2147483647 h 314"/>
                <a:gd name="T100" fmla="*/ 2147483647 w 405"/>
                <a:gd name="T101" fmla="*/ 2147483647 h 314"/>
                <a:gd name="T102" fmla="*/ 2147483647 w 405"/>
                <a:gd name="T103" fmla="*/ 2147483647 h 314"/>
                <a:gd name="T104" fmla="*/ 0 w 405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45" name="Freeform 448"/>
            <p:cNvSpPr>
              <a:spLocks/>
            </p:cNvSpPr>
            <p:nvPr>
              <p:custDataLst>
                <p:tags r:id="rId668"/>
              </p:custDataLst>
            </p:nvPr>
          </p:nvSpPr>
          <p:spPr bwMode="auto">
            <a:xfrm>
              <a:off x="4040753" y="4065769"/>
              <a:ext cx="182728" cy="332391"/>
            </a:xfrm>
            <a:custGeom>
              <a:avLst/>
              <a:gdLst>
                <a:gd name="T0" fmla="*/ 2147483647 w 453"/>
                <a:gd name="T1" fmla="*/ 2147483647 h 661"/>
                <a:gd name="T2" fmla="*/ 2147483647 w 453"/>
                <a:gd name="T3" fmla="*/ 2147483647 h 661"/>
                <a:gd name="T4" fmla="*/ 2147483647 w 453"/>
                <a:gd name="T5" fmla="*/ 2147483647 h 661"/>
                <a:gd name="T6" fmla="*/ 2147483647 w 453"/>
                <a:gd name="T7" fmla="*/ 2147483647 h 661"/>
                <a:gd name="T8" fmla="*/ 2147483647 w 453"/>
                <a:gd name="T9" fmla="*/ 2147483647 h 661"/>
                <a:gd name="T10" fmla="*/ 2147483647 w 453"/>
                <a:gd name="T11" fmla="*/ 2147483647 h 661"/>
                <a:gd name="T12" fmla="*/ 2147483647 w 453"/>
                <a:gd name="T13" fmla="*/ 2147483647 h 661"/>
                <a:gd name="T14" fmla="*/ 2147483647 w 453"/>
                <a:gd name="T15" fmla="*/ 2147483647 h 661"/>
                <a:gd name="T16" fmla="*/ 2147483647 w 453"/>
                <a:gd name="T17" fmla="*/ 2147483647 h 661"/>
                <a:gd name="T18" fmla="*/ 2147483647 w 453"/>
                <a:gd name="T19" fmla="*/ 2147483647 h 661"/>
                <a:gd name="T20" fmla="*/ 2147483647 w 453"/>
                <a:gd name="T21" fmla="*/ 2147483647 h 661"/>
                <a:gd name="T22" fmla="*/ 2147483647 w 453"/>
                <a:gd name="T23" fmla="*/ 2147483647 h 661"/>
                <a:gd name="T24" fmla="*/ 2147483647 w 453"/>
                <a:gd name="T25" fmla="*/ 2147483647 h 661"/>
                <a:gd name="T26" fmla="*/ 2147483647 w 453"/>
                <a:gd name="T27" fmla="*/ 2147483647 h 661"/>
                <a:gd name="T28" fmla="*/ 2147483647 w 453"/>
                <a:gd name="T29" fmla="*/ 2147483647 h 661"/>
                <a:gd name="T30" fmla="*/ 2147483647 w 453"/>
                <a:gd name="T31" fmla="*/ 2147483647 h 661"/>
                <a:gd name="T32" fmla="*/ 2147483647 w 453"/>
                <a:gd name="T33" fmla="*/ 2147483647 h 661"/>
                <a:gd name="T34" fmla="*/ 2147483647 w 453"/>
                <a:gd name="T35" fmla="*/ 2147483647 h 661"/>
                <a:gd name="T36" fmla="*/ 2147483647 w 453"/>
                <a:gd name="T37" fmla="*/ 2147483647 h 661"/>
                <a:gd name="T38" fmla="*/ 2147483647 w 453"/>
                <a:gd name="T39" fmla="*/ 2147483647 h 661"/>
                <a:gd name="T40" fmla="*/ 2147483647 w 453"/>
                <a:gd name="T41" fmla="*/ 2147483647 h 661"/>
                <a:gd name="T42" fmla="*/ 2147483647 w 453"/>
                <a:gd name="T43" fmla="*/ 2147483647 h 661"/>
                <a:gd name="T44" fmla="*/ 2147483647 w 453"/>
                <a:gd name="T45" fmla="*/ 2147483647 h 661"/>
                <a:gd name="T46" fmla="*/ 2147483647 w 453"/>
                <a:gd name="T47" fmla="*/ 2147483647 h 661"/>
                <a:gd name="T48" fmla="*/ 2147483647 w 453"/>
                <a:gd name="T49" fmla="*/ 2147483647 h 661"/>
                <a:gd name="T50" fmla="*/ 2147483647 w 453"/>
                <a:gd name="T51" fmla="*/ 2147483647 h 661"/>
                <a:gd name="T52" fmla="*/ 2147483647 w 453"/>
                <a:gd name="T53" fmla="*/ 2147483647 h 661"/>
                <a:gd name="T54" fmla="*/ 2147483647 w 453"/>
                <a:gd name="T55" fmla="*/ 2147483647 h 661"/>
                <a:gd name="T56" fmla="*/ 2147483647 w 453"/>
                <a:gd name="T57" fmla="*/ 2147483647 h 661"/>
                <a:gd name="T58" fmla="*/ 2147483647 w 453"/>
                <a:gd name="T59" fmla="*/ 2147483647 h 661"/>
                <a:gd name="T60" fmla="*/ 2147483647 w 453"/>
                <a:gd name="T61" fmla="*/ 2147483647 h 661"/>
                <a:gd name="T62" fmla="*/ 2147483647 w 453"/>
                <a:gd name="T63" fmla="*/ 2147483647 h 661"/>
                <a:gd name="T64" fmla="*/ 2147483647 w 453"/>
                <a:gd name="T65" fmla="*/ 2147483647 h 661"/>
                <a:gd name="T66" fmla="*/ 2147483647 w 453"/>
                <a:gd name="T67" fmla="*/ 2147483647 h 661"/>
                <a:gd name="T68" fmla="*/ 2147483647 w 453"/>
                <a:gd name="T69" fmla="*/ 2147483647 h 661"/>
                <a:gd name="T70" fmla="*/ 2147483647 w 453"/>
                <a:gd name="T71" fmla="*/ 2147483647 h 661"/>
                <a:gd name="T72" fmla="*/ 2147483647 w 453"/>
                <a:gd name="T73" fmla="*/ 2147483647 h 661"/>
                <a:gd name="T74" fmla="*/ 2147483647 w 453"/>
                <a:gd name="T75" fmla="*/ 2147483647 h 661"/>
                <a:gd name="T76" fmla="*/ 2147483647 w 453"/>
                <a:gd name="T77" fmla="*/ 2147483647 h 661"/>
                <a:gd name="T78" fmla="*/ 2147483647 w 453"/>
                <a:gd name="T79" fmla="*/ 2147483647 h 661"/>
                <a:gd name="T80" fmla="*/ 2147483647 w 453"/>
                <a:gd name="T81" fmla="*/ 2147483647 h 661"/>
                <a:gd name="T82" fmla="*/ 2147483647 w 453"/>
                <a:gd name="T83" fmla="*/ 2147483647 h 661"/>
                <a:gd name="T84" fmla="*/ 2147483647 w 453"/>
                <a:gd name="T85" fmla="*/ 2147483647 h 661"/>
                <a:gd name="T86" fmla="*/ 2147483647 w 453"/>
                <a:gd name="T87" fmla="*/ 2147483647 h 661"/>
                <a:gd name="T88" fmla="*/ 2147483647 w 453"/>
                <a:gd name="T89" fmla="*/ 2147483647 h 661"/>
                <a:gd name="T90" fmla="*/ 2147483647 w 453"/>
                <a:gd name="T91" fmla="*/ 2147483647 h 661"/>
                <a:gd name="T92" fmla="*/ 2147483647 w 453"/>
                <a:gd name="T93" fmla="*/ 2147483647 h 661"/>
                <a:gd name="T94" fmla="*/ 2147483647 w 453"/>
                <a:gd name="T95" fmla="*/ 2147483647 h 661"/>
                <a:gd name="T96" fmla="*/ 21474836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46" name="Freeform 449"/>
            <p:cNvSpPr>
              <a:spLocks/>
            </p:cNvSpPr>
            <p:nvPr>
              <p:custDataLst>
                <p:tags r:id="rId669"/>
              </p:custDataLst>
            </p:nvPr>
          </p:nvSpPr>
          <p:spPr bwMode="auto">
            <a:xfrm>
              <a:off x="6353315" y="3836117"/>
              <a:ext cx="52423" cy="54391"/>
            </a:xfrm>
            <a:custGeom>
              <a:avLst/>
              <a:gdLst>
                <a:gd name="T0" fmla="*/ 0 w 126"/>
                <a:gd name="T1" fmla="*/ 2147483647 h 105"/>
                <a:gd name="T2" fmla="*/ 2147483647 w 126"/>
                <a:gd name="T3" fmla="*/ 2147483647 h 105"/>
                <a:gd name="T4" fmla="*/ 2147483647 w 126"/>
                <a:gd name="T5" fmla="*/ 2147483647 h 105"/>
                <a:gd name="T6" fmla="*/ 2147483647 w 126"/>
                <a:gd name="T7" fmla="*/ 2147483647 h 105"/>
                <a:gd name="T8" fmla="*/ 2147483647 w 126"/>
                <a:gd name="T9" fmla="*/ 2147483647 h 105"/>
                <a:gd name="T10" fmla="*/ 2147483647 w 126"/>
                <a:gd name="T11" fmla="*/ 2147483647 h 105"/>
                <a:gd name="T12" fmla="*/ 2147483647 w 126"/>
                <a:gd name="T13" fmla="*/ 0 h 105"/>
                <a:gd name="T14" fmla="*/ 2147483647 w 126"/>
                <a:gd name="T15" fmla="*/ 0 h 105"/>
                <a:gd name="T16" fmla="*/ 2147483647 w 126"/>
                <a:gd name="T17" fmla="*/ 2147483647 h 105"/>
                <a:gd name="T18" fmla="*/ 2147483647 w 126"/>
                <a:gd name="T19" fmla="*/ 2147483647 h 105"/>
                <a:gd name="T20" fmla="*/ 2147483647 w 126"/>
                <a:gd name="T21" fmla="*/ 2147483647 h 105"/>
                <a:gd name="T22" fmla="*/ 2147483647 w 126"/>
                <a:gd name="T23" fmla="*/ 2147483647 h 105"/>
                <a:gd name="T24" fmla="*/ 2147483647 w 126"/>
                <a:gd name="T25" fmla="*/ 2147483647 h 105"/>
                <a:gd name="T26" fmla="*/ 2147483647 w 126"/>
                <a:gd name="T27" fmla="*/ 2147483647 h 105"/>
                <a:gd name="T28" fmla="*/ 2147483647 w 126"/>
                <a:gd name="T29" fmla="*/ 2147483647 h 105"/>
                <a:gd name="T30" fmla="*/ 2147483647 w 126"/>
                <a:gd name="T31" fmla="*/ 2147483647 h 105"/>
                <a:gd name="T32" fmla="*/ 2147483647 w 126"/>
                <a:gd name="T33" fmla="*/ 2147483647 h 105"/>
                <a:gd name="T34" fmla="*/ 2147483647 w 126"/>
                <a:gd name="T35" fmla="*/ 2147483647 h 105"/>
                <a:gd name="T36" fmla="*/ 2147483647 w 126"/>
                <a:gd name="T37" fmla="*/ 2147483647 h 105"/>
                <a:gd name="T38" fmla="*/ 2147483647 w 126"/>
                <a:gd name="T39" fmla="*/ 2147483647 h 105"/>
                <a:gd name="T40" fmla="*/ 2147483647 w 126"/>
                <a:gd name="T41" fmla="*/ 2147483647 h 105"/>
                <a:gd name="T42" fmla="*/ 2147483647 w 126"/>
                <a:gd name="T43" fmla="*/ 2147483647 h 105"/>
                <a:gd name="T44" fmla="*/ 2147483647 w 126"/>
                <a:gd name="T45" fmla="*/ 2147483647 h 105"/>
                <a:gd name="T46" fmla="*/ 2147483647 w 126"/>
                <a:gd name="T47" fmla="*/ 2147483647 h 105"/>
                <a:gd name="T48" fmla="*/ 2147483647 w 126"/>
                <a:gd name="T49" fmla="*/ 2147483647 h 105"/>
                <a:gd name="T50" fmla="*/ 2147483647 w 126"/>
                <a:gd name="T51" fmla="*/ 2147483647 h 105"/>
                <a:gd name="T52" fmla="*/ 2147483647 w 126"/>
                <a:gd name="T53" fmla="*/ 2147483647 h 105"/>
                <a:gd name="T54" fmla="*/ 2147483647 w 126"/>
                <a:gd name="T55" fmla="*/ 2147483647 h 105"/>
                <a:gd name="T56" fmla="*/ 2147483647 w 126"/>
                <a:gd name="T57" fmla="*/ 2147483647 h 105"/>
                <a:gd name="T58" fmla="*/ 2147483647 w 126"/>
                <a:gd name="T59" fmla="*/ 2147483647 h 105"/>
                <a:gd name="T60" fmla="*/ 2147483647 w 126"/>
                <a:gd name="T61" fmla="*/ 2147483647 h 105"/>
                <a:gd name="T62" fmla="*/ 2147483647 w 126"/>
                <a:gd name="T63" fmla="*/ 2147483647 h 105"/>
                <a:gd name="T64" fmla="*/ 2147483647 w 126"/>
                <a:gd name="T65" fmla="*/ 2147483647 h 105"/>
                <a:gd name="T66" fmla="*/ 2147483647 w 126"/>
                <a:gd name="T67" fmla="*/ 2147483647 h 105"/>
                <a:gd name="T68" fmla="*/ 2147483647 w 126"/>
                <a:gd name="T69" fmla="*/ 2147483647 h 105"/>
                <a:gd name="T70" fmla="*/ 2147483647 w 126"/>
                <a:gd name="T71" fmla="*/ 2147483647 h 105"/>
                <a:gd name="T72" fmla="*/ 2147483647 w 126"/>
                <a:gd name="T73" fmla="*/ 2147483647 h 105"/>
                <a:gd name="T74" fmla="*/ 2147483647 w 126"/>
                <a:gd name="T75" fmla="*/ 2147483647 h 105"/>
                <a:gd name="T76" fmla="*/ 0 w 126"/>
                <a:gd name="T77" fmla="*/ 214748364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47" name="Freeform 450"/>
            <p:cNvSpPr>
              <a:spLocks/>
            </p:cNvSpPr>
            <p:nvPr>
              <p:custDataLst>
                <p:tags r:id="rId670"/>
              </p:custDataLst>
            </p:nvPr>
          </p:nvSpPr>
          <p:spPr bwMode="auto">
            <a:xfrm>
              <a:off x="1970831" y="4086921"/>
              <a:ext cx="281581" cy="498586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214748364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48" name="Freeform 451"/>
            <p:cNvSpPr>
              <a:spLocks/>
            </p:cNvSpPr>
            <p:nvPr>
              <p:custDataLst>
                <p:tags r:id="rId671"/>
              </p:custDataLst>
            </p:nvPr>
          </p:nvSpPr>
          <p:spPr bwMode="auto">
            <a:xfrm>
              <a:off x="4096171" y="4342257"/>
              <a:ext cx="176737" cy="261381"/>
            </a:xfrm>
            <a:custGeom>
              <a:avLst/>
              <a:gdLst>
                <a:gd name="T0" fmla="*/ 2147483647 w 429"/>
                <a:gd name="T1" fmla="*/ 2147483647 h 524"/>
                <a:gd name="T2" fmla="*/ 2147483647 w 429"/>
                <a:gd name="T3" fmla="*/ 2147483647 h 524"/>
                <a:gd name="T4" fmla="*/ 2147483647 w 429"/>
                <a:gd name="T5" fmla="*/ 2147483647 h 524"/>
                <a:gd name="T6" fmla="*/ 2147483647 w 429"/>
                <a:gd name="T7" fmla="*/ 2147483647 h 524"/>
                <a:gd name="T8" fmla="*/ 2147483647 w 429"/>
                <a:gd name="T9" fmla="*/ 2147483647 h 524"/>
                <a:gd name="T10" fmla="*/ 2147483647 w 429"/>
                <a:gd name="T11" fmla="*/ 2147483647 h 524"/>
                <a:gd name="T12" fmla="*/ 2147483647 w 429"/>
                <a:gd name="T13" fmla="*/ 2147483647 h 524"/>
                <a:gd name="T14" fmla="*/ 2147483647 w 429"/>
                <a:gd name="T15" fmla="*/ 2147483647 h 524"/>
                <a:gd name="T16" fmla="*/ 2147483647 w 429"/>
                <a:gd name="T17" fmla="*/ 2147483647 h 524"/>
                <a:gd name="T18" fmla="*/ 2147483647 w 429"/>
                <a:gd name="T19" fmla="*/ 2147483647 h 524"/>
                <a:gd name="T20" fmla="*/ 2147483647 w 429"/>
                <a:gd name="T21" fmla="*/ 2147483647 h 524"/>
                <a:gd name="T22" fmla="*/ 2147483647 w 429"/>
                <a:gd name="T23" fmla="*/ 2147483647 h 524"/>
                <a:gd name="T24" fmla="*/ 2147483647 w 429"/>
                <a:gd name="T25" fmla="*/ 2147483647 h 524"/>
                <a:gd name="T26" fmla="*/ 2147483647 w 429"/>
                <a:gd name="T27" fmla="*/ 2147483647 h 524"/>
                <a:gd name="T28" fmla="*/ 2147483647 w 429"/>
                <a:gd name="T29" fmla="*/ 2147483647 h 524"/>
                <a:gd name="T30" fmla="*/ 2147483647 w 429"/>
                <a:gd name="T31" fmla="*/ 2147483647 h 524"/>
                <a:gd name="T32" fmla="*/ 2147483647 w 429"/>
                <a:gd name="T33" fmla="*/ 2147483647 h 524"/>
                <a:gd name="T34" fmla="*/ 2147483647 w 429"/>
                <a:gd name="T35" fmla="*/ 2147483647 h 524"/>
                <a:gd name="T36" fmla="*/ 2147483647 w 429"/>
                <a:gd name="T37" fmla="*/ 2147483647 h 524"/>
                <a:gd name="T38" fmla="*/ 2147483647 w 429"/>
                <a:gd name="T39" fmla="*/ 2147483647 h 524"/>
                <a:gd name="T40" fmla="*/ 2147483647 w 429"/>
                <a:gd name="T41" fmla="*/ 2147483647 h 524"/>
                <a:gd name="T42" fmla="*/ 2147483647 w 429"/>
                <a:gd name="T43" fmla="*/ 2147483647 h 524"/>
                <a:gd name="T44" fmla="*/ 2147483647 w 429"/>
                <a:gd name="T45" fmla="*/ 2147483647 h 524"/>
                <a:gd name="T46" fmla="*/ 2147483647 w 429"/>
                <a:gd name="T47" fmla="*/ 2147483647 h 524"/>
                <a:gd name="T48" fmla="*/ 2147483647 w 429"/>
                <a:gd name="T49" fmla="*/ 2147483647 h 524"/>
                <a:gd name="T50" fmla="*/ 2147483647 w 429"/>
                <a:gd name="T51" fmla="*/ 2147483647 h 524"/>
                <a:gd name="T52" fmla="*/ 2147483647 w 429"/>
                <a:gd name="T53" fmla="*/ 2147483647 h 524"/>
                <a:gd name="T54" fmla="*/ 2147483647 w 429"/>
                <a:gd name="T55" fmla="*/ 2147483647 h 524"/>
                <a:gd name="T56" fmla="*/ 2147483647 w 429"/>
                <a:gd name="T57" fmla="*/ 2147483647 h 524"/>
                <a:gd name="T58" fmla="*/ 2147483647 w 429"/>
                <a:gd name="T59" fmla="*/ 2147483647 h 524"/>
                <a:gd name="T60" fmla="*/ 2147483647 w 429"/>
                <a:gd name="T61" fmla="*/ 2147483647 h 524"/>
                <a:gd name="T62" fmla="*/ 2147483647 w 429"/>
                <a:gd name="T63" fmla="*/ 2147483647 h 524"/>
                <a:gd name="T64" fmla="*/ 2147483647 w 429"/>
                <a:gd name="T65" fmla="*/ 2147483647 h 524"/>
                <a:gd name="T66" fmla="*/ 2147483647 w 429"/>
                <a:gd name="T67" fmla="*/ 2147483647 h 524"/>
                <a:gd name="T68" fmla="*/ 2147483647 w 429"/>
                <a:gd name="T69" fmla="*/ 2147483647 h 524"/>
                <a:gd name="T70" fmla="*/ 2147483647 w 429"/>
                <a:gd name="T71" fmla="*/ 2147483647 h 524"/>
                <a:gd name="T72" fmla="*/ 2147483647 w 429"/>
                <a:gd name="T73" fmla="*/ 2147483647 h 524"/>
                <a:gd name="T74" fmla="*/ 2147483647 w 429"/>
                <a:gd name="T75" fmla="*/ 2147483647 h 524"/>
                <a:gd name="T76" fmla="*/ 2147483647 w 429"/>
                <a:gd name="T77" fmla="*/ 2147483647 h 524"/>
                <a:gd name="T78" fmla="*/ 2147483647 w 429"/>
                <a:gd name="T79" fmla="*/ 2147483647 h 524"/>
                <a:gd name="T80" fmla="*/ 2147483647 w 429"/>
                <a:gd name="T81" fmla="*/ 2147483647 h 524"/>
                <a:gd name="T82" fmla="*/ 2147483647 w 429"/>
                <a:gd name="T83" fmla="*/ 2147483647 h 524"/>
                <a:gd name="T84" fmla="*/ 2147483647 w 429"/>
                <a:gd name="T85" fmla="*/ 2147483647 h 524"/>
                <a:gd name="T86" fmla="*/ 2147483647 w 429"/>
                <a:gd name="T87" fmla="*/ 2147483647 h 524"/>
                <a:gd name="T88" fmla="*/ 2147483647 w 429"/>
                <a:gd name="T89" fmla="*/ 2147483647 h 524"/>
                <a:gd name="T90" fmla="*/ 2147483647 w 429"/>
                <a:gd name="T91" fmla="*/ 2147483647 h 524"/>
                <a:gd name="T92" fmla="*/ 2147483647 w 429"/>
                <a:gd name="T93" fmla="*/ 2147483647 h 524"/>
                <a:gd name="T94" fmla="*/ 2147483647 w 429"/>
                <a:gd name="T95" fmla="*/ 2147483647 h 524"/>
                <a:gd name="T96" fmla="*/ 2147483647 w 429"/>
                <a:gd name="T97" fmla="*/ 2147483647 h 524"/>
                <a:gd name="T98" fmla="*/ 2147483647 w 429"/>
                <a:gd name="T99" fmla="*/ 2147483647 h 524"/>
                <a:gd name="T100" fmla="*/ 2147483647 w 429"/>
                <a:gd name="T101" fmla="*/ 2147483647 h 524"/>
                <a:gd name="T102" fmla="*/ 2147483647 w 429"/>
                <a:gd name="T103" fmla="*/ 2147483647 h 524"/>
                <a:gd name="T104" fmla="*/ 2147483647 w 429"/>
                <a:gd name="T105" fmla="*/ 2147483647 h 524"/>
                <a:gd name="T106" fmla="*/ 2147483647 w 429"/>
                <a:gd name="T107" fmla="*/ 2147483647 h 524"/>
                <a:gd name="T108" fmla="*/ 2147483647 w 429"/>
                <a:gd name="T109" fmla="*/ 2147483647 h 524"/>
                <a:gd name="T110" fmla="*/ 2147483647 w 429"/>
                <a:gd name="T111" fmla="*/ 2147483647 h 524"/>
                <a:gd name="T112" fmla="*/ 2147483647 w 429"/>
                <a:gd name="T113" fmla="*/ 2147483647 h 524"/>
                <a:gd name="T114" fmla="*/ 2147483647 w 429"/>
                <a:gd name="T115" fmla="*/ 2147483647 h 524"/>
                <a:gd name="T116" fmla="*/ 2147483647 w 429"/>
                <a:gd name="T117" fmla="*/ 2147483647 h 524"/>
                <a:gd name="T118" fmla="*/ 2147483647 w 429"/>
                <a:gd name="T119" fmla="*/ 2147483647 h 524"/>
                <a:gd name="T120" fmla="*/ 2147483647 w 429"/>
                <a:gd name="T121" fmla="*/ 2147483647 h 524"/>
                <a:gd name="T122" fmla="*/ 2147483647 w 429"/>
                <a:gd name="T123" fmla="*/ 2147483647 h 524"/>
                <a:gd name="T124" fmla="*/ 2147483647 w 429"/>
                <a:gd name="T125" fmla="*/ 2147483647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49" name="Freeform 452"/>
            <p:cNvSpPr>
              <a:spLocks/>
            </p:cNvSpPr>
            <p:nvPr>
              <p:custDataLst>
                <p:tags r:id="rId672"/>
              </p:custDataLst>
            </p:nvPr>
          </p:nvSpPr>
          <p:spPr bwMode="auto">
            <a:xfrm>
              <a:off x="4126127" y="3050466"/>
              <a:ext cx="119822" cy="108782"/>
            </a:xfrm>
            <a:custGeom>
              <a:avLst/>
              <a:gdLst>
                <a:gd name="T0" fmla="*/ 2147483647 w 292"/>
                <a:gd name="T1" fmla="*/ 2147483647 h 223"/>
                <a:gd name="T2" fmla="*/ 2147483647 w 292"/>
                <a:gd name="T3" fmla="*/ 2147483647 h 223"/>
                <a:gd name="T4" fmla="*/ 2147483647 w 292"/>
                <a:gd name="T5" fmla="*/ 2147483647 h 223"/>
                <a:gd name="T6" fmla="*/ 2147483647 w 292"/>
                <a:gd name="T7" fmla="*/ 2147483647 h 223"/>
                <a:gd name="T8" fmla="*/ 2147483647 w 292"/>
                <a:gd name="T9" fmla="*/ 2147483647 h 223"/>
                <a:gd name="T10" fmla="*/ 2147483647 w 292"/>
                <a:gd name="T11" fmla="*/ 2147483647 h 223"/>
                <a:gd name="T12" fmla="*/ 2147483647 w 292"/>
                <a:gd name="T13" fmla="*/ 2147483647 h 223"/>
                <a:gd name="T14" fmla="*/ 2147483647 w 292"/>
                <a:gd name="T15" fmla="*/ 2147483647 h 223"/>
                <a:gd name="T16" fmla="*/ 2147483647 w 292"/>
                <a:gd name="T17" fmla="*/ 2147483647 h 223"/>
                <a:gd name="T18" fmla="*/ 2147483647 w 292"/>
                <a:gd name="T19" fmla="*/ 2147483647 h 223"/>
                <a:gd name="T20" fmla="*/ 2147483647 w 292"/>
                <a:gd name="T21" fmla="*/ 2147483647 h 223"/>
                <a:gd name="T22" fmla="*/ 2147483647 w 292"/>
                <a:gd name="T23" fmla="*/ 2147483647 h 223"/>
                <a:gd name="T24" fmla="*/ 2147483647 w 292"/>
                <a:gd name="T25" fmla="*/ 2147483647 h 223"/>
                <a:gd name="T26" fmla="*/ 2147483647 w 292"/>
                <a:gd name="T27" fmla="*/ 2147483647 h 223"/>
                <a:gd name="T28" fmla="*/ 2147483647 w 292"/>
                <a:gd name="T29" fmla="*/ 2147483647 h 223"/>
                <a:gd name="T30" fmla="*/ 2147483647 w 292"/>
                <a:gd name="T31" fmla="*/ 2147483647 h 223"/>
                <a:gd name="T32" fmla="*/ 2147483647 w 292"/>
                <a:gd name="T33" fmla="*/ 2147483647 h 223"/>
                <a:gd name="T34" fmla="*/ 2147483647 w 292"/>
                <a:gd name="T35" fmla="*/ 2147483647 h 223"/>
                <a:gd name="T36" fmla="*/ 2147483647 w 292"/>
                <a:gd name="T37" fmla="*/ 2147483647 h 223"/>
                <a:gd name="T38" fmla="*/ 2147483647 w 292"/>
                <a:gd name="T39" fmla="*/ 2147483647 h 223"/>
                <a:gd name="T40" fmla="*/ 2147483647 w 292"/>
                <a:gd name="T41" fmla="*/ 2147483647 h 223"/>
                <a:gd name="T42" fmla="*/ 2147483647 w 292"/>
                <a:gd name="T43" fmla="*/ 2147483647 h 223"/>
                <a:gd name="T44" fmla="*/ 2147483647 w 292"/>
                <a:gd name="T45" fmla="*/ 2147483647 h 223"/>
                <a:gd name="T46" fmla="*/ 2147483647 w 292"/>
                <a:gd name="T47" fmla="*/ 2147483647 h 223"/>
                <a:gd name="T48" fmla="*/ 2147483647 w 292"/>
                <a:gd name="T49" fmla="*/ 2147483647 h 223"/>
                <a:gd name="T50" fmla="*/ 2147483647 w 292"/>
                <a:gd name="T51" fmla="*/ 2147483647 h 223"/>
                <a:gd name="T52" fmla="*/ 0 w 292"/>
                <a:gd name="T53" fmla="*/ 2147483647 h 223"/>
                <a:gd name="T54" fmla="*/ 2147483647 w 292"/>
                <a:gd name="T55" fmla="*/ 2147483647 h 223"/>
                <a:gd name="T56" fmla="*/ 2147483647 w 292"/>
                <a:gd name="T57" fmla="*/ 2147483647 h 223"/>
                <a:gd name="T58" fmla="*/ 2147483647 w 292"/>
                <a:gd name="T59" fmla="*/ 2147483647 h 223"/>
                <a:gd name="T60" fmla="*/ 2147483647 w 292"/>
                <a:gd name="T61" fmla="*/ 2147483647 h 223"/>
                <a:gd name="T62" fmla="*/ 2147483647 w 292"/>
                <a:gd name="T63" fmla="*/ 2147483647 h 223"/>
                <a:gd name="T64" fmla="*/ 2147483647 w 292"/>
                <a:gd name="T65" fmla="*/ 2147483647 h 223"/>
                <a:gd name="T66" fmla="*/ 2147483647 w 292"/>
                <a:gd name="T67" fmla="*/ 0 h 223"/>
                <a:gd name="T68" fmla="*/ 2147483647 w 292"/>
                <a:gd name="T69" fmla="*/ 2147483647 h 223"/>
                <a:gd name="T70" fmla="*/ 2147483647 w 292"/>
                <a:gd name="T71" fmla="*/ 2147483647 h 223"/>
                <a:gd name="T72" fmla="*/ 2147483647 w 292"/>
                <a:gd name="T73" fmla="*/ 2147483647 h 223"/>
                <a:gd name="T74" fmla="*/ 2147483647 w 292"/>
                <a:gd name="T75" fmla="*/ 2147483647 h 223"/>
                <a:gd name="T76" fmla="*/ 2147483647 w 292"/>
                <a:gd name="T77" fmla="*/ 2147483647 h 223"/>
                <a:gd name="T78" fmla="*/ 2147483647 w 292"/>
                <a:gd name="T79" fmla="*/ 2147483647 h 223"/>
                <a:gd name="T80" fmla="*/ 2147483647 w 292"/>
                <a:gd name="T81" fmla="*/ 2147483647 h 223"/>
                <a:gd name="T82" fmla="*/ 2147483647 w 292"/>
                <a:gd name="T83" fmla="*/ 2147483647 h 223"/>
                <a:gd name="T84" fmla="*/ 2147483647 w 292"/>
                <a:gd name="T85" fmla="*/ 2147483647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50" name="Freeform 453"/>
            <p:cNvSpPr>
              <a:spLocks/>
            </p:cNvSpPr>
            <p:nvPr>
              <p:custDataLst>
                <p:tags r:id="rId673"/>
              </p:custDataLst>
            </p:nvPr>
          </p:nvSpPr>
          <p:spPr bwMode="auto">
            <a:xfrm>
              <a:off x="4079695" y="2915998"/>
              <a:ext cx="158764" cy="74033"/>
            </a:xfrm>
            <a:custGeom>
              <a:avLst/>
              <a:gdLst>
                <a:gd name="T0" fmla="*/ 2147483647 w 379"/>
                <a:gd name="T1" fmla="*/ 2147483647 h 147"/>
                <a:gd name="T2" fmla="*/ 2147483647 w 379"/>
                <a:gd name="T3" fmla="*/ 2147483647 h 147"/>
                <a:gd name="T4" fmla="*/ 2147483647 w 379"/>
                <a:gd name="T5" fmla="*/ 2147483647 h 147"/>
                <a:gd name="T6" fmla="*/ 2147483647 w 379"/>
                <a:gd name="T7" fmla="*/ 2147483647 h 147"/>
                <a:gd name="T8" fmla="*/ 2147483647 w 379"/>
                <a:gd name="T9" fmla="*/ 2147483647 h 147"/>
                <a:gd name="T10" fmla="*/ 2147483647 w 379"/>
                <a:gd name="T11" fmla="*/ 2147483647 h 147"/>
                <a:gd name="T12" fmla="*/ 2147483647 w 379"/>
                <a:gd name="T13" fmla="*/ 2147483647 h 147"/>
                <a:gd name="T14" fmla="*/ 2147483647 w 379"/>
                <a:gd name="T15" fmla="*/ 2147483647 h 147"/>
                <a:gd name="T16" fmla="*/ 2147483647 w 379"/>
                <a:gd name="T17" fmla="*/ 2147483647 h 147"/>
                <a:gd name="T18" fmla="*/ 2147483647 w 379"/>
                <a:gd name="T19" fmla="*/ 2147483647 h 147"/>
                <a:gd name="T20" fmla="*/ 2147483647 w 379"/>
                <a:gd name="T21" fmla="*/ 2147483647 h 147"/>
                <a:gd name="T22" fmla="*/ 2147483647 w 379"/>
                <a:gd name="T23" fmla="*/ 2147483647 h 147"/>
                <a:gd name="T24" fmla="*/ 2147483647 w 379"/>
                <a:gd name="T25" fmla="*/ 2147483647 h 147"/>
                <a:gd name="T26" fmla="*/ 2147483647 w 379"/>
                <a:gd name="T27" fmla="*/ 2147483647 h 147"/>
                <a:gd name="T28" fmla="*/ 2147483647 w 379"/>
                <a:gd name="T29" fmla="*/ 2147483647 h 147"/>
                <a:gd name="T30" fmla="*/ 2147483647 w 379"/>
                <a:gd name="T31" fmla="*/ 2147483647 h 147"/>
                <a:gd name="T32" fmla="*/ 2147483647 w 379"/>
                <a:gd name="T33" fmla="*/ 2147483647 h 147"/>
                <a:gd name="T34" fmla="*/ 2147483647 w 379"/>
                <a:gd name="T35" fmla="*/ 2147483647 h 147"/>
                <a:gd name="T36" fmla="*/ 2147483647 w 379"/>
                <a:gd name="T37" fmla="*/ 2147483647 h 147"/>
                <a:gd name="T38" fmla="*/ 2147483647 w 379"/>
                <a:gd name="T39" fmla="*/ 2147483647 h 147"/>
                <a:gd name="T40" fmla="*/ 2147483647 w 379"/>
                <a:gd name="T41" fmla="*/ 2147483647 h 147"/>
                <a:gd name="T42" fmla="*/ 2147483647 w 379"/>
                <a:gd name="T43" fmla="*/ 2147483647 h 147"/>
                <a:gd name="T44" fmla="*/ 2147483647 w 379"/>
                <a:gd name="T45" fmla="*/ 2147483647 h 147"/>
                <a:gd name="T46" fmla="*/ 2147483647 w 379"/>
                <a:gd name="T47" fmla="*/ 2147483647 h 147"/>
                <a:gd name="T48" fmla="*/ 0 w 379"/>
                <a:gd name="T49" fmla="*/ 2147483647 h 147"/>
                <a:gd name="T50" fmla="*/ 2147483647 w 379"/>
                <a:gd name="T51" fmla="*/ 2147483647 h 147"/>
                <a:gd name="T52" fmla="*/ 2147483647 w 379"/>
                <a:gd name="T53" fmla="*/ 2147483647 h 147"/>
                <a:gd name="T54" fmla="*/ 2147483647 w 379"/>
                <a:gd name="T55" fmla="*/ 2147483647 h 147"/>
                <a:gd name="T56" fmla="*/ 2147483647 w 379"/>
                <a:gd name="T57" fmla="*/ 2147483647 h 147"/>
                <a:gd name="T58" fmla="*/ 2147483647 w 379"/>
                <a:gd name="T59" fmla="*/ 2147483647 h 147"/>
                <a:gd name="T60" fmla="*/ 2147483647 w 379"/>
                <a:gd name="T61" fmla="*/ 2147483647 h 147"/>
                <a:gd name="T62" fmla="*/ 2147483647 w 379"/>
                <a:gd name="T63" fmla="*/ 0 h 147"/>
                <a:gd name="T64" fmla="*/ 2147483647 w 379"/>
                <a:gd name="T65" fmla="*/ 2147483647 h 147"/>
                <a:gd name="T66" fmla="*/ 2147483647 w 379"/>
                <a:gd name="T67" fmla="*/ 2147483647 h 147"/>
                <a:gd name="T68" fmla="*/ 2147483647 w 379"/>
                <a:gd name="T69" fmla="*/ 2147483647 h 147"/>
                <a:gd name="T70" fmla="*/ 2147483647 w 379"/>
                <a:gd name="T71" fmla="*/ 2147483647 h 147"/>
                <a:gd name="T72" fmla="*/ 2147483647 w 379"/>
                <a:gd name="T73" fmla="*/ 2147483647 h 147"/>
                <a:gd name="T74" fmla="*/ 2147483647 w 379"/>
                <a:gd name="T75" fmla="*/ 2147483647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51" name="Freeform 454"/>
            <p:cNvSpPr>
              <a:spLocks/>
            </p:cNvSpPr>
            <p:nvPr>
              <p:custDataLst>
                <p:tags r:id="rId674"/>
              </p:custDataLst>
            </p:nvPr>
          </p:nvSpPr>
          <p:spPr bwMode="auto">
            <a:xfrm>
              <a:off x="4045247" y="2778509"/>
              <a:ext cx="28457" cy="57413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2147483647 h 67"/>
                <a:gd name="T4" fmla="*/ 0 w 61"/>
                <a:gd name="T5" fmla="*/ 2147483647 h 67"/>
                <a:gd name="T6" fmla="*/ 2147483647 w 61"/>
                <a:gd name="T7" fmla="*/ 2147483647 h 67"/>
                <a:gd name="T8" fmla="*/ 2147483647 w 61"/>
                <a:gd name="T9" fmla="*/ 2147483647 h 67"/>
                <a:gd name="T10" fmla="*/ 2147483647 w 61"/>
                <a:gd name="T11" fmla="*/ 2147483647 h 67"/>
                <a:gd name="T12" fmla="*/ 2147483647 w 61"/>
                <a:gd name="T13" fmla="*/ 2147483647 h 67"/>
                <a:gd name="T14" fmla="*/ 2147483647 w 61"/>
                <a:gd name="T15" fmla="*/ 2147483647 h 67"/>
                <a:gd name="T16" fmla="*/ 2147483647 w 61"/>
                <a:gd name="T17" fmla="*/ 2147483647 h 67"/>
                <a:gd name="T18" fmla="*/ 2147483647 w 61"/>
                <a:gd name="T19" fmla="*/ 2147483647 h 67"/>
                <a:gd name="T20" fmla="*/ 2147483647 w 61"/>
                <a:gd name="T21" fmla="*/ 2147483647 h 67"/>
                <a:gd name="T22" fmla="*/ 2147483647 w 61"/>
                <a:gd name="T23" fmla="*/ 2147483647 h 67"/>
                <a:gd name="T24" fmla="*/ 2147483647 w 61"/>
                <a:gd name="T25" fmla="*/ 2147483647 h 67"/>
                <a:gd name="T26" fmla="*/ 2147483647 w 61"/>
                <a:gd name="T27" fmla="*/ 2147483647 h 67"/>
                <a:gd name="T28" fmla="*/ 2147483647 w 61"/>
                <a:gd name="T29" fmla="*/ 2147483647 h 67"/>
                <a:gd name="T30" fmla="*/ 2147483647 w 61"/>
                <a:gd name="T31" fmla="*/ 2147483647 h 67"/>
                <a:gd name="T32" fmla="*/ 2147483647 w 61"/>
                <a:gd name="T33" fmla="*/ 2147483647 h 67"/>
                <a:gd name="T34" fmla="*/ 2147483647 w 61"/>
                <a:gd name="T35" fmla="*/ 2147483647 h 67"/>
                <a:gd name="T36" fmla="*/ 2147483647 w 61"/>
                <a:gd name="T37" fmla="*/ 0 h 67"/>
                <a:gd name="T38" fmla="*/ 2147483647 w 61"/>
                <a:gd name="T39" fmla="*/ 2147483647 h 67"/>
                <a:gd name="T40" fmla="*/ 2147483647 w 61"/>
                <a:gd name="T41" fmla="*/ 2147483647 h 67"/>
                <a:gd name="T42" fmla="*/ 2147483647 w 61"/>
                <a:gd name="T43" fmla="*/ 2147483647 h 67"/>
                <a:gd name="T44" fmla="*/ 2147483647 w 61"/>
                <a:gd name="T45" fmla="*/ 2147483647 h 67"/>
                <a:gd name="T46" fmla="*/ 2147483647 w 61"/>
                <a:gd name="T47" fmla="*/ 2147483647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52" name="Freeform 455"/>
            <p:cNvSpPr>
              <a:spLocks/>
            </p:cNvSpPr>
            <p:nvPr>
              <p:custDataLst>
                <p:tags r:id="rId675"/>
              </p:custDataLst>
            </p:nvPr>
          </p:nvSpPr>
          <p:spPr bwMode="auto">
            <a:xfrm>
              <a:off x="4018287" y="2783041"/>
              <a:ext cx="23964" cy="55903"/>
            </a:xfrm>
            <a:custGeom>
              <a:avLst/>
              <a:gdLst>
                <a:gd name="T0" fmla="*/ 0 w 60"/>
                <a:gd name="T1" fmla="*/ 2147483647 h 55"/>
                <a:gd name="T2" fmla="*/ 0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0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2147483647 h 55"/>
                <a:gd name="T42" fmla="*/ 0 w 60"/>
                <a:gd name="T43" fmla="*/ 2147483647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53" name="Freeform 456"/>
            <p:cNvSpPr>
              <a:spLocks/>
            </p:cNvSpPr>
            <p:nvPr>
              <p:custDataLst>
                <p:tags r:id="rId676"/>
              </p:custDataLst>
            </p:nvPr>
          </p:nvSpPr>
          <p:spPr bwMode="auto">
            <a:xfrm>
              <a:off x="3989829" y="2731672"/>
              <a:ext cx="49427" cy="74033"/>
            </a:xfrm>
            <a:custGeom>
              <a:avLst/>
              <a:gdLst>
                <a:gd name="T0" fmla="*/ 2147483647 w 120"/>
                <a:gd name="T1" fmla="*/ 2147483647 h 148"/>
                <a:gd name="T2" fmla="*/ 2147483647 w 120"/>
                <a:gd name="T3" fmla="*/ 2147483647 h 148"/>
                <a:gd name="T4" fmla="*/ 2147483647 w 120"/>
                <a:gd name="T5" fmla="*/ 2147483647 h 148"/>
                <a:gd name="T6" fmla="*/ 2147483647 w 120"/>
                <a:gd name="T7" fmla="*/ 2147483647 h 148"/>
                <a:gd name="T8" fmla="*/ 2147483647 w 120"/>
                <a:gd name="T9" fmla="*/ 2147483647 h 148"/>
                <a:gd name="T10" fmla="*/ 2147483647 w 120"/>
                <a:gd name="T11" fmla="*/ 2147483647 h 148"/>
                <a:gd name="T12" fmla="*/ 2147483647 w 120"/>
                <a:gd name="T13" fmla="*/ 2147483647 h 148"/>
                <a:gd name="T14" fmla="*/ 2147483647 w 120"/>
                <a:gd name="T15" fmla="*/ 2147483647 h 148"/>
                <a:gd name="T16" fmla="*/ 2147483647 w 120"/>
                <a:gd name="T17" fmla="*/ 2147483647 h 148"/>
                <a:gd name="T18" fmla="*/ 2147483647 w 120"/>
                <a:gd name="T19" fmla="*/ 2147483647 h 148"/>
                <a:gd name="T20" fmla="*/ 2147483647 w 120"/>
                <a:gd name="T21" fmla="*/ 2147483647 h 148"/>
                <a:gd name="T22" fmla="*/ 2147483647 w 120"/>
                <a:gd name="T23" fmla="*/ 2147483647 h 148"/>
                <a:gd name="T24" fmla="*/ 2147483647 w 120"/>
                <a:gd name="T25" fmla="*/ 2147483647 h 148"/>
                <a:gd name="T26" fmla="*/ 2147483647 w 120"/>
                <a:gd name="T27" fmla="*/ 2147483647 h 148"/>
                <a:gd name="T28" fmla="*/ 2147483647 w 120"/>
                <a:gd name="T29" fmla="*/ 2147483647 h 148"/>
                <a:gd name="T30" fmla="*/ 2147483647 w 120"/>
                <a:gd name="T31" fmla="*/ 2147483647 h 148"/>
                <a:gd name="T32" fmla="*/ 2147483647 w 120"/>
                <a:gd name="T33" fmla="*/ 2147483647 h 148"/>
                <a:gd name="T34" fmla="*/ 2147483647 w 120"/>
                <a:gd name="T35" fmla="*/ 2147483647 h 148"/>
                <a:gd name="T36" fmla="*/ 0 w 120"/>
                <a:gd name="T37" fmla="*/ 2147483647 h 148"/>
                <a:gd name="T38" fmla="*/ 2147483647 w 120"/>
                <a:gd name="T39" fmla="*/ 2147483647 h 148"/>
                <a:gd name="T40" fmla="*/ 2147483647 w 120"/>
                <a:gd name="T41" fmla="*/ 2147483647 h 148"/>
                <a:gd name="T42" fmla="*/ 2147483647 w 120"/>
                <a:gd name="T43" fmla="*/ 2147483647 h 148"/>
                <a:gd name="T44" fmla="*/ 2147483647 w 120"/>
                <a:gd name="T45" fmla="*/ 2147483647 h 148"/>
                <a:gd name="T46" fmla="*/ 2147483647 w 120"/>
                <a:gd name="T47" fmla="*/ 2147483647 h 148"/>
                <a:gd name="T48" fmla="*/ 2147483647 w 120"/>
                <a:gd name="T49" fmla="*/ 2147483647 h 148"/>
                <a:gd name="T50" fmla="*/ 2147483647 w 120"/>
                <a:gd name="T51" fmla="*/ 2147483647 h 148"/>
                <a:gd name="T52" fmla="*/ 2147483647 w 120"/>
                <a:gd name="T53" fmla="*/ 2147483647 h 148"/>
                <a:gd name="T54" fmla="*/ 2147483647 w 120"/>
                <a:gd name="T55" fmla="*/ 2147483647 h 148"/>
                <a:gd name="T56" fmla="*/ 2147483647 w 120"/>
                <a:gd name="T57" fmla="*/ 0 h 148"/>
                <a:gd name="T58" fmla="*/ 2147483647 w 120"/>
                <a:gd name="T59" fmla="*/ 2147483647 h 148"/>
                <a:gd name="T60" fmla="*/ 2147483647 w 120"/>
                <a:gd name="T61" fmla="*/ 2147483647 h 148"/>
                <a:gd name="T62" fmla="*/ 2147483647 w 120"/>
                <a:gd name="T63" fmla="*/ 2147483647 h 148"/>
                <a:gd name="T64" fmla="*/ 2147483647 w 120"/>
                <a:gd name="T65" fmla="*/ 2147483647 h 148"/>
                <a:gd name="T66" fmla="*/ 2147483647 w 120"/>
                <a:gd name="T67" fmla="*/ 2147483647 h 148"/>
                <a:gd name="T68" fmla="*/ 2147483647 w 120"/>
                <a:gd name="T69" fmla="*/ 2147483647 h 148"/>
                <a:gd name="T70" fmla="*/ 2147483647 w 120"/>
                <a:gd name="T71" fmla="*/ 2147483647 h 148"/>
                <a:gd name="T72" fmla="*/ 2147483647 w 120"/>
                <a:gd name="T73" fmla="*/ 2147483647 h 148"/>
                <a:gd name="T74" fmla="*/ 2147483647 w 120"/>
                <a:gd name="T75" fmla="*/ 2147483647 h 148"/>
                <a:gd name="T76" fmla="*/ 2147483647 w 120"/>
                <a:gd name="T77" fmla="*/ 2147483647 h 148"/>
                <a:gd name="T78" fmla="*/ 2147483647 w 120"/>
                <a:gd name="T79" fmla="*/ 2147483647 h 148"/>
                <a:gd name="T80" fmla="*/ 2147483647 w 120"/>
                <a:gd name="T81" fmla="*/ 2147483647 h 148"/>
                <a:gd name="T82" fmla="*/ 2147483647 w 120"/>
                <a:gd name="T83" fmla="*/ 2147483647 h 148"/>
                <a:gd name="T84" fmla="*/ 2147483647 w 120"/>
                <a:gd name="T85" fmla="*/ 2147483647 h 148"/>
                <a:gd name="T86" fmla="*/ 2147483647 w 120"/>
                <a:gd name="T87" fmla="*/ 2147483647 h 148"/>
                <a:gd name="T88" fmla="*/ 2147483647 w 120"/>
                <a:gd name="T89" fmla="*/ 2147483647 h 148"/>
                <a:gd name="T90" fmla="*/ 2147483647 w 120"/>
                <a:gd name="T91" fmla="*/ 2147483647 h 148"/>
                <a:gd name="T92" fmla="*/ 2147483647 w 120"/>
                <a:gd name="T93" fmla="*/ 2147483647 h 148"/>
                <a:gd name="T94" fmla="*/ 2147483647 w 120"/>
                <a:gd name="T95" fmla="*/ 2147483647 h 148"/>
                <a:gd name="T96" fmla="*/ 2147483647 w 120"/>
                <a:gd name="T97" fmla="*/ 2147483647 h 148"/>
                <a:gd name="T98" fmla="*/ 2147483647 w 120"/>
                <a:gd name="T99" fmla="*/ 2147483647 h 148"/>
                <a:gd name="T100" fmla="*/ 2147483647 w 120"/>
                <a:gd name="T101" fmla="*/ 2147483647 h 148"/>
                <a:gd name="T102" fmla="*/ 2147483647 w 120"/>
                <a:gd name="T103" fmla="*/ 2147483647 h 148"/>
                <a:gd name="T104" fmla="*/ 2147483647 w 120"/>
                <a:gd name="T105" fmla="*/ 2147483647 h 148"/>
                <a:gd name="T106" fmla="*/ 2147483647 w 120"/>
                <a:gd name="T107" fmla="*/ 2147483647 h 148"/>
                <a:gd name="T108" fmla="*/ 2147483647 w 120"/>
                <a:gd name="T109" fmla="*/ 2147483647 h 148"/>
                <a:gd name="T110" fmla="*/ 2147483647 w 120"/>
                <a:gd name="T111" fmla="*/ 2147483647 h 148"/>
                <a:gd name="T112" fmla="*/ 2147483647 w 120"/>
                <a:gd name="T113" fmla="*/ 2147483647 h 148"/>
                <a:gd name="T114" fmla="*/ 2147483647 w 120"/>
                <a:gd name="T115" fmla="*/ 2147483647 h 148"/>
                <a:gd name="T116" fmla="*/ 2147483647 w 120"/>
                <a:gd name="T117" fmla="*/ 2147483647 h 148"/>
                <a:gd name="T118" fmla="*/ 2147483647 w 120"/>
                <a:gd name="T119" fmla="*/ 2147483647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054" name="Freeform 457"/>
            <p:cNvSpPr>
              <a:spLocks/>
            </p:cNvSpPr>
            <p:nvPr>
              <p:custDataLst>
                <p:tags r:id="rId677"/>
              </p:custDataLst>
            </p:nvPr>
          </p:nvSpPr>
          <p:spPr bwMode="auto">
            <a:xfrm>
              <a:off x="4397223" y="3497682"/>
              <a:ext cx="257617" cy="293108"/>
            </a:xfrm>
            <a:custGeom>
              <a:avLst/>
              <a:gdLst>
                <a:gd name="T0" fmla="*/ 2147483647 w 631"/>
                <a:gd name="T1" fmla="*/ 2147483647 h 592"/>
                <a:gd name="T2" fmla="*/ 2147483647 w 631"/>
                <a:gd name="T3" fmla="*/ 2147483647 h 592"/>
                <a:gd name="T4" fmla="*/ 2147483647 w 631"/>
                <a:gd name="T5" fmla="*/ 2147483647 h 592"/>
                <a:gd name="T6" fmla="*/ 2147483647 w 631"/>
                <a:gd name="T7" fmla="*/ 2147483647 h 592"/>
                <a:gd name="T8" fmla="*/ 2147483647 w 631"/>
                <a:gd name="T9" fmla="*/ 2147483647 h 592"/>
                <a:gd name="T10" fmla="*/ 2147483647 w 631"/>
                <a:gd name="T11" fmla="*/ 2147483647 h 592"/>
                <a:gd name="T12" fmla="*/ 2147483647 w 631"/>
                <a:gd name="T13" fmla="*/ 2147483647 h 592"/>
                <a:gd name="T14" fmla="*/ 2147483647 w 631"/>
                <a:gd name="T15" fmla="*/ 2147483647 h 592"/>
                <a:gd name="T16" fmla="*/ 2147483647 w 631"/>
                <a:gd name="T17" fmla="*/ 2147483647 h 592"/>
                <a:gd name="T18" fmla="*/ 2147483647 w 631"/>
                <a:gd name="T19" fmla="*/ 2147483647 h 592"/>
                <a:gd name="T20" fmla="*/ 2147483647 w 631"/>
                <a:gd name="T21" fmla="*/ 2147483647 h 592"/>
                <a:gd name="T22" fmla="*/ 2147483647 w 631"/>
                <a:gd name="T23" fmla="*/ 2147483647 h 592"/>
                <a:gd name="T24" fmla="*/ 2147483647 w 631"/>
                <a:gd name="T25" fmla="*/ 2147483647 h 592"/>
                <a:gd name="T26" fmla="*/ 2147483647 w 631"/>
                <a:gd name="T27" fmla="*/ 2147483647 h 592"/>
                <a:gd name="T28" fmla="*/ 2147483647 w 631"/>
                <a:gd name="T29" fmla="*/ 2147483647 h 592"/>
                <a:gd name="T30" fmla="*/ 2147483647 w 631"/>
                <a:gd name="T31" fmla="*/ 2147483647 h 592"/>
                <a:gd name="T32" fmla="*/ 2147483647 w 631"/>
                <a:gd name="T33" fmla="*/ 2147483647 h 592"/>
                <a:gd name="T34" fmla="*/ 2147483647 w 631"/>
                <a:gd name="T35" fmla="*/ 2147483647 h 592"/>
                <a:gd name="T36" fmla="*/ 2147483647 w 631"/>
                <a:gd name="T37" fmla="*/ 2147483647 h 592"/>
                <a:gd name="T38" fmla="*/ 2147483647 w 631"/>
                <a:gd name="T39" fmla="*/ 2147483647 h 592"/>
                <a:gd name="T40" fmla="*/ 2147483647 w 631"/>
                <a:gd name="T41" fmla="*/ 2147483647 h 592"/>
                <a:gd name="T42" fmla="*/ 2147483647 w 631"/>
                <a:gd name="T43" fmla="*/ 2147483647 h 592"/>
                <a:gd name="T44" fmla="*/ 2147483647 w 631"/>
                <a:gd name="T45" fmla="*/ 2147483647 h 592"/>
                <a:gd name="T46" fmla="*/ 2147483647 w 631"/>
                <a:gd name="T47" fmla="*/ 2147483647 h 592"/>
                <a:gd name="T48" fmla="*/ 2147483647 w 631"/>
                <a:gd name="T49" fmla="*/ 2147483647 h 592"/>
                <a:gd name="T50" fmla="*/ 2147483647 w 631"/>
                <a:gd name="T51" fmla="*/ 2147483647 h 592"/>
                <a:gd name="T52" fmla="*/ 2147483647 w 631"/>
                <a:gd name="T53" fmla="*/ 2147483647 h 592"/>
                <a:gd name="T54" fmla="*/ 2147483647 w 631"/>
                <a:gd name="T55" fmla="*/ 2147483647 h 592"/>
                <a:gd name="T56" fmla="*/ 2147483647 w 631"/>
                <a:gd name="T57" fmla="*/ 2147483647 h 592"/>
                <a:gd name="T58" fmla="*/ 2147483647 w 631"/>
                <a:gd name="T59" fmla="*/ 2147483647 h 592"/>
                <a:gd name="T60" fmla="*/ 2147483647 w 631"/>
                <a:gd name="T61" fmla="*/ 2147483647 h 592"/>
                <a:gd name="T62" fmla="*/ 2147483647 w 631"/>
                <a:gd name="T63" fmla="*/ 2147483647 h 592"/>
                <a:gd name="T64" fmla="*/ 2147483647 w 631"/>
                <a:gd name="T65" fmla="*/ 2147483647 h 592"/>
                <a:gd name="T66" fmla="*/ 2147483647 w 631"/>
                <a:gd name="T67" fmla="*/ 2147483647 h 592"/>
                <a:gd name="T68" fmla="*/ 2147483647 w 631"/>
                <a:gd name="T69" fmla="*/ 2147483647 h 592"/>
                <a:gd name="T70" fmla="*/ 2147483647 w 631"/>
                <a:gd name="T71" fmla="*/ 2147483647 h 592"/>
                <a:gd name="T72" fmla="*/ 2147483647 w 631"/>
                <a:gd name="T73" fmla="*/ 2147483647 h 592"/>
                <a:gd name="T74" fmla="*/ 2147483647 w 631"/>
                <a:gd name="T75" fmla="*/ 2147483647 h 592"/>
                <a:gd name="T76" fmla="*/ 2147483647 w 631"/>
                <a:gd name="T77" fmla="*/ 2147483647 h 592"/>
                <a:gd name="T78" fmla="*/ 2147483647 w 631"/>
                <a:gd name="T79" fmla="*/ 2147483647 h 592"/>
                <a:gd name="T80" fmla="*/ 2147483647 w 631"/>
                <a:gd name="T81" fmla="*/ 2147483647 h 592"/>
                <a:gd name="T82" fmla="*/ 2147483647 w 631"/>
                <a:gd name="T83" fmla="*/ 2147483647 h 592"/>
                <a:gd name="T84" fmla="*/ 2147483647 w 631"/>
                <a:gd name="T85" fmla="*/ 2147483647 h 592"/>
                <a:gd name="T86" fmla="*/ 2147483647 w 631"/>
                <a:gd name="T87" fmla="*/ 2147483647 h 592"/>
                <a:gd name="T88" fmla="*/ 2147483647 w 631"/>
                <a:gd name="T89" fmla="*/ 2147483647 h 592"/>
                <a:gd name="T90" fmla="*/ 2147483647 w 631"/>
                <a:gd name="T91" fmla="*/ 2147483647 h 592"/>
                <a:gd name="T92" fmla="*/ 0 w 631"/>
                <a:gd name="T93" fmla="*/ 2147483647 h 592"/>
                <a:gd name="T94" fmla="*/ 2147483647 w 631"/>
                <a:gd name="T95" fmla="*/ 2147483647 h 592"/>
                <a:gd name="T96" fmla="*/ 2147483647 w 631"/>
                <a:gd name="T97" fmla="*/ 2147483647 h 592"/>
                <a:gd name="T98" fmla="*/ 2147483647 w 631"/>
                <a:gd name="T99" fmla="*/ 2147483647 h 592"/>
                <a:gd name="T100" fmla="*/ 2147483647 w 631"/>
                <a:gd name="T101" fmla="*/ 2147483647 h 592"/>
                <a:gd name="T102" fmla="*/ 2147483647 w 631"/>
                <a:gd name="T103" fmla="*/ 2147483647 h 592"/>
                <a:gd name="T104" fmla="*/ 2147483647 w 631"/>
                <a:gd name="T105" fmla="*/ 2147483647 h 592"/>
                <a:gd name="T106" fmla="*/ 2147483647 w 631"/>
                <a:gd name="T107" fmla="*/ 2147483647 h 592"/>
                <a:gd name="T108" fmla="*/ 2147483647 w 631"/>
                <a:gd name="T109" fmla="*/ 2147483647 h 592"/>
                <a:gd name="T110" fmla="*/ 2147483647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55" name="Freeform 458"/>
            <p:cNvSpPr>
              <a:spLocks/>
            </p:cNvSpPr>
            <p:nvPr>
              <p:custDataLst>
                <p:tags r:id="rId678"/>
              </p:custDataLst>
            </p:nvPr>
          </p:nvSpPr>
          <p:spPr bwMode="auto">
            <a:xfrm>
              <a:off x="4015292" y="3150183"/>
              <a:ext cx="16475" cy="54391"/>
            </a:xfrm>
            <a:custGeom>
              <a:avLst/>
              <a:gdLst>
                <a:gd name="T0" fmla="*/ 2147483647 w 40"/>
                <a:gd name="T1" fmla="*/ 2147483647 h 93"/>
                <a:gd name="T2" fmla="*/ 2147483647 w 40"/>
                <a:gd name="T3" fmla="*/ 2147483647 h 93"/>
                <a:gd name="T4" fmla="*/ 2147483647 w 40"/>
                <a:gd name="T5" fmla="*/ 2147483647 h 93"/>
                <a:gd name="T6" fmla="*/ 2147483647 w 40"/>
                <a:gd name="T7" fmla="*/ 2147483647 h 93"/>
                <a:gd name="T8" fmla="*/ 2147483647 w 40"/>
                <a:gd name="T9" fmla="*/ 2147483647 h 93"/>
                <a:gd name="T10" fmla="*/ 2147483647 w 40"/>
                <a:gd name="T11" fmla="*/ 2147483647 h 93"/>
                <a:gd name="T12" fmla="*/ 2147483647 w 40"/>
                <a:gd name="T13" fmla="*/ 0 h 93"/>
                <a:gd name="T14" fmla="*/ 2147483647 w 40"/>
                <a:gd name="T15" fmla="*/ 2147483647 h 93"/>
                <a:gd name="T16" fmla="*/ 2147483647 w 40"/>
                <a:gd name="T17" fmla="*/ 2147483647 h 93"/>
                <a:gd name="T18" fmla="*/ 2147483647 w 40"/>
                <a:gd name="T19" fmla="*/ 2147483647 h 93"/>
                <a:gd name="T20" fmla="*/ 2147483647 w 40"/>
                <a:gd name="T21" fmla="*/ 2147483647 h 93"/>
                <a:gd name="T22" fmla="*/ 2147483647 w 40"/>
                <a:gd name="T23" fmla="*/ 2147483647 h 93"/>
                <a:gd name="T24" fmla="*/ 2147483647 w 40"/>
                <a:gd name="T25" fmla="*/ 2147483647 h 93"/>
                <a:gd name="T26" fmla="*/ 2147483647 w 40"/>
                <a:gd name="T27" fmla="*/ 2147483647 h 93"/>
                <a:gd name="T28" fmla="*/ 2147483647 w 40"/>
                <a:gd name="T29" fmla="*/ 2147483647 h 93"/>
                <a:gd name="T30" fmla="*/ 2147483647 w 40"/>
                <a:gd name="T31" fmla="*/ 2147483647 h 93"/>
                <a:gd name="T32" fmla="*/ 2147483647 w 40"/>
                <a:gd name="T33" fmla="*/ 2147483647 h 93"/>
                <a:gd name="T34" fmla="*/ 2147483647 w 40"/>
                <a:gd name="T35" fmla="*/ 2147483647 h 93"/>
                <a:gd name="T36" fmla="*/ 2147483647 w 40"/>
                <a:gd name="T37" fmla="*/ 2147483647 h 93"/>
                <a:gd name="T38" fmla="*/ 2147483647 w 40"/>
                <a:gd name="T39" fmla="*/ 2147483647 h 93"/>
                <a:gd name="T40" fmla="*/ 2147483647 w 40"/>
                <a:gd name="T41" fmla="*/ 2147483647 h 93"/>
                <a:gd name="T42" fmla="*/ 2147483647 w 40"/>
                <a:gd name="T43" fmla="*/ 2147483647 h 93"/>
                <a:gd name="T44" fmla="*/ 0 w 40"/>
                <a:gd name="T45" fmla="*/ 2147483647 h 93"/>
                <a:gd name="T46" fmla="*/ 2147483647 w 40"/>
                <a:gd name="T47" fmla="*/ 2147483647 h 93"/>
                <a:gd name="T48" fmla="*/ 2147483647 w 40"/>
                <a:gd name="T49" fmla="*/ 2147483647 h 93"/>
                <a:gd name="T50" fmla="*/ 2147483647 w 40"/>
                <a:gd name="T51" fmla="*/ 2147483647 h 93"/>
                <a:gd name="T52" fmla="*/ 2147483647 w 40"/>
                <a:gd name="T53" fmla="*/ 2147483647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56" name="Freeform 459"/>
            <p:cNvSpPr>
              <a:spLocks/>
            </p:cNvSpPr>
            <p:nvPr>
              <p:custDataLst>
                <p:tags r:id="rId679"/>
              </p:custDataLst>
            </p:nvPr>
          </p:nvSpPr>
          <p:spPr bwMode="auto">
            <a:xfrm>
              <a:off x="3675297" y="2912976"/>
              <a:ext cx="278586" cy="259869"/>
            </a:xfrm>
            <a:custGeom>
              <a:avLst/>
              <a:gdLst>
                <a:gd name="T0" fmla="*/ 2147483647 w 664"/>
                <a:gd name="T1" fmla="*/ 2147483647 h 518"/>
                <a:gd name="T2" fmla="*/ 2147483647 w 664"/>
                <a:gd name="T3" fmla="*/ 2147483647 h 518"/>
                <a:gd name="T4" fmla="*/ 2147483647 w 664"/>
                <a:gd name="T5" fmla="*/ 2147483647 h 518"/>
                <a:gd name="T6" fmla="*/ 2147483647 w 664"/>
                <a:gd name="T7" fmla="*/ 2147483647 h 518"/>
                <a:gd name="T8" fmla="*/ 2147483647 w 664"/>
                <a:gd name="T9" fmla="*/ 2147483647 h 518"/>
                <a:gd name="T10" fmla="*/ 2147483647 w 664"/>
                <a:gd name="T11" fmla="*/ 2147483647 h 518"/>
                <a:gd name="T12" fmla="*/ 2147483647 w 664"/>
                <a:gd name="T13" fmla="*/ 2147483647 h 518"/>
                <a:gd name="T14" fmla="*/ 2147483647 w 664"/>
                <a:gd name="T15" fmla="*/ 2147483647 h 518"/>
                <a:gd name="T16" fmla="*/ 2147483647 w 664"/>
                <a:gd name="T17" fmla="*/ 2147483647 h 518"/>
                <a:gd name="T18" fmla="*/ 2147483647 w 664"/>
                <a:gd name="T19" fmla="*/ 2147483647 h 518"/>
                <a:gd name="T20" fmla="*/ 2147483647 w 664"/>
                <a:gd name="T21" fmla="*/ 2147483647 h 518"/>
                <a:gd name="T22" fmla="*/ 2147483647 w 664"/>
                <a:gd name="T23" fmla="*/ 2147483647 h 518"/>
                <a:gd name="T24" fmla="*/ 2147483647 w 664"/>
                <a:gd name="T25" fmla="*/ 2147483647 h 518"/>
                <a:gd name="T26" fmla="*/ 2147483647 w 664"/>
                <a:gd name="T27" fmla="*/ 2147483647 h 518"/>
                <a:gd name="T28" fmla="*/ 2147483647 w 664"/>
                <a:gd name="T29" fmla="*/ 2147483647 h 518"/>
                <a:gd name="T30" fmla="*/ 2147483647 w 664"/>
                <a:gd name="T31" fmla="*/ 2147483647 h 518"/>
                <a:gd name="T32" fmla="*/ 2147483647 w 664"/>
                <a:gd name="T33" fmla="*/ 2147483647 h 518"/>
                <a:gd name="T34" fmla="*/ 2147483647 w 664"/>
                <a:gd name="T35" fmla="*/ 2147483647 h 518"/>
                <a:gd name="T36" fmla="*/ 2147483647 w 664"/>
                <a:gd name="T37" fmla="*/ 2147483647 h 518"/>
                <a:gd name="T38" fmla="*/ 2147483647 w 664"/>
                <a:gd name="T39" fmla="*/ 2147483647 h 518"/>
                <a:gd name="T40" fmla="*/ 2147483647 w 664"/>
                <a:gd name="T41" fmla="*/ 2147483647 h 518"/>
                <a:gd name="T42" fmla="*/ 2147483647 w 664"/>
                <a:gd name="T43" fmla="*/ 2147483647 h 518"/>
                <a:gd name="T44" fmla="*/ 2147483647 w 664"/>
                <a:gd name="T45" fmla="*/ 2147483647 h 518"/>
                <a:gd name="T46" fmla="*/ 2147483647 w 664"/>
                <a:gd name="T47" fmla="*/ 2147483647 h 518"/>
                <a:gd name="T48" fmla="*/ 2147483647 w 664"/>
                <a:gd name="T49" fmla="*/ 2147483647 h 518"/>
                <a:gd name="T50" fmla="*/ 2147483647 w 664"/>
                <a:gd name="T51" fmla="*/ 2147483647 h 518"/>
                <a:gd name="T52" fmla="*/ 2147483647 w 664"/>
                <a:gd name="T53" fmla="*/ 2147483647 h 518"/>
                <a:gd name="T54" fmla="*/ 2147483647 w 664"/>
                <a:gd name="T55" fmla="*/ 2147483647 h 518"/>
                <a:gd name="T56" fmla="*/ 2147483647 w 664"/>
                <a:gd name="T57" fmla="*/ 2147483647 h 518"/>
                <a:gd name="T58" fmla="*/ 2147483647 w 664"/>
                <a:gd name="T59" fmla="*/ 2147483647 h 518"/>
                <a:gd name="T60" fmla="*/ 2147483647 w 664"/>
                <a:gd name="T61" fmla="*/ 2147483647 h 518"/>
                <a:gd name="T62" fmla="*/ 2147483647 w 664"/>
                <a:gd name="T63" fmla="*/ 2147483647 h 518"/>
                <a:gd name="T64" fmla="*/ 2147483647 w 664"/>
                <a:gd name="T65" fmla="*/ 2147483647 h 518"/>
                <a:gd name="T66" fmla="*/ 2147483647 w 664"/>
                <a:gd name="T67" fmla="*/ 2147483647 h 518"/>
                <a:gd name="T68" fmla="*/ 2147483647 w 664"/>
                <a:gd name="T69" fmla="*/ 2147483647 h 518"/>
                <a:gd name="T70" fmla="*/ 2147483647 w 664"/>
                <a:gd name="T71" fmla="*/ 2147483647 h 518"/>
                <a:gd name="T72" fmla="*/ 2147483647 w 664"/>
                <a:gd name="T73" fmla="*/ 2147483647 h 518"/>
                <a:gd name="T74" fmla="*/ 2147483647 w 664"/>
                <a:gd name="T75" fmla="*/ 2147483647 h 518"/>
                <a:gd name="T76" fmla="*/ 2147483647 w 664"/>
                <a:gd name="T77" fmla="*/ 2147483647 h 518"/>
                <a:gd name="T78" fmla="*/ 2147483647 w 664"/>
                <a:gd name="T79" fmla="*/ 2147483647 h 518"/>
                <a:gd name="T80" fmla="*/ 2147483647 w 664"/>
                <a:gd name="T81" fmla="*/ 2147483647 h 518"/>
                <a:gd name="T82" fmla="*/ 2147483647 w 664"/>
                <a:gd name="T83" fmla="*/ 2147483647 h 518"/>
                <a:gd name="T84" fmla="*/ 2147483647 w 664"/>
                <a:gd name="T85" fmla="*/ 2147483647 h 518"/>
                <a:gd name="T86" fmla="*/ 2147483647 w 664"/>
                <a:gd name="T87" fmla="*/ 2147483647 h 518"/>
                <a:gd name="T88" fmla="*/ 2147483647 w 664"/>
                <a:gd name="T89" fmla="*/ 2147483647 h 518"/>
                <a:gd name="T90" fmla="*/ 2147483647 w 664"/>
                <a:gd name="T91" fmla="*/ 2147483647 h 518"/>
                <a:gd name="T92" fmla="*/ 2147483647 w 664"/>
                <a:gd name="T93" fmla="*/ 2147483647 h 518"/>
                <a:gd name="T94" fmla="*/ 2147483647 w 664"/>
                <a:gd name="T95" fmla="*/ 2147483647 h 518"/>
                <a:gd name="T96" fmla="*/ 2147483647 w 664"/>
                <a:gd name="T97" fmla="*/ 2147483647 h 518"/>
                <a:gd name="T98" fmla="*/ 2147483647 w 664"/>
                <a:gd name="T99" fmla="*/ 2147483647 h 518"/>
                <a:gd name="T100" fmla="*/ 2147483647 w 664"/>
                <a:gd name="T101" fmla="*/ 2147483647 h 518"/>
                <a:gd name="T102" fmla="*/ 2147483647 w 664"/>
                <a:gd name="T103" fmla="*/ 2147483647 h 518"/>
                <a:gd name="T104" fmla="*/ 2147483647 w 664"/>
                <a:gd name="T105" fmla="*/ 2147483647 h 518"/>
                <a:gd name="T106" fmla="*/ 2147483647 w 664"/>
                <a:gd name="T107" fmla="*/ 2147483647 h 518"/>
                <a:gd name="T108" fmla="*/ 2147483647 w 664"/>
                <a:gd name="T109" fmla="*/ 2147483647 h 518"/>
                <a:gd name="T110" fmla="*/ 2147483647 w 664"/>
                <a:gd name="T111" fmla="*/ 2147483647 h 518"/>
                <a:gd name="T112" fmla="*/ 2147483647 w 664"/>
                <a:gd name="T113" fmla="*/ 2147483647 h 518"/>
                <a:gd name="T114" fmla="*/ 2147483647 w 664"/>
                <a:gd name="T115" fmla="*/ 2147483647 h 518"/>
                <a:gd name="T116" fmla="*/ 2147483647 w 664"/>
                <a:gd name="T117" fmla="*/ 2147483647 h 518"/>
                <a:gd name="T118" fmla="*/ 2147483647 w 664"/>
                <a:gd name="T119" fmla="*/ 2147483647 h 518"/>
                <a:gd name="T120" fmla="*/ 2147483647 w 664"/>
                <a:gd name="T121" fmla="*/ 2147483647 h 518"/>
                <a:gd name="T122" fmla="*/ 2147483647 w 664"/>
                <a:gd name="T123" fmla="*/ 2147483647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57" name="Freeform 460"/>
            <p:cNvSpPr>
              <a:spLocks/>
            </p:cNvSpPr>
            <p:nvPr>
              <p:custDataLst>
                <p:tags r:id="rId680"/>
              </p:custDataLst>
            </p:nvPr>
          </p:nvSpPr>
          <p:spPr bwMode="auto">
            <a:xfrm>
              <a:off x="4695280" y="3136585"/>
              <a:ext cx="142288" cy="78565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147483647 w 352"/>
                <a:gd name="T51" fmla="*/ 2147483647 h 153"/>
                <a:gd name="T52" fmla="*/ 2147483647 w 352"/>
                <a:gd name="T53" fmla="*/ 2147483647 h 153"/>
                <a:gd name="T54" fmla="*/ 0 w 352"/>
                <a:gd name="T55" fmla="*/ 0 h 153"/>
                <a:gd name="T56" fmla="*/ 2147483647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58" name="Freeform 461"/>
            <p:cNvSpPr>
              <a:spLocks/>
            </p:cNvSpPr>
            <p:nvPr>
              <p:custDataLst>
                <p:tags r:id="rId681"/>
              </p:custDataLst>
            </p:nvPr>
          </p:nvSpPr>
          <p:spPr bwMode="auto">
            <a:xfrm>
              <a:off x="4269913" y="3193998"/>
              <a:ext cx="139292" cy="164685"/>
            </a:xfrm>
            <a:custGeom>
              <a:avLst/>
              <a:gdLst>
                <a:gd name="T0" fmla="*/ 2147483647 w 331"/>
                <a:gd name="T1" fmla="*/ 2147483647 h 327"/>
                <a:gd name="T2" fmla="*/ 2147483647 w 331"/>
                <a:gd name="T3" fmla="*/ 2147483647 h 327"/>
                <a:gd name="T4" fmla="*/ 2147483647 w 331"/>
                <a:gd name="T5" fmla="*/ 2147483647 h 327"/>
                <a:gd name="T6" fmla="*/ 2147483647 w 331"/>
                <a:gd name="T7" fmla="*/ 2147483647 h 327"/>
                <a:gd name="T8" fmla="*/ 2147483647 w 331"/>
                <a:gd name="T9" fmla="*/ 2147483647 h 327"/>
                <a:gd name="T10" fmla="*/ 2147483647 w 331"/>
                <a:gd name="T11" fmla="*/ 2147483647 h 327"/>
                <a:gd name="T12" fmla="*/ 2147483647 w 331"/>
                <a:gd name="T13" fmla="*/ 2147483647 h 327"/>
                <a:gd name="T14" fmla="*/ 2147483647 w 331"/>
                <a:gd name="T15" fmla="*/ 2147483647 h 327"/>
                <a:gd name="T16" fmla="*/ 2147483647 w 331"/>
                <a:gd name="T17" fmla="*/ 2147483647 h 327"/>
                <a:gd name="T18" fmla="*/ 2147483647 w 331"/>
                <a:gd name="T19" fmla="*/ 2147483647 h 327"/>
                <a:gd name="T20" fmla="*/ 2147483647 w 331"/>
                <a:gd name="T21" fmla="*/ 2147483647 h 327"/>
                <a:gd name="T22" fmla="*/ 2147483647 w 331"/>
                <a:gd name="T23" fmla="*/ 2147483647 h 327"/>
                <a:gd name="T24" fmla="*/ 2147483647 w 331"/>
                <a:gd name="T25" fmla="*/ 2147483647 h 327"/>
                <a:gd name="T26" fmla="*/ 2147483647 w 331"/>
                <a:gd name="T27" fmla="*/ 2147483647 h 327"/>
                <a:gd name="T28" fmla="*/ 2147483647 w 331"/>
                <a:gd name="T29" fmla="*/ 2147483647 h 327"/>
                <a:gd name="T30" fmla="*/ 2147483647 w 331"/>
                <a:gd name="T31" fmla="*/ 2147483647 h 327"/>
                <a:gd name="T32" fmla="*/ 2147483647 w 331"/>
                <a:gd name="T33" fmla="*/ 2147483647 h 327"/>
                <a:gd name="T34" fmla="*/ 2147483647 w 331"/>
                <a:gd name="T35" fmla="*/ 2147483647 h 327"/>
                <a:gd name="T36" fmla="*/ 2147483647 w 331"/>
                <a:gd name="T37" fmla="*/ 2147483647 h 327"/>
                <a:gd name="T38" fmla="*/ 2147483647 w 331"/>
                <a:gd name="T39" fmla="*/ 2147483647 h 327"/>
                <a:gd name="T40" fmla="*/ 2147483647 w 331"/>
                <a:gd name="T41" fmla="*/ 2147483647 h 327"/>
                <a:gd name="T42" fmla="*/ 2147483647 w 331"/>
                <a:gd name="T43" fmla="*/ 2147483647 h 327"/>
                <a:gd name="T44" fmla="*/ 2147483647 w 331"/>
                <a:gd name="T45" fmla="*/ 2147483647 h 327"/>
                <a:gd name="T46" fmla="*/ 2147483647 w 331"/>
                <a:gd name="T47" fmla="*/ 2147483647 h 327"/>
                <a:gd name="T48" fmla="*/ 2147483647 w 331"/>
                <a:gd name="T49" fmla="*/ 2147483647 h 327"/>
                <a:gd name="T50" fmla="*/ 2147483647 w 331"/>
                <a:gd name="T51" fmla="*/ 2147483647 h 327"/>
                <a:gd name="T52" fmla="*/ 2147483647 w 331"/>
                <a:gd name="T53" fmla="*/ 2147483647 h 327"/>
                <a:gd name="T54" fmla="*/ 2147483647 w 331"/>
                <a:gd name="T55" fmla="*/ 2147483647 h 327"/>
                <a:gd name="T56" fmla="*/ 2147483647 w 331"/>
                <a:gd name="T57" fmla="*/ 2147483647 h 327"/>
                <a:gd name="T58" fmla="*/ 2147483647 w 331"/>
                <a:gd name="T59" fmla="*/ 2147483647 h 327"/>
                <a:gd name="T60" fmla="*/ 2147483647 w 331"/>
                <a:gd name="T61" fmla="*/ 2147483647 h 327"/>
                <a:gd name="T62" fmla="*/ 2147483647 w 331"/>
                <a:gd name="T63" fmla="*/ 2147483647 h 327"/>
                <a:gd name="T64" fmla="*/ 2147483647 w 331"/>
                <a:gd name="T65" fmla="*/ 2147483647 h 327"/>
                <a:gd name="T66" fmla="*/ 2147483647 w 331"/>
                <a:gd name="T67" fmla="*/ 2147483647 h 327"/>
                <a:gd name="T68" fmla="*/ 2147483647 w 331"/>
                <a:gd name="T69" fmla="*/ 2147483647 h 327"/>
                <a:gd name="T70" fmla="*/ 0 w 331"/>
                <a:gd name="T71" fmla="*/ 2147483647 h 327"/>
                <a:gd name="T72" fmla="*/ 2147483647 w 331"/>
                <a:gd name="T73" fmla="*/ 2147483647 h 327"/>
                <a:gd name="T74" fmla="*/ 2147483647 w 331"/>
                <a:gd name="T75" fmla="*/ 2147483647 h 327"/>
                <a:gd name="T76" fmla="*/ 2147483647 w 331"/>
                <a:gd name="T77" fmla="*/ 2147483647 h 327"/>
                <a:gd name="T78" fmla="*/ 2147483647 w 331"/>
                <a:gd name="T79" fmla="*/ 2147483647 h 327"/>
                <a:gd name="T80" fmla="*/ 2147483647 w 331"/>
                <a:gd name="T81" fmla="*/ 2147483647 h 327"/>
                <a:gd name="T82" fmla="*/ 2147483647 w 331"/>
                <a:gd name="T83" fmla="*/ 2147483647 h 327"/>
                <a:gd name="T84" fmla="*/ 2147483647 w 331"/>
                <a:gd name="T85" fmla="*/ 2147483647 h 327"/>
                <a:gd name="T86" fmla="*/ 2147483647 w 331"/>
                <a:gd name="T87" fmla="*/ 2147483647 h 327"/>
                <a:gd name="T88" fmla="*/ 2147483647 w 331"/>
                <a:gd name="T89" fmla="*/ 2147483647 h 327"/>
                <a:gd name="T90" fmla="*/ 2147483647 w 331"/>
                <a:gd name="T91" fmla="*/ 2147483647 h 327"/>
                <a:gd name="T92" fmla="*/ 2147483647 w 331"/>
                <a:gd name="T93" fmla="*/ 2147483647 h 327"/>
                <a:gd name="T94" fmla="*/ 2147483647 w 331"/>
                <a:gd name="T95" fmla="*/ 2147483647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59" name="Freeform 462"/>
            <p:cNvSpPr>
              <a:spLocks/>
            </p:cNvSpPr>
            <p:nvPr>
              <p:custDataLst>
                <p:tags r:id="rId682"/>
              </p:custDataLst>
            </p:nvPr>
          </p:nvSpPr>
          <p:spPr bwMode="auto">
            <a:xfrm>
              <a:off x="4349294" y="3376813"/>
              <a:ext cx="65902" cy="54391"/>
            </a:xfrm>
            <a:custGeom>
              <a:avLst/>
              <a:gdLst>
                <a:gd name="T0" fmla="*/ 0 w 153"/>
                <a:gd name="T1" fmla="*/ 0 h 49"/>
                <a:gd name="T2" fmla="*/ 2147483647 w 153"/>
                <a:gd name="T3" fmla="*/ 2147483647 h 49"/>
                <a:gd name="T4" fmla="*/ 2147483647 w 153"/>
                <a:gd name="T5" fmla="*/ 2147483647 h 49"/>
                <a:gd name="T6" fmla="*/ 2147483647 w 153"/>
                <a:gd name="T7" fmla="*/ 2147483647 h 49"/>
                <a:gd name="T8" fmla="*/ 2147483647 w 153"/>
                <a:gd name="T9" fmla="*/ 2147483647 h 49"/>
                <a:gd name="T10" fmla="*/ 2147483647 w 153"/>
                <a:gd name="T11" fmla="*/ 2147483647 h 49"/>
                <a:gd name="T12" fmla="*/ 2147483647 w 153"/>
                <a:gd name="T13" fmla="*/ 2147483647 h 49"/>
                <a:gd name="T14" fmla="*/ 2147483647 w 153"/>
                <a:gd name="T15" fmla="*/ 2147483647 h 49"/>
                <a:gd name="T16" fmla="*/ 2147483647 w 153"/>
                <a:gd name="T17" fmla="*/ 0 h 49"/>
                <a:gd name="T18" fmla="*/ 2147483647 w 153"/>
                <a:gd name="T19" fmla="*/ 2147483647 h 49"/>
                <a:gd name="T20" fmla="*/ 2147483647 w 153"/>
                <a:gd name="T21" fmla="*/ 2147483647 h 49"/>
                <a:gd name="T22" fmla="*/ 2147483647 w 153"/>
                <a:gd name="T23" fmla="*/ 2147483647 h 49"/>
                <a:gd name="T24" fmla="*/ 2147483647 w 153"/>
                <a:gd name="T25" fmla="*/ 2147483647 h 49"/>
                <a:gd name="T26" fmla="*/ 2147483647 w 153"/>
                <a:gd name="T27" fmla="*/ 2147483647 h 49"/>
                <a:gd name="T28" fmla="*/ 2147483647 w 153"/>
                <a:gd name="T29" fmla="*/ 2147483647 h 49"/>
                <a:gd name="T30" fmla="*/ 2147483647 w 153"/>
                <a:gd name="T31" fmla="*/ 2147483647 h 49"/>
                <a:gd name="T32" fmla="*/ 2147483647 w 153"/>
                <a:gd name="T33" fmla="*/ 2147483647 h 49"/>
                <a:gd name="T34" fmla="*/ 2147483647 w 153"/>
                <a:gd name="T35" fmla="*/ 2147483647 h 49"/>
                <a:gd name="T36" fmla="*/ 2147483647 w 153"/>
                <a:gd name="T37" fmla="*/ 2147483647 h 49"/>
                <a:gd name="T38" fmla="*/ 2147483647 w 153"/>
                <a:gd name="T39" fmla="*/ 2147483647 h 49"/>
                <a:gd name="T40" fmla="*/ 2147483647 w 153"/>
                <a:gd name="T41" fmla="*/ 2147483647 h 49"/>
                <a:gd name="T42" fmla="*/ 2147483647 w 153"/>
                <a:gd name="T43" fmla="*/ 2147483647 h 49"/>
                <a:gd name="T44" fmla="*/ 2147483647 w 153"/>
                <a:gd name="T45" fmla="*/ 2147483647 h 49"/>
                <a:gd name="T46" fmla="*/ 2147483647 w 153"/>
                <a:gd name="T47" fmla="*/ 2147483647 h 49"/>
                <a:gd name="T48" fmla="*/ 0 w 153"/>
                <a:gd name="T49" fmla="*/ 2147483647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60" name="Freeform 463"/>
            <p:cNvSpPr>
              <a:spLocks/>
            </p:cNvSpPr>
            <p:nvPr>
              <p:custDataLst>
                <p:tags r:id="rId683"/>
              </p:custDataLst>
            </p:nvPr>
          </p:nvSpPr>
          <p:spPr bwMode="auto">
            <a:xfrm>
              <a:off x="3480586" y="4073323"/>
              <a:ext cx="176737" cy="151087"/>
            </a:xfrm>
            <a:custGeom>
              <a:avLst/>
              <a:gdLst>
                <a:gd name="T0" fmla="*/ 2147483647 w 426"/>
                <a:gd name="T1" fmla="*/ 2147483647 h 299"/>
                <a:gd name="T2" fmla="*/ 2147483647 w 426"/>
                <a:gd name="T3" fmla="*/ 2147483647 h 299"/>
                <a:gd name="T4" fmla="*/ 2147483647 w 426"/>
                <a:gd name="T5" fmla="*/ 2147483647 h 299"/>
                <a:gd name="T6" fmla="*/ 2147483647 w 426"/>
                <a:gd name="T7" fmla="*/ 2147483647 h 299"/>
                <a:gd name="T8" fmla="*/ 2147483647 w 426"/>
                <a:gd name="T9" fmla="*/ 2147483647 h 299"/>
                <a:gd name="T10" fmla="*/ 2147483647 w 426"/>
                <a:gd name="T11" fmla="*/ 2147483647 h 299"/>
                <a:gd name="T12" fmla="*/ 2147483647 w 426"/>
                <a:gd name="T13" fmla="*/ 2147483647 h 299"/>
                <a:gd name="T14" fmla="*/ 2147483647 w 426"/>
                <a:gd name="T15" fmla="*/ 2147483647 h 299"/>
                <a:gd name="T16" fmla="*/ 2147483647 w 426"/>
                <a:gd name="T17" fmla="*/ 2147483647 h 299"/>
                <a:gd name="T18" fmla="*/ 2147483647 w 426"/>
                <a:gd name="T19" fmla="*/ 2147483647 h 299"/>
                <a:gd name="T20" fmla="*/ 2147483647 w 426"/>
                <a:gd name="T21" fmla="*/ 2147483647 h 299"/>
                <a:gd name="T22" fmla="*/ 2147483647 w 426"/>
                <a:gd name="T23" fmla="*/ 2147483647 h 299"/>
                <a:gd name="T24" fmla="*/ 2147483647 w 426"/>
                <a:gd name="T25" fmla="*/ 2147483647 h 299"/>
                <a:gd name="T26" fmla="*/ 2147483647 w 426"/>
                <a:gd name="T27" fmla="*/ 2147483647 h 299"/>
                <a:gd name="T28" fmla="*/ 2147483647 w 426"/>
                <a:gd name="T29" fmla="*/ 2147483647 h 299"/>
                <a:gd name="T30" fmla="*/ 2147483647 w 426"/>
                <a:gd name="T31" fmla="*/ 2147483647 h 299"/>
                <a:gd name="T32" fmla="*/ 2147483647 w 426"/>
                <a:gd name="T33" fmla="*/ 2147483647 h 299"/>
                <a:gd name="T34" fmla="*/ 2147483647 w 426"/>
                <a:gd name="T35" fmla="*/ 2147483647 h 299"/>
                <a:gd name="T36" fmla="*/ 2147483647 w 426"/>
                <a:gd name="T37" fmla="*/ 2147483647 h 299"/>
                <a:gd name="T38" fmla="*/ 2147483647 w 426"/>
                <a:gd name="T39" fmla="*/ 2147483647 h 299"/>
                <a:gd name="T40" fmla="*/ 2147483647 w 426"/>
                <a:gd name="T41" fmla="*/ 2147483647 h 299"/>
                <a:gd name="T42" fmla="*/ 2147483647 w 426"/>
                <a:gd name="T43" fmla="*/ 2147483647 h 299"/>
                <a:gd name="T44" fmla="*/ 2147483647 w 426"/>
                <a:gd name="T45" fmla="*/ 2147483647 h 299"/>
                <a:gd name="T46" fmla="*/ 2147483647 w 426"/>
                <a:gd name="T47" fmla="*/ 2147483647 h 299"/>
                <a:gd name="T48" fmla="*/ 2147483647 w 426"/>
                <a:gd name="T49" fmla="*/ 2147483647 h 299"/>
                <a:gd name="T50" fmla="*/ 2147483647 w 426"/>
                <a:gd name="T51" fmla="*/ 2147483647 h 299"/>
                <a:gd name="T52" fmla="*/ 2147483647 w 426"/>
                <a:gd name="T53" fmla="*/ 2147483647 h 299"/>
                <a:gd name="T54" fmla="*/ 2147483647 w 426"/>
                <a:gd name="T55" fmla="*/ 2147483647 h 299"/>
                <a:gd name="T56" fmla="*/ 2147483647 w 426"/>
                <a:gd name="T57" fmla="*/ 2147483647 h 299"/>
                <a:gd name="T58" fmla="*/ 2147483647 w 426"/>
                <a:gd name="T59" fmla="*/ 2147483647 h 299"/>
                <a:gd name="T60" fmla="*/ 2147483647 w 426"/>
                <a:gd name="T61" fmla="*/ 2147483647 h 299"/>
                <a:gd name="T62" fmla="*/ 2147483647 w 426"/>
                <a:gd name="T63" fmla="*/ 2147483647 h 299"/>
                <a:gd name="T64" fmla="*/ 2147483647 w 426"/>
                <a:gd name="T65" fmla="*/ 2147483647 h 299"/>
                <a:gd name="T66" fmla="*/ 2147483647 w 426"/>
                <a:gd name="T67" fmla="*/ 2147483647 h 299"/>
                <a:gd name="T68" fmla="*/ 2147483647 w 426"/>
                <a:gd name="T69" fmla="*/ 2147483647 h 299"/>
                <a:gd name="T70" fmla="*/ 2147483647 w 426"/>
                <a:gd name="T71" fmla="*/ 2147483647 h 299"/>
                <a:gd name="T72" fmla="*/ 2147483647 w 426"/>
                <a:gd name="T73" fmla="*/ 2147483647 h 299"/>
                <a:gd name="T74" fmla="*/ 2147483647 w 426"/>
                <a:gd name="T75" fmla="*/ 2147483647 h 299"/>
                <a:gd name="T76" fmla="*/ 2147483647 w 426"/>
                <a:gd name="T77" fmla="*/ 2147483647 h 299"/>
                <a:gd name="T78" fmla="*/ 2147483647 w 426"/>
                <a:gd name="T79" fmla="*/ 2147483647 h 299"/>
                <a:gd name="T80" fmla="*/ 2147483647 w 426"/>
                <a:gd name="T81" fmla="*/ 2147483647 h 299"/>
                <a:gd name="T82" fmla="*/ 2147483647 w 426"/>
                <a:gd name="T83" fmla="*/ 2147483647 h 299"/>
                <a:gd name="T84" fmla="*/ 2147483647 w 426"/>
                <a:gd name="T85" fmla="*/ 2147483647 h 299"/>
                <a:gd name="T86" fmla="*/ 2147483647 w 426"/>
                <a:gd name="T87" fmla="*/ 2147483647 h 299"/>
                <a:gd name="T88" fmla="*/ 2147483647 w 426"/>
                <a:gd name="T89" fmla="*/ 2147483647 h 299"/>
                <a:gd name="T90" fmla="*/ 2147483647 w 426"/>
                <a:gd name="T91" fmla="*/ 2147483647 h 299"/>
                <a:gd name="T92" fmla="*/ 2147483647 w 426"/>
                <a:gd name="T93" fmla="*/ 2147483647 h 299"/>
                <a:gd name="T94" fmla="*/ 2147483647 w 426"/>
                <a:gd name="T95" fmla="*/ 2147483647 h 299"/>
                <a:gd name="T96" fmla="*/ 2147483647 w 426"/>
                <a:gd name="T97" fmla="*/ 2147483647 h 299"/>
                <a:gd name="T98" fmla="*/ 2147483647 w 426"/>
                <a:gd name="T99" fmla="*/ 2147483647 h 299"/>
                <a:gd name="T100" fmla="*/ 2147483647 w 426"/>
                <a:gd name="T101" fmla="*/ 2147483647 h 299"/>
                <a:gd name="T102" fmla="*/ 2147483647 w 426"/>
                <a:gd name="T103" fmla="*/ 2147483647 h 299"/>
                <a:gd name="T104" fmla="*/ 2147483647 w 426"/>
                <a:gd name="T105" fmla="*/ 2147483647 h 299"/>
                <a:gd name="T106" fmla="*/ 2147483647 w 426"/>
                <a:gd name="T107" fmla="*/ 2147483647 h 299"/>
                <a:gd name="T108" fmla="*/ 2147483647 w 426"/>
                <a:gd name="T109" fmla="*/ 2147483647 h 299"/>
                <a:gd name="T110" fmla="*/ 2147483647 w 426"/>
                <a:gd name="T111" fmla="*/ 2147483647 h 299"/>
                <a:gd name="T112" fmla="*/ 2147483647 w 426"/>
                <a:gd name="T113" fmla="*/ 2147483647 h 299"/>
                <a:gd name="T114" fmla="*/ 2147483647 w 426"/>
                <a:gd name="T115" fmla="*/ 2147483647 h 299"/>
                <a:gd name="T116" fmla="*/ 2147483647 w 426"/>
                <a:gd name="T117" fmla="*/ 2147483647 h 299"/>
                <a:gd name="T118" fmla="*/ 2147483647 w 426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61" name="Freeform 464"/>
            <p:cNvSpPr>
              <a:spLocks/>
            </p:cNvSpPr>
            <p:nvPr>
              <p:custDataLst>
                <p:tags r:id="rId684"/>
              </p:custDataLst>
            </p:nvPr>
          </p:nvSpPr>
          <p:spPr bwMode="auto">
            <a:xfrm>
              <a:off x="5409718" y="3372280"/>
              <a:ext cx="653029" cy="832489"/>
            </a:xfrm>
            <a:custGeom>
              <a:avLst/>
              <a:gdLst>
                <a:gd name="T0" fmla="*/ 2147483647 w 1594"/>
                <a:gd name="T1" fmla="*/ 2147483647 h 1670"/>
                <a:gd name="T2" fmla="*/ 2147483647 w 1594"/>
                <a:gd name="T3" fmla="*/ 2147483647 h 1670"/>
                <a:gd name="T4" fmla="*/ 2147483647 w 1594"/>
                <a:gd name="T5" fmla="*/ 2147483647 h 1670"/>
                <a:gd name="T6" fmla="*/ 2147483647 w 1594"/>
                <a:gd name="T7" fmla="*/ 2147483647 h 1670"/>
                <a:gd name="T8" fmla="*/ 2147483647 w 1594"/>
                <a:gd name="T9" fmla="*/ 2147483647 h 1670"/>
                <a:gd name="T10" fmla="*/ 2147483647 w 1594"/>
                <a:gd name="T11" fmla="*/ 2147483647 h 1670"/>
                <a:gd name="T12" fmla="*/ 2147483647 w 1594"/>
                <a:gd name="T13" fmla="*/ 2147483647 h 1670"/>
                <a:gd name="T14" fmla="*/ 2147483647 w 1594"/>
                <a:gd name="T15" fmla="*/ 2147483647 h 1670"/>
                <a:gd name="T16" fmla="*/ 2147483647 w 1594"/>
                <a:gd name="T17" fmla="*/ 2147483647 h 1670"/>
                <a:gd name="T18" fmla="*/ 2147483647 w 1594"/>
                <a:gd name="T19" fmla="*/ 2147483647 h 1670"/>
                <a:gd name="T20" fmla="*/ 2147483647 w 1594"/>
                <a:gd name="T21" fmla="*/ 2147483647 h 1670"/>
                <a:gd name="T22" fmla="*/ 2147483647 w 1594"/>
                <a:gd name="T23" fmla="*/ 2147483647 h 1670"/>
                <a:gd name="T24" fmla="*/ 2147483647 w 1594"/>
                <a:gd name="T25" fmla="*/ 2147483647 h 1670"/>
                <a:gd name="T26" fmla="*/ 2147483647 w 1594"/>
                <a:gd name="T27" fmla="*/ 2147483647 h 1670"/>
                <a:gd name="T28" fmla="*/ 2147483647 w 1594"/>
                <a:gd name="T29" fmla="*/ 2147483647 h 1670"/>
                <a:gd name="T30" fmla="*/ 2147483647 w 1594"/>
                <a:gd name="T31" fmla="*/ 2147483647 h 1670"/>
                <a:gd name="T32" fmla="*/ 2147483647 w 1594"/>
                <a:gd name="T33" fmla="*/ 2147483647 h 1670"/>
                <a:gd name="T34" fmla="*/ 2147483647 w 1594"/>
                <a:gd name="T35" fmla="*/ 2147483647 h 1670"/>
                <a:gd name="T36" fmla="*/ 2147483647 w 1594"/>
                <a:gd name="T37" fmla="*/ 2147483647 h 1670"/>
                <a:gd name="T38" fmla="*/ 2147483647 w 1594"/>
                <a:gd name="T39" fmla="*/ 2147483647 h 1670"/>
                <a:gd name="T40" fmla="*/ 2147483647 w 1594"/>
                <a:gd name="T41" fmla="*/ 2147483647 h 1670"/>
                <a:gd name="T42" fmla="*/ 2147483647 w 1594"/>
                <a:gd name="T43" fmla="*/ 2147483647 h 1670"/>
                <a:gd name="T44" fmla="*/ 2147483647 w 1594"/>
                <a:gd name="T45" fmla="*/ 2147483647 h 1670"/>
                <a:gd name="T46" fmla="*/ 2147483647 w 1594"/>
                <a:gd name="T47" fmla="*/ 2147483647 h 1670"/>
                <a:gd name="T48" fmla="*/ 2147483647 w 1594"/>
                <a:gd name="T49" fmla="*/ 2147483647 h 1670"/>
                <a:gd name="T50" fmla="*/ 2147483647 w 1594"/>
                <a:gd name="T51" fmla="*/ 2147483647 h 1670"/>
                <a:gd name="T52" fmla="*/ 2147483647 w 1594"/>
                <a:gd name="T53" fmla="*/ 2147483647 h 1670"/>
                <a:gd name="T54" fmla="*/ 2147483647 w 1594"/>
                <a:gd name="T55" fmla="*/ 2147483647 h 1670"/>
                <a:gd name="T56" fmla="*/ 2147483647 w 1594"/>
                <a:gd name="T57" fmla="*/ 2147483647 h 1670"/>
                <a:gd name="T58" fmla="*/ 2147483647 w 1594"/>
                <a:gd name="T59" fmla="*/ 2147483647 h 1670"/>
                <a:gd name="T60" fmla="*/ 2147483647 w 1594"/>
                <a:gd name="T61" fmla="*/ 2147483647 h 1670"/>
                <a:gd name="T62" fmla="*/ 2147483647 w 1594"/>
                <a:gd name="T63" fmla="*/ 2147483647 h 1670"/>
                <a:gd name="T64" fmla="*/ 2147483647 w 1594"/>
                <a:gd name="T65" fmla="*/ 2147483647 h 1670"/>
                <a:gd name="T66" fmla="*/ 2147483647 w 1594"/>
                <a:gd name="T67" fmla="*/ 2147483647 h 1670"/>
                <a:gd name="T68" fmla="*/ 2147483647 w 1594"/>
                <a:gd name="T69" fmla="*/ 2147483647 h 1670"/>
                <a:gd name="T70" fmla="*/ 2147483647 w 1594"/>
                <a:gd name="T71" fmla="*/ 2147483647 h 1670"/>
                <a:gd name="T72" fmla="*/ 2147483647 w 1594"/>
                <a:gd name="T73" fmla="*/ 2147483647 h 1670"/>
                <a:gd name="T74" fmla="*/ 2147483647 w 1594"/>
                <a:gd name="T75" fmla="*/ 2147483647 h 1670"/>
                <a:gd name="T76" fmla="*/ 2147483647 w 1594"/>
                <a:gd name="T77" fmla="*/ 2147483647 h 1670"/>
                <a:gd name="T78" fmla="*/ 2147483647 w 1594"/>
                <a:gd name="T79" fmla="*/ 2147483647 h 1670"/>
                <a:gd name="T80" fmla="*/ 2147483647 w 1594"/>
                <a:gd name="T81" fmla="*/ 2147483647 h 1670"/>
                <a:gd name="T82" fmla="*/ 2147483647 w 1594"/>
                <a:gd name="T83" fmla="*/ 2147483647 h 1670"/>
                <a:gd name="T84" fmla="*/ 2147483647 w 1594"/>
                <a:gd name="T85" fmla="*/ 2147483647 h 1670"/>
                <a:gd name="T86" fmla="*/ 2147483647 w 1594"/>
                <a:gd name="T87" fmla="*/ 2147483647 h 1670"/>
                <a:gd name="T88" fmla="*/ 2147483647 w 1594"/>
                <a:gd name="T89" fmla="*/ 2147483647 h 1670"/>
                <a:gd name="T90" fmla="*/ 2147483647 w 1594"/>
                <a:gd name="T91" fmla="*/ 2147483647 h 1670"/>
                <a:gd name="T92" fmla="*/ 2147483647 w 1594"/>
                <a:gd name="T93" fmla="*/ 2147483647 h 1670"/>
                <a:gd name="T94" fmla="*/ 2147483647 w 1594"/>
                <a:gd name="T95" fmla="*/ 2147483647 h 1670"/>
                <a:gd name="T96" fmla="*/ 2147483647 w 1594"/>
                <a:gd name="T97" fmla="*/ 2147483647 h 1670"/>
                <a:gd name="T98" fmla="*/ 2147483647 w 1594"/>
                <a:gd name="T99" fmla="*/ 2147483647 h 1670"/>
                <a:gd name="T100" fmla="*/ 2147483647 w 1594"/>
                <a:gd name="T101" fmla="*/ 2147483647 h 1670"/>
                <a:gd name="T102" fmla="*/ 2147483647 w 1594"/>
                <a:gd name="T103" fmla="*/ 2147483647 h 1670"/>
                <a:gd name="T104" fmla="*/ 2147483647 w 1594"/>
                <a:gd name="T105" fmla="*/ 2147483647 h 1670"/>
                <a:gd name="T106" fmla="*/ 2147483647 w 1594"/>
                <a:gd name="T107" fmla="*/ 2147483647 h 1670"/>
                <a:gd name="T108" fmla="*/ 2147483647 w 1594"/>
                <a:gd name="T109" fmla="*/ 2147483647 h 1670"/>
                <a:gd name="T110" fmla="*/ 2147483647 w 1594"/>
                <a:gd name="T111" fmla="*/ 2147483647 h 1670"/>
                <a:gd name="T112" fmla="*/ 2147483647 w 1594"/>
                <a:gd name="T113" fmla="*/ 2147483647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62" name="Freeform 465"/>
            <p:cNvSpPr>
              <a:spLocks/>
            </p:cNvSpPr>
            <p:nvPr>
              <p:custDataLst>
                <p:tags r:id="rId685"/>
              </p:custDataLst>
            </p:nvPr>
          </p:nvSpPr>
          <p:spPr bwMode="auto">
            <a:xfrm>
              <a:off x="3637853" y="4129225"/>
              <a:ext cx="149777" cy="196413"/>
            </a:xfrm>
            <a:custGeom>
              <a:avLst/>
              <a:gdLst>
                <a:gd name="T0" fmla="*/ 2147483647 w 359"/>
                <a:gd name="T1" fmla="*/ 2147483647 h 394"/>
                <a:gd name="T2" fmla="*/ 2147483647 w 359"/>
                <a:gd name="T3" fmla="*/ 2147483647 h 394"/>
                <a:gd name="T4" fmla="*/ 2147483647 w 359"/>
                <a:gd name="T5" fmla="*/ 2147483647 h 394"/>
                <a:gd name="T6" fmla="*/ 2147483647 w 359"/>
                <a:gd name="T7" fmla="*/ 2147483647 h 394"/>
                <a:gd name="T8" fmla="*/ 2147483647 w 359"/>
                <a:gd name="T9" fmla="*/ 2147483647 h 394"/>
                <a:gd name="T10" fmla="*/ 2147483647 w 359"/>
                <a:gd name="T11" fmla="*/ 2147483647 h 394"/>
                <a:gd name="T12" fmla="*/ 2147483647 w 359"/>
                <a:gd name="T13" fmla="*/ 2147483647 h 394"/>
                <a:gd name="T14" fmla="*/ 0 w 359"/>
                <a:gd name="T15" fmla="*/ 2147483647 h 394"/>
                <a:gd name="T16" fmla="*/ 2147483647 w 359"/>
                <a:gd name="T17" fmla="*/ 2147483647 h 394"/>
                <a:gd name="T18" fmla="*/ 2147483647 w 359"/>
                <a:gd name="T19" fmla="*/ 2147483647 h 394"/>
                <a:gd name="T20" fmla="*/ 2147483647 w 359"/>
                <a:gd name="T21" fmla="*/ 2147483647 h 394"/>
                <a:gd name="T22" fmla="*/ 2147483647 w 359"/>
                <a:gd name="T23" fmla="*/ 2147483647 h 394"/>
                <a:gd name="T24" fmla="*/ 2147483647 w 359"/>
                <a:gd name="T25" fmla="*/ 2147483647 h 394"/>
                <a:gd name="T26" fmla="*/ 2147483647 w 359"/>
                <a:gd name="T27" fmla="*/ 2147483647 h 394"/>
                <a:gd name="T28" fmla="*/ 2147483647 w 359"/>
                <a:gd name="T29" fmla="*/ 2147483647 h 394"/>
                <a:gd name="T30" fmla="*/ 2147483647 w 359"/>
                <a:gd name="T31" fmla="*/ 2147483647 h 394"/>
                <a:gd name="T32" fmla="*/ 2147483647 w 359"/>
                <a:gd name="T33" fmla="*/ 2147483647 h 394"/>
                <a:gd name="T34" fmla="*/ 2147483647 w 359"/>
                <a:gd name="T35" fmla="*/ 2147483647 h 394"/>
                <a:gd name="T36" fmla="*/ 2147483647 w 359"/>
                <a:gd name="T37" fmla="*/ 0 h 394"/>
                <a:gd name="T38" fmla="*/ 2147483647 w 359"/>
                <a:gd name="T39" fmla="*/ 2147483647 h 394"/>
                <a:gd name="T40" fmla="*/ 2147483647 w 359"/>
                <a:gd name="T41" fmla="*/ 2147483647 h 394"/>
                <a:gd name="T42" fmla="*/ 2147483647 w 359"/>
                <a:gd name="T43" fmla="*/ 2147483647 h 394"/>
                <a:gd name="T44" fmla="*/ 2147483647 w 359"/>
                <a:gd name="T45" fmla="*/ 2147483647 h 394"/>
                <a:gd name="T46" fmla="*/ 2147483647 w 359"/>
                <a:gd name="T47" fmla="*/ 2147483647 h 394"/>
                <a:gd name="T48" fmla="*/ 2147483647 w 359"/>
                <a:gd name="T49" fmla="*/ 2147483647 h 394"/>
                <a:gd name="T50" fmla="*/ 2147483647 w 359"/>
                <a:gd name="T51" fmla="*/ 2147483647 h 394"/>
                <a:gd name="T52" fmla="*/ 2147483647 w 359"/>
                <a:gd name="T53" fmla="*/ 2147483647 h 394"/>
                <a:gd name="T54" fmla="*/ 2147483647 w 359"/>
                <a:gd name="T55" fmla="*/ 2147483647 h 394"/>
                <a:gd name="T56" fmla="*/ 2147483647 w 359"/>
                <a:gd name="T57" fmla="*/ 2147483647 h 394"/>
                <a:gd name="T58" fmla="*/ 2147483647 w 359"/>
                <a:gd name="T59" fmla="*/ 2147483647 h 394"/>
                <a:gd name="T60" fmla="*/ 2147483647 w 359"/>
                <a:gd name="T61" fmla="*/ 2147483647 h 394"/>
                <a:gd name="T62" fmla="*/ 2147483647 w 359"/>
                <a:gd name="T63" fmla="*/ 2147483647 h 394"/>
                <a:gd name="T64" fmla="*/ 2147483647 w 359"/>
                <a:gd name="T65" fmla="*/ 2147483647 h 394"/>
                <a:gd name="T66" fmla="*/ 2147483647 w 359"/>
                <a:gd name="T67" fmla="*/ 2147483647 h 394"/>
                <a:gd name="T68" fmla="*/ 2147483647 w 359"/>
                <a:gd name="T69" fmla="*/ 2147483647 h 394"/>
                <a:gd name="T70" fmla="*/ 2147483647 w 359"/>
                <a:gd name="T71" fmla="*/ 2147483647 h 394"/>
                <a:gd name="T72" fmla="*/ 2147483647 w 359"/>
                <a:gd name="T73" fmla="*/ 2147483647 h 394"/>
                <a:gd name="T74" fmla="*/ 2147483647 w 359"/>
                <a:gd name="T75" fmla="*/ 2147483647 h 394"/>
                <a:gd name="T76" fmla="*/ 2147483647 w 359"/>
                <a:gd name="T77" fmla="*/ 2147483647 h 394"/>
                <a:gd name="T78" fmla="*/ 2147483647 w 359"/>
                <a:gd name="T79" fmla="*/ 2147483647 h 394"/>
                <a:gd name="T80" fmla="*/ 2147483647 w 359"/>
                <a:gd name="T81" fmla="*/ 2147483647 h 394"/>
                <a:gd name="T82" fmla="*/ 2147483647 w 359"/>
                <a:gd name="T83" fmla="*/ 2147483647 h 394"/>
                <a:gd name="T84" fmla="*/ 2147483647 w 359"/>
                <a:gd name="T85" fmla="*/ 2147483647 h 394"/>
                <a:gd name="T86" fmla="*/ 2147483647 w 359"/>
                <a:gd name="T87" fmla="*/ 2147483647 h 394"/>
                <a:gd name="T88" fmla="*/ 2147483647 w 359"/>
                <a:gd name="T89" fmla="*/ 2147483647 h 394"/>
                <a:gd name="T90" fmla="*/ 2147483647 w 359"/>
                <a:gd name="T91" fmla="*/ 2147483647 h 394"/>
                <a:gd name="T92" fmla="*/ 2147483647 w 359"/>
                <a:gd name="T93" fmla="*/ 2147483647 h 394"/>
                <a:gd name="T94" fmla="*/ 2147483647 w 359"/>
                <a:gd name="T95" fmla="*/ 2147483647 h 394"/>
                <a:gd name="T96" fmla="*/ 2147483647 w 359"/>
                <a:gd name="T97" fmla="*/ 2147483647 h 394"/>
                <a:gd name="T98" fmla="*/ 2147483647 w 359"/>
                <a:gd name="T99" fmla="*/ 2147483647 h 394"/>
                <a:gd name="T100" fmla="*/ 2147483647 w 359"/>
                <a:gd name="T101" fmla="*/ 2147483647 h 394"/>
                <a:gd name="T102" fmla="*/ 2147483647 w 359"/>
                <a:gd name="T103" fmla="*/ 2147483647 h 394"/>
                <a:gd name="T104" fmla="*/ 2147483647 w 359"/>
                <a:gd name="T105" fmla="*/ 2147483647 h 394"/>
                <a:gd name="T106" fmla="*/ 2147483647 w 359"/>
                <a:gd name="T107" fmla="*/ 2147483647 h 394"/>
                <a:gd name="T108" fmla="*/ 2147483647 w 359"/>
                <a:gd name="T109" fmla="*/ 2147483647 h 394"/>
                <a:gd name="T110" fmla="*/ 2147483647 w 359"/>
                <a:gd name="T111" fmla="*/ 2147483647 h 394"/>
                <a:gd name="T112" fmla="*/ 2147483647 w 359"/>
                <a:gd name="T113" fmla="*/ 2147483647 h 394"/>
                <a:gd name="T114" fmla="*/ 2147483647 w 359"/>
                <a:gd name="T115" fmla="*/ 2147483647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63" name="Freeform 466"/>
            <p:cNvSpPr>
              <a:spLocks/>
            </p:cNvSpPr>
            <p:nvPr>
              <p:custDataLst>
                <p:tags r:id="rId686"/>
              </p:custDataLst>
            </p:nvPr>
          </p:nvSpPr>
          <p:spPr bwMode="auto">
            <a:xfrm>
              <a:off x="4645854" y="4315061"/>
              <a:ext cx="181231" cy="258359"/>
            </a:xfrm>
            <a:custGeom>
              <a:avLst/>
              <a:gdLst>
                <a:gd name="T0" fmla="*/ 2147483647 w 449"/>
                <a:gd name="T1" fmla="*/ 2147483647 h 523"/>
                <a:gd name="T2" fmla="*/ 2147483647 w 449"/>
                <a:gd name="T3" fmla="*/ 2147483647 h 523"/>
                <a:gd name="T4" fmla="*/ 2147483647 w 449"/>
                <a:gd name="T5" fmla="*/ 2147483647 h 523"/>
                <a:gd name="T6" fmla="*/ 2147483647 w 449"/>
                <a:gd name="T7" fmla="*/ 2147483647 h 523"/>
                <a:gd name="T8" fmla="*/ 2147483647 w 449"/>
                <a:gd name="T9" fmla="*/ 2147483647 h 523"/>
                <a:gd name="T10" fmla="*/ 2147483647 w 449"/>
                <a:gd name="T11" fmla="*/ 2147483647 h 523"/>
                <a:gd name="T12" fmla="*/ 2147483647 w 449"/>
                <a:gd name="T13" fmla="*/ 2147483647 h 523"/>
                <a:gd name="T14" fmla="*/ 2147483647 w 449"/>
                <a:gd name="T15" fmla="*/ 2147483647 h 523"/>
                <a:gd name="T16" fmla="*/ 2147483647 w 449"/>
                <a:gd name="T17" fmla="*/ 2147483647 h 523"/>
                <a:gd name="T18" fmla="*/ 2147483647 w 449"/>
                <a:gd name="T19" fmla="*/ 2147483647 h 523"/>
                <a:gd name="T20" fmla="*/ 2147483647 w 449"/>
                <a:gd name="T21" fmla="*/ 2147483647 h 523"/>
                <a:gd name="T22" fmla="*/ 2147483647 w 449"/>
                <a:gd name="T23" fmla="*/ 2147483647 h 523"/>
                <a:gd name="T24" fmla="*/ 2147483647 w 449"/>
                <a:gd name="T25" fmla="*/ 2147483647 h 523"/>
                <a:gd name="T26" fmla="*/ 2147483647 w 449"/>
                <a:gd name="T27" fmla="*/ 2147483647 h 523"/>
                <a:gd name="T28" fmla="*/ 2147483647 w 449"/>
                <a:gd name="T29" fmla="*/ 2147483647 h 523"/>
                <a:gd name="T30" fmla="*/ 2147483647 w 449"/>
                <a:gd name="T31" fmla="*/ 2147483647 h 523"/>
                <a:gd name="T32" fmla="*/ 2147483647 w 449"/>
                <a:gd name="T33" fmla="*/ 2147483647 h 523"/>
                <a:gd name="T34" fmla="*/ 2147483647 w 449"/>
                <a:gd name="T35" fmla="*/ 2147483647 h 523"/>
                <a:gd name="T36" fmla="*/ 2147483647 w 449"/>
                <a:gd name="T37" fmla="*/ 2147483647 h 523"/>
                <a:gd name="T38" fmla="*/ 2147483647 w 449"/>
                <a:gd name="T39" fmla="*/ 2147483647 h 523"/>
                <a:gd name="T40" fmla="*/ 2147483647 w 449"/>
                <a:gd name="T41" fmla="*/ 2147483647 h 523"/>
                <a:gd name="T42" fmla="*/ 2147483647 w 449"/>
                <a:gd name="T43" fmla="*/ 2147483647 h 523"/>
                <a:gd name="T44" fmla="*/ 2147483647 w 449"/>
                <a:gd name="T45" fmla="*/ 2147483647 h 523"/>
                <a:gd name="T46" fmla="*/ 2147483647 w 449"/>
                <a:gd name="T47" fmla="*/ 2147483647 h 523"/>
                <a:gd name="T48" fmla="*/ 2147483647 w 449"/>
                <a:gd name="T49" fmla="*/ 2147483647 h 523"/>
                <a:gd name="T50" fmla="*/ 2147483647 w 449"/>
                <a:gd name="T51" fmla="*/ 0 h 523"/>
                <a:gd name="T52" fmla="*/ 2147483647 w 449"/>
                <a:gd name="T53" fmla="*/ 0 h 523"/>
                <a:gd name="T54" fmla="*/ 2147483647 w 449"/>
                <a:gd name="T55" fmla="*/ 0 h 523"/>
                <a:gd name="T56" fmla="*/ 2147483647 w 449"/>
                <a:gd name="T57" fmla="*/ 2147483647 h 523"/>
                <a:gd name="T58" fmla="*/ 2147483647 w 449"/>
                <a:gd name="T59" fmla="*/ 2147483647 h 523"/>
                <a:gd name="T60" fmla="*/ 2147483647 w 449"/>
                <a:gd name="T61" fmla="*/ 2147483647 h 523"/>
                <a:gd name="T62" fmla="*/ 2147483647 w 449"/>
                <a:gd name="T63" fmla="*/ 2147483647 h 523"/>
                <a:gd name="T64" fmla="*/ 2147483647 w 449"/>
                <a:gd name="T65" fmla="*/ 2147483647 h 523"/>
                <a:gd name="T66" fmla="*/ 2147483647 w 449"/>
                <a:gd name="T67" fmla="*/ 2147483647 h 523"/>
                <a:gd name="T68" fmla="*/ 2147483647 w 449"/>
                <a:gd name="T69" fmla="*/ 2147483647 h 523"/>
                <a:gd name="T70" fmla="*/ 2147483647 w 449"/>
                <a:gd name="T71" fmla="*/ 2147483647 h 523"/>
                <a:gd name="T72" fmla="*/ 2147483647 w 449"/>
                <a:gd name="T73" fmla="*/ 2147483647 h 523"/>
                <a:gd name="T74" fmla="*/ 2147483647 w 449"/>
                <a:gd name="T75" fmla="*/ 2147483647 h 523"/>
                <a:gd name="T76" fmla="*/ 2147483647 w 449"/>
                <a:gd name="T77" fmla="*/ 2147483647 h 523"/>
                <a:gd name="T78" fmla="*/ 2147483647 w 449"/>
                <a:gd name="T79" fmla="*/ 2147483647 h 523"/>
                <a:gd name="T80" fmla="*/ 2147483647 w 449"/>
                <a:gd name="T81" fmla="*/ 2147483647 h 523"/>
                <a:gd name="T82" fmla="*/ 2147483647 w 449"/>
                <a:gd name="T83" fmla="*/ 2147483647 h 523"/>
                <a:gd name="T84" fmla="*/ 2147483647 w 449"/>
                <a:gd name="T85" fmla="*/ 2147483647 h 523"/>
                <a:gd name="T86" fmla="*/ 2147483647 w 449"/>
                <a:gd name="T87" fmla="*/ 2147483647 h 523"/>
                <a:gd name="T88" fmla="*/ 2147483647 w 449"/>
                <a:gd name="T89" fmla="*/ 2147483647 h 523"/>
                <a:gd name="T90" fmla="*/ 2147483647 w 449"/>
                <a:gd name="T91" fmla="*/ 2147483647 h 523"/>
                <a:gd name="T92" fmla="*/ 2147483647 w 449"/>
                <a:gd name="T93" fmla="*/ 2147483647 h 523"/>
                <a:gd name="T94" fmla="*/ 2147483647 w 449"/>
                <a:gd name="T95" fmla="*/ 2147483647 h 523"/>
                <a:gd name="T96" fmla="*/ 2147483647 w 449"/>
                <a:gd name="T97" fmla="*/ 2147483647 h 523"/>
                <a:gd name="T98" fmla="*/ 2147483647 w 449"/>
                <a:gd name="T99" fmla="*/ 2147483647 h 523"/>
                <a:gd name="T100" fmla="*/ 2147483647 w 449"/>
                <a:gd name="T101" fmla="*/ 2147483647 h 523"/>
                <a:gd name="T102" fmla="*/ 2147483647 w 449"/>
                <a:gd name="T103" fmla="*/ 2147483647 h 523"/>
                <a:gd name="T104" fmla="*/ 2147483647 w 449"/>
                <a:gd name="T105" fmla="*/ 2147483647 h 523"/>
                <a:gd name="T106" fmla="*/ 2147483647 w 449"/>
                <a:gd name="T107" fmla="*/ 2147483647 h 523"/>
                <a:gd name="T108" fmla="*/ 2147483647 w 449"/>
                <a:gd name="T109" fmla="*/ 2147483647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64" name="Freeform 467"/>
            <p:cNvSpPr>
              <a:spLocks/>
            </p:cNvSpPr>
            <p:nvPr>
              <p:custDataLst>
                <p:tags r:id="rId687"/>
              </p:custDataLst>
            </p:nvPr>
          </p:nvSpPr>
          <p:spPr bwMode="auto">
            <a:xfrm>
              <a:off x="4629378" y="3444802"/>
              <a:ext cx="95857" cy="123891"/>
            </a:xfrm>
            <a:custGeom>
              <a:avLst/>
              <a:gdLst>
                <a:gd name="T0" fmla="*/ 2147483647 w 226"/>
                <a:gd name="T1" fmla="*/ 2147483647 h 246"/>
                <a:gd name="T2" fmla="*/ 2147483647 w 226"/>
                <a:gd name="T3" fmla="*/ 2147483647 h 246"/>
                <a:gd name="T4" fmla="*/ 2147483647 w 226"/>
                <a:gd name="T5" fmla="*/ 2147483647 h 246"/>
                <a:gd name="T6" fmla="*/ 2147483647 w 226"/>
                <a:gd name="T7" fmla="*/ 2147483647 h 246"/>
                <a:gd name="T8" fmla="*/ 2147483647 w 226"/>
                <a:gd name="T9" fmla="*/ 2147483647 h 246"/>
                <a:gd name="T10" fmla="*/ 2147483647 w 226"/>
                <a:gd name="T11" fmla="*/ 2147483647 h 246"/>
                <a:gd name="T12" fmla="*/ 2147483647 w 226"/>
                <a:gd name="T13" fmla="*/ 2147483647 h 246"/>
                <a:gd name="T14" fmla="*/ 2147483647 w 226"/>
                <a:gd name="T15" fmla="*/ 2147483647 h 246"/>
                <a:gd name="T16" fmla="*/ 2147483647 w 226"/>
                <a:gd name="T17" fmla="*/ 2147483647 h 246"/>
                <a:gd name="T18" fmla="*/ 2147483647 w 226"/>
                <a:gd name="T19" fmla="*/ 2147483647 h 246"/>
                <a:gd name="T20" fmla="*/ 2147483647 w 226"/>
                <a:gd name="T21" fmla="*/ 2147483647 h 246"/>
                <a:gd name="T22" fmla="*/ 2147483647 w 226"/>
                <a:gd name="T23" fmla="*/ 2147483647 h 246"/>
                <a:gd name="T24" fmla="*/ 2147483647 w 226"/>
                <a:gd name="T25" fmla="*/ 2147483647 h 246"/>
                <a:gd name="T26" fmla="*/ 2147483647 w 226"/>
                <a:gd name="T27" fmla="*/ 2147483647 h 246"/>
                <a:gd name="T28" fmla="*/ 2147483647 w 226"/>
                <a:gd name="T29" fmla="*/ 2147483647 h 246"/>
                <a:gd name="T30" fmla="*/ 2147483647 w 226"/>
                <a:gd name="T31" fmla="*/ 2147483647 h 246"/>
                <a:gd name="T32" fmla="*/ 2147483647 w 226"/>
                <a:gd name="T33" fmla="*/ 2147483647 h 246"/>
                <a:gd name="T34" fmla="*/ 2147483647 w 226"/>
                <a:gd name="T35" fmla="*/ 2147483647 h 246"/>
                <a:gd name="T36" fmla="*/ 2147483647 w 226"/>
                <a:gd name="T37" fmla="*/ 2147483647 h 246"/>
                <a:gd name="T38" fmla="*/ 2147483647 w 226"/>
                <a:gd name="T39" fmla="*/ 2147483647 h 246"/>
                <a:gd name="T40" fmla="*/ 2147483647 w 226"/>
                <a:gd name="T41" fmla="*/ 2147483647 h 246"/>
                <a:gd name="T42" fmla="*/ 2147483647 w 226"/>
                <a:gd name="T43" fmla="*/ 2147483647 h 246"/>
                <a:gd name="T44" fmla="*/ 2147483647 w 226"/>
                <a:gd name="T45" fmla="*/ 2147483647 h 246"/>
                <a:gd name="T46" fmla="*/ 2147483647 w 226"/>
                <a:gd name="T47" fmla="*/ 2147483647 h 246"/>
                <a:gd name="T48" fmla="*/ 2147483647 w 226"/>
                <a:gd name="T49" fmla="*/ 2147483647 h 246"/>
                <a:gd name="T50" fmla="*/ 2147483647 w 226"/>
                <a:gd name="T51" fmla="*/ 2147483647 h 246"/>
                <a:gd name="T52" fmla="*/ 2147483647 w 226"/>
                <a:gd name="T53" fmla="*/ 2147483647 h 246"/>
                <a:gd name="T54" fmla="*/ 2147483647 w 226"/>
                <a:gd name="T55" fmla="*/ 2147483647 h 246"/>
                <a:gd name="T56" fmla="*/ 2147483647 w 226"/>
                <a:gd name="T57" fmla="*/ 2147483647 h 246"/>
                <a:gd name="T58" fmla="*/ 2147483647 w 226"/>
                <a:gd name="T59" fmla="*/ 2147483647 h 246"/>
                <a:gd name="T60" fmla="*/ 2147483647 w 226"/>
                <a:gd name="T61" fmla="*/ 2147483647 h 246"/>
                <a:gd name="T62" fmla="*/ 2147483647 w 226"/>
                <a:gd name="T63" fmla="*/ 2147483647 h 246"/>
                <a:gd name="T64" fmla="*/ 2147483647 w 226"/>
                <a:gd name="T65" fmla="*/ 2147483647 h 246"/>
                <a:gd name="T66" fmla="*/ 2147483647 w 226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65" name="Freeform 468"/>
            <p:cNvSpPr>
              <a:spLocks/>
            </p:cNvSpPr>
            <p:nvPr>
              <p:custDataLst>
                <p:tags r:id="rId688"/>
              </p:custDataLst>
            </p:nvPr>
          </p:nvSpPr>
          <p:spPr bwMode="auto">
            <a:xfrm>
              <a:off x="4910960" y="3543008"/>
              <a:ext cx="20969" cy="52880"/>
            </a:xfrm>
            <a:custGeom>
              <a:avLst/>
              <a:gdLst>
                <a:gd name="T0" fmla="*/ 2147483647 w 60"/>
                <a:gd name="T1" fmla="*/ 0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0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0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0 h 81"/>
                <a:gd name="T46" fmla="*/ 2147483647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66" name="Freeform 469"/>
            <p:cNvSpPr>
              <a:spLocks/>
            </p:cNvSpPr>
            <p:nvPr>
              <p:custDataLst>
                <p:tags r:id="rId689"/>
              </p:custDataLst>
            </p:nvPr>
          </p:nvSpPr>
          <p:spPr bwMode="auto">
            <a:xfrm>
              <a:off x="4238459" y="2719585"/>
              <a:ext cx="152773" cy="63456"/>
            </a:xfrm>
            <a:custGeom>
              <a:avLst/>
              <a:gdLst>
                <a:gd name="T0" fmla="*/ 2147483647 w 370"/>
                <a:gd name="T1" fmla="*/ 2147483647 h 129"/>
                <a:gd name="T2" fmla="*/ 2147483647 w 370"/>
                <a:gd name="T3" fmla="*/ 2147483647 h 129"/>
                <a:gd name="T4" fmla="*/ 2147483647 w 370"/>
                <a:gd name="T5" fmla="*/ 2147483647 h 129"/>
                <a:gd name="T6" fmla="*/ 2147483647 w 370"/>
                <a:gd name="T7" fmla="*/ 2147483647 h 129"/>
                <a:gd name="T8" fmla="*/ 2147483647 w 370"/>
                <a:gd name="T9" fmla="*/ 2147483647 h 129"/>
                <a:gd name="T10" fmla="*/ 2147483647 w 370"/>
                <a:gd name="T11" fmla="*/ 2147483647 h 129"/>
                <a:gd name="T12" fmla="*/ 2147483647 w 370"/>
                <a:gd name="T13" fmla="*/ 2147483647 h 129"/>
                <a:gd name="T14" fmla="*/ 2147483647 w 370"/>
                <a:gd name="T15" fmla="*/ 2147483647 h 129"/>
                <a:gd name="T16" fmla="*/ 2147483647 w 370"/>
                <a:gd name="T17" fmla="*/ 2147483647 h 129"/>
                <a:gd name="T18" fmla="*/ 2147483647 w 370"/>
                <a:gd name="T19" fmla="*/ 2147483647 h 129"/>
                <a:gd name="T20" fmla="*/ 2147483647 w 370"/>
                <a:gd name="T21" fmla="*/ 2147483647 h 129"/>
                <a:gd name="T22" fmla="*/ 2147483647 w 370"/>
                <a:gd name="T23" fmla="*/ 2147483647 h 129"/>
                <a:gd name="T24" fmla="*/ 2147483647 w 370"/>
                <a:gd name="T25" fmla="*/ 2147483647 h 129"/>
                <a:gd name="T26" fmla="*/ 2147483647 w 370"/>
                <a:gd name="T27" fmla="*/ 0 h 129"/>
                <a:gd name="T28" fmla="*/ 2147483647 w 370"/>
                <a:gd name="T29" fmla="*/ 0 h 129"/>
                <a:gd name="T30" fmla="*/ 2147483647 w 370"/>
                <a:gd name="T31" fmla="*/ 2147483647 h 129"/>
                <a:gd name="T32" fmla="*/ 2147483647 w 370"/>
                <a:gd name="T33" fmla="*/ 2147483647 h 129"/>
                <a:gd name="T34" fmla="*/ 2147483647 w 370"/>
                <a:gd name="T35" fmla="*/ 2147483647 h 129"/>
                <a:gd name="T36" fmla="*/ 2147483647 w 370"/>
                <a:gd name="T37" fmla="*/ 2147483647 h 129"/>
                <a:gd name="T38" fmla="*/ 2147483647 w 370"/>
                <a:gd name="T39" fmla="*/ 2147483647 h 129"/>
                <a:gd name="T40" fmla="*/ 2147483647 w 370"/>
                <a:gd name="T41" fmla="*/ 2147483647 h 129"/>
                <a:gd name="T42" fmla="*/ 2147483647 w 370"/>
                <a:gd name="T43" fmla="*/ 2147483647 h 129"/>
                <a:gd name="T44" fmla="*/ 2147483647 w 370"/>
                <a:gd name="T45" fmla="*/ 2147483647 h 129"/>
                <a:gd name="T46" fmla="*/ 2147483647 w 370"/>
                <a:gd name="T47" fmla="*/ 2147483647 h 129"/>
                <a:gd name="T48" fmla="*/ 2147483647 w 370"/>
                <a:gd name="T49" fmla="*/ 2147483647 h 129"/>
                <a:gd name="T50" fmla="*/ 2147483647 w 370"/>
                <a:gd name="T51" fmla="*/ 2147483647 h 129"/>
                <a:gd name="T52" fmla="*/ 2147483647 w 370"/>
                <a:gd name="T53" fmla="*/ 2147483647 h 129"/>
                <a:gd name="T54" fmla="*/ 2147483647 w 370"/>
                <a:gd name="T55" fmla="*/ 2147483647 h 129"/>
                <a:gd name="T56" fmla="*/ 2147483647 w 370"/>
                <a:gd name="T57" fmla="*/ 2147483647 h 129"/>
                <a:gd name="T58" fmla="*/ 2147483647 w 370"/>
                <a:gd name="T59" fmla="*/ 2147483647 h 129"/>
                <a:gd name="T60" fmla="*/ 2147483647 w 370"/>
                <a:gd name="T61" fmla="*/ 2147483647 h 129"/>
                <a:gd name="T62" fmla="*/ 2147483647 w 370"/>
                <a:gd name="T63" fmla="*/ 2147483647 h 129"/>
                <a:gd name="T64" fmla="*/ 2147483647 w 370"/>
                <a:gd name="T65" fmla="*/ 2147483647 h 129"/>
                <a:gd name="T66" fmla="*/ 2147483647 w 370"/>
                <a:gd name="T67" fmla="*/ 2147483647 h 129"/>
                <a:gd name="T68" fmla="*/ 2147483647 w 370"/>
                <a:gd name="T69" fmla="*/ 2147483647 h 129"/>
                <a:gd name="T70" fmla="*/ 2147483647 w 370"/>
                <a:gd name="T71" fmla="*/ 2147483647 h 129"/>
                <a:gd name="T72" fmla="*/ 2147483647 w 370"/>
                <a:gd name="T73" fmla="*/ 2147483647 h 129"/>
                <a:gd name="T74" fmla="*/ 2147483647 w 370"/>
                <a:gd name="T75" fmla="*/ 2147483647 h 129"/>
                <a:gd name="T76" fmla="*/ 0 w 370"/>
                <a:gd name="T77" fmla="*/ 2147483647 h 129"/>
                <a:gd name="T78" fmla="*/ 0 w 370"/>
                <a:gd name="T79" fmla="*/ 2147483647 h 129"/>
                <a:gd name="T80" fmla="*/ 2147483647 w 370"/>
                <a:gd name="T81" fmla="*/ 2147483647 h 129"/>
                <a:gd name="T82" fmla="*/ 2147483647 w 370"/>
                <a:gd name="T83" fmla="*/ 2147483647 h 129"/>
                <a:gd name="T84" fmla="*/ 2147483647 w 370"/>
                <a:gd name="T85" fmla="*/ 2147483647 h 129"/>
                <a:gd name="T86" fmla="*/ 2147483647 w 370"/>
                <a:gd name="T87" fmla="*/ 2147483647 h 129"/>
                <a:gd name="T88" fmla="*/ 2147483647 w 370"/>
                <a:gd name="T89" fmla="*/ 2147483647 h 129"/>
                <a:gd name="T90" fmla="*/ 2147483647 w 370"/>
                <a:gd name="T91" fmla="*/ 2147483647 h 129"/>
                <a:gd name="T92" fmla="*/ 2147483647 w 370"/>
                <a:gd name="T93" fmla="*/ 2147483647 h 129"/>
                <a:gd name="T94" fmla="*/ 2147483647 w 370"/>
                <a:gd name="T95" fmla="*/ 2147483647 h 129"/>
                <a:gd name="T96" fmla="*/ 2147483647 w 370"/>
                <a:gd name="T97" fmla="*/ 2147483647 h 129"/>
                <a:gd name="T98" fmla="*/ 2147483647 w 370"/>
                <a:gd name="T99" fmla="*/ 2147483647 h 129"/>
                <a:gd name="T100" fmla="*/ 2147483647 w 370"/>
                <a:gd name="T101" fmla="*/ 2147483647 h 129"/>
                <a:gd name="T102" fmla="*/ 2147483647 w 370"/>
                <a:gd name="T103" fmla="*/ 2147483647 h 129"/>
                <a:gd name="T104" fmla="*/ 2147483647 w 370"/>
                <a:gd name="T105" fmla="*/ 2147483647 h 129"/>
                <a:gd name="T106" fmla="*/ 2147483647 w 370"/>
                <a:gd name="T107" fmla="*/ 2147483647 h 129"/>
                <a:gd name="T108" fmla="*/ 2147483647 w 370"/>
                <a:gd name="T109" fmla="*/ 2147483647 h 129"/>
                <a:gd name="T110" fmla="*/ 2147483647 w 370"/>
                <a:gd name="T111" fmla="*/ 2147483647 h 129"/>
                <a:gd name="T112" fmla="*/ 2147483647 w 370"/>
                <a:gd name="T113" fmla="*/ 2147483647 h 129"/>
                <a:gd name="T114" fmla="*/ 2147483647 w 370"/>
                <a:gd name="T115" fmla="*/ 2147483647 h 129"/>
                <a:gd name="T116" fmla="*/ 2147483647 w 370"/>
                <a:gd name="T117" fmla="*/ 2147483647 h 129"/>
                <a:gd name="T118" fmla="*/ 2147483647 w 370"/>
                <a:gd name="T119" fmla="*/ 2147483647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67" name="Freeform 470"/>
            <p:cNvSpPr>
              <a:spLocks/>
            </p:cNvSpPr>
            <p:nvPr>
              <p:custDataLst>
                <p:tags r:id="rId690"/>
              </p:custDataLst>
            </p:nvPr>
          </p:nvSpPr>
          <p:spPr bwMode="auto">
            <a:xfrm>
              <a:off x="4626383" y="3405519"/>
              <a:ext cx="28457" cy="54391"/>
            </a:xfrm>
            <a:custGeom>
              <a:avLst/>
              <a:gdLst>
                <a:gd name="T0" fmla="*/ 2147483647 w 80"/>
                <a:gd name="T1" fmla="*/ 2147483647 h 94"/>
                <a:gd name="T2" fmla="*/ 2147483647 w 80"/>
                <a:gd name="T3" fmla="*/ 0 h 94"/>
                <a:gd name="T4" fmla="*/ 2147483647 w 80"/>
                <a:gd name="T5" fmla="*/ 0 h 94"/>
                <a:gd name="T6" fmla="*/ 2147483647 w 80"/>
                <a:gd name="T7" fmla="*/ 2147483647 h 94"/>
                <a:gd name="T8" fmla="*/ 2147483647 w 80"/>
                <a:gd name="T9" fmla="*/ 2147483647 h 94"/>
                <a:gd name="T10" fmla="*/ 2147483647 w 80"/>
                <a:gd name="T11" fmla="*/ 2147483647 h 94"/>
                <a:gd name="T12" fmla="*/ 2147483647 w 80"/>
                <a:gd name="T13" fmla="*/ 2147483647 h 94"/>
                <a:gd name="T14" fmla="*/ 2147483647 w 80"/>
                <a:gd name="T15" fmla="*/ 2147483647 h 94"/>
                <a:gd name="T16" fmla="*/ 2147483647 w 80"/>
                <a:gd name="T17" fmla="*/ 2147483647 h 94"/>
                <a:gd name="T18" fmla="*/ 2147483647 w 80"/>
                <a:gd name="T19" fmla="*/ 2147483647 h 94"/>
                <a:gd name="T20" fmla="*/ 2147483647 w 80"/>
                <a:gd name="T21" fmla="*/ 2147483647 h 94"/>
                <a:gd name="T22" fmla="*/ 2147483647 w 80"/>
                <a:gd name="T23" fmla="*/ 2147483647 h 94"/>
                <a:gd name="T24" fmla="*/ 2147483647 w 80"/>
                <a:gd name="T25" fmla="*/ 2147483647 h 94"/>
                <a:gd name="T26" fmla="*/ 2147483647 w 80"/>
                <a:gd name="T27" fmla="*/ 2147483647 h 94"/>
                <a:gd name="T28" fmla="*/ 2147483647 w 80"/>
                <a:gd name="T29" fmla="*/ 2147483647 h 94"/>
                <a:gd name="T30" fmla="*/ 2147483647 w 80"/>
                <a:gd name="T31" fmla="*/ 2147483647 h 94"/>
                <a:gd name="T32" fmla="*/ 2147483647 w 80"/>
                <a:gd name="T33" fmla="*/ 2147483647 h 94"/>
                <a:gd name="T34" fmla="*/ 2147483647 w 80"/>
                <a:gd name="T35" fmla="*/ 2147483647 h 94"/>
                <a:gd name="T36" fmla="*/ 2147483647 w 80"/>
                <a:gd name="T37" fmla="*/ 2147483647 h 94"/>
                <a:gd name="T38" fmla="*/ 2147483647 w 80"/>
                <a:gd name="T39" fmla="*/ 2147483647 h 94"/>
                <a:gd name="T40" fmla="*/ 2147483647 w 80"/>
                <a:gd name="T41" fmla="*/ 2147483647 h 94"/>
                <a:gd name="T42" fmla="*/ 2147483647 w 80"/>
                <a:gd name="T43" fmla="*/ 2147483647 h 94"/>
                <a:gd name="T44" fmla="*/ 2147483647 w 80"/>
                <a:gd name="T45" fmla="*/ 2147483647 h 94"/>
                <a:gd name="T46" fmla="*/ 2147483647 w 80"/>
                <a:gd name="T47" fmla="*/ 2147483647 h 94"/>
                <a:gd name="T48" fmla="*/ 2147483647 w 80"/>
                <a:gd name="T49" fmla="*/ 2147483647 h 94"/>
                <a:gd name="T50" fmla="*/ 0 w 80"/>
                <a:gd name="T51" fmla="*/ 2147483647 h 94"/>
                <a:gd name="T52" fmla="*/ 2147483647 w 80"/>
                <a:gd name="T53" fmla="*/ 2147483647 h 94"/>
                <a:gd name="T54" fmla="*/ 2147483647 w 80"/>
                <a:gd name="T55" fmla="*/ 2147483647 h 94"/>
                <a:gd name="T56" fmla="*/ 2147483647 w 80"/>
                <a:gd name="T57" fmla="*/ 2147483647 h 94"/>
                <a:gd name="T58" fmla="*/ 2147483647 w 80"/>
                <a:gd name="T59" fmla="*/ 2147483647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68" name="Freeform 471"/>
            <p:cNvSpPr>
              <a:spLocks/>
            </p:cNvSpPr>
            <p:nvPr>
              <p:custDataLst>
                <p:tags r:id="rId691"/>
              </p:custDataLst>
            </p:nvPr>
          </p:nvSpPr>
          <p:spPr bwMode="auto">
            <a:xfrm>
              <a:off x="4452641" y="5319789"/>
              <a:ext cx="58413" cy="54391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69" name="Freeform 472"/>
            <p:cNvSpPr>
              <a:spLocks/>
            </p:cNvSpPr>
            <p:nvPr>
              <p:custDataLst>
                <p:tags r:id="rId692"/>
              </p:custDataLst>
            </p:nvPr>
          </p:nvSpPr>
          <p:spPr bwMode="auto">
            <a:xfrm>
              <a:off x="4236962" y="2764911"/>
              <a:ext cx="124315" cy="80076"/>
            </a:xfrm>
            <a:custGeom>
              <a:avLst/>
              <a:gdLst>
                <a:gd name="T0" fmla="*/ 2147483647 w 312"/>
                <a:gd name="T1" fmla="*/ 2147483647 h 155"/>
                <a:gd name="T2" fmla="*/ 2147483647 w 312"/>
                <a:gd name="T3" fmla="*/ 2147483647 h 155"/>
                <a:gd name="T4" fmla="*/ 2147483647 w 312"/>
                <a:gd name="T5" fmla="*/ 2147483647 h 155"/>
                <a:gd name="T6" fmla="*/ 2147483647 w 312"/>
                <a:gd name="T7" fmla="*/ 2147483647 h 155"/>
                <a:gd name="T8" fmla="*/ 2147483647 w 312"/>
                <a:gd name="T9" fmla="*/ 2147483647 h 155"/>
                <a:gd name="T10" fmla="*/ 2147483647 w 312"/>
                <a:gd name="T11" fmla="*/ 2147483647 h 155"/>
                <a:gd name="T12" fmla="*/ 2147483647 w 312"/>
                <a:gd name="T13" fmla="*/ 2147483647 h 155"/>
                <a:gd name="T14" fmla="*/ 2147483647 w 312"/>
                <a:gd name="T15" fmla="*/ 2147483647 h 155"/>
                <a:gd name="T16" fmla="*/ 2147483647 w 312"/>
                <a:gd name="T17" fmla="*/ 2147483647 h 155"/>
                <a:gd name="T18" fmla="*/ 2147483647 w 312"/>
                <a:gd name="T19" fmla="*/ 2147483647 h 155"/>
                <a:gd name="T20" fmla="*/ 2147483647 w 312"/>
                <a:gd name="T21" fmla="*/ 2147483647 h 155"/>
                <a:gd name="T22" fmla="*/ 2147483647 w 312"/>
                <a:gd name="T23" fmla="*/ 2147483647 h 155"/>
                <a:gd name="T24" fmla="*/ 2147483647 w 312"/>
                <a:gd name="T25" fmla="*/ 2147483647 h 155"/>
                <a:gd name="T26" fmla="*/ 2147483647 w 312"/>
                <a:gd name="T27" fmla="*/ 2147483647 h 155"/>
                <a:gd name="T28" fmla="*/ 2147483647 w 312"/>
                <a:gd name="T29" fmla="*/ 2147483647 h 155"/>
                <a:gd name="T30" fmla="*/ 2147483647 w 312"/>
                <a:gd name="T31" fmla="*/ 2147483647 h 155"/>
                <a:gd name="T32" fmla="*/ 2147483647 w 312"/>
                <a:gd name="T33" fmla="*/ 2147483647 h 155"/>
                <a:gd name="T34" fmla="*/ 2147483647 w 312"/>
                <a:gd name="T35" fmla="*/ 2147483647 h 155"/>
                <a:gd name="T36" fmla="*/ 2147483647 w 312"/>
                <a:gd name="T37" fmla="*/ 2147483647 h 155"/>
                <a:gd name="T38" fmla="*/ 2147483647 w 312"/>
                <a:gd name="T39" fmla="*/ 2147483647 h 155"/>
                <a:gd name="T40" fmla="*/ 2147483647 w 312"/>
                <a:gd name="T41" fmla="*/ 2147483647 h 155"/>
                <a:gd name="T42" fmla="*/ 2147483647 w 312"/>
                <a:gd name="T43" fmla="*/ 2147483647 h 155"/>
                <a:gd name="T44" fmla="*/ 2147483647 w 312"/>
                <a:gd name="T45" fmla="*/ 2147483647 h 155"/>
                <a:gd name="T46" fmla="*/ 2147483647 w 312"/>
                <a:gd name="T47" fmla="*/ 2147483647 h 155"/>
                <a:gd name="T48" fmla="*/ 2147483647 w 312"/>
                <a:gd name="T49" fmla="*/ 2147483647 h 155"/>
                <a:gd name="T50" fmla="*/ 2147483647 w 312"/>
                <a:gd name="T51" fmla="*/ 2147483647 h 155"/>
                <a:gd name="T52" fmla="*/ 2147483647 w 312"/>
                <a:gd name="T53" fmla="*/ 2147483647 h 155"/>
                <a:gd name="T54" fmla="*/ 2147483647 w 312"/>
                <a:gd name="T55" fmla="*/ 2147483647 h 155"/>
                <a:gd name="T56" fmla="*/ 2147483647 w 312"/>
                <a:gd name="T57" fmla="*/ 2147483647 h 155"/>
                <a:gd name="T58" fmla="*/ 2147483647 w 312"/>
                <a:gd name="T59" fmla="*/ 2147483647 h 155"/>
                <a:gd name="T60" fmla="*/ 2147483647 w 312"/>
                <a:gd name="T61" fmla="*/ 2147483647 h 155"/>
                <a:gd name="T62" fmla="*/ 2147483647 w 312"/>
                <a:gd name="T63" fmla="*/ 2147483647 h 155"/>
                <a:gd name="T64" fmla="*/ 2147483647 w 312"/>
                <a:gd name="T65" fmla="*/ 2147483647 h 155"/>
                <a:gd name="T66" fmla="*/ 2147483647 w 312"/>
                <a:gd name="T67" fmla="*/ 2147483647 h 155"/>
                <a:gd name="T68" fmla="*/ 2147483647 w 312"/>
                <a:gd name="T69" fmla="*/ 2147483647 h 155"/>
                <a:gd name="T70" fmla="*/ 2147483647 w 312"/>
                <a:gd name="T71" fmla="*/ 0 h 155"/>
                <a:gd name="T72" fmla="*/ 2147483647 w 312"/>
                <a:gd name="T73" fmla="*/ 2147483647 h 155"/>
                <a:gd name="T74" fmla="*/ 2147483647 w 312"/>
                <a:gd name="T75" fmla="*/ 2147483647 h 155"/>
                <a:gd name="T76" fmla="*/ 2147483647 w 312"/>
                <a:gd name="T77" fmla="*/ 2147483647 h 155"/>
                <a:gd name="T78" fmla="*/ 2147483647 w 312"/>
                <a:gd name="T79" fmla="*/ 2147483647 h 155"/>
                <a:gd name="T80" fmla="*/ 2147483647 w 312"/>
                <a:gd name="T81" fmla="*/ 2147483647 h 155"/>
                <a:gd name="T82" fmla="*/ 2147483647 w 312"/>
                <a:gd name="T83" fmla="*/ 2147483647 h 155"/>
                <a:gd name="T84" fmla="*/ 2147483647 w 312"/>
                <a:gd name="T85" fmla="*/ 2147483647 h 155"/>
                <a:gd name="T86" fmla="*/ 2147483647 w 312"/>
                <a:gd name="T87" fmla="*/ 2147483647 h 155"/>
                <a:gd name="T88" fmla="*/ 2147483647 w 312"/>
                <a:gd name="T89" fmla="*/ 2147483647 h 155"/>
                <a:gd name="T90" fmla="*/ 2147483647 w 312"/>
                <a:gd name="T91" fmla="*/ 2147483647 h 155"/>
                <a:gd name="T92" fmla="*/ 2147483647 w 312"/>
                <a:gd name="T93" fmla="*/ 2147483647 h 155"/>
                <a:gd name="T94" fmla="*/ 2147483647 w 312"/>
                <a:gd name="T95" fmla="*/ 2147483647 h 155"/>
                <a:gd name="T96" fmla="*/ 2147483647 w 312"/>
                <a:gd name="T97" fmla="*/ 2147483647 h 155"/>
                <a:gd name="T98" fmla="*/ 2147483647 w 312"/>
                <a:gd name="T99" fmla="*/ 2147483647 h 155"/>
                <a:gd name="T100" fmla="*/ 2147483647 w 312"/>
                <a:gd name="T101" fmla="*/ 2147483647 h 155"/>
                <a:gd name="T102" fmla="*/ 2147483647 w 312"/>
                <a:gd name="T103" fmla="*/ 2147483647 h 155"/>
                <a:gd name="T104" fmla="*/ 2147483647 w 312"/>
                <a:gd name="T105" fmla="*/ 2147483647 h 155"/>
                <a:gd name="T106" fmla="*/ 2147483647 w 312"/>
                <a:gd name="T107" fmla="*/ 2147483647 h 155"/>
                <a:gd name="T108" fmla="*/ 2147483647 w 312"/>
                <a:gd name="T109" fmla="*/ 2147483647 h 155"/>
                <a:gd name="T110" fmla="*/ 2147483647 w 312"/>
                <a:gd name="T111" fmla="*/ 2147483647 h 155"/>
                <a:gd name="T112" fmla="*/ 2147483647 w 312"/>
                <a:gd name="T113" fmla="*/ 2147483647 h 155"/>
                <a:gd name="T114" fmla="*/ 0 w 312"/>
                <a:gd name="T115" fmla="*/ 2147483647 h 155"/>
                <a:gd name="T116" fmla="*/ 2147483647 w 312"/>
                <a:gd name="T117" fmla="*/ 2147483647 h 155"/>
                <a:gd name="T118" fmla="*/ 2147483647 w 312"/>
                <a:gd name="T119" fmla="*/ 2147483647 h 155"/>
                <a:gd name="T120" fmla="*/ 2147483647 w 312"/>
                <a:gd name="T121" fmla="*/ 2147483647 h 155"/>
                <a:gd name="T122" fmla="*/ 2147483647 w 3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70" name="Freeform 473"/>
            <p:cNvSpPr>
              <a:spLocks/>
            </p:cNvSpPr>
            <p:nvPr>
              <p:custDataLst>
                <p:tags r:id="rId693"/>
              </p:custDataLst>
            </p:nvPr>
          </p:nvSpPr>
          <p:spPr bwMode="auto">
            <a:xfrm>
              <a:off x="3959873" y="2941683"/>
              <a:ext cx="17973" cy="57413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2147483647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0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2147483647 w 46"/>
                <a:gd name="T23" fmla="*/ 2147483647 h 50"/>
                <a:gd name="T24" fmla="*/ 2147483647 w 46"/>
                <a:gd name="T25" fmla="*/ 2147483647 h 50"/>
                <a:gd name="T26" fmla="*/ 2147483647 w 46"/>
                <a:gd name="T27" fmla="*/ 2147483647 h 50"/>
                <a:gd name="T28" fmla="*/ 0 w 46"/>
                <a:gd name="T29" fmla="*/ 214748364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071" name="Freeform 474"/>
            <p:cNvSpPr>
              <a:spLocks/>
            </p:cNvSpPr>
            <p:nvPr>
              <p:custDataLst>
                <p:tags r:id="rId694"/>
              </p:custDataLst>
            </p:nvPr>
          </p:nvSpPr>
          <p:spPr bwMode="auto">
            <a:xfrm>
              <a:off x="4617396" y="4735083"/>
              <a:ext cx="65902" cy="229652"/>
            </a:xfrm>
            <a:custGeom>
              <a:avLst/>
              <a:gdLst>
                <a:gd name="T0" fmla="*/ 2147483647 w 166"/>
                <a:gd name="T1" fmla="*/ 2147483647 h 456"/>
                <a:gd name="T2" fmla="*/ 2147483647 w 166"/>
                <a:gd name="T3" fmla="*/ 2147483647 h 456"/>
                <a:gd name="T4" fmla="*/ 2147483647 w 166"/>
                <a:gd name="T5" fmla="*/ 2147483647 h 456"/>
                <a:gd name="T6" fmla="*/ 2147483647 w 166"/>
                <a:gd name="T7" fmla="*/ 2147483647 h 456"/>
                <a:gd name="T8" fmla="*/ 2147483647 w 166"/>
                <a:gd name="T9" fmla="*/ 2147483647 h 456"/>
                <a:gd name="T10" fmla="*/ 2147483647 w 166"/>
                <a:gd name="T11" fmla="*/ 2147483647 h 456"/>
                <a:gd name="T12" fmla="*/ 2147483647 w 166"/>
                <a:gd name="T13" fmla="*/ 2147483647 h 456"/>
                <a:gd name="T14" fmla="*/ 2147483647 w 166"/>
                <a:gd name="T15" fmla="*/ 2147483647 h 456"/>
                <a:gd name="T16" fmla="*/ 2147483647 w 166"/>
                <a:gd name="T17" fmla="*/ 2147483647 h 456"/>
                <a:gd name="T18" fmla="*/ 2147483647 w 166"/>
                <a:gd name="T19" fmla="*/ 2147483647 h 456"/>
                <a:gd name="T20" fmla="*/ 2147483647 w 166"/>
                <a:gd name="T21" fmla="*/ 2147483647 h 456"/>
                <a:gd name="T22" fmla="*/ 2147483647 w 166"/>
                <a:gd name="T23" fmla="*/ 2147483647 h 456"/>
                <a:gd name="T24" fmla="*/ 2147483647 w 166"/>
                <a:gd name="T25" fmla="*/ 2147483647 h 456"/>
                <a:gd name="T26" fmla="*/ 2147483647 w 166"/>
                <a:gd name="T27" fmla="*/ 2147483647 h 456"/>
                <a:gd name="T28" fmla="*/ 2147483647 w 166"/>
                <a:gd name="T29" fmla="*/ 2147483647 h 456"/>
                <a:gd name="T30" fmla="*/ 2147483647 w 166"/>
                <a:gd name="T31" fmla="*/ 2147483647 h 456"/>
                <a:gd name="T32" fmla="*/ 2147483647 w 166"/>
                <a:gd name="T33" fmla="*/ 2147483647 h 456"/>
                <a:gd name="T34" fmla="*/ 2147483647 w 166"/>
                <a:gd name="T35" fmla="*/ 2147483647 h 456"/>
                <a:gd name="T36" fmla="*/ 2147483647 w 166"/>
                <a:gd name="T37" fmla="*/ 2147483647 h 456"/>
                <a:gd name="T38" fmla="*/ 2147483647 w 166"/>
                <a:gd name="T39" fmla="*/ 2147483647 h 456"/>
                <a:gd name="T40" fmla="*/ 2147483647 w 166"/>
                <a:gd name="T41" fmla="*/ 2147483647 h 456"/>
                <a:gd name="T42" fmla="*/ 2147483647 w 166"/>
                <a:gd name="T43" fmla="*/ 2147483647 h 456"/>
                <a:gd name="T44" fmla="*/ 2147483647 w 166"/>
                <a:gd name="T45" fmla="*/ 2147483647 h 456"/>
                <a:gd name="T46" fmla="*/ 2147483647 w 166"/>
                <a:gd name="T47" fmla="*/ 2147483647 h 456"/>
                <a:gd name="T48" fmla="*/ 2147483647 w 166"/>
                <a:gd name="T49" fmla="*/ 2147483647 h 456"/>
                <a:gd name="T50" fmla="*/ 2147483647 w 166"/>
                <a:gd name="T51" fmla="*/ 2147483647 h 456"/>
                <a:gd name="T52" fmla="*/ 2147483647 w 166"/>
                <a:gd name="T53" fmla="*/ 2147483647 h 456"/>
                <a:gd name="T54" fmla="*/ 2147483647 w 166"/>
                <a:gd name="T55" fmla="*/ 2147483647 h 456"/>
                <a:gd name="T56" fmla="*/ 2147483647 w 166"/>
                <a:gd name="T57" fmla="*/ 2147483647 h 456"/>
                <a:gd name="T58" fmla="*/ 2147483647 w 166"/>
                <a:gd name="T59" fmla="*/ 2147483647 h 456"/>
                <a:gd name="T60" fmla="*/ 2147483647 w 166"/>
                <a:gd name="T61" fmla="*/ 2147483647 h 456"/>
                <a:gd name="T62" fmla="*/ 2147483647 w 166"/>
                <a:gd name="T63" fmla="*/ 2147483647 h 456"/>
                <a:gd name="T64" fmla="*/ 2147483647 w 166"/>
                <a:gd name="T65" fmla="*/ 2147483647 h 456"/>
                <a:gd name="T66" fmla="*/ 2147483647 w 166"/>
                <a:gd name="T67" fmla="*/ 2147483647 h 456"/>
                <a:gd name="T68" fmla="*/ 2147483647 w 166"/>
                <a:gd name="T69" fmla="*/ 2147483647 h 456"/>
                <a:gd name="T70" fmla="*/ 2147483647 w 166"/>
                <a:gd name="T71" fmla="*/ 2147483647 h 456"/>
                <a:gd name="T72" fmla="*/ 2147483647 w 166"/>
                <a:gd name="T73" fmla="*/ 2147483647 h 456"/>
                <a:gd name="T74" fmla="*/ 2147483647 w 166"/>
                <a:gd name="T75" fmla="*/ 2147483647 h 456"/>
                <a:gd name="T76" fmla="*/ 2147483647 w 166"/>
                <a:gd name="T77" fmla="*/ 2147483647 h 456"/>
                <a:gd name="T78" fmla="*/ 2147483647 w 166"/>
                <a:gd name="T79" fmla="*/ 2147483647 h 456"/>
                <a:gd name="T80" fmla="*/ 2147483647 w 166"/>
                <a:gd name="T81" fmla="*/ 2147483647 h 456"/>
                <a:gd name="T82" fmla="*/ 2147483647 w 166"/>
                <a:gd name="T83" fmla="*/ 2147483647 h 456"/>
                <a:gd name="T84" fmla="*/ 2147483647 w 166"/>
                <a:gd name="T85" fmla="*/ 2147483647 h 456"/>
                <a:gd name="T86" fmla="*/ 2147483647 w 166"/>
                <a:gd name="T87" fmla="*/ 2147483647 h 456"/>
                <a:gd name="T88" fmla="*/ 2147483647 w 166"/>
                <a:gd name="T89" fmla="*/ 2147483647 h 456"/>
                <a:gd name="T90" fmla="*/ 2147483647 w 166"/>
                <a:gd name="T91" fmla="*/ 2147483647 h 456"/>
                <a:gd name="T92" fmla="*/ 2147483647 w 166"/>
                <a:gd name="T93" fmla="*/ 2147483647 h 456"/>
                <a:gd name="T94" fmla="*/ 2147483647 w 166"/>
                <a:gd name="T95" fmla="*/ 2147483647 h 456"/>
                <a:gd name="T96" fmla="*/ 2147483647 w 166"/>
                <a:gd name="T97" fmla="*/ 2147483647 h 456"/>
                <a:gd name="T98" fmla="*/ 2147483647 w 166"/>
                <a:gd name="T99" fmla="*/ 2147483647 h 456"/>
                <a:gd name="T100" fmla="*/ 2147483647 w 166"/>
                <a:gd name="T101" fmla="*/ 214748364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72" name="Freeform 475"/>
            <p:cNvSpPr>
              <a:spLocks/>
            </p:cNvSpPr>
            <p:nvPr>
              <p:custDataLst>
                <p:tags r:id="rId695"/>
              </p:custDataLst>
            </p:nvPr>
          </p:nvSpPr>
          <p:spPr bwMode="auto">
            <a:xfrm>
              <a:off x="4138109" y="3375302"/>
              <a:ext cx="13479" cy="54391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73" name="Freeform 476"/>
            <p:cNvSpPr>
              <a:spLocks/>
            </p:cNvSpPr>
            <p:nvPr>
              <p:custDataLst>
                <p:tags r:id="rId696"/>
              </p:custDataLst>
            </p:nvPr>
          </p:nvSpPr>
          <p:spPr bwMode="auto">
            <a:xfrm>
              <a:off x="4439161" y="4917898"/>
              <a:ext cx="178235" cy="206988"/>
            </a:xfrm>
            <a:custGeom>
              <a:avLst/>
              <a:gdLst>
                <a:gd name="T0" fmla="*/ 2147483647 w 438"/>
                <a:gd name="T1" fmla="*/ 2147483647 h 406"/>
                <a:gd name="T2" fmla="*/ 2147483647 w 438"/>
                <a:gd name="T3" fmla="*/ 2147483647 h 406"/>
                <a:gd name="T4" fmla="*/ 2147483647 w 438"/>
                <a:gd name="T5" fmla="*/ 2147483647 h 406"/>
                <a:gd name="T6" fmla="*/ 2147483647 w 438"/>
                <a:gd name="T7" fmla="*/ 2147483647 h 406"/>
                <a:gd name="T8" fmla="*/ 2147483647 w 438"/>
                <a:gd name="T9" fmla="*/ 2147483647 h 406"/>
                <a:gd name="T10" fmla="*/ 2147483647 w 438"/>
                <a:gd name="T11" fmla="*/ 2147483647 h 406"/>
                <a:gd name="T12" fmla="*/ 2147483647 w 438"/>
                <a:gd name="T13" fmla="*/ 2147483647 h 406"/>
                <a:gd name="T14" fmla="*/ 2147483647 w 438"/>
                <a:gd name="T15" fmla="*/ 2147483647 h 406"/>
                <a:gd name="T16" fmla="*/ 2147483647 w 438"/>
                <a:gd name="T17" fmla="*/ 2147483647 h 406"/>
                <a:gd name="T18" fmla="*/ 2147483647 w 438"/>
                <a:gd name="T19" fmla="*/ 2147483647 h 406"/>
                <a:gd name="T20" fmla="*/ 2147483647 w 438"/>
                <a:gd name="T21" fmla="*/ 2147483647 h 406"/>
                <a:gd name="T22" fmla="*/ 2147483647 w 438"/>
                <a:gd name="T23" fmla="*/ 2147483647 h 406"/>
                <a:gd name="T24" fmla="*/ 2147483647 w 438"/>
                <a:gd name="T25" fmla="*/ 2147483647 h 406"/>
                <a:gd name="T26" fmla="*/ 2147483647 w 438"/>
                <a:gd name="T27" fmla="*/ 2147483647 h 406"/>
                <a:gd name="T28" fmla="*/ 2147483647 w 438"/>
                <a:gd name="T29" fmla="*/ 2147483647 h 406"/>
                <a:gd name="T30" fmla="*/ 2147483647 w 438"/>
                <a:gd name="T31" fmla="*/ 2147483647 h 406"/>
                <a:gd name="T32" fmla="*/ 2147483647 w 438"/>
                <a:gd name="T33" fmla="*/ 2147483647 h 406"/>
                <a:gd name="T34" fmla="*/ 2147483647 w 438"/>
                <a:gd name="T35" fmla="*/ 2147483647 h 406"/>
                <a:gd name="T36" fmla="*/ 2147483647 w 438"/>
                <a:gd name="T37" fmla="*/ 2147483647 h 406"/>
                <a:gd name="T38" fmla="*/ 2147483647 w 438"/>
                <a:gd name="T39" fmla="*/ 2147483647 h 406"/>
                <a:gd name="T40" fmla="*/ 2147483647 w 438"/>
                <a:gd name="T41" fmla="*/ 2147483647 h 406"/>
                <a:gd name="T42" fmla="*/ 2147483647 w 438"/>
                <a:gd name="T43" fmla="*/ 2147483647 h 406"/>
                <a:gd name="T44" fmla="*/ 2147483647 w 438"/>
                <a:gd name="T45" fmla="*/ 2147483647 h 406"/>
                <a:gd name="T46" fmla="*/ 2147483647 w 438"/>
                <a:gd name="T47" fmla="*/ 2147483647 h 406"/>
                <a:gd name="T48" fmla="*/ 2147483647 w 438"/>
                <a:gd name="T49" fmla="*/ 2147483647 h 406"/>
                <a:gd name="T50" fmla="*/ 2147483647 w 438"/>
                <a:gd name="T51" fmla="*/ 2147483647 h 406"/>
                <a:gd name="T52" fmla="*/ 2147483647 w 438"/>
                <a:gd name="T53" fmla="*/ 2147483647 h 406"/>
                <a:gd name="T54" fmla="*/ 2147483647 w 438"/>
                <a:gd name="T55" fmla="*/ 2147483647 h 406"/>
                <a:gd name="T56" fmla="*/ 2147483647 w 438"/>
                <a:gd name="T57" fmla="*/ 2147483647 h 406"/>
                <a:gd name="T58" fmla="*/ 2147483647 w 438"/>
                <a:gd name="T59" fmla="*/ 2147483647 h 406"/>
                <a:gd name="T60" fmla="*/ 2147483647 w 438"/>
                <a:gd name="T61" fmla="*/ 2147483647 h 406"/>
                <a:gd name="T62" fmla="*/ 2147483647 w 438"/>
                <a:gd name="T63" fmla="*/ 2147483647 h 406"/>
                <a:gd name="T64" fmla="*/ 0 w 438"/>
                <a:gd name="T65" fmla="*/ 2147483647 h 406"/>
                <a:gd name="T66" fmla="*/ 2147483647 w 438"/>
                <a:gd name="T67" fmla="*/ 2147483647 h 406"/>
                <a:gd name="T68" fmla="*/ 2147483647 w 438"/>
                <a:gd name="T69" fmla="*/ 2147483647 h 406"/>
                <a:gd name="T70" fmla="*/ 2147483647 w 438"/>
                <a:gd name="T71" fmla="*/ 2147483647 h 406"/>
                <a:gd name="T72" fmla="*/ 2147483647 w 438"/>
                <a:gd name="T73" fmla="*/ 2147483647 h 406"/>
                <a:gd name="T74" fmla="*/ 2147483647 w 438"/>
                <a:gd name="T75" fmla="*/ 2147483647 h 406"/>
                <a:gd name="T76" fmla="*/ 2147483647 w 438"/>
                <a:gd name="T77" fmla="*/ 2147483647 h 406"/>
                <a:gd name="T78" fmla="*/ 2147483647 w 438"/>
                <a:gd name="T79" fmla="*/ 2147483647 h 406"/>
                <a:gd name="T80" fmla="*/ 2147483647 w 438"/>
                <a:gd name="T81" fmla="*/ 2147483647 h 406"/>
                <a:gd name="T82" fmla="*/ 2147483647 w 438"/>
                <a:gd name="T83" fmla="*/ 2147483647 h 406"/>
                <a:gd name="T84" fmla="*/ 2147483647 w 438"/>
                <a:gd name="T85" fmla="*/ 2147483647 h 406"/>
                <a:gd name="T86" fmla="*/ 2147483647 w 438"/>
                <a:gd name="T87" fmla="*/ 2147483647 h 406"/>
                <a:gd name="T88" fmla="*/ 2147483647 w 438"/>
                <a:gd name="T89" fmla="*/ 2147483647 h 406"/>
                <a:gd name="T90" fmla="*/ 2147483647 w 438"/>
                <a:gd name="T91" fmla="*/ 2147483647 h 406"/>
                <a:gd name="T92" fmla="*/ 2147483647 w 438"/>
                <a:gd name="T93" fmla="*/ 2147483647 h 406"/>
                <a:gd name="T94" fmla="*/ 2147483647 w 438"/>
                <a:gd name="T95" fmla="*/ 2147483647 h 406"/>
                <a:gd name="T96" fmla="*/ 2147483647 w 438"/>
                <a:gd name="T97" fmla="*/ 2147483647 h 406"/>
                <a:gd name="T98" fmla="*/ 2147483647 w 438"/>
                <a:gd name="T99" fmla="*/ 2147483647 h 406"/>
                <a:gd name="T100" fmla="*/ 2147483647 w 438"/>
                <a:gd name="T101" fmla="*/ 2147483647 h 406"/>
                <a:gd name="T102" fmla="*/ 2147483647 w 438"/>
                <a:gd name="T103" fmla="*/ 2147483647 h 406"/>
                <a:gd name="T104" fmla="*/ 2147483647 w 438"/>
                <a:gd name="T105" fmla="*/ 2147483647 h 406"/>
                <a:gd name="T106" fmla="*/ 2147483647 w 438"/>
                <a:gd name="T107" fmla="*/ 2147483647 h 406"/>
                <a:gd name="T108" fmla="*/ 2147483647 w 438"/>
                <a:gd name="T109" fmla="*/ 2147483647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74" name="Freeform 477"/>
            <p:cNvSpPr>
              <a:spLocks/>
            </p:cNvSpPr>
            <p:nvPr>
              <p:custDataLst>
                <p:tags r:id="rId697"/>
              </p:custDataLst>
            </p:nvPr>
          </p:nvSpPr>
          <p:spPr bwMode="auto">
            <a:xfrm>
              <a:off x="4356784" y="4704865"/>
              <a:ext cx="277088" cy="285554"/>
            </a:xfrm>
            <a:custGeom>
              <a:avLst/>
              <a:gdLst>
                <a:gd name="T0" fmla="*/ 2147483647 w 678"/>
                <a:gd name="T1" fmla="*/ 2147483647 h 574"/>
                <a:gd name="T2" fmla="*/ 2147483647 w 678"/>
                <a:gd name="T3" fmla="*/ 2147483647 h 574"/>
                <a:gd name="T4" fmla="*/ 2147483647 w 678"/>
                <a:gd name="T5" fmla="*/ 2147483647 h 574"/>
                <a:gd name="T6" fmla="*/ 2147483647 w 678"/>
                <a:gd name="T7" fmla="*/ 2147483647 h 574"/>
                <a:gd name="T8" fmla="*/ 2147483647 w 678"/>
                <a:gd name="T9" fmla="*/ 2147483647 h 574"/>
                <a:gd name="T10" fmla="*/ 2147483647 w 678"/>
                <a:gd name="T11" fmla="*/ 2147483647 h 574"/>
                <a:gd name="T12" fmla="*/ 2147483647 w 678"/>
                <a:gd name="T13" fmla="*/ 2147483647 h 574"/>
                <a:gd name="T14" fmla="*/ 2147483647 w 678"/>
                <a:gd name="T15" fmla="*/ 2147483647 h 574"/>
                <a:gd name="T16" fmla="*/ 2147483647 w 678"/>
                <a:gd name="T17" fmla="*/ 2147483647 h 574"/>
                <a:gd name="T18" fmla="*/ 2147483647 w 678"/>
                <a:gd name="T19" fmla="*/ 2147483647 h 574"/>
                <a:gd name="T20" fmla="*/ 2147483647 w 678"/>
                <a:gd name="T21" fmla="*/ 2147483647 h 574"/>
                <a:gd name="T22" fmla="*/ 2147483647 w 678"/>
                <a:gd name="T23" fmla="*/ 2147483647 h 574"/>
                <a:gd name="T24" fmla="*/ 2147483647 w 678"/>
                <a:gd name="T25" fmla="*/ 2147483647 h 574"/>
                <a:gd name="T26" fmla="*/ 2147483647 w 678"/>
                <a:gd name="T27" fmla="*/ 2147483647 h 574"/>
                <a:gd name="T28" fmla="*/ 2147483647 w 678"/>
                <a:gd name="T29" fmla="*/ 2147483647 h 574"/>
                <a:gd name="T30" fmla="*/ 2147483647 w 678"/>
                <a:gd name="T31" fmla="*/ 2147483647 h 574"/>
                <a:gd name="T32" fmla="*/ 2147483647 w 678"/>
                <a:gd name="T33" fmla="*/ 2147483647 h 574"/>
                <a:gd name="T34" fmla="*/ 2147483647 w 678"/>
                <a:gd name="T35" fmla="*/ 2147483647 h 574"/>
                <a:gd name="T36" fmla="*/ 2147483647 w 678"/>
                <a:gd name="T37" fmla="*/ 2147483647 h 574"/>
                <a:gd name="T38" fmla="*/ 2147483647 w 678"/>
                <a:gd name="T39" fmla="*/ 2147483647 h 574"/>
                <a:gd name="T40" fmla="*/ 2147483647 w 678"/>
                <a:gd name="T41" fmla="*/ 2147483647 h 574"/>
                <a:gd name="T42" fmla="*/ 2147483647 w 678"/>
                <a:gd name="T43" fmla="*/ 2147483647 h 574"/>
                <a:gd name="T44" fmla="*/ 2147483647 w 678"/>
                <a:gd name="T45" fmla="*/ 2147483647 h 574"/>
                <a:gd name="T46" fmla="*/ 2147483647 w 678"/>
                <a:gd name="T47" fmla="*/ 2147483647 h 574"/>
                <a:gd name="T48" fmla="*/ 2147483647 w 678"/>
                <a:gd name="T49" fmla="*/ 2147483647 h 574"/>
                <a:gd name="T50" fmla="*/ 2147483647 w 678"/>
                <a:gd name="T51" fmla="*/ 2147483647 h 574"/>
                <a:gd name="T52" fmla="*/ 2147483647 w 678"/>
                <a:gd name="T53" fmla="*/ 2147483647 h 574"/>
                <a:gd name="T54" fmla="*/ 2147483647 w 678"/>
                <a:gd name="T55" fmla="*/ 2147483647 h 574"/>
                <a:gd name="T56" fmla="*/ 2147483647 w 678"/>
                <a:gd name="T57" fmla="*/ 2147483647 h 574"/>
                <a:gd name="T58" fmla="*/ 2147483647 w 678"/>
                <a:gd name="T59" fmla="*/ 2147483647 h 574"/>
                <a:gd name="T60" fmla="*/ 2147483647 w 678"/>
                <a:gd name="T61" fmla="*/ 2147483647 h 574"/>
                <a:gd name="T62" fmla="*/ 2147483647 w 678"/>
                <a:gd name="T63" fmla="*/ 2147483647 h 574"/>
                <a:gd name="T64" fmla="*/ 0 w 678"/>
                <a:gd name="T65" fmla="*/ 2147483647 h 574"/>
                <a:gd name="T66" fmla="*/ 2147483647 w 678"/>
                <a:gd name="T67" fmla="*/ 2147483647 h 574"/>
                <a:gd name="T68" fmla="*/ 2147483647 w 678"/>
                <a:gd name="T69" fmla="*/ 2147483647 h 574"/>
                <a:gd name="T70" fmla="*/ 2147483647 w 678"/>
                <a:gd name="T71" fmla="*/ 2147483647 h 574"/>
                <a:gd name="T72" fmla="*/ 2147483647 w 678"/>
                <a:gd name="T73" fmla="*/ 2147483647 h 574"/>
                <a:gd name="T74" fmla="*/ 2147483647 w 678"/>
                <a:gd name="T75" fmla="*/ 2147483647 h 574"/>
                <a:gd name="T76" fmla="*/ 2147483647 w 678"/>
                <a:gd name="T77" fmla="*/ 2147483647 h 574"/>
                <a:gd name="T78" fmla="*/ 2147483647 w 678"/>
                <a:gd name="T79" fmla="*/ 2147483647 h 574"/>
                <a:gd name="T80" fmla="*/ 2147483647 w 678"/>
                <a:gd name="T81" fmla="*/ 2147483647 h 574"/>
                <a:gd name="T82" fmla="*/ 2147483647 w 678"/>
                <a:gd name="T83" fmla="*/ 2147483647 h 574"/>
                <a:gd name="T84" fmla="*/ 2147483647 w 678"/>
                <a:gd name="T85" fmla="*/ 2147483647 h 574"/>
                <a:gd name="T86" fmla="*/ 2147483647 w 678"/>
                <a:gd name="T87" fmla="*/ 2147483647 h 574"/>
                <a:gd name="T88" fmla="*/ 2147483647 w 678"/>
                <a:gd name="T89" fmla="*/ 2147483647 h 574"/>
                <a:gd name="T90" fmla="*/ 2147483647 w 678"/>
                <a:gd name="T91" fmla="*/ 2147483647 h 574"/>
                <a:gd name="T92" fmla="*/ 2147483647 w 678"/>
                <a:gd name="T93" fmla="*/ 2147483647 h 574"/>
                <a:gd name="T94" fmla="*/ 2147483647 w 678"/>
                <a:gd name="T95" fmla="*/ 2147483647 h 574"/>
                <a:gd name="T96" fmla="*/ 2147483647 w 678"/>
                <a:gd name="T97" fmla="*/ 2147483647 h 574"/>
                <a:gd name="T98" fmla="*/ 2147483647 w 678"/>
                <a:gd name="T99" fmla="*/ 2147483647 h 574"/>
                <a:gd name="T100" fmla="*/ 2147483647 w 678"/>
                <a:gd name="T101" fmla="*/ 2147483647 h 574"/>
                <a:gd name="T102" fmla="*/ 2147483647 w 678"/>
                <a:gd name="T103" fmla="*/ 2147483647 h 574"/>
                <a:gd name="T104" fmla="*/ 2147483647 w 678"/>
                <a:gd name="T105" fmla="*/ 2147483647 h 574"/>
                <a:gd name="T106" fmla="*/ 2147483647 w 678"/>
                <a:gd name="T107" fmla="*/ 2147483647 h 574"/>
                <a:gd name="T108" fmla="*/ 2147483647 w 678"/>
                <a:gd name="T109" fmla="*/ 2147483647 h 574"/>
                <a:gd name="T110" fmla="*/ 2147483647 w 678"/>
                <a:gd name="T111" fmla="*/ 2147483647 h 574"/>
                <a:gd name="T112" fmla="*/ 2147483647 w 678"/>
                <a:gd name="T113" fmla="*/ 2147483647 h 574"/>
                <a:gd name="T114" fmla="*/ 2147483647 w 678"/>
                <a:gd name="T115" fmla="*/ 2147483647 h 574"/>
                <a:gd name="T116" fmla="*/ 2147483647 w 678"/>
                <a:gd name="T117" fmla="*/ 2147483647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75" name="Freeform 478"/>
            <p:cNvSpPr>
              <a:spLocks/>
            </p:cNvSpPr>
            <p:nvPr>
              <p:custDataLst>
                <p:tags r:id="rId698"/>
              </p:custDataLst>
            </p:nvPr>
          </p:nvSpPr>
          <p:spPr bwMode="auto">
            <a:xfrm>
              <a:off x="4108153" y="4964734"/>
              <a:ext cx="331007" cy="362608"/>
            </a:xfrm>
            <a:custGeom>
              <a:avLst/>
              <a:gdLst>
                <a:gd name="T0" fmla="*/ 2147483647 w 810"/>
                <a:gd name="T1" fmla="*/ 2147483647 h 727"/>
                <a:gd name="T2" fmla="*/ 2147483647 w 810"/>
                <a:gd name="T3" fmla="*/ 2147483647 h 727"/>
                <a:gd name="T4" fmla="*/ 2147483647 w 810"/>
                <a:gd name="T5" fmla="*/ 2147483647 h 727"/>
                <a:gd name="T6" fmla="*/ 2147483647 w 810"/>
                <a:gd name="T7" fmla="*/ 2147483647 h 727"/>
                <a:gd name="T8" fmla="*/ 2147483647 w 810"/>
                <a:gd name="T9" fmla="*/ 2147483647 h 727"/>
                <a:gd name="T10" fmla="*/ 2147483647 w 810"/>
                <a:gd name="T11" fmla="*/ 2147483647 h 727"/>
                <a:gd name="T12" fmla="*/ 2147483647 w 810"/>
                <a:gd name="T13" fmla="*/ 2147483647 h 727"/>
                <a:gd name="T14" fmla="*/ 2147483647 w 810"/>
                <a:gd name="T15" fmla="*/ 2147483647 h 727"/>
                <a:gd name="T16" fmla="*/ 2147483647 w 810"/>
                <a:gd name="T17" fmla="*/ 0 h 727"/>
                <a:gd name="T18" fmla="*/ 2147483647 w 810"/>
                <a:gd name="T19" fmla="*/ 2147483647 h 727"/>
                <a:gd name="T20" fmla="*/ 2147483647 w 810"/>
                <a:gd name="T21" fmla="*/ 2147483647 h 727"/>
                <a:gd name="T22" fmla="*/ 0 w 810"/>
                <a:gd name="T23" fmla="*/ 2147483647 h 727"/>
                <a:gd name="T24" fmla="*/ 2147483647 w 810"/>
                <a:gd name="T25" fmla="*/ 2147483647 h 727"/>
                <a:gd name="T26" fmla="*/ 2147483647 w 810"/>
                <a:gd name="T27" fmla="*/ 2147483647 h 727"/>
                <a:gd name="T28" fmla="*/ 2147483647 w 810"/>
                <a:gd name="T29" fmla="*/ 2147483647 h 727"/>
                <a:gd name="T30" fmla="*/ 2147483647 w 810"/>
                <a:gd name="T31" fmla="*/ 2147483647 h 727"/>
                <a:gd name="T32" fmla="*/ 2147483647 w 810"/>
                <a:gd name="T33" fmla="*/ 2147483647 h 727"/>
                <a:gd name="T34" fmla="*/ 2147483647 w 810"/>
                <a:gd name="T35" fmla="*/ 2147483647 h 727"/>
                <a:gd name="T36" fmla="*/ 2147483647 w 810"/>
                <a:gd name="T37" fmla="*/ 2147483647 h 727"/>
                <a:gd name="T38" fmla="*/ 2147483647 w 810"/>
                <a:gd name="T39" fmla="*/ 2147483647 h 727"/>
                <a:gd name="T40" fmla="*/ 2147483647 w 810"/>
                <a:gd name="T41" fmla="*/ 2147483647 h 727"/>
                <a:gd name="T42" fmla="*/ 2147483647 w 810"/>
                <a:gd name="T43" fmla="*/ 2147483647 h 727"/>
                <a:gd name="T44" fmla="*/ 2147483647 w 810"/>
                <a:gd name="T45" fmla="*/ 2147483647 h 727"/>
                <a:gd name="T46" fmla="*/ 2147483647 w 810"/>
                <a:gd name="T47" fmla="*/ 2147483647 h 727"/>
                <a:gd name="T48" fmla="*/ 2147483647 w 810"/>
                <a:gd name="T49" fmla="*/ 2147483647 h 727"/>
                <a:gd name="T50" fmla="*/ 2147483647 w 810"/>
                <a:gd name="T51" fmla="*/ 2147483647 h 727"/>
                <a:gd name="T52" fmla="*/ 2147483647 w 810"/>
                <a:gd name="T53" fmla="*/ 2147483647 h 727"/>
                <a:gd name="T54" fmla="*/ 2147483647 w 810"/>
                <a:gd name="T55" fmla="*/ 2147483647 h 727"/>
                <a:gd name="T56" fmla="*/ 2147483647 w 810"/>
                <a:gd name="T57" fmla="*/ 2147483647 h 727"/>
                <a:gd name="T58" fmla="*/ 2147483647 w 810"/>
                <a:gd name="T59" fmla="*/ 2147483647 h 727"/>
                <a:gd name="T60" fmla="*/ 2147483647 w 810"/>
                <a:gd name="T61" fmla="*/ 2147483647 h 727"/>
                <a:gd name="T62" fmla="*/ 2147483647 w 810"/>
                <a:gd name="T63" fmla="*/ 2147483647 h 727"/>
                <a:gd name="T64" fmla="*/ 2147483647 w 810"/>
                <a:gd name="T65" fmla="*/ 2147483647 h 727"/>
                <a:gd name="T66" fmla="*/ 2147483647 w 810"/>
                <a:gd name="T67" fmla="*/ 2147483647 h 727"/>
                <a:gd name="T68" fmla="*/ 2147483647 w 810"/>
                <a:gd name="T69" fmla="*/ 2147483647 h 727"/>
                <a:gd name="T70" fmla="*/ 2147483647 w 810"/>
                <a:gd name="T71" fmla="*/ 2147483647 h 727"/>
                <a:gd name="T72" fmla="*/ 2147483647 w 810"/>
                <a:gd name="T73" fmla="*/ 2147483647 h 727"/>
                <a:gd name="T74" fmla="*/ 2147483647 w 810"/>
                <a:gd name="T75" fmla="*/ 2147483647 h 727"/>
                <a:gd name="T76" fmla="*/ 2147483647 w 810"/>
                <a:gd name="T77" fmla="*/ 2147483647 h 727"/>
                <a:gd name="T78" fmla="*/ 2147483647 w 810"/>
                <a:gd name="T79" fmla="*/ 2147483647 h 727"/>
                <a:gd name="T80" fmla="*/ 2147483647 w 810"/>
                <a:gd name="T81" fmla="*/ 2147483647 h 727"/>
                <a:gd name="T82" fmla="*/ 2147483647 w 810"/>
                <a:gd name="T83" fmla="*/ 2147483647 h 727"/>
                <a:gd name="T84" fmla="*/ 2147483647 w 810"/>
                <a:gd name="T85" fmla="*/ 2147483647 h 727"/>
                <a:gd name="T86" fmla="*/ 2147483647 w 810"/>
                <a:gd name="T87" fmla="*/ 2147483647 h 727"/>
                <a:gd name="T88" fmla="*/ 2147483647 w 810"/>
                <a:gd name="T89" fmla="*/ 2147483647 h 727"/>
                <a:gd name="T90" fmla="*/ 2147483647 w 810"/>
                <a:gd name="T91" fmla="*/ 2147483647 h 727"/>
                <a:gd name="T92" fmla="*/ 2147483647 w 810"/>
                <a:gd name="T93" fmla="*/ 2147483647 h 727"/>
                <a:gd name="T94" fmla="*/ 2147483647 w 810"/>
                <a:gd name="T95" fmla="*/ 2147483647 h 727"/>
                <a:gd name="T96" fmla="*/ 2147483647 w 810"/>
                <a:gd name="T97" fmla="*/ 2147483647 h 727"/>
                <a:gd name="T98" fmla="*/ 2147483647 w 810"/>
                <a:gd name="T99" fmla="*/ 2147483647 h 727"/>
                <a:gd name="T100" fmla="*/ 2147483647 w 810"/>
                <a:gd name="T101" fmla="*/ 2147483647 h 727"/>
                <a:gd name="T102" fmla="*/ 2147483647 w 810"/>
                <a:gd name="T103" fmla="*/ 2147483647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76" name="Freeform 479"/>
            <p:cNvSpPr>
              <a:spLocks/>
            </p:cNvSpPr>
            <p:nvPr>
              <p:custDataLst>
                <p:tags r:id="rId699"/>
              </p:custDataLst>
            </p:nvPr>
          </p:nvSpPr>
          <p:spPr bwMode="auto">
            <a:xfrm>
              <a:off x="3428165" y="3946410"/>
              <a:ext cx="152773" cy="134468"/>
            </a:xfrm>
            <a:custGeom>
              <a:avLst/>
              <a:gdLst>
                <a:gd name="T0" fmla="*/ 2147483647 w 365"/>
                <a:gd name="T1" fmla="*/ 2147483647 h 271"/>
                <a:gd name="T2" fmla="*/ 2147483647 w 365"/>
                <a:gd name="T3" fmla="*/ 2147483647 h 271"/>
                <a:gd name="T4" fmla="*/ 2147483647 w 365"/>
                <a:gd name="T5" fmla="*/ 2147483647 h 271"/>
                <a:gd name="T6" fmla="*/ 2147483647 w 365"/>
                <a:gd name="T7" fmla="*/ 2147483647 h 271"/>
                <a:gd name="T8" fmla="*/ 2147483647 w 365"/>
                <a:gd name="T9" fmla="*/ 2147483647 h 271"/>
                <a:gd name="T10" fmla="*/ 2147483647 w 365"/>
                <a:gd name="T11" fmla="*/ 2147483647 h 271"/>
                <a:gd name="T12" fmla="*/ 2147483647 w 365"/>
                <a:gd name="T13" fmla="*/ 2147483647 h 271"/>
                <a:gd name="T14" fmla="*/ 2147483647 w 365"/>
                <a:gd name="T15" fmla="*/ 2147483647 h 271"/>
                <a:gd name="T16" fmla="*/ 2147483647 w 365"/>
                <a:gd name="T17" fmla="*/ 2147483647 h 271"/>
                <a:gd name="T18" fmla="*/ 2147483647 w 365"/>
                <a:gd name="T19" fmla="*/ 2147483647 h 271"/>
                <a:gd name="T20" fmla="*/ 2147483647 w 365"/>
                <a:gd name="T21" fmla="*/ 2147483647 h 271"/>
                <a:gd name="T22" fmla="*/ 2147483647 w 365"/>
                <a:gd name="T23" fmla="*/ 2147483647 h 271"/>
                <a:gd name="T24" fmla="*/ 2147483647 w 365"/>
                <a:gd name="T25" fmla="*/ 2147483647 h 271"/>
                <a:gd name="T26" fmla="*/ 2147483647 w 365"/>
                <a:gd name="T27" fmla="*/ 2147483647 h 271"/>
                <a:gd name="T28" fmla="*/ 2147483647 w 365"/>
                <a:gd name="T29" fmla="*/ 2147483647 h 271"/>
                <a:gd name="T30" fmla="*/ 2147483647 w 365"/>
                <a:gd name="T31" fmla="*/ 2147483647 h 271"/>
                <a:gd name="T32" fmla="*/ 2147483647 w 365"/>
                <a:gd name="T33" fmla="*/ 2147483647 h 271"/>
                <a:gd name="T34" fmla="*/ 2147483647 w 365"/>
                <a:gd name="T35" fmla="*/ 2147483647 h 271"/>
                <a:gd name="T36" fmla="*/ 2147483647 w 365"/>
                <a:gd name="T37" fmla="*/ 2147483647 h 271"/>
                <a:gd name="T38" fmla="*/ 2147483647 w 365"/>
                <a:gd name="T39" fmla="*/ 2147483647 h 271"/>
                <a:gd name="T40" fmla="*/ 2147483647 w 365"/>
                <a:gd name="T41" fmla="*/ 2147483647 h 271"/>
                <a:gd name="T42" fmla="*/ 2147483647 w 365"/>
                <a:gd name="T43" fmla="*/ 2147483647 h 271"/>
                <a:gd name="T44" fmla="*/ 2147483647 w 365"/>
                <a:gd name="T45" fmla="*/ 2147483647 h 271"/>
                <a:gd name="T46" fmla="*/ 2147483647 w 365"/>
                <a:gd name="T47" fmla="*/ 2147483647 h 271"/>
                <a:gd name="T48" fmla="*/ 2147483647 w 365"/>
                <a:gd name="T49" fmla="*/ 2147483647 h 271"/>
                <a:gd name="T50" fmla="*/ 2147483647 w 365"/>
                <a:gd name="T51" fmla="*/ 2147483647 h 271"/>
                <a:gd name="T52" fmla="*/ 2147483647 w 365"/>
                <a:gd name="T53" fmla="*/ 2147483647 h 271"/>
                <a:gd name="T54" fmla="*/ 2147483647 w 365"/>
                <a:gd name="T55" fmla="*/ 2147483647 h 271"/>
                <a:gd name="T56" fmla="*/ 2147483647 w 365"/>
                <a:gd name="T57" fmla="*/ 2147483647 h 271"/>
                <a:gd name="T58" fmla="*/ 2147483647 w 365"/>
                <a:gd name="T59" fmla="*/ 2147483647 h 271"/>
                <a:gd name="T60" fmla="*/ 2147483647 w 365"/>
                <a:gd name="T61" fmla="*/ 2147483647 h 271"/>
                <a:gd name="T62" fmla="*/ 2147483647 w 365"/>
                <a:gd name="T63" fmla="*/ 2147483647 h 271"/>
                <a:gd name="T64" fmla="*/ 0 w 365"/>
                <a:gd name="T65" fmla="*/ 2147483647 h 271"/>
                <a:gd name="T66" fmla="*/ 2147483647 w 365"/>
                <a:gd name="T67" fmla="*/ 2147483647 h 271"/>
                <a:gd name="T68" fmla="*/ 2147483647 w 365"/>
                <a:gd name="T69" fmla="*/ 2147483647 h 271"/>
                <a:gd name="T70" fmla="*/ 2147483647 w 365"/>
                <a:gd name="T71" fmla="*/ 2147483647 h 271"/>
                <a:gd name="T72" fmla="*/ 2147483647 w 365"/>
                <a:gd name="T73" fmla="*/ 2147483647 h 271"/>
                <a:gd name="T74" fmla="*/ 2147483647 w 365"/>
                <a:gd name="T75" fmla="*/ 2147483647 h 271"/>
                <a:gd name="T76" fmla="*/ 2147483647 w 365"/>
                <a:gd name="T77" fmla="*/ 2147483647 h 271"/>
                <a:gd name="T78" fmla="*/ 2147483647 w 365"/>
                <a:gd name="T79" fmla="*/ 2147483647 h 271"/>
                <a:gd name="T80" fmla="*/ 2147483647 w 365"/>
                <a:gd name="T81" fmla="*/ 2147483647 h 271"/>
                <a:gd name="T82" fmla="*/ 2147483647 w 365"/>
                <a:gd name="T83" fmla="*/ 2147483647 h 271"/>
                <a:gd name="T84" fmla="*/ 2147483647 w 365"/>
                <a:gd name="T85" fmla="*/ 0 h 271"/>
                <a:gd name="T86" fmla="*/ 2147483647 w 365"/>
                <a:gd name="T87" fmla="*/ 2147483647 h 271"/>
                <a:gd name="T88" fmla="*/ 2147483647 w 365"/>
                <a:gd name="T89" fmla="*/ 2147483647 h 271"/>
                <a:gd name="T90" fmla="*/ 2147483647 w 365"/>
                <a:gd name="T91" fmla="*/ 2147483647 h 271"/>
                <a:gd name="T92" fmla="*/ 2147483647 w 365"/>
                <a:gd name="T93" fmla="*/ 2147483647 h 271"/>
                <a:gd name="T94" fmla="*/ 2147483647 w 365"/>
                <a:gd name="T95" fmla="*/ 2147483647 h 271"/>
                <a:gd name="T96" fmla="*/ 2147483647 w 365"/>
                <a:gd name="T97" fmla="*/ 2147483647 h 271"/>
                <a:gd name="T98" fmla="*/ 2147483647 w 365"/>
                <a:gd name="T99" fmla="*/ 2147483647 h 271"/>
                <a:gd name="T100" fmla="*/ 2147483647 w 365"/>
                <a:gd name="T101" fmla="*/ 2147483647 h 271"/>
                <a:gd name="T102" fmla="*/ 2147483647 w 365"/>
                <a:gd name="T103" fmla="*/ 2147483647 h 271"/>
                <a:gd name="T104" fmla="*/ 2147483647 w 365"/>
                <a:gd name="T105" fmla="*/ 2147483647 h 271"/>
                <a:gd name="T106" fmla="*/ 2147483647 w 365"/>
                <a:gd name="T107" fmla="*/ 2147483647 h 271"/>
                <a:gd name="T108" fmla="*/ 2147483647 w 365"/>
                <a:gd name="T109" fmla="*/ 2147483647 h 271"/>
                <a:gd name="T110" fmla="*/ 2147483647 w 365"/>
                <a:gd name="T111" fmla="*/ 2147483647 h 271"/>
                <a:gd name="T112" fmla="*/ 2147483647 w 365"/>
                <a:gd name="T113" fmla="*/ 2147483647 h 271"/>
                <a:gd name="T114" fmla="*/ 2147483647 w 365"/>
                <a:gd name="T115" fmla="*/ 2147483647 h 271"/>
                <a:gd name="T116" fmla="*/ 2147483647 w 365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77" name="Freeform 480"/>
            <p:cNvSpPr>
              <a:spLocks/>
            </p:cNvSpPr>
            <p:nvPr>
              <p:custDataLst>
                <p:tags r:id="rId700"/>
              </p:custDataLst>
            </p:nvPr>
          </p:nvSpPr>
          <p:spPr bwMode="auto">
            <a:xfrm>
              <a:off x="4535018" y="4481257"/>
              <a:ext cx="254621" cy="318794"/>
            </a:xfrm>
            <a:custGeom>
              <a:avLst/>
              <a:gdLst>
                <a:gd name="T0" fmla="*/ 2147483647 w 624"/>
                <a:gd name="T1" fmla="*/ 2147483647 h 640"/>
                <a:gd name="T2" fmla="*/ 2147483647 w 624"/>
                <a:gd name="T3" fmla="*/ 2147483647 h 640"/>
                <a:gd name="T4" fmla="*/ 2147483647 w 624"/>
                <a:gd name="T5" fmla="*/ 2147483647 h 640"/>
                <a:gd name="T6" fmla="*/ 2147483647 w 624"/>
                <a:gd name="T7" fmla="*/ 2147483647 h 640"/>
                <a:gd name="T8" fmla="*/ 2147483647 w 624"/>
                <a:gd name="T9" fmla="*/ 2147483647 h 640"/>
                <a:gd name="T10" fmla="*/ 2147483647 w 624"/>
                <a:gd name="T11" fmla="*/ 2147483647 h 640"/>
                <a:gd name="T12" fmla="*/ 2147483647 w 624"/>
                <a:gd name="T13" fmla="*/ 2147483647 h 640"/>
                <a:gd name="T14" fmla="*/ 2147483647 w 624"/>
                <a:gd name="T15" fmla="*/ 2147483647 h 640"/>
                <a:gd name="T16" fmla="*/ 2147483647 w 624"/>
                <a:gd name="T17" fmla="*/ 2147483647 h 640"/>
                <a:gd name="T18" fmla="*/ 2147483647 w 624"/>
                <a:gd name="T19" fmla="*/ 2147483647 h 640"/>
                <a:gd name="T20" fmla="*/ 2147483647 w 624"/>
                <a:gd name="T21" fmla="*/ 2147483647 h 640"/>
                <a:gd name="T22" fmla="*/ 2147483647 w 624"/>
                <a:gd name="T23" fmla="*/ 2147483647 h 640"/>
                <a:gd name="T24" fmla="*/ 2147483647 w 624"/>
                <a:gd name="T25" fmla="*/ 2147483647 h 640"/>
                <a:gd name="T26" fmla="*/ 2147483647 w 624"/>
                <a:gd name="T27" fmla="*/ 2147483647 h 640"/>
                <a:gd name="T28" fmla="*/ 2147483647 w 624"/>
                <a:gd name="T29" fmla="*/ 2147483647 h 640"/>
                <a:gd name="T30" fmla="*/ 2147483647 w 624"/>
                <a:gd name="T31" fmla="*/ 2147483647 h 640"/>
                <a:gd name="T32" fmla="*/ 2147483647 w 624"/>
                <a:gd name="T33" fmla="*/ 2147483647 h 640"/>
                <a:gd name="T34" fmla="*/ 2147483647 w 624"/>
                <a:gd name="T35" fmla="*/ 2147483647 h 640"/>
                <a:gd name="T36" fmla="*/ 2147483647 w 624"/>
                <a:gd name="T37" fmla="*/ 2147483647 h 640"/>
                <a:gd name="T38" fmla="*/ 2147483647 w 624"/>
                <a:gd name="T39" fmla="*/ 2147483647 h 640"/>
                <a:gd name="T40" fmla="*/ 2147483647 w 624"/>
                <a:gd name="T41" fmla="*/ 2147483647 h 640"/>
                <a:gd name="T42" fmla="*/ 2147483647 w 624"/>
                <a:gd name="T43" fmla="*/ 2147483647 h 640"/>
                <a:gd name="T44" fmla="*/ 2147483647 w 624"/>
                <a:gd name="T45" fmla="*/ 2147483647 h 640"/>
                <a:gd name="T46" fmla="*/ 2147483647 w 624"/>
                <a:gd name="T47" fmla="*/ 2147483647 h 640"/>
                <a:gd name="T48" fmla="*/ 2147483647 w 624"/>
                <a:gd name="T49" fmla="*/ 2147483647 h 640"/>
                <a:gd name="T50" fmla="*/ 2147483647 w 624"/>
                <a:gd name="T51" fmla="*/ 2147483647 h 640"/>
                <a:gd name="T52" fmla="*/ 2147483647 w 624"/>
                <a:gd name="T53" fmla="*/ 2147483647 h 640"/>
                <a:gd name="T54" fmla="*/ 2147483647 w 624"/>
                <a:gd name="T55" fmla="*/ 2147483647 h 640"/>
                <a:gd name="T56" fmla="*/ 2147483647 w 624"/>
                <a:gd name="T57" fmla="*/ 2147483647 h 640"/>
                <a:gd name="T58" fmla="*/ 2147483647 w 624"/>
                <a:gd name="T59" fmla="*/ 2147483647 h 640"/>
                <a:gd name="T60" fmla="*/ 2147483647 w 624"/>
                <a:gd name="T61" fmla="*/ 2147483647 h 640"/>
                <a:gd name="T62" fmla="*/ 2147483647 w 624"/>
                <a:gd name="T63" fmla="*/ 2147483647 h 640"/>
                <a:gd name="T64" fmla="*/ 2147483647 w 624"/>
                <a:gd name="T65" fmla="*/ 2147483647 h 640"/>
                <a:gd name="T66" fmla="*/ 2147483647 w 624"/>
                <a:gd name="T67" fmla="*/ 2147483647 h 640"/>
                <a:gd name="T68" fmla="*/ 2147483647 w 624"/>
                <a:gd name="T69" fmla="*/ 2147483647 h 640"/>
                <a:gd name="T70" fmla="*/ 2147483647 w 624"/>
                <a:gd name="T71" fmla="*/ 2147483647 h 640"/>
                <a:gd name="T72" fmla="*/ 2147483647 w 624"/>
                <a:gd name="T73" fmla="*/ 2147483647 h 640"/>
                <a:gd name="T74" fmla="*/ 2147483647 w 624"/>
                <a:gd name="T75" fmla="*/ 2147483647 h 640"/>
                <a:gd name="T76" fmla="*/ 2147483647 w 624"/>
                <a:gd name="T77" fmla="*/ 2147483647 h 640"/>
                <a:gd name="T78" fmla="*/ 2147483647 w 624"/>
                <a:gd name="T79" fmla="*/ 2147483647 h 640"/>
                <a:gd name="T80" fmla="*/ 2147483647 w 624"/>
                <a:gd name="T81" fmla="*/ 2147483647 h 640"/>
                <a:gd name="T82" fmla="*/ 2147483647 w 624"/>
                <a:gd name="T83" fmla="*/ 2147483647 h 640"/>
                <a:gd name="T84" fmla="*/ 2147483647 w 624"/>
                <a:gd name="T85" fmla="*/ 2147483647 h 640"/>
                <a:gd name="T86" fmla="*/ 2147483647 w 624"/>
                <a:gd name="T87" fmla="*/ 2147483647 h 640"/>
                <a:gd name="T88" fmla="*/ 2147483647 w 624"/>
                <a:gd name="T89" fmla="*/ 2147483647 h 640"/>
                <a:gd name="T90" fmla="*/ 0 w 624"/>
                <a:gd name="T91" fmla="*/ 2147483647 h 640"/>
                <a:gd name="T92" fmla="*/ 0 w 624"/>
                <a:gd name="T93" fmla="*/ 2147483647 h 640"/>
                <a:gd name="T94" fmla="*/ 2147483647 w 624"/>
                <a:gd name="T95" fmla="*/ 2147483647 h 640"/>
                <a:gd name="T96" fmla="*/ 2147483647 w 624"/>
                <a:gd name="T97" fmla="*/ 2147483647 h 640"/>
                <a:gd name="T98" fmla="*/ 2147483647 w 624"/>
                <a:gd name="T99" fmla="*/ 2147483647 h 640"/>
                <a:gd name="T100" fmla="*/ 2147483647 w 624"/>
                <a:gd name="T101" fmla="*/ 2147483647 h 640"/>
                <a:gd name="T102" fmla="*/ 2147483647 w 624"/>
                <a:gd name="T103" fmla="*/ 2147483647 h 640"/>
                <a:gd name="T104" fmla="*/ 2147483647 w 624"/>
                <a:gd name="T105" fmla="*/ 214748364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78" name="Freeform 481"/>
            <p:cNvSpPr>
              <a:spLocks/>
            </p:cNvSpPr>
            <p:nvPr>
              <p:custDataLst>
                <p:tags r:id="rId701"/>
              </p:custDataLst>
            </p:nvPr>
          </p:nvSpPr>
          <p:spPr bwMode="auto">
            <a:xfrm>
              <a:off x="6953922" y="3067085"/>
              <a:ext cx="17973" cy="54391"/>
            </a:xfrm>
            <a:custGeom>
              <a:avLst/>
              <a:gdLst>
                <a:gd name="T0" fmla="*/ 2147483647 w 52"/>
                <a:gd name="T1" fmla="*/ 2147483647 h 50"/>
                <a:gd name="T2" fmla="*/ 0 w 52"/>
                <a:gd name="T3" fmla="*/ 2147483647 h 50"/>
                <a:gd name="T4" fmla="*/ 2147483647 w 52"/>
                <a:gd name="T5" fmla="*/ 2147483647 h 50"/>
                <a:gd name="T6" fmla="*/ 2147483647 w 52"/>
                <a:gd name="T7" fmla="*/ 2147483647 h 50"/>
                <a:gd name="T8" fmla="*/ 2147483647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0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079" name="Freeform 482"/>
            <p:cNvSpPr>
              <a:spLocks/>
            </p:cNvSpPr>
            <p:nvPr>
              <p:custDataLst>
                <p:tags r:id="rId702"/>
              </p:custDataLst>
            </p:nvPr>
          </p:nvSpPr>
          <p:spPr bwMode="auto">
            <a:xfrm>
              <a:off x="6820620" y="3068596"/>
              <a:ext cx="133302" cy="119358"/>
            </a:xfrm>
            <a:custGeom>
              <a:avLst/>
              <a:gdLst>
                <a:gd name="T0" fmla="*/ 2147483647 w 320"/>
                <a:gd name="T1" fmla="*/ 2147483647 h 234"/>
                <a:gd name="T2" fmla="*/ 2147483647 w 320"/>
                <a:gd name="T3" fmla="*/ 2147483647 h 234"/>
                <a:gd name="T4" fmla="*/ 2147483647 w 320"/>
                <a:gd name="T5" fmla="*/ 2147483647 h 234"/>
                <a:gd name="T6" fmla="*/ 2147483647 w 320"/>
                <a:gd name="T7" fmla="*/ 2147483647 h 234"/>
                <a:gd name="T8" fmla="*/ 2147483647 w 320"/>
                <a:gd name="T9" fmla="*/ 2147483647 h 234"/>
                <a:gd name="T10" fmla="*/ 2147483647 w 320"/>
                <a:gd name="T11" fmla="*/ 2147483647 h 234"/>
                <a:gd name="T12" fmla="*/ 2147483647 w 320"/>
                <a:gd name="T13" fmla="*/ 2147483647 h 234"/>
                <a:gd name="T14" fmla="*/ 2147483647 w 320"/>
                <a:gd name="T15" fmla="*/ 2147483647 h 234"/>
                <a:gd name="T16" fmla="*/ 2147483647 w 320"/>
                <a:gd name="T17" fmla="*/ 2147483647 h 234"/>
                <a:gd name="T18" fmla="*/ 2147483647 w 320"/>
                <a:gd name="T19" fmla="*/ 2147483647 h 234"/>
                <a:gd name="T20" fmla="*/ 2147483647 w 320"/>
                <a:gd name="T21" fmla="*/ 2147483647 h 234"/>
                <a:gd name="T22" fmla="*/ 2147483647 w 320"/>
                <a:gd name="T23" fmla="*/ 2147483647 h 234"/>
                <a:gd name="T24" fmla="*/ 2147483647 w 320"/>
                <a:gd name="T25" fmla="*/ 2147483647 h 234"/>
                <a:gd name="T26" fmla="*/ 2147483647 w 320"/>
                <a:gd name="T27" fmla="*/ 2147483647 h 234"/>
                <a:gd name="T28" fmla="*/ 2147483647 w 320"/>
                <a:gd name="T29" fmla="*/ 2147483647 h 234"/>
                <a:gd name="T30" fmla="*/ 2147483647 w 320"/>
                <a:gd name="T31" fmla="*/ 2147483647 h 234"/>
                <a:gd name="T32" fmla="*/ 2147483647 w 320"/>
                <a:gd name="T33" fmla="*/ 2147483647 h 234"/>
                <a:gd name="T34" fmla="*/ 2147483647 w 320"/>
                <a:gd name="T35" fmla="*/ 2147483647 h 234"/>
                <a:gd name="T36" fmla="*/ 2147483647 w 320"/>
                <a:gd name="T37" fmla="*/ 2147483647 h 234"/>
                <a:gd name="T38" fmla="*/ 2147483647 w 320"/>
                <a:gd name="T39" fmla="*/ 2147483647 h 234"/>
                <a:gd name="T40" fmla="*/ 2147483647 w 320"/>
                <a:gd name="T41" fmla="*/ 2147483647 h 234"/>
                <a:gd name="T42" fmla="*/ 2147483647 w 320"/>
                <a:gd name="T43" fmla="*/ 2147483647 h 234"/>
                <a:gd name="T44" fmla="*/ 2147483647 w 320"/>
                <a:gd name="T45" fmla="*/ 0 h 234"/>
                <a:gd name="T46" fmla="*/ 2147483647 w 320"/>
                <a:gd name="T47" fmla="*/ 0 h 234"/>
                <a:gd name="T48" fmla="*/ 2147483647 w 320"/>
                <a:gd name="T49" fmla="*/ 2147483647 h 234"/>
                <a:gd name="T50" fmla="*/ 2147483647 w 320"/>
                <a:gd name="T51" fmla="*/ 2147483647 h 234"/>
                <a:gd name="T52" fmla="*/ 2147483647 w 320"/>
                <a:gd name="T53" fmla="*/ 2147483647 h 234"/>
                <a:gd name="T54" fmla="*/ 2147483647 w 320"/>
                <a:gd name="T55" fmla="*/ 2147483647 h 234"/>
                <a:gd name="T56" fmla="*/ 2147483647 w 320"/>
                <a:gd name="T57" fmla="*/ 2147483647 h 234"/>
                <a:gd name="T58" fmla="*/ 2147483647 w 320"/>
                <a:gd name="T59" fmla="*/ 2147483647 h 234"/>
                <a:gd name="T60" fmla="*/ 2147483647 w 320"/>
                <a:gd name="T61" fmla="*/ 2147483647 h 234"/>
                <a:gd name="T62" fmla="*/ 2147483647 w 320"/>
                <a:gd name="T63" fmla="*/ 2147483647 h 234"/>
                <a:gd name="T64" fmla="*/ 2147483647 w 320"/>
                <a:gd name="T65" fmla="*/ 2147483647 h 234"/>
                <a:gd name="T66" fmla="*/ 2147483647 w 320"/>
                <a:gd name="T67" fmla="*/ 2147483647 h 234"/>
                <a:gd name="T68" fmla="*/ 2147483647 w 320"/>
                <a:gd name="T69" fmla="*/ 2147483647 h 234"/>
                <a:gd name="T70" fmla="*/ 2147483647 w 320"/>
                <a:gd name="T71" fmla="*/ 2147483647 h 234"/>
                <a:gd name="T72" fmla="*/ 2147483647 w 320"/>
                <a:gd name="T73" fmla="*/ 2147483647 h 234"/>
                <a:gd name="T74" fmla="*/ 2147483647 w 320"/>
                <a:gd name="T75" fmla="*/ 2147483647 h 234"/>
                <a:gd name="T76" fmla="*/ 2147483647 w 320"/>
                <a:gd name="T77" fmla="*/ 2147483647 h 234"/>
                <a:gd name="T78" fmla="*/ 2147483647 w 320"/>
                <a:gd name="T79" fmla="*/ 2147483647 h 234"/>
                <a:gd name="T80" fmla="*/ 2147483647 w 320"/>
                <a:gd name="T81" fmla="*/ 2147483647 h 234"/>
                <a:gd name="T82" fmla="*/ 2147483647 w 320"/>
                <a:gd name="T83" fmla="*/ 2147483647 h 234"/>
                <a:gd name="T84" fmla="*/ 2147483647 w 320"/>
                <a:gd name="T85" fmla="*/ 2147483647 h 234"/>
                <a:gd name="T86" fmla="*/ 2147483647 w 320"/>
                <a:gd name="T87" fmla="*/ 2147483647 h 234"/>
                <a:gd name="T88" fmla="*/ 2147483647 w 320"/>
                <a:gd name="T89" fmla="*/ 2147483647 h 234"/>
                <a:gd name="T90" fmla="*/ 2147483647 w 320"/>
                <a:gd name="T91" fmla="*/ 2147483647 h 234"/>
                <a:gd name="T92" fmla="*/ 2147483647 w 320"/>
                <a:gd name="T93" fmla="*/ 2147483647 h 234"/>
                <a:gd name="T94" fmla="*/ 2147483647 w 320"/>
                <a:gd name="T95" fmla="*/ 2147483647 h 234"/>
                <a:gd name="T96" fmla="*/ 2147483647 w 320"/>
                <a:gd name="T97" fmla="*/ 2147483647 h 234"/>
                <a:gd name="T98" fmla="*/ 2147483647 w 320"/>
                <a:gd name="T99" fmla="*/ 2147483647 h 234"/>
                <a:gd name="T100" fmla="*/ 2147483647 w 320"/>
                <a:gd name="T101" fmla="*/ 2147483647 h 234"/>
                <a:gd name="T102" fmla="*/ 2147483647 w 320"/>
                <a:gd name="T103" fmla="*/ 2147483647 h 234"/>
                <a:gd name="T104" fmla="*/ 2147483647 w 320"/>
                <a:gd name="T105" fmla="*/ 2147483647 h 234"/>
                <a:gd name="T106" fmla="*/ 2147483647 w 320"/>
                <a:gd name="T107" fmla="*/ 2147483647 h 234"/>
                <a:gd name="T108" fmla="*/ 2147483647 w 320"/>
                <a:gd name="T109" fmla="*/ 2147483647 h 234"/>
                <a:gd name="T110" fmla="*/ 2147483647 w 320"/>
                <a:gd name="T111" fmla="*/ 2147483647 h 234"/>
                <a:gd name="T112" fmla="*/ 2147483647 w 320"/>
                <a:gd name="T113" fmla="*/ 2147483647 h 234"/>
                <a:gd name="T114" fmla="*/ 2147483647 w 320"/>
                <a:gd name="T115" fmla="*/ 2147483647 h 234"/>
                <a:gd name="T116" fmla="*/ 2147483647 w 320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80" name="Freeform 483"/>
            <p:cNvSpPr>
              <a:spLocks/>
            </p:cNvSpPr>
            <p:nvPr>
              <p:custDataLst>
                <p:tags r:id="rId703"/>
              </p:custDataLst>
            </p:nvPr>
          </p:nvSpPr>
          <p:spPr bwMode="auto">
            <a:xfrm>
              <a:off x="6792163" y="3405519"/>
              <a:ext cx="49426" cy="54391"/>
            </a:xfrm>
            <a:custGeom>
              <a:avLst/>
              <a:gdLst>
                <a:gd name="T0" fmla="*/ 2147483647 w 125"/>
                <a:gd name="T1" fmla="*/ 2147483647 h 93"/>
                <a:gd name="T2" fmla="*/ 2147483647 w 125"/>
                <a:gd name="T3" fmla="*/ 2147483647 h 93"/>
                <a:gd name="T4" fmla="*/ 2147483647 w 125"/>
                <a:gd name="T5" fmla="*/ 2147483647 h 93"/>
                <a:gd name="T6" fmla="*/ 2147483647 w 125"/>
                <a:gd name="T7" fmla="*/ 2147483647 h 93"/>
                <a:gd name="T8" fmla="*/ 2147483647 w 125"/>
                <a:gd name="T9" fmla="*/ 2147483647 h 93"/>
                <a:gd name="T10" fmla="*/ 2147483647 w 125"/>
                <a:gd name="T11" fmla="*/ 2147483647 h 93"/>
                <a:gd name="T12" fmla="*/ 2147483647 w 125"/>
                <a:gd name="T13" fmla="*/ 2147483647 h 93"/>
                <a:gd name="T14" fmla="*/ 2147483647 w 125"/>
                <a:gd name="T15" fmla="*/ 2147483647 h 93"/>
                <a:gd name="T16" fmla="*/ 2147483647 w 125"/>
                <a:gd name="T17" fmla="*/ 2147483647 h 93"/>
                <a:gd name="T18" fmla="*/ 2147483647 w 125"/>
                <a:gd name="T19" fmla="*/ 2147483647 h 93"/>
                <a:gd name="T20" fmla="*/ 2147483647 w 125"/>
                <a:gd name="T21" fmla="*/ 0 h 93"/>
                <a:gd name="T22" fmla="*/ 2147483647 w 125"/>
                <a:gd name="T23" fmla="*/ 0 h 93"/>
                <a:gd name="T24" fmla="*/ 2147483647 w 125"/>
                <a:gd name="T25" fmla="*/ 2147483647 h 93"/>
                <a:gd name="T26" fmla="*/ 2147483647 w 125"/>
                <a:gd name="T27" fmla="*/ 2147483647 h 93"/>
                <a:gd name="T28" fmla="*/ 2147483647 w 125"/>
                <a:gd name="T29" fmla="*/ 2147483647 h 93"/>
                <a:gd name="T30" fmla="*/ 2147483647 w 125"/>
                <a:gd name="T31" fmla="*/ 2147483647 h 93"/>
                <a:gd name="T32" fmla="*/ 2147483647 w 125"/>
                <a:gd name="T33" fmla="*/ 2147483647 h 93"/>
                <a:gd name="T34" fmla="*/ 2147483647 w 125"/>
                <a:gd name="T35" fmla="*/ 2147483647 h 93"/>
                <a:gd name="T36" fmla="*/ 2147483647 w 125"/>
                <a:gd name="T37" fmla="*/ 2147483647 h 93"/>
                <a:gd name="T38" fmla="*/ 2147483647 w 125"/>
                <a:gd name="T39" fmla="*/ 2147483647 h 93"/>
                <a:gd name="T40" fmla="*/ 2147483647 w 125"/>
                <a:gd name="T41" fmla="*/ 2147483647 h 93"/>
                <a:gd name="T42" fmla="*/ 2147483647 w 125"/>
                <a:gd name="T43" fmla="*/ 2147483647 h 93"/>
                <a:gd name="T44" fmla="*/ 2147483647 w 125"/>
                <a:gd name="T45" fmla="*/ 2147483647 h 93"/>
                <a:gd name="T46" fmla="*/ 2147483647 w 125"/>
                <a:gd name="T47" fmla="*/ 2147483647 h 93"/>
                <a:gd name="T48" fmla="*/ 2147483647 w 125"/>
                <a:gd name="T49" fmla="*/ 2147483647 h 93"/>
                <a:gd name="T50" fmla="*/ 2147483647 w 125"/>
                <a:gd name="T51" fmla="*/ 2147483647 h 93"/>
                <a:gd name="T52" fmla="*/ 2147483647 w 125"/>
                <a:gd name="T53" fmla="*/ 2147483647 h 93"/>
                <a:gd name="T54" fmla="*/ 2147483647 w 125"/>
                <a:gd name="T55" fmla="*/ 2147483647 h 93"/>
                <a:gd name="T56" fmla="*/ 2147483647 w 125"/>
                <a:gd name="T57" fmla="*/ 2147483647 h 93"/>
                <a:gd name="T58" fmla="*/ 2147483647 w 125"/>
                <a:gd name="T59" fmla="*/ 2147483647 h 93"/>
                <a:gd name="T60" fmla="*/ 2147483647 w 125"/>
                <a:gd name="T61" fmla="*/ 2147483647 h 93"/>
                <a:gd name="T62" fmla="*/ 2147483647 w 125"/>
                <a:gd name="T63" fmla="*/ 2147483647 h 93"/>
                <a:gd name="T64" fmla="*/ 2147483647 w 125"/>
                <a:gd name="T65" fmla="*/ 2147483647 h 93"/>
                <a:gd name="T66" fmla="*/ 2147483647 w 125"/>
                <a:gd name="T67" fmla="*/ 2147483647 h 93"/>
                <a:gd name="T68" fmla="*/ 0 w 125"/>
                <a:gd name="T69" fmla="*/ 2147483647 h 93"/>
                <a:gd name="T70" fmla="*/ 0 w 125"/>
                <a:gd name="T71" fmla="*/ 2147483647 h 93"/>
                <a:gd name="T72" fmla="*/ 2147483647 w 125"/>
                <a:gd name="T73" fmla="*/ 2147483647 h 93"/>
                <a:gd name="T74" fmla="*/ 2147483647 w 125"/>
                <a:gd name="T75" fmla="*/ 2147483647 h 93"/>
                <a:gd name="T76" fmla="*/ 2147483647 w 125"/>
                <a:gd name="T77" fmla="*/ 2147483647 h 93"/>
                <a:gd name="T78" fmla="*/ 2147483647 w 125"/>
                <a:gd name="T79" fmla="*/ 2147483647 h 93"/>
                <a:gd name="T80" fmla="*/ 2147483647 w 125"/>
                <a:gd name="T81" fmla="*/ 2147483647 h 93"/>
                <a:gd name="T82" fmla="*/ 2147483647 w 125"/>
                <a:gd name="T83" fmla="*/ 2147483647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81" name="Freeform 484"/>
            <p:cNvSpPr>
              <a:spLocks/>
            </p:cNvSpPr>
            <p:nvPr>
              <p:custDataLst>
                <p:tags r:id="rId704"/>
              </p:custDataLst>
            </p:nvPr>
          </p:nvSpPr>
          <p:spPr bwMode="auto">
            <a:xfrm>
              <a:off x="6741238" y="3419117"/>
              <a:ext cx="56915" cy="80076"/>
            </a:xfrm>
            <a:custGeom>
              <a:avLst/>
              <a:gdLst>
                <a:gd name="T0" fmla="*/ 2147483647 w 133"/>
                <a:gd name="T1" fmla="*/ 2147483647 h 154"/>
                <a:gd name="T2" fmla="*/ 2147483647 w 133"/>
                <a:gd name="T3" fmla="*/ 2147483647 h 154"/>
                <a:gd name="T4" fmla="*/ 2147483647 w 133"/>
                <a:gd name="T5" fmla="*/ 2147483647 h 154"/>
                <a:gd name="T6" fmla="*/ 2147483647 w 133"/>
                <a:gd name="T7" fmla="*/ 2147483647 h 154"/>
                <a:gd name="T8" fmla="*/ 2147483647 w 133"/>
                <a:gd name="T9" fmla="*/ 2147483647 h 154"/>
                <a:gd name="T10" fmla="*/ 2147483647 w 133"/>
                <a:gd name="T11" fmla="*/ 2147483647 h 154"/>
                <a:gd name="T12" fmla="*/ 2147483647 w 133"/>
                <a:gd name="T13" fmla="*/ 0 h 154"/>
                <a:gd name="T14" fmla="*/ 2147483647 w 133"/>
                <a:gd name="T15" fmla="*/ 2147483647 h 154"/>
                <a:gd name="T16" fmla="*/ 2147483647 w 133"/>
                <a:gd name="T17" fmla="*/ 2147483647 h 154"/>
                <a:gd name="T18" fmla="*/ 2147483647 w 133"/>
                <a:gd name="T19" fmla="*/ 2147483647 h 154"/>
                <a:gd name="T20" fmla="*/ 2147483647 w 133"/>
                <a:gd name="T21" fmla="*/ 2147483647 h 154"/>
                <a:gd name="T22" fmla="*/ 2147483647 w 133"/>
                <a:gd name="T23" fmla="*/ 2147483647 h 154"/>
                <a:gd name="T24" fmla="*/ 2147483647 w 133"/>
                <a:gd name="T25" fmla="*/ 2147483647 h 154"/>
                <a:gd name="T26" fmla="*/ 2147483647 w 133"/>
                <a:gd name="T27" fmla="*/ 2147483647 h 154"/>
                <a:gd name="T28" fmla="*/ 2147483647 w 133"/>
                <a:gd name="T29" fmla="*/ 2147483647 h 154"/>
                <a:gd name="T30" fmla="*/ 2147483647 w 133"/>
                <a:gd name="T31" fmla="*/ 2147483647 h 154"/>
                <a:gd name="T32" fmla="*/ 2147483647 w 133"/>
                <a:gd name="T33" fmla="*/ 2147483647 h 154"/>
                <a:gd name="T34" fmla="*/ 2147483647 w 133"/>
                <a:gd name="T35" fmla="*/ 2147483647 h 154"/>
                <a:gd name="T36" fmla="*/ 2147483647 w 133"/>
                <a:gd name="T37" fmla="*/ 2147483647 h 154"/>
                <a:gd name="T38" fmla="*/ 2147483647 w 133"/>
                <a:gd name="T39" fmla="*/ 2147483647 h 154"/>
                <a:gd name="T40" fmla="*/ 2147483647 w 133"/>
                <a:gd name="T41" fmla="*/ 2147483647 h 154"/>
                <a:gd name="T42" fmla="*/ 2147483647 w 133"/>
                <a:gd name="T43" fmla="*/ 2147483647 h 154"/>
                <a:gd name="T44" fmla="*/ 2147483647 w 133"/>
                <a:gd name="T45" fmla="*/ 2147483647 h 154"/>
                <a:gd name="T46" fmla="*/ 2147483647 w 133"/>
                <a:gd name="T47" fmla="*/ 2147483647 h 154"/>
                <a:gd name="T48" fmla="*/ 2147483647 w 133"/>
                <a:gd name="T49" fmla="*/ 2147483647 h 154"/>
                <a:gd name="T50" fmla="*/ 2147483647 w 133"/>
                <a:gd name="T51" fmla="*/ 2147483647 h 154"/>
                <a:gd name="T52" fmla="*/ 2147483647 w 133"/>
                <a:gd name="T53" fmla="*/ 2147483647 h 154"/>
                <a:gd name="T54" fmla="*/ 2147483647 w 133"/>
                <a:gd name="T55" fmla="*/ 2147483647 h 154"/>
                <a:gd name="T56" fmla="*/ 2147483647 w 133"/>
                <a:gd name="T57" fmla="*/ 2147483647 h 154"/>
                <a:gd name="T58" fmla="*/ 2147483647 w 133"/>
                <a:gd name="T59" fmla="*/ 2147483647 h 154"/>
                <a:gd name="T60" fmla="*/ 2147483647 w 133"/>
                <a:gd name="T61" fmla="*/ 2147483647 h 154"/>
                <a:gd name="T62" fmla="*/ 2147483647 w 133"/>
                <a:gd name="T63" fmla="*/ 2147483647 h 154"/>
                <a:gd name="T64" fmla="*/ 2147483647 w 133"/>
                <a:gd name="T65" fmla="*/ 2147483647 h 154"/>
                <a:gd name="T66" fmla="*/ 2147483647 w 133"/>
                <a:gd name="T67" fmla="*/ 2147483647 h 154"/>
                <a:gd name="T68" fmla="*/ 2147483647 w 133"/>
                <a:gd name="T69" fmla="*/ 2147483647 h 154"/>
                <a:gd name="T70" fmla="*/ 2147483647 w 133"/>
                <a:gd name="T71" fmla="*/ 2147483647 h 154"/>
                <a:gd name="T72" fmla="*/ 2147483647 w 133"/>
                <a:gd name="T73" fmla="*/ 2147483647 h 154"/>
                <a:gd name="T74" fmla="*/ 2147483647 w 133"/>
                <a:gd name="T75" fmla="*/ 2147483647 h 154"/>
                <a:gd name="T76" fmla="*/ 2147483647 w 133"/>
                <a:gd name="T77" fmla="*/ 2147483647 h 154"/>
                <a:gd name="T78" fmla="*/ 2147483647 w 133"/>
                <a:gd name="T79" fmla="*/ 2147483647 h 154"/>
                <a:gd name="T80" fmla="*/ 2147483647 w 133"/>
                <a:gd name="T81" fmla="*/ 2147483647 h 154"/>
                <a:gd name="T82" fmla="*/ 2147483647 w 133"/>
                <a:gd name="T83" fmla="*/ 2147483647 h 154"/>
                <a:gd name="T84" fmla="*/ 2147483647 w 133"/>
                <a:gd name="T85" fmla="*/ 2147483647 h 154"/>
                <a:gd name="T86" fmla="*/ 2147483647 w 133"/>
                <a:gd name="T87" fmla="*/ 2147483647 h 154"/>
                <a:gd name="T88" fmla="*/ 2147483647 w 133"/>
                <a:gd name="T89" fmla="*/ 2147483647 h 154"/>
                <a:gd name="T90" fmla="*/ 2147483647 w 133"/>
                <a:gd name="T91" fmla="*/ 2147483647 h 154"/>
                <a:gd name="T92" fmla="*/ 2147483647 w 133"/>
                <a:gd name="T93" fmla="*/ 2147483647 h 154"/>
                <a:gd name="T94" fmla="*/ 2147483647 w 133"/>
                <a:gd name="T95" fmla="*/ 2147483647 h 154"/>
                <a:gd name="T96" fmla="*/ 2147483647 w 133"/>
                <a:gd name="T97" fmla="*/ 2147483647 h 154"/>
                <a:gd name="T98" fmla="*/ 2147483647 w 133"/>
                <a:gd name="T99" fmla="*/ 2147483647 h 154"/>
                <a:gd name="T100" fmla="*/ 2147483647 w 133"/>
                <a:gd name="T101" fmla="*/ 2147483647 h 154"/>
                <a:gd name="T102" fmla="*/ 0 w 133"/>
                <a:gd name="T103" fmla="*/ 2147483647 h 154"/>
                <a:gd name="T104" fmla="*/ 0 w 133"/>
                <a:gd name="T105" fmla="*/ 2147483647 h 154"/>
                <a:gd name="T106" fmla="*/ 2147483647 w 133"/>
                <a:gd name="T107" fmla="*/ 2147483647 h 154"/>
                <a:gd name="T108" fmla="*/ 2147483647 w 133"/>
                <a:gd name="T109" fmla="*/ 2147483647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82" name="Freeform 485"/>
            <p:cNvSpPr>
              <a:spLocks/>
            </p:cNvSpPr>
            <p:nvPr>
              <p:custDataLst>
                <p:tags r:id="rId705"/>
              </p:custDataLst>
            </p:nvPr>
          </p:nvSpPr>
          <p:spPr bwMode="auto">
            <a:xfrm>
              <a:off x="6756216" y="3192487"/>
              <a:ext cx="197706" cy="232674"/>
            </a:xfrm>
            <a:custGeom>
              <a:avLst/>
              <a:gdLst>
                <a:gd name="T0" fmla="*/ 2147483647 w 485"/>
                <a:gd name="T1" fmla="*/ 2147483647 h 468"/>
                <a:gd name="T2" fmla="*/ 2147483647 w 485"/>
                <a:gd name="T3" fmla="*/ 2147483647 h 468"/>
                <a:gd name="T4" fmla="*/ 2147483647 w 485"/>
                <a:gd name="T5" fmla="*/ 2147483647 h 468"/>
                <a:gd name="T6" fmla="*/ 2147483647 w 485"/>
                <a:gd name="T7" fmla="*/ 2147483647 h 468"/>
                <a:gd name="T8" fmla="*/ 2147483647 w 485"/>
                <a:gd name="T9" fmla="*/ 2147483647 h 468"/>
                <a:gd name="T10" fmla="*/ 2147483647 w 485"/>
                <a:gd name="T11" fmla="*/ 2147483647 h 468"/>
                <a:gd name="T12" fmla="*/ 2147483647 w 485"/>
                <a:gd name="T13" fmla="*/ 2147483647 h 468"/>
                <a:gd name="T14" fmla="*/ 2147483647 w 485"/>
                <a:gd name="T15" fmla="*/ 2147483647 h 468"/>
                <a:gd name="T16" fmla="*/ 2147483647 w 485"/>
                <a:gd name="T17" fmla="*/ 2147483647 h 468"/>
                <a:gd name="T18" fmla="*/ 2147483647 w 485"/>
                <a:gd name="T19" fmla="*/ 2147483647 h 468"/>
                <a:gd name="T20" fmla="*/ 2147483647 w 485"/>
                <a:gd name="T21" fmla="*/ 2147483647 h 468"/>
                <a:gd name="T22" fmla="*/ 2147483647 w 485"/>
                <a:gd name="T23" fmla="*/ 2147483647 h 468"/>
                <a:gd name="T24" fmla="*/ 2147483647 w 485"/>
                <a:gd name="T25" fmla="*/ 2147483647 h 468"/>
                <a:gd name="T26" fmla="*/ 2147483647 w 485"/>
                <a:gd name="T27" fmla="*/ 2147483647 h 468"/>
                <a:gd name="T28" fmla="*/ 2147483647 w 485"/>
                <a:gd name="T29" fmla="*/ 2147483647 h 468"/>
                <a:gd name="T30" fmla="*/ 2147483647 w 485"/>
                <a:gd name="T31" fmla="*/ 2147483647 h 468"/>
                <a:gd name="T32" fmla="*/ 2147483647 w 485"/>
                <a:gd name="T33" fmla="*/ 2147483647 h 468"/>
                <a:gd name="T34" fmla="*/ 2147483647 w 485"/>
                <a:gd name="T35" fmla="*/ 2147483647 h 468"/>
                <a:gd name="T36" fmla="*/ 2147483647 w 485"/>
                <a:gd name="T37" fmla="*/ 2147483647 h 468"/>
                <a:gd name="T38" fmla="*/ 2147483647 w 485"/>
                <a:gd name="T39" fmla="*/ 2147483647 h 468"/>
                <a:gd name="T40" fmla="*/ 2147483647 w 485"/>
                <a:gd name="T41" fmla="*/ 2147483647 h 468"/>
                <a:gd name="T42" fmla="*/ 2147483647 w 485"/>
                <a:gd name="T43" fmla="*/ 2147483647 h 468"/>
                <a:gd name="T44" fmla="*/ 2147483647 w 485"/>
                <a:gd name="T45" fmla="*/ 2147483647 h 468"/>
                <a:gd name="T46" fmla="*/ 2147483647 w 485"/>
                <a:gd name="T47" fmla="*/ 2147483647 h 468"/>
                <a:gd name="T48" fmla="*/ 2147483647 w 485"/>
                <a:gd name="T49" fmla="*/ 2147483647 h 468"/>
                <a:gd name="T50" fmla="*/ 2147483647 w 485"/>
                <a:gd name="T51" fmla="*/ 2147483647 h 468"/>
                <a:gd name="T52" fmla="*/ 2147483647 w 485"/>
                <a:gd name="T53" fmla="*/ 2147483647 h 468"/>
                <a:gd name="T54" fmla="*/ 2147483647 w 485"/>
                <a:gd name="T55" fmla="*/ 2147483647 h 468"/>
                <a:gd name="T56" fmla="*/ 2147483647 w 485"/>
                <a:gd name="T57" fmla="*/ 2147483647 h 468"/>
                <a:gd name="T58" fmla="*/ 2147483647 w 485"/>
                <a:gd name="T59" fmla="*/ 2147483647 h 468"/>
                <a:gd name="T60" fmla="*/ 2147483647 w 485"/>
                <a:gd name="T61" fmla="*/ 2147483647 h 468"/>
                <a:gd name="T62" fmla="*/ 2147483647 w 485"/>
                <a:gd name="T63" fmla="*/ 2147483647 h 468"/>
                <a:gd name="T64" fmla="*/ 2147483647 w 485"/>
                <a:gd name="T65" fmla="*/ 2147483647 h 468"/>
                <a:gd name="T66" fmla="*/ 2147483647 w 485"/>
                <a:gd name="T67" fmla="*/ 2147483647 h 468"/>
                <a:gd name="T68" fmla="*/ 2147483647 w 485"/>
                <a:gd name="T69" fmla="*/ 2147483647 h 468"/>
                <a:gd name="T70" fmla="*/ 2147483647 w 485"/>
                <a:gd name="T71" fmla="*/ 2147483647 h 468"/>
                <a:gd name="T72" fmla="*/ 2147483647 w 485"/>
                <a:gd name="T73" fmla="*/ 2147483647 h 468"/>
                <a:gd name="T74" fmla="*/ 2147483647 w 485"/>
                <a:gd name="T75" fmla="*/ 2147483647 h 468"/>
                <a:gd name="T76" fmla="*/ 2147483647 w 485"/>
                <a:gd name="T77" fmla="*/ 2147483647 h 468"/>
                <a:gd name="T78" fmla="*/ 2147483647 w 485"/>
                <a:gd name="T79" fmla="*/ 2147483647 h 468"/>
                <a:gd name="T80" fmla="*/ 2147483647 w 485"/>
                <a:gd name="T81" fmla="*/ 2147483647 h 468"/>
                <a:gd name="T82" fmla="*/ 2147483647 w 485"/>
                <a:gd name="T83" fmla="*/ 2147483647 h 468"/>
                <a:gd name="T84" fmla="*/ 2147483647 w 485"/>
                <a:gd name="T85" fmla="*/ 2147483647 h 468"/>
                <a:gd name="T86" fmla="*/ 2147483647 w 485"/>
                <a:gd name="T87" fmla="*/ 2147483647 h 468"/>
                <a:gd name="T88" fmla="*/ 2147483647 w 485"/>
                <a:gd name="T89" fmla="*/ 2147483647 h 468"/>
                <a:gd name="T90" fmla="*/ 2147483647 w 485"/>
                <a:gd name="T91" fmla="*/ 2147483647 h 468"/>
                <a:gd name="T92" fmla="*/ 2147483647 w 485"/>
                <a:gd name="T93" fmla="*/ 2147483647 h 468"/>
                <a:gd name="T94" fmla="*/ 2147483647 w 485"/>
                <a:gd name="T95" fmla="*/ 2147483647 h 468"/>
                <a:gd name="T96" fmla="*/ 2147483647 w 485"/>
                <a:gd name="T97" fmla="*/ 2147483647 h 468"/>
                <a:gd name="T98" fmla="*/ 2147483647 w 485"/>
                <a:gd name="T99" fmla="*/ 2147483647 h 468"/>
                <a:gd name="T100" fmla="*/ 2147483647 w 485"/>
                <a:gd name="T101" fmla="*/ 2147483647 h 468"/>
                <a:gd name="T102" fmla="*/ 2147483647 w 485"/>
                <a:gd name="T103" fmla="*/ 2147483647 h 468"/>
                <a:gd name="T104" fmla="*/ 2147483647 w 485"/>
                <a:gd name="T105" fmla="*/ 2147483647 h 468"/>
                <a:gd name="T106" fmla="*/ 2147483647 w 485"/>
                <a:gd name="T107" fmla="*/ 2147483647 h 468"/>
                <a:gd name="T108" fmla="*/ 2147483647 w 485"/>
                <a:gd name="T109" fmla="*/ 2147483647 h 468"/>
                <a:gd name="T110" fmla="*/ 2147483647 w 485"/>
                <a:gd name="T111" fmla="*/ 2147483647 h 468"/>
                <a:gd name="T112" fmla="*/ 2147483647 w 485"/>
                <a:gd name="T113" fmla="*/ 2147483647 h 468"/>
                <a:gd name="T114" fmla="*/ 0 w 485"/>
                <a:gd name="T115" fmla="*/ 2147483647 h 468"/>
                <a:gd name="T116" fmla="*/ 2147483647 w 485"/>
                <a:gd name="T117" fmla="*/ 2147483647 h 468"/>
                <a:gd name="T118" fmla="*/ 2147483647 w 485"/>
                <a:gd name="T119" fmla="*/ 2147483647 h 468"/>
                <a:gd name="T120" fmla="*/ 2147483647 w 485"/>
                <a:gd name="T121" fmla="*/ 2147483647 h 468"/>
                <a:gd name="T122" fmla="*/ 2147483647 w 485"/>
                <a:gd name="T123" fmla="*/ 2147483647 h 468"/>
                <a:gd name="T124" fmla="*/ 2147483647 w 485"/>
                <a:gd name="T125" fmla="*/ 2147483647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083" name="Freeform 486"/>
            <p:cNvSpPr>
              <a:spLocks/>
            </p:cNvSpPr>
            <p:nvPr>
              <p:custDataLst>
                <p:tags r:id="rId706"/>
              </p:custDataLst>
            </p:nvPr>
          </p:nvSpPr>
          <p:spPr bwMode="auto">
            <a:xfrm>
              <a:off x="4476606" y="2136390"/>
              <a:ext cx="101849" cy="57413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84" name="Freeform 487"/>
            <p:cNvSpPr>
              <a:spLocks/>
            </p:cNvSpPr>
            <p:nvPr>
              <p:custDataLst>
                <p:tags r:id="rId707"/>
              </p:custDataLst>
            </p:nvPr>
          </p:nvSpPr>
          <p:spPr bwMode="auto">
            <a:xfrm>
              <a:off x="4611405" y="2119771"/>
              <a:ext cx="59911" cy="54391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85" name="Freeform 488"/>
            <p:cNvSpPr>
              <a:spLocks/>
            </p:cNvSpPr>
            <p:nvPr>
              <p:custDataLst>
                <p:tags r:id="rId708"/>
              </p:custDataLst>
            </p:nvPr>
          </p:nvSpPr>
          <p:spPr bwMode="auto">
            <a:xfrm>
              <a:off x="4645854" y="2127325"/>
              <a:ext cx="122817" cy="54391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86" name="Freeform 489"/>
            <p:cNvSpPr>
              <a:spLocks/>
            </p:cNvSpPr>
            <p:nvPr>
              <p:custDataLst>
                <p:tags r:id="rId709"/>
              </p:custDataLst>
            </p:nvPr>
          </p:nvSpPr>
          <p:spPr bwMode="auto">
            <a:xfrm>
              <a:off x="5149105" y="2304097"/>
              <a:ext cx="38942" cy="54391"/>
            </a:xfrm>
            <a:custGeom>
              <a:avLst/>
              <a:gdLst>
                <a:gd name="T0" fmla="*/ 2147483647 w 100"/>
                <a:gd name="T1" fmla="*/ 0 h 42"/>
                <a:gd name="T2" fmla="*/ 2147483647 w 100"/>
                <a:gd name="T3" fmla="*/ 2147483647 h 42"/>
                <a:gd name="T4" fmla="*/ 2147483647 w 100"/>
                <a:gd name="T5" fmla="*/ 2147483647 h 42"/>
                <a:gd name="T6" fmla="*/ 2147483647 w 100"/>
                <a:gd name="T7" fmla="*/ 2147483647 h 42"/>
                <a:gd name="T8" fmla="*/ 2147483647 w 100"/>
                <a:gd name="T9" fmla="*/ 2147483647 h 42"/>
                <a:gd name="T10" fmla="*/ 2147483647 w 100"/>
                <a:gd name="T11" fmla="*/ 2147483647 h 42"/>
                <a:gd name="T12" fmla="*/ 2147483647 w 100"/>
                <a:gd name="T13" fmla="*/ 2147483647 h 42"/>
                <a:gd name="T14" fmla="*/ 2147483647 w 100"/>
                <a:gd name="T15" fmla="*/ 2147483647 h 42"/>
                <a:gd name="T16" fmla="*/ 2147483647 w 100"/>
                <a:gd name="T17" fmla="*/ 2147483647 h 42"/>
                <a:gd name="T18" fmla="*/ 2147483647 w 100"/>
                <a:gd name="T19" fmla="*/ 2147483647 h 42"/>
                <a:gd name="T20" fmla="*/ 2147483647 w 100"/>
                <a:gd name="T21" fmla="*/ 2147483647 h 42"/>
                <a:gd name="T22" fmla="*/ 2147483647 w 100"/>
                <a:gd name="T23" fmla="*/ 2147483647 h 42"/>
                <a:gd name="T24" fmla="*/ 2147483647 w 100"/>
                <a:gd name="T25" fmla="*/ 2147483647 h 42"/>
                <a:gd name="T26" fmla="*/ 2147483647 w 100"/>
                <a:gd name="T27" fmla="*/ 2147483647 h 42"/>
                <a:gd name="T28" fmla="*/ 0 w 100"/>
                <a:gd name="T29" fmla="*/ 2147483647 h 42"/>
                <a:gd name="T30" fmla="*/ 2147483647 w 100"/>
                <a:gd name="T31" fmla="*/ 2147483647 h 42"/>
                <a:gd name="T32" fmla="*/ 2147483647 w 100"/>
                <a:gd name="T33" fmla="*/ 2147483647 h 42"/>
                <a:gd name="T34" fmla="*/ 2147483647 w 100"/>
                <a:gd name="T35" fmla="*/ 2147483647 h 42"/>
                <a:gd name="T36" fmla="*/ 2147483647 w 100"/>
                <a:gd name="T37" fmla="*/ 2147483647 h 42"/>
                <a:gd name="T38" fmla="*/ 2147483647 w 100"/>
                <a:gd name="T39" fmla="*/ 2147483647 h 42"/>
                <a:gd name="T40" fmla="*/ 2147483647 w 100"/>
                <a:gd name="T41" fmla="*/ 2147483647 h 42"/>
                <a:gd name="T42" fmla="*/ 2147483647 w 100"/>
                <a:gd name="T43" fmla="*/ 2147483647 h 42"/>
                <a:gd name="T44" fmla="*/ 2147483647 w 100"/>
                <a:gd name="T45" fmla="*/ 2147483647 h 42"/>
                <a:gd name="T46" fmla="*/ 2147483647 w 100"/>
                <a:gd name="T47" fmla="*/ 2147483647 h 42"/>
                <a:gd name="T48" fmla="*/ 2147483647 w 100"/>
                <a:gd name="T49" fmla="*/ 2147483647 h 42"/>
                <a:gd name="T50" fmla="*/ 2147483647 w 100"/>
                <a:gd name="T51" fmla="*/ 0 h 42"/>
                <a:gd name="T52" fmla="*/ 2147483647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87" name="Freeform 490"/>
            <p:cNvSpPr>
              <a:spLocks/>
            </p:cNvSpPr>
            <p:nvPr>
              <p:custDataLst>
                <p:tags r:id="rId710"/>
              </p:custDataLst>
            </p:nvPr>
          </p:nvSpPr>
          <p:spPr bwMode="auto">
            <a:xfrm>
              <a:off x="5063733" y="2169629"/>
              <a:ext cx="14978" cy="55903"/>
            </a:xfrm>
            <a:custGeom>
              <a:avLst/>
              <a:gdLst>
                <a:gd name="T0" fmla="*/ 2147483647 w 40"/>
                <a:gd name="T1" fmla="*/ 2147483647 h 5"/>
                <a:gd name="T2" fmla="*/ 0 w 40"/>
                <a:gd name="T3" fmla="*/ 2147483647 h 5"/>
                <a:gd name="T4" fmla="*/ 2147483647 w 40"/>
                <a:gd name="T5" fmla="*/ 2147483647 h 5"/>
                <a:gd name="T6" fmla="*/ 2147483647 w 40"/>
                <a:gd name="T7" fmla="*/ 2147483647 h 5"/>
                <a:gd name="T8" fmla="*/ 2147483647 w 40"/>
                <a:gd name="T9" fmla="*/ 0 h 5"/>
                <a:gd name="T10" fmla="*/ 2147483647 w 40"/>
                <a:gd name="T11" fmla="*/ 0 h 5"/>
                <a:gd name="T12" fmla="*/ 2147483647 w 40"/>
                <a:gd name="T13" fmla="*/ 0 h 5"/>
                <a:gd name="T14" fmla="*/ 2147483647 w 40"/>
                <a:gd name="T15" fmla="*/ 2147483647 h 5"/>
                <a:gd name="T16" fmla="*/ 2147483647 w 40"/>
                <a:gd name="T17" fmla="*/ 2147483647 h 5"/>
                <a:gd name="T18" fmla="*/ 2147483647 w 40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88" name="Freeform 491"/>
            <p:cNvSpPr>
              <a:spLocks/>
            </p:cNvSpPr>
            <p:nvPr>
              <p:custDataLst>
                <p:tags r:id="rId711"/>
              </p:custDataLst>
            </p:nvPr>
          </p:nvSpPr>
          <p:spPr bwMode="auto">
            <a:xfrm>
              <a:off x="5084701" y="2130347"/>
              <a:ext cx="13479" cy="57413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0 w 33"/>
                <a:gd name="T17" fmla="*/ 2147483647 h 31"/>
                <a:gd name="T18" fmla="*/ 0 w 33"/>
                <a:gd name="T19" fmla="*/ 2147483647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89" name="Freeform 492"/>
            <p:cNvSpPr>
              <a:spLocks/>
            </p:cNvSpPr>
            <p:nvPr>
              <p:custDataLst>
                <p:tags r:id="rId712"/>
              </p:custDataLst>
            </p:nvPr>
          </p:nvSpPr>
          <p:spPr bwMode="auto">
            <a:xfrm>
              <a:off x="5220998" y="2240640"/>
              <a:ext cx="16476" cy="54391"/>
            </a:xfrm>
            <a:custGeom>
              <a:avLst/>
              <a:gdLst>
                <a:gd name="T0" fmla="*/ 2147483647 w 41"/>
                <a:gd name="T1" fmla="*/ 0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2147483647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0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90" name="Freeform 493"/>
            <p:cNvSpPr>
              <a:spLocks/>
            </p:cNvSpPr>
            <p:nvPr>
              <p:custDataLst>
                <p:tags r:id="rId713"/>
              </p:custDataLst>
            </p:nvPr>
          </p:nvSpPr>
          <p:spPr bwMode="auto">
            <a:xfrm>
              <a:off x="5271923" y="2130347"/>
              <a:ext cx="88369" cy="57413"/>
            </a:xfrm>
            <a:custGeom>
              <a:avLst/>
              <a:gdLst>
                <a:gd name="T0" fmla="*/ 2147483647 w 213"/>
                <a:gd name="T1" fmla="*/ 0 h 62"/>
                <a:gd name="T2" fmla="*/ 2147483647 w 213"/>
                <a:gd name="T3" fmla="*/ 0 h 62"/>
                <a:gd name="T4" fmla="*/ 2147483647 w 213"/>
                <a:gd name="T5" fmla="*/ 2147483647 h 62"/>
                <a:gd name="T6" fmla="*/ 2147483647 w 213"/>
                <a:gd name="T7" fmla="*/ 2147483647 h 62"/>
                <a:gd name="T8" fmla="*/ 2147483647 w 213"/>
                <a:gd name="T9" fmla="*/ 2147483647 h 62"/>
                <a:gd name="T10" fmla="*/ 2147483647 w 213"/>
                <a:gd name="T11" fmla="*/ 2147483647 h 62"/>
                <a:gd name="T12" fmla="*/ 2147483647 w 213"/>
                <a:gd name="T13" fmla="*/ 2147483647 h 62"/>
                <a:gd name="T14" fmla="*/ 2147483647 w 213"/>
                <a:gd name="T15" fmla="*/ 2147483647 h 62"/>
                <a:gd name="T16" fmla="*/ 2147483647 w 213"/>
                <a:gd name="T17" fmla="*/ 2147483647 h 62"/>
                <a:gd name="T18" fmla="*/ 2147483647 w 213"/>
                <a:gd name="T19" fmla="*/ 2147483647 h 62"/>
                <a:gd name="T20" fmla="*/ 2147483647 w 213"/>
                <a:gd name="T21" fmla="*/ 2147483647 h 62"/>
                <a:gd name="T22" fmla="*/ 2147483647 w 213"/>
                <a:gd name="T23" fmla="*/ 2147483647 h 62"/>
                <a:gd name="T24" fmla="*/ 2147483647 w 213"/>
                <a:gd name="T25" fmla="*/ 2147483647 h 62"/>
                <a:gd name="T26" fmla="*/ 2147483647 w 213"/>
                <a:gd name="T27" fmla="*/ 2147483647 h 62"/>
                <a:gd name="T28" fmla="*/ 2147483647 w 213"/>
                <a:gd name="T29" fmla="*/ 2147483647 h 62"/>
                <a:gd name="T30" fmla="*/ 2147483647 w 213"/>
                <a:gd name="T31" fmla="*/ 2147483647 h 62"/>
                <a:gd name="T32" fmla="*/ 2147483647 w 213"/>
                <a:gd name="T33" fmla="*/ 2147483647 h 62"/>
                <a:gd name="T34" fmla="*/ 2147483647 w 213"/>
                <a:gd name="T35" fmla="*/ 2147483647 h 62"/>
                <a:gd name="T36" fmla="*/ 2147483647 w 213"/>
                <a:gd name="T37" fmla="*/ 2147483647 h 62"/>
                <a:gd name="T38" fmla="*/ 2147483647 w 213"/>
                <a:gd name="T39" fmla="*/ 2147483647 h 62"/>
                <a:gd name="T40" fmla="*/ 2147483647 w 213"/>
                <a:gd name="T41" fmla="*/ 2147483647 h 62"/>
                <a:gd name="T42" fmla="*/ 2147483647 w 213"/>
                <a:gd name="T43" fmla="*/ 2147483647 h 62"/>
                <a:gd name="T44" fmla="*/ 2147483647 w 213"/>
                <a:gd name="T45" fmla="*/ 2147483647 h 62"/>
                <a:gd name="T46" fmla="*/ 2147483647 w 213"/>
                <a:gd name="T47" fmla="*/ 2147483647 h 62"/>
                <a:gd name="T48" fmla="*/ 2147483647 w 213"/>
                <a:gd name="T49" fmla="*/ 2147483647 h 62"/>
                <a:gd name="T50" fmla="*/ 2147483647 w 213"/>
                <a:gd name="T51" fmla="*/ 2147483647 h 62"/>
                <a:gd name="T52" fmla="*/ 0 w 213"/>
                <a:gd name="T53" fmla="*/ 2147483647 h 62"/>
                <a:gd name="T54" fmla="*/ 2147483647 w 213"/>
                <a:gd name="T55" fmla="*/ 2147483647 h 62"/>
                <a:gd name="T56" fmla="*/ 2147483647 w 213"/>
                <a:gd name="T57" fmla="*/ 2147483647 h 62"/>
                <a:gd name="T58" fmla="*/ 2147483647 w 213"/>
                <a:gd name="T59" fmla="*/ 2147483647 h 62"/>
                <a:gd name="T60" fmla="*/ 2147483647 w 213"/>
                <a:gd name="T61" fmla="*/ 2147483647 h 62"/>
                <a:gd name="T62" fmla="*/ 2147483647 w 213"/>
                <a:gd name="T63" fmla="*/ 2147483647 h 62"/>
                <a:gd name="T64" fmla="*/ 2147483647 w 213"/>
                <a:gd name="T65" fmla="*/ 2147483647 h 62"/>
                <a:gd name="T66" fmla="*/ 2147483647 w 213"/>
                <a:gd name="T67" fmla="*/ 2147483647 h 62"/>
                <a:gd name="T68" fmla="*/ 2147483647 w 213"/>
                <a:gd name="T69" fmla="*/ 2147483647 h 62"/>
                <a:gd name="T70" fmla="*/ 2147483647 w 213"/>
                <a:gd name="T71" fmla="*/ 2147483647 h 62"/>
                <a:gd name="T72" fmla="*/ 2147483647 w 213"/>
                <a:gd name="T73" fmla="*/ 2147483647 h 62"/>
                <a:gd name="T74" fmla="*/ 2147483647 w 213"/>
                <a:gd name="T75" fmla="*/ 0 h 62"/>
                <a:gd name="T76" fmla="*/ 2147483647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91" name="Freeform 494"/>
            <p:cNvSpPr>
              <a:spLocks/>
            </p:cNvSpPr>
            <p:nvPr>
              <p:custDataLst>
                <p:tags r:id="rId714"/>
              </p:custDataLst>
            </p:nvPr>
          </p:nvSpPr>
          <p:spPr bwMode="auto">
            <a:xfrm>
              <a:off x="5328838" y="2154521"/>
              <a:ext cx="97356" cy="57413"/>
            </a:xfrm>
            <a:custGeom>
              <a:avLst/>
              <a:gdLst>
                <a:gd name="T0" fmla="*/ 2147483647 w 239"/>
                <a:gd name="T1" fmla="*/ 0 h 56"/>
                <a:gd name="T2" fmla="*/ 2147483647 w 239"/>
                <a:gd name="T3" fmla="*/ 2147483647 h 56"/>
                <a:gd name="T4" fmla="*/ 2147483647 w 239"/>
                <a:gd name="T5" fmla="*/ 2147483647 h 56"/>
                <a:gd name="T6" fmla="*/ 2147483647 w 239"/>
                <a:gd name="T7" fmla="*/ 2147483647 h 56"/>
                <a:gd name="T8" fmla="*/ 2147483647 w 239"/>
                <a:gd name="T9" fmla="*/ 2147483647 h 56"/>
                <a:gd name="T10" fmla="*/ 2147483647 w 239"/>
                <a:gd name="T11" fmla="*/ 2147483647 h 56"/>
                <a:gd name="T12" fmla="*/ 2147483647 w 239"/>
                <a:gd name="T13" fmla="*/ 2147483647 h 56"/>
                <a:gd name="T14" fmla="*/ 2147483647 w 239"/>
                <a:gd name="T15" fmla="*/ 2147483647 h 56"/>
                <a:gd name="T16" fmla="*/ 0 w 239"/>
                <a:gd name="T17" fmla="*/ 2147483647 h 56"/>
                <a:gd name="T18" fmla="*/ 2147483647 w 239"/>
                <a:gd name="T19" fmla="*/ 2147483647 h 56"/>
                <a:gd name="T20" fmla="*/ 2147483647 w 239"/>
                <a:gd name="T21" fmla="*/ 2147483647 h 56"/>
                <a:gd name="T22" fmla="*/ 2147483647 w 239"/>
                <a:gd name="T23" fmla="*/ 2147483647 h 56"/>
                <a:gd name="T24" fmla="*/ 2147483647 w 239"/>
                <a:gd name="T25" fmla="*/ 2147483647 h 56"/>
                <a:gd name="T26" fmla="*/ 2147483647 w 239"/>
                <a:gd name="T27" fmla="*/ 2147483647 h 56"/>
                <a:gd name="T28" fmla="*/ 2147483647 w 239"/>
                <a:gd name="T29" fmla="*/ 2147483647 h 56"/>
                <a:gd name="T30" fmla="*/ 2147483647 w 239"/>
                <a:gd name="T31" fmla="*/ 2147483647 h 56"/>
                <a:gd name="T32" fmla="*/ 2147483647 w 239"/>
                <a:gd name="T33" fmla="*/ 2147483647 h 56"/>
                <a:gd name="T34" fmla="*/ 2147483647 w 239"/>
                <a:gd name="T35" fmla="*/ 2147483647 h 56"/>
                <a:gd name="T36" fmla="*/ 2147483647 w 239"/>
                <a:gd name="T37" fmla="*/ 2147483647 h 56"/>
                <a:gd name="T38" fmla="*/ 2147483647 w 239"/>
                <a:gd name="T39" fmla="*/ 2147483647 h 56"/>
                <a:gd name="T40" fmla="*/ 2147483647 w 239"/>
                <a:gd name="T41" fmla="*/ 2147483647 h 56"/>
                <a:gd name="T42" fmla="*/ 2147483647 w 239"/>
                <a:gd name="T43" fmla="*/ 2147483647 h 56"/>
                <a:gd name="T44" fmla="*/ 2147483647 w 239"/>
                <a:gd name="T45" fmla="*/ 2147483647 h 56"/>
                <a:gd name="T46" fmla="*/ 2147483647 w 239"/>
                <a:gd name="T47" fmla="*/ 2147483647 h 56"/>
                <a:gd name="T48" fmla="*/ 2147483647 w 239"/>
                <a:gd name="T49" fmla="*/ 2147483647 h 56"/>
                <a:gd name="T50" fmla="*/ 2147483647 w 239"/>
                <a:gd name="T51" fmla="*/ 2147483647 h 56"/>
                <a:gd name="T52" fmla="*/ 2147483647 w 239"/>
                <a:gd name="T53" fmla="*/ 2147483647 h 56"/>
                <a:gd name="T54" fmla="*/ 2147483647 w 239"/>
                <a:gd name="T55" fmla="*/ 2147483647 h 56"/>
                <a:gd name="T56" fmla="*/ 2147483647 w 239"/>
                <a:gd name="T57" fmla="*/ 2147483647 h 56"/>
                <a:gd name="T58" fmla="*/ 2147483647 w 239"/>
                <a:gd name="T59" fmla="*/ 2147483647 h 56"/>
                <a:gd name="T60" fmla="*/ 2147483647 w 239"/>
                <a:gd name="T61" fmla="*/ 2147483647 h 56"/>
                <a:gd name="T62" fmla="*/ 2147483647 w 239"/>
                <a:gd name="T63" fmla="*/ 2147483647 h 56"/>
                <a:gd name="T64" fmla="*/ 2147483647 w 239"/>
                <a:gd name="T65" fmla="*/ 2147483647 h 56"/>
                <a:gd name="T66" fmla="*/ 2147483647 w 239"/>
                <a:gd name="T67" fmla="*/ 2147483647 h 56"/>
                <a:gd name="T68" fmla="*/ 2147483647 w 239"/>
                <a:gd name="T69" fmla="*/ 2147483647 h 56"/>
                <a:gd name="T70" fmla="*/ 2147483647 w 239"/>
                <a:gd name="T71" fmla="*/ 2147483647 h 56"/>
                <a:gd name="T72" fmla="*/ 2147483647 w 239"/>
                <a:gd name="T73" fmla="*/ 2147483647 h 56"/>
                <a:gd name="T74" fmla="*/ 2147483647 w 239"/>
                <a:gd name="T75" fmla="*/ 2147483647 h 56"/>
                <a:gd name="T76" fmla="*/ 2147483647 w 239"/>
                <a:gd name="T77" fmla="*/ 2147483647 h 56"/>
                <a:gd name="T78" fmla="*/ 2147483647 w 239"/>
                <a:gd name="T79" fmla="*/ 2147483647 h 56"/>
                <a:gd name="T80" fmla="*/ 2147483647 w 239"/>
                <a:gd name="T81" fmla="*/ 2147483647 h 56"/>
                <a:gd name="T82" fmla="*/ 2147483647 w 239"/>
                <a:gd name="T83" fmla="*/ 2147483647 h 56"/>
                <a:gd name="T84" fmla="*/ 2147483647 w 239"/>
                <a:gd name="T85" fmla="*/ 2147483647 h 56"/>
                <a:gd name="T86" fmla="*/ 2147483647 w 239"/>
                <a:gd name="T87" fmla="*/ 0 h 56"/>
                <a:gd name="T88" fmla="*/ 2147483647 w 239"/>
                <a:gd name="T89" fmla="*/ 2147483647 h 56"/>
                <a:gd name="T90" fmla="*/ 2147483647 w 239"/>
                <a:gd name="T91" fmla="*/ 2147483647 h 56"/>
                <a:gd name="T92" fmla="*/ 2147483647 w 239"/>
                <a:gd name="T93" fmla="*/ 2147483647 h 56"/>
                <a:gd name="T94" fmla="*/ 2147483647 w 239"/>
                <a:gd name="T95" fmla="*/ 2147483647 h 56"/>
                <a:gd name="T96" fmla="*/ 2147483647 w 239"/>
                <a:gd name="T97" fmla="*/ 2147483647 h 56"/>
                <a:gd name="T98" fmla="*/ 2147483647 w 239"/>
                <a:gd name="T99" fmla="*/ 2147483647 h 56"/>
                <a:gd name="T100" fmla="*/ 2147483647 w 239"/>
                <a:gd name="T101" fmla="*/ 2147483647 h 56"/>
                <a:gd name="T102" fmla="*/ 2147483647 w 239"/>
                <a:gd name="T103" fmla="*/ 2147483647 h 56"/>
                <a:gd name="T104" fmla="*/ 2147483647 w 239"/>
                <a:gd name="T105" fmla="*/ 2147483647 h 56"/>
                <a:gd name="T106" fmla="*/ 2147483647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92" name="Freeform 495"/>
            <p:cNvSpPr>
              <a:spLocks/>
            </p:cNvSpPr>
            <p:nvPr>
              <p:custDataLst>
                <p:tags r:id="rId715"/>
              </p:custDataLst>
            </p:nvPr>
          </p:nvSpPr>
          <p:spPr bwMode="auto">
            <a:xfrm>
              <a:off x="5439673" y="2168119"/>
              <a:ext cx="77884" cy="54391"/>
            </a:xfrm>
            <a:custGeom>
              <a:avLst/>
              <a:gdLst>
                <a:gd name="T0" fmla="*/ 2147483647 w 187"/>
                <a:gd name="T1" fmla="*/ 2147483647 h 80"/>
                <a:gd name="T2" fmla="*/ 2147483647 w 187"/>
                <a:gd name="T3" fmla="*/ 0 h 80"/>
                <a:gd name="T4" fmla="*/ 2147483647 w 187"/>
                <a:gd name="T5" fmla="*/ 2147483647 h 80"/>
                <a:gd name="T6" fmla="*/ 2147483647 w 187"/>
                <a:gd name="T7" fmla="*/ 2147483647 h 80"/>
                <a:gd name="T8" fmla="*/ 2147483647 w 187"/>
                <a:gd name="T9" fmla="*/ 2147483647 h 80"/>
                <a:gd name="T10" fmla="*/ 2147483647 w 187"/>
                <a:gd name="T11" fmla="*/ 2147483647 h 80"/>
                <a:gd name="T12" fmla="*/ 2147483647 w 187"/>
                <a:gd name="T13" fmla="*/ 2147483647 h 80"/>
                <a:gd name="T14" fmla="*/ 2147483647 w 187"/>
                <a:gd name="T15" fmla="*/ 2147483647 h 80"/>
                <a:gd name="T16" fmla="*/ 2147483647 w 187"/>
                <a:gd name="T17" fmla="*/ 2147483647 h 80"/>
                <a:gd name="T18" fmla="*/ 2147483647 w 187"/>
                <a:gd name="T19" fmla="*/ 2147483647 h 80"/>
                <a:gd name="T20" fmla="*/ 2147483647 w 187"/>
                <a:gd name="T21" fmla="*/ 2147483647 h 80"/>
                <a:gd name="T22" fmla="*/ 2147483647 w 187"/>
                <a:gd name="T23" fmla="*/ 2147483647 h 80"/>
                <a:gd name="T24" fmla="*/ 2147483647 w 187"/>
                <a:gd name="T25" fmla="*/ 2147483647 h 80"/>
                <a:gd name="T26" fmla="*/ 2147483647 w 187"/>
                <a:gd name="T27" fmla="*/ 2147483647 h 80"/>
                <a:gd name="T28" fmla="*/ 2147483647 w 187"/>
                <a:gd name="T29" fmla="*/ 2147483647 h 80"/>
                <a:gd name="T30" fmla="*/ 2147483647 w 187"/>
                <a:gd name="T31" fmla="*/ 2147483647 h 80"/>
                <a:gd name="T32" fmla="*/ 2147483647 w 187"/>
                <a:gd name="T33" fmla="*/ 2147483647 h 80"/>
                <a:gd name="T34" fmla="*/ 2147483647 w 187"/>
                <a:gd name="T35" fmla="*/ 2147483647 h 80"/>
                <a:gd name="T36" fmla="*/ 2147483647 w 187"/>
                <a:gd name="T37" fmla="*/ 2147483647 h 80"/>
                <a:gd name="T38" fmla="*/ 2147483647 w 187"/>
                <a:gd name="T39" fmla="*/ 2147483647 h 80"/>
                <a:gd name="T40" fmla="*/ 2147483647 w 187"/>
                <a:gd name="T41" fmla="*/ 2147483647 h 80"/>
                <a:gd name="T42" fmla="*/ 2147483647 w 187"/>
                <a:gd name="T43" fmla="*/ 2147483647 h 80"/>
                <a:gd name="T44" fmla="*/ 2147483647 w 187"/>
                <a:gd name="T45" fmla="*/ 2147483647 h 80"/>
                <a:gd name="T46" fmla="*/ 2147483647 w 187"/>
                <a:gd name="T47" fmla="*/ 2147483647 h 80"/>
                <a:gd name="T48" fmla="*/ 2147483647 w 187"/>
                <a:gd name="T49" fmla="*/ 2147483647 h 80"/>
                <a:gd name="T50" fmla="*/ 2147483647 w 187"/>
                <a:gd name="T51" fmla="*/ 2147483647 h 80"/>
                <a:gd name="T52" fmla="*/ 2147483647 w 187"/>
                <a:gd name="T53" fmla="*/ 2147483647 h 80"/>
                <a:gd name="T54" fmla="*/ 2147483647 w 187"/>
                <a:gd name="T55" fmla="*/ 2147483647 h 80"/>
                <a:gd name="T56" fmla="*/ 2147483647 w 187"/>
                <a:gd name="T57" fmla="*/ 2147483647 h 80"/>
                <a:gd name="T58" fmla="*/ 2147483647 w 187"/>
                <a:gd name="T59" fmla="*/ 2147483647 h 80"/>
                <a:gd name="T60" fmla="*/ 2147483647 w 187"/>
                <a:gd name="T61" fmla="*/ 2147483647 h 80"/>
                <a:gd name="T62" fmla="*/ 2147483647 w 187"/>
                <a:gd name="T63" fmla="*/ 2147483647 h 80"/>
                <a:gd name="T64" fmla="*/ 2147483647 w 187"/>
                <a:gd name="T65" fmla="*/ 2147483647 h 80"/>
                <a:gd name="T66" fmla="*/ 0 w 187"/>
                <a:gd name="T67" fmla="*/ 2147483647 h 80"/>
                <a:gd name="T68" fmla="*/ 2147483647 w 187"/>
                <a:gd name="T69" fmla="*/ 2147483647 h 80"/>
                <a:gd name="T70" fmla="*/ 2147483647 w 187"/>
                <a:gd name="T71" fmla="*/ 2147483647 h 80"/>
                <a:gd name="T72" fmla="*/ 2147483647 w 187"/>
                <a:gd name="T73" fmla="*/ 2147483647 h 80"/>
                <a:gd name="T74" fmla="*/ 2147483647 w 187"/>
                <a:gd name="T75" fmla="*/ 2147483647 h 80"/>
                <a:gd name="T76" fmla="*/ 2147483647 w 187"/>
                <a:gd name="T77" fmla="*/ 2147483647 h 80"/>
                <a:gd name="T78" fmla="*/ 2147483647 w 187"/>
                <a:gd name="T79" fmla="*/ 2147483647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93" name="Freeform 496"/>
            <p:cNvSpPr>
              <a:spLocks/>
            </p:cNvSpPr>
            <p:nvPr>
              <p:custDataLst>
                <p:tags r:id="rId716"/>
              </p:custDataLst>
            </p:nvPr>
          </p:nvSpPr>
          <p:spPr bwMode="auto">
            <a:xfrm>
              <a:off x="5936934" y="2287477"/>
              <a:ext cx="74889" cy="55903"/>
            </a:xfrm>
            <a:custGeom>
              <a:avLst/>
              <a:gdLst>
                <a:gd name="T0" fmla="*/ 2147483647 w 183"/>
                <a:gd name="T1" fmla="*/ 0 h 73"/>
                <a:gd name="T2" fmla="*/ 2147483647 w 183"/>
                <a:gd name="T3" fmla="*/ 0 h 73"/>
                <a:gd name="T4" fmla="*/ 2147483647 w 183"/>
                <a:gd name="T5" fmla="*/ 2147483647 h 73"/>
                <a:gd name="T6" fmla="*/ 2147483647 w 183"/>
                <a:gd name="T7" fmla="*/ 2147483647 h 73"/>
                <a:gd name="T8" fmla="*/ 2147483647 w 183"/>
                <a:gd name="T9" fmla="*/ 2147483647 h 73"/>
                <a:gd name="T10" fmla="*/ 2147483647 w 183"/>
                <a:gd name="T11" fmla="*/ 2147483647 h 73"/>
                <a:gd name="T12" fmla="*/ 2147483647 w 183"/>
                <a:gd name="T13" fmla="*/ 2147483647 h 73"/>
                <a:gd name="T14" fmla="*/ 2147483647 w 183"/>
                <a:gd name="T15" fmla="*/ 2147483647 h 73"/>
                <a:gd name="T16" fmla="*/ 2147483647 w 183"/>
                <a:gd name="T17" fmla="*/ 2147483647 h 73"/>
                <a:gd name="T18" fmla="*/ 2147483647 w 183"/>
                <a:gd name="T19" fmla="*/ 2147483647 h 73"/>
                <a:gd name="T20" fmla="*/ 2147483647 w 183"/>
                <a:gd name="T21" fmla="*/ 2147483647 h 73"/>
                <a:gd name="T22" fmla="*/ 2147483647 w 183"/>
                <a:gd name="T23" fmla="*/ 2147483647 h 73"/>
                <a:gd name="T24" fmla="*/ 2147483647 w 183"/>
                <a:gd name="T25" fmla="*/ 2147483647 h 73"/>
                <a:gd name="T26" fmla="*/ 2147483647 w 183"/>
                <a:gd name="T27" fmla="*/ 2147483647 h 73"/>
                <a:gd name="T28" fmla="*/ 2147483647 w 183"/>
                <a:gd name="T29" fmla="*/ 2147483647 h 73"/>
                <a:gd name="T30" fmla="*/ 2147483647 w 183"/>
                <a:gd name="T31" fmla="*/ 2147483647 h 73"/>
                <a:gd name="T32" fmla="*/ 2147483647 w 183"/>
                <a:gd name="T33" fmla="*/ 2147483647 h 73"/>
                <a:gd name="T34" fmla="*/ 2147483647 w 183"/>
                <a:gd name="T35" fmla="*/ 2147483647 h 73"/>
                <a:gd name="T36" fmla="*/ 2147483647 w 183"/>
                <a:gd name="T37" fmla="*/ 2147483647 h 73"/>
                <a:gd name="T38" fmla="*/ 2147483647 w 183"/>
                <a:gd name="T39" fmla="*/ 2147483647 h 73"/>
                <a:gd name="T40" fmla="*/ 2147483647 w 183"/>
                <a:gd name="T41" fmla="*/ 2147483647 h 73"/>
                <a:gd name="T42" fmla="*/ 2147483647 w 183"/>
                <a:gd name="T43" fmla="*/ 2147483647 h 73"/>
                <a:gd name="T44" fmla="*/ 2147483647 w 183"/>
                <a:gd name="T45" fmla="*/ 2147483647 h 73"/>
                <a:gd name="T46" fmla="*/ 2147483647 w 183"/>
                <a:gd name="T47" fmla="*/ 2147483647 h 73"/>
                <a:gd name="T48" fmla="*/ 2147483647 w 183"/>
                <a:gd name="T49" fmla="*/ 2147483647 h 73"/>
                <a:gd name="T50" fmla="*/ 0 w 183"/>
                <a:gd name="T51" fmla="*/ 2147483647 h 73"/>
                <a:gd name="T52" fmla="*/ 2147483647 w 183"/>
                <a:gd name="T53" fmla="*/ 2147483647 h 73"/>
                <a:gd name="T54" fmla="*/ 2147483647 w 183"/>
                <a:gd name="T55" fmla="*/ 2147483647 h 73"/>
                <a:gd name="T56" fmla="*/ 2147483647 w 183"/>
                <a:gd name="T57" fmla="*/ 2147483647 h 73"/>
                <a:gd name="T58" fmla="*/ 2147483647 w 183"/>
                <a:gd name="T59" fmla="*/ 2147483647 h 73"/>
                <a:gd name="T60" fmla="*/ 2147483647 w 183"/>
                <a:gd name="T61" fmla="*/ 2147483647 h 73"/>
                <a:gd name="T62" fmla="*/ 2147483647 w 183"/>
                <a:gd name="T63" fmla="*/ 0 h 73"/>
                <a:gd name="T64" fmla="*/ 2147483647 w 183"/>
                <a:gd name="T65" fmla="*/ 0 h 73"/>
                <a:gd name="T66" fmla="*/ 214748364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94" name="Freeform 497"/>
            <p:cNvSpPr>
              <a:spLocks/>
            </p:cNvSpPr>
            <p:nvPr>
              <p:custDataLst>
                <p:tags r:id="rId717"/>
              </p:custDataLst>
            </p:nvPr>
          </p:nvSpPr>
          <p:spPr bwMode="auto">
            <a:xfrm>
              <a:off x="5999840" y="2304097"/>
              <a:ext cx="31454" cy="54391"/>
            </a:xfrm>
            <a:custGeom>
              <a:avLst/>
              <a:gdLst>
                <a:gd name="T0" fmla="*/ 0 w 79"/>
                <a:gd name="T1" fmla="*/ 2147483647 h 42"/>
                <a:gd name="T2" fmla="*/ 2147483647 w 79"/>
                <a:gd name="T3" fmla="*/ 2147483647 h 42"/>
                <a:gd name="T4" fmla="*/ 2147483647 w 79"/>
                <a:gd name="T5" fmla="*/ 2147483647 h 42"/>
                <a:gd name="T6" fmla="*/ 2147483647 w 79"/>
                <a:gd name="T7" fmla="*/ 0 h 42"/>
                <a:gd name="T8" fmla="*/ 2147483647 w 79"/>
                <a:gd name="T9" fmla="*/ 0 h 42"/>
                <a:gd name="T10" fmla="*/ 2147483647 w 79"/>
                <a:gd name="T11" fmla="*/ 2147483647 h 42"/>
                <a:gd name="T12" fmla="*/ 2147483647 w 79"/>
                <a:gd name="T13" fmla="*/ 2147483647 h 42"/>
                <a:gd name="T14" fmla="*/ 2147483647 w 79"/>
                <a:gd name="T15" fmla="*/ 2147483647 h 42"/>
                <a:gd name="T16" fmla="*/ 2147483647 w 79"/>
                <a:gd name="T17" fmla="*/ 2147483647 h 42"/>
                <a:gd name="T18" fmla="*/ 2147483647 w 79"/>
                <a:gd name="T19" fmla="*/ 2147483647 h 42"/>
                <a:gd name="T20" fmla="*/ 2147483647 w 79"/>
                <a:gd name="T21" fmla="*/ 2147483647 h 42"/>
                <a:gd name="T22" fmla="*/ 2147483647 w 79"/>
                <a:gd name="T23" fmla="*/ 2147483647 h 42"/>
                <a:gd name="T24" fmla="*/ 2147483647 w 79"/>
                <a:gd name="T25" fmla="*/ 2147483647 h 42"/>
                <a:gd name="T26" fmla="*/ 2147483647 w 79"/>
                <a:gd name="T27" fmla="*/ 2147483647 h 42"/>
                <a:gd name="T28" fmla="*/ 2147483647 w 79"/>
                <a:gd name="T29" fmla="*/ 2147483647 h 42"/>
                <a:gd name="T30" fmla="*/ 2147483647 w 79"/>
                <a:gd name="T31" fmla="*/ 2147483647 h 42"/>
                <a:gd name="T32" fmla="*/ 2147483647 w 79"/>
                <a:gd name="T33" fmla="*/ 2147483647 h 42"/>
                <a:gd name="T34" fmla="*/ 2147483647 w 79"/>
                <a:gd name="T35" fmla="*/ 2147483647 h 42"/>
                <a:gd name="T36" fmla="*/ 2147483647 w 79"/>
                <a:gd name="T37" fmla="*/ 2147483647 h 42"/>
                <a:gd name="T38" fmla="*/ 2147483647 w 79"/>
                <a:gd name="T39" fmla="*/ 2147483647 h 42"/>
                <a:gd name="T40" fmla="*/ 2147483647 w 79"/>
                <a:gd name="T41" fmla="*/ 2147483647 h 42"/>
                <a:gd name="T42" fmla="*/ 2147483647 w 79"/>
                <a:gd name="T43" fmla="*/ 2147483647 h 42"/>
                <a:gd name="T44" fmla="*/ 2147483647 w 79"/>
                <a:gd name="T45" fmla="*/ 2147483647 h 42"/>
                <a:gd name="T46" fmla="*/ 0 w 79"/>
                <a:gd name="T47" fmla="*/ 2147483647 h 42"/>
                <a:gd name="T48" fmla="*/ 0 w 79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95" name="Freeform 498"/>
            <p:cNvSpPr>
              <a:spLocks/>
            </p:cNvSpPr>
            <p:nvPr>
              <p:custDataLst>
                <p:tags r:id="rId718"/>
              </p:custDataLst>
            </p:nvPr>
          </p:nvSpPr>
          <p:spPr bwMode="auto">
            <a:xfrm>
              <a:off x="6028298" y="2314672"/>
              <a:ext cx="49426" cy="55903"/>
            </a:xfrm>
            <a:custGeom>
              <a:avLst/>
              <a:gdLst>
                <a:gd name="T0" fmla="*/ 2147483647 w 113"/>
                <a:gd name="T1" fmla="*/ 2147483647 h 52"/>
                <a:gd name="T2" fmla="*/ 2147483647 w 113"/>
                <a:gd name="T3" fmla="*/ 2147483647 h 52"/>
                <a:gd name="T4" fmla="*/ 2147483647 w 113"/>
                <a:gd name="T5" fmla="*/ 2147483647 h 52"/>
                <a:gd name="T6" fmla="*/ 2147483647 w 113"/>
                <a:gd name="T7" fmla="*/ 2147483647 h 52"/>
                <a:gd name="T8" fmla="*/ 2147483647 w 113"/>
                <a:gd name="T9" fmla="*/ 2147483647 h 52"/>
                <a:gd name="T10" fmla="*/ 2147483647 w 113"/>
                <a:gd name="T11" fmla="*/ 2147483647 h 52"/>
                <a:gd name="T12" fmla="*/ 2147483647 w 113"/>
                <a:gd name="T13" fmla="*/ 2147483647 h 52"/>
                <a:gd name="T14" fmla="*/ 2147483647 w 113"/>
                <a:gd name="T15" fmla="*/ 2147483647 h 52"/>
                <a:gd name="T16" fmla="*/ 2147483647 w 113"/>
                <a:gd name="T17" fmla="*/ 2147483647 h 52"/>
                <a:gd name="T18" fmla="*/ 2147483647 w 113"/>
                <a:gd name="T19" fmla="*/ 2147483647 h 52"/>
                <a:gd name="T20" fmla="*/ 2147483647 w 113"/>
                <a:gd name="T21" fmla="*/ 2147483647 h 52"/>
                <a:gd name="T22" fmla="*/ 2147483647 w 113"/>
                <a:gd name="T23" fmla="*/ 2147483647 h 52"/>
                <a:gd name="T24" fmla="*/ 2147483647 w 113"/>
                <a:gd name="T25" fmla="*/ 2147483647 h 52"/>
                <a:gd name="T26" fmla="*/ 2147483647 w 113"/>
                <a:gd name="T27" fmla="*/ 2147483647 h 52"/>
                <a:gd name="T28" fmla="*/ 2147483647 w 113"/>
                <a:gd name="T29" fmla="*/ 2147483647 h 52"/>
                <a:gd name="T30" fmla="*/ 2147483647 w 113"/>
                <a:gd name="T31" fmla="*/ 2147483647 h 52"/>
                <a:gd name="T32" fmla="*/ 2147483647 w 113"/>
                <a:gd name="T33" fmla="*/ 2147483647 h 52"/>
                <a:gd name="T34" fmla="*/ 2147483647 w 113"/>
                <a:gd name="T35" fmla="*/ 2147483647 h 52"/>
                <a:gd name="T36" fmla="*/ 0 w 113"/>
                <a:gd name="T37" fmla="*/ 2147483647 h 52"/>
                <a:gd name="T38" fmla="*/ 2147483647 w 113"/>
                <a:gd name="T39" fmla="*/ 2147483647 h 52"/>
                <a:gd name="T40" fmla="*/ 2147483647 w 113"/>
                <a:gd name="T41" fmla="*/ 2147483647 h 52"/>
                <a:gd name="T42" fmla="*/ 2147483647 w 113"/>
                <a:gd name="T43" fmla="*/ 2147483647 h 52"/>
                <a:gd name="T44" fmla="*/ 2147483647 w 113"/>
                <a:gd name="T45" fmla="*/ 2147483647 h 52"/>
                <a:gd name="T46" fmla="*/ 2147483647 w 113"/>
                <a:gd name="T47" fmla="*/ 2147483647 h 52"/>
                <a:gd name="T48" fmla="*/ 2147483647 w 113"/>
                <a:gd name="T49" fmla="*/ 2147483647 h 52"/>
                <a:gd name="T50" fmla="*/ 2147483647 w 113"/>
                <a:gd name="T51" fmla="*/ 2147483647 h 52"/>
                <a:gd name="T52" fmla="*/ 2147483647 w 113"/>
                <a:gd name="T53" fmla="*/ 0 h 52"/>
                <a:gd name="T54" fmla="*/ 2147483647 w 113"/>
                <a:gd name="T55" fmla="*/ 0 h 52"/>
                <a:gd name="T56" fmla="*/ 2147483647 w 113"/>
                <a:gd name="T57" fmla="*/ 2147483647 h 52"/>
                <a:gd name="T58" fmla="*/ 2147483647 w 113"/>
                <a:gd name="T59" fmla="*/ 2147483647 h 52"/>
                <a:gd name="T60" fmla="*/ 2147483647 w 113"/>
                <a:gd name="T61" fmla="*/ 2147483647 h 52"/>
                <a:gd name="T62" fmla="*/ 2147483647 w 113"/>
                <a:gd name="T63" fmla="*/ 2147483647 h 52"/>
                <a:gd name="T64" fmla="*/ 2147483647 w 113"/>
                <a:gd name="T65" fmla="*/ 2147483647 h 52"/>
                <a:gd name="T66" fmla="*/ 2147483647 w 113"/>
                <a:gd name="T67" fmla="*/ 2147483647 h 52"/>
                <a:gd name="T68" fmla="*/ 2147483647 w 113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96" name="Freeform 499"/>
            <p:cNvSpPr>
              <a:spLocks/>
            </p:cNvSpPr>
            <p:nvPr>
              <p:custDataLst>
                <p:tags r:id="rId719"/>
              </p:custDataLst>
            </p:nvPr>
          </p:nvSpPr>
          <p:spPr bwMode="auto">
            <a:xfrm>
              <a:off x="5812619" y="2288988"/>
              <a:ext cx="58413" cy="55902"/>
            </a:xfrm>
            <a:custGeom>
              <a:avLst/>
              <a:gdLst>
                <a:gd name="T0" fmla="*/ 0 w 139"/>
                <a:gd name="T1" fmla="*/ 2147483647 h 40"/>
                <a:gd name="T2" fmla="*/ 2147483647 w 139"/>
                <a:gd name="T3" fmla="*/ 2147483647 h 40"/>
                <a:gd name="T4" fmla="*/ 2147483647 w 139"/>
                <a:gd name="T5" fmla="*/ 2147483647 h 40"/>
                <a:gd name="T6" fmla="*/ 2147483647 w 139"/>
                <a:gd name="T7" fmla="*/ 2147483647 h 40"/>
                <a:gd name="T8" fmla="*/ 2147483647 w 139"/>
                <a:gd name="T9" fmla="*/ 2147483647 h 40"/>
                <a:gd name="T10" fmla="*/ 2147483647 w 139"/>
                <a:gd name="T11" fmla="*/ 2147483647 h 40"/>
                <a:gd name="T12" fmla="*/ 2147483647 w 139"/>
                <a:gd name="T13" fmla="*/ 2147483647 h 40"/>
                <a:gd name="T14" fmla="*/ 2147483647 w 139"/>
                <a:gd name="T15" fmla="*/ 0 h 40"/>
                <a:gd name="T16" fmla="*/ 2147483647 w 139"/>
                <a:gd name="T17" fmla="*/ 2147483647 h 40"/>
                <a:gd name="T18" fmla="*/ 2147483647 w 139"/>
                <a:gd name="T19" fmla="*/ 2147483647 h 40"/>
                <a:gd name="T20" fmla="*/ 2147483647 w 139"/>
                <a:gd name="T21" fmla="*/ 2147483647 h 40"/>
                <a:gd name="T22" fmla="*/ 2147483647 w 139"/>
                <a:gd name="T23" fmla="*/ 2147483647 h 40"/>
                <a:gd name="T24" fmla="*/ 2147483647 w 139"/>
                <a:gd name="T25" fmla="*/ 2147483647 h 40"/>
                <a:gd name="T26" fmla="*/ 2147483647 w 139"/>
                <a:gd name="T27" fmla="*/ 2147483647 h 40"/>
                <a:gd name="T28" fmla="*/ 2147483647 w 139"/>
                <a:gd name="T29" fmla="*/ 2147483647 h 40"/>
                <a:gd name="T30" fmla="*/ 2147483647 w 139"/>
                <a:gd name="T31" fmla="*/ 2147483647 h 40"/>
                <a:gd name="T32" fmla="*/ 2147483647 w 139"/>
                <a:gd name="T33" fmla="*/ 2147483647 h 40"/>
                <a:gd name="T34" fmla="*/ 2147483647 w 139"/>
                <a:gd name="T35" fmla="*/ 2147483647 h 40"/>
                <a:gd name="T36" fmla="*/ 2147483647 w 139"/>
                <a:gd name="T37" fmla="*/ 2147483647 h 40"/>
                <a:gd name="T38" fmla="*/ 2147483647 w 139"/>
                <a:gd name="T39" fmla="*/ 2147483647 h 40"/>
                <a:gd name="T40" fmla="*/ 2147483647 w 139"/>
                <a:gd name="T41" fmla="*/ 2147483647 h 40"/>
                <a:gd name="T42" fmla="*/ 0 w 139"/>
                <a:gd name="T43" fmla="*/ 21474836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97" name="Freeform 500"/>
            <p:cNvSpPr>
              <a:spLocks/>
            </p:cNvSpPr>
            <p:nvPr>
              <p:custDataLst>
                <p:tags r:id="rId720"/>
              </p:custDataLst>
            </p:nvPr>
          </p:nvSpPr>
          <p:spPr bwMode="auto">
            <a:xfrm>
              <a:off x="6095698" y="2233086"/>
              <a:ext cx="131804" cy="54391"/>
            </a:xfrm>
            <a:custGeom>
              <a:avLst/>
              <a:gdLst>
                <a:gd name="T0" fmla="*/ 2147483647 w 325"/>
                <a:gd name="T1" fmla="*/ 2147483647 h 71"/>
                <a:gd name="T2" fmla="*/ 2147483647 w 325"/>
                <a:gd name="T3" fmla="*/ 2147483647 h 71"/>
                <a:gd name="T4" fmla="*/ 2147483647 w 325"/>
                <a:gd name="T5" fmla="*/ 0 h 71"/>
                <a:gd name="T6" fmla="*/ 2147483647 w 325"/>
                <a:gd name="T7" fmla="*/ 2147483647 h 71"/>
                <a:gd name="T8" fmla="*/ 2147483647 w 325"/>
                <a:gd name="T9" fmla="*/ 2147483647 h 71"/>
                <a:gd name="T10" fmla="*/ 2147483647 w 325"/>
                <a:gd name="T11" fmla="*/ 2147483647 h 71"/>
                <a:gd name="T12" fmla="*/ 2147483647 w 325"/>
                <a:gd name="T13" fmla="*/ 2147483647 h 71"/>
                <a:gd name="T14" fmla="*/ 2147483647 w 325"/>
                <a:gd name="T15" fmla="*/ 2147483647 h 71"/>
                <a:gd name="T16" fmla="*/ 2147483647 w 325"/>
                <a:gd name="T17" fmla="*/ 2147483647 h 71"/>
                <a:gd name="T18" fmla="*/ 2147483647 w 325"/>
                <a:gd name="T19" fmla="*/ 2147483647 h 71"/>
                <a:gd name="T20" fmla="*/ 2147483647 w 325"/>
                <a:gd name="T21" fmla="*/ 2147483647 h 71"/>
                <a:gd name="T22" fmla="*/ 2147483647 w 325"/>
                <a:gd name="T23" fmla="*/ 2147483647 h 71"/>
                <a:gd name="T24" fmla="*/ 2147483647 w 325"/>
                <a:gd name="T25" fmla="*/ 2147483647 h 71"/>
                <a:gd name="T26" fmla="*/ 2147483647 w 325"/>
                <a:gd name="T27" fmla="*/ 2147483647 h 71"/>
                <a:gd name="T28" fmla="*/ 2147483647 w 325"/>
                <a:gd name="T29" fmla="*/ 2147483647 h 71"/>
                <a:gd name="T30" fmla="*/ 2147483647 w 325"/>
                <a:gd name="T31" fmla="*/ 2147483647 h 71"/>
                <a:gd name="T32" fmla="*/ 2147483647 w 325"/>
                <a:gd name="T33" fmla="*/ 2147483647 h 71"/>
                <a:gd name="T34" fmla="*/ 2147483647 w 325"/>
                <a:gd name="T35" fmla="*/ 2147483647 h 71"/>
                <a:gd name="T36" fmla="*/ 2147483647 w 325"/>
                <a:gd name="T37" fmla="*/ 2147483647 h 71"/>
                <a:gd name="T38" fmla="*/ 2147483647 w 325"/>
                <a:gd name="T39" fmla="*/ 2147483647 h 71"/>
                <a:gd name="T40" fmla="*/ 2147483647 w 325"/>
                <a:gd name="T41" fmla="*/ 2147483647 h 71"/>
                <a:gd name="T42" fmla="*/ 2147483647 w 325"/>
                <a:gd name="T43" fmla="*/ 2147483647 h 71"/>
                <a:gd name="T44" fmla="*/ 2147483647 w 325"/>
                <a:gd name="T45" fmla="*/ 2147483647 h 71"/>
                <a:gd name="T46" fmla="*/ 2147483647 w 325"/>
                <a:gd name="T47" fmla="*/ 2147483647 h 71"/>
                <a:gd name="T48" fmla="*/ 2147483647 w 325"/>
                <a:gd name="T49" fmla="*/ 2147483647 h 71"/>
                <a:gd name="T50" fmla="*/ 2147483647 w 325"/>
                <a:gd name="T51" fmla="*/ 2147483647 h 71"/>
                <a:gd name="T52" fmla="*/ 2147483647 w 325"/>
                <a:gd name="T53" fmla="*/ 2147483647 h 71"/>
                <a:gd name="T54" fmla="*/ 2147483647 w 325"/>
                <a:gd name="T55" fmla="*/ 2147483647 h 71"/>
                <a:gd name="T56" fmla="*/ 2147483647 w 325"/>
                <a:gd name="T57" fmla="*/ 2147483647 h 71"/>
                <a:gd name="T58" fmla="*/ 2147483647 w 325"/>
                <a:gd name="T59" fmla="*/ 2147483647 h 71"/>
                <a:gd name="T60" fmla="*/ 2147483647 w 325"/>
                <a:gd name="T61" fmla="*/ 2147483647 h 71"/>
                <a:gd name="T62" fmla="*/ 0 w 325"/>
                <a:gd name="T63" fmla="*/ 2147483647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98" name="Freeform 501"/>
            <p:cNvSpPr>
              <a:spLocks/>
            </p:cNvSpPr>
            <p:nvPr>
              <p:custDataLst>
                <p:tags r:id="rId721"/>
              </p:custDataLst>
            </p:nvPr>
          </p:nvSpPr>
          <p:spPr bwMode="auto">
            <a:xfrm>
              <a:off x="6246973" y="2240640"/>
              <a:ext cx="89866" cy="54391"/>
            </a:xfrm>
            <a:custGeom>
              <a:avLst/>
              <a:gdLst>
                <a:gd name="T0" fmla="*/ 2147483647 w 220"/>
                <a:gd name="T1" fmla="*/ 2147483647 h 72"/>
                <a:gd name="T2" fmla="*/ 2147483647 w 220"/>
                <a:gd name="T3" fmla="*/ 2147483647 h 72"/>
                <a:gd name="T4" fmla="*/ 2147483647 w 220"/>
                <a:gd name="T5" fmla="*/ 2147483647 h 72"/>
                <a:gd name="T6" fmla="*/ 2147483647 w 220"/>
                <a:gd name="T7" fmla="*/ 2147483647 h 72"/>
                <a:gd name="T8" fmla="*/ 2147483647 w 220"/>
                <a:gd name="T9" fmla="*/ 2147483647 h 72"/>
                <a:gd name="T10" fmla="*/ 2147483647 w 220"/>
                <a:gd name="T11" fmla="*/ 2147483647 h 72"/>
                <a:gd name="T12" fmla="*/ 2147483647 w 220"/>
                <a:gd name="T13" fmla="*/ 2147483647 h 72"/>
                <a:gd name="T14" fmla="*/ 2147483647 w 220"/>
                <a:gd name="T15" fmla="*/ 2147483647 h 72"/>
                <a:gd name="T16" fmla="*/ 2147483647 w 220"/>
                <a:gd name="T17" fmla="*/ 2147483647 h 72"/>
                <a:gd name="T18" fmla="*/ 2147483647 w 220"/>
                <a:gd name="T19" fmla="*/ 2147483647 h 72"/>
                <a:gd name="T20" fmla="*/ 2147483647 w 220"/>
                <a:gd name="T21" fmla="*/ 2147483647 h 72"/>
                <a:gd name="T22" fmla="*/ 2147483647 w 220"/>
                <a:gd name="T23" fmla="*/ 2147483647 h 72"/>
                <a:gd name="T24" fmla="*/ 2147483647 w 220"/>
                <a:gd name="T25" fmla="*/ 2147483647 h 72"/>
                <a:gd name="T26" fmla="*/ 2147483647 w 220"/>
                <a:gd name="T27" fmla="*/ 2147483647 h 72"/>
                <a:gd name="T28" fmla="*/ 2147483647 w 220"/>
                <a:gd name="T29" fmla="*/ 0 h 72"/>
                <a:gd name="T30" fmla="*/ 2147483647 w 220"/>
                <a:gd name="T31" fmla="*/ 2147483647 h 72"/>
                <a:gd name="T32" fmla="*/ 2147483647 w 220"/>
                <a:gd name="T33" fmla="*/ 2147483647 h 72"/>
                <a:gd name="T34" fmla="*/ 2147483647 w 220"/>
                <a:gd name="T35" fmla="*/ 2147483647 h 72"/>
                <a:gd name="T36" fmla="*/ 2147483647 w 220"/>
                <a:gd name="T37" fmla="*/ 2147483647 h 72"/>
                <a:gd name="T38" fmla="*/ 2147483647 w 220"/>
                <a:gd name="T39" fmla="*/ 2147483647 h 72"/>
                <a:gd name="T40" fmla="*/ 2147483647 w 220"/>
                <a:gd name="T41" fmla="*/ 2147483647 h 72"/>
                <a:gd name="T42" fmla="*/ 2147483647 w 220"/>
                <a:gd name="T43" fmla="*/ 2147483647 h 72"/>
                <a:gd name="T44" fmla="*/ 2147483647 w 220"/>
                <a:gd name="T45" fmla="*/ 2147483647 h 72"/>
                <a:gd name="T46" fmla="*/ 2147483647 w 220"/>
                <a:gd name="T47" fmla="*/ 2147483647 h 72"/>
                <a:gd name="T48" fmla="*/ 2147483647 w 220"/>
                <a:gd name="T49" fmla="*/ 2147483647 h 72"/>
                <a:gd name="T50" fmla="*/ 2147483647 w 220"/>
                <a:gd name="T51" fmla="*/ 2147483647 h 72"/>
                <a:gd name="T52" fmla="*/ 2147483647 w 220"/>
                <a:gd name="T53" fmla="*/ 2147483647 h 72"/>
                <a:gd name="T54" fmla="*/ 2147483647 w 220"/>
                <a:gd name="T55" fmla="*/ 2147483647 h 72"/>
                <a:gd name="T56" fmla="*/ 2147483647 w 220"/>
                <a:gd name="T57" fmla="*/ 2147483647 h 72"/>
                <a:gd name="T58" fmla="*/ 2147483647 w 220"/>
                <a:gd name="T59" fmla="*/ 2147483647 h 72"/>
                <a:gd name="T60" fmla="*/ 2147483647 w 220"/>
                <a:gd name="T61" fmla="*/ 2147483647 h 72"/>
                <a:gd name="T62" fmla="*/ 2147483647 w 220"/>
                <a:gd name="T63" fmla="*/ 2147483647 h 72"/>
                <a:gd name="T64" fmla="*/ 2147483647 w 220"/>
                <a:gd name="T65" fmla="*/ 2147483647 h 72"/>
                <a:gd name="T66" fmla="*/ 2147483647 w 220"/>
                <a:gd name="T67" fmla="*/ 2147483647 h 72"/>
                <a:gd name="T68" fmla="*/ 2147483647 w 220"/>
                <a:gd name="T69" fmla="*/ 2147483647 h 72"/>
                <a:gd name="T70" fmla="*/ 2147483647 w 220"/>
                <a:gd name="T71" fmla="*/ 2147483647 h 72"/>
                <a:gd name="T72" fmla="*/ 2147483647 w 220"/>
                <a:gd name="T73" fmla="*/ 2147483647 h 72"/>
                <a:gd name="T74" fmla="*/ 2147483647 w 220"/>
                <a:gd name="T75" fmla="*/ 2147483647 h 72"/>
                <a:gd name="T76" fmla="*/ 2147483647 w 220"/>
                <a:gd name="T77" fmla="*/ 2147483647 h 72"/>
                <a:gd name="T78" fmla="*/ 2147483647 w 220"/>
                <a:gd name="T79" fmla="*/ 2147483647 h 72"/>
                <a:gd name="T80" fmla="*/ 2147483647 w 220"/>
                <a:gd name="T81" fmla="*/ 2147483647 h 72"/>
                <a:gd name="T82" fmla="*/ 2147483647 w 220"/>
                <a:gd name="T83" fmla="*/ 2147483647 h 72"/>
                <a:gd name="T84" fmla="*/ 2147483647 w 220"/>
                <a:gd name="T85" fmla="*/ 2147483647 h 72"/>
                <a:gd name="T86" fmla="*/ 2147483647 w 220"/>
                <a:gd name="T87" fmla="*/ 2147483647 h 72"/>
                <a:gd name="T88" fmla="*/ 2147483647 w 220"/>
                <a:gd name="T89" fmla="*/ 2147483647 h 72"/>
                <a:gd name="T90" fmla="*/ 2147483647 w 220"/>
                <a:gd name="T91" fmla="*/ 2147483647 h 72"/>
                <a:gd name="T92" fmla="*/ 2147483647 w 220"/>
                <a:gd name="T93" fmla="*/ 2147483647 h 72"/>
                <a:gd name="T94" fmla="*/ 2147483647 w 220"/>
                <a:gd name="T95" fmla="*/ 2147483647 h 72"/>
                <a:gd name="T96" fmla="*/ 2147483647 w 220"/>
                <a:gd name="T97" fmla="*/ 2147483647 h 72"/>
                <a:gd name="T98" fmla="*/ 2147483647 w 220"/>
                <a:gd name="T99" fmla="*/ 2147483647 h 72"/>
                <a:gd name="T100" fmla="*/ 2147483647 w 220"/>
                <a:gd name="T101" fmla="*/ 2147483647 h 72"/>
                <a:gd name="T102" fmla="*/ 2147483647 w 220"/>
                <a:gd name="T103" fmla="*/ 2147483647 h 72"/>
                <a:gd name="T104" fmla="*/ 0 w 220"/>
                <a:gd name="T105" fmla="*/ 2147483647 h 72"/>
                <a:gd name="T106" fmla="*/ 2147483647 w 220"/>
                <a:gd name="T107" fmla="*/ 2147483647 h 72"/>
                <a:gd name="T108" fmla="*/ 2147483647 w 220"/>
                <a:gd name="T109" fmla="*/ 2147483647 h 72"/>
                <a:gd name="T110" fmla="*/ 2147483647 w 220"/>
                <a:gd name="T111" fmla="*/ 2147483647 h 72"/>
                <a:gd name="T112" fmla="*/ 2147483647 w 220"/>
                <a:gd name="T113" fmla="*/ 2147483647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099" name="Freeform 502"/>
            <p:cNvSpPr>
              <a:spLocks/>
            </p:cNvSpPr>
            <p:nvPr>
              <p:custDataLst>
                <p:tags r:id="rId722"/>
              </p:custDataLst>
            </p:nvPr>
          </p:nvSpPr>
          <p:spPr bwMode="auto">
            <a:xfrm>
              <a:off x="6209529" y="2285966"/>
              <a:ext cx="59911" cy="55902"/>
            </a:xfrm>
            <a:custGeom>
              <a:avLst/>
              <a:gdLst>
                <a:gd name="T0" fmla="*/ 2147483647 w 146"/>
                <a:gd name="T1" fmla="*/ 2147483647 h 30"/>
                <a:gd name="T2" fmla="*/ 2147483647 w 146"/>
                <a:gd name="T3" fmla="*/ 2147483647 h 30"/>
                <a:gd name="T4" fmla="*/ 2147483647 w 146"/>
                <a:gd name="T5" fmla="*/ 2147483647 h 30"/>
                <a:gd name="T6" fmla="*/ 2147483647 w 146"/>
                <a:gd name="T7" fmla="*/ 2147483647 h 30"/>
                <a:gd name="T8" fmla="*/ 2147483647 w 146"/>
                <a:gd name="T9" fmla="*/ 2147483647 h 30"/>
                <a:gd name="T10" fmla="*/ 2147483647 w 146"/>
                <a:gd name="T11" fmla="*/ 2147483647 h 30"/>
                <a:gd name="T12" fmla="*/ 2147483647 w 146"/>
                <a:gd name="T13" fmla="*/ 2147483647 h 30"/>
                <a:gd name="T14" fmla="*/ 2147483647 w 146"/>
                <a:gd name="T15" fmla="*/ 2147483647 h 30"/>
                <a:gd name="T16" fmla="*/ 2147483647 w 146"/>
                <a:gd name="T17" fmla="*/ 2147483647 h 30"/>
                <a:gd name="T18" fmla="*/ 2147483647 w 146"/>
                <a:gd name="T19" fmla="*/ 2147483647 h 30"/>
                <a:gd name="T20" fmla="*/ 2147483647 w 146"/>
                <a:gd name="T21" fmla="*/ 2147483647 h 30"/>
                <a:gd name="T22" fmla="*/ 2147483647 w 146"/>
                <a:gd name="T23" fmla="*/ 2147483647 h 30"/>
                <a:gd name="T24" fmla="*/ 2147483647 w 146"/>
                <a:gd name="T25" fmla="*/ 2147483647 h 30"/>
                <a:gd name="T26" fmla="*/ 2147483647 w 146"/>
                <a:gd name="T27" fmla="*/ 2147483647 h 30"/>
                <a:gd name="T28" fmla="*/ 2147483647 w 146"/>
                <a:gd name="T29" fmla="*/ 2147483647 h 30"/>
                <a:gd name="T30" fmla="*/ 2147483647 w 146"/>
                <a:gd name="T31" fmla="*/ 2147483647 h 30"/>
                <a:gd name="T32" fmla="*/ 2147483647 w 146"/>
                <a:gd name="T33" fmla="*/ 2147483647 h 30"/>
                <a:gd name="T34" fmla="*/ 2147483647 w 146"/>
                <a:gd name="T35" fmla="*/ 0 h 30"/>
                <a:gd name="T36" fmla="*/ 2147483647 w 146"/>
                <a:gd name="T37" fmla="*/ 2147483647 h 30"/>
                <a:gd name="T38" fmla="*/ 2147483647 w 146"/>
                <a:gd name="T39" fmla="*/ 2147483647 h 30"/>
                <a:gd name="T40" fmla="*/ 2147483647 w 146"/>
                <a:gd name="T41" fmla="*/ 2147483647 h 30"/>
                <a:gd name="T42" fmla="*/ 0 w 146"/>
                <a:gd name="T43" fmla="*/ 2147483647 h 30"/>
                <a:gd name="T44" fmla="*/ 2147483647 w 146"/>
                <a:gd name="T45" fmla="*/ 2147483647 h 30"/>
                <a:gd name="T46" fmla="*/ 2147483647 w 146"/>
                <a:gd name="T47" fmla="*/ 2147483647 h 30"/>
                <a:gd name="T48" fmla="*/ 2147483647 w 146"/>
                <a:gd name="T49" fmla="*/ 2147483647 h 30"/>
                <a:gd name="T50" fmla="*/ 2147483647 w 146"/>
                <a:gd name="T51" fmla="*/ 2147483647 h 30"/>
                <a:gd name="T52" fmla="*/ 2147483647 w 146"/>
                <a:gd name="T53" fmla="*/ 2147483647 h 30"/>
                <a:gd name="T54" fmla="*/ 2147483647 w 146"/>
                <a:gd name="T55" fmla="*/ 2147483647 h 30"/>
                <a:gd name="T56" fmla="*/ 2147483647 w 146"/>
                <a:gd name="T57" fmla="*/ 2147483647 h 30"/>
                <a:gd name="T58" fmla="*/ 2147483647 w 146"/>
                <a:gd name="T59" fmla="*/ 2147483647 h 30"/>
                <a:gd name="T60" fmla="*/ 2147483647 w 146"/>
                <a:gd name="T61" fmla="*/ 2147483647 h 30"/>
                <a:gd name="T62" fmla="*/ 2147483647 w 146"/>
                <a:gd name="T63" fmla="*/ 2147483647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00" name="Freeform 503"/>
            <p:cNvSpPr>
              <a:spLocks/>
            </p:cNvSpPr>
            <p:nvPr>
              <p:custDataLst>
                <p:tags r:id="rId723"/>
              </p:custDataLst>
            </p:nvPr>
          </p:nvSpPr>
          <p:spPr bwMode="auto">
            <a:xfrm>
              <a:off x="6190058" y="2282945"/>
              <a:ext cx="19471" cy="55902"/>
            </a:xfrm>
            <a:custGeom>
              <a:avLst/>
              <a:gdLst>
                <a:gd name="T0" fmla="*/ 0 w 53"/>
                <a:gd name="T1" fmla="*/ 2147483647 h 9"/>
                <a:gd name="T2" fmla="*/ 2147483647 w 53"/>
                <a:gd name="T3" fmla="*/ 2147483647 h 9"/>
                <a:gd name="T4" fmla="*/ 2147483647 w 53"/>
                <a:gd name="T5" fmla="*/ 2147483647 h 9"/>
                <a:gd name="T6" fmla="*/ 2147483647 w 53"/>
                <a:gd name="T7" fmla="*/ 2147483647 h 9"/>
                <a:gd name="T8" fmla="*/ 2147483647 w 53"/>
                <a:gd name="T9" fmla="*/ 2147483647 h 9"/>
                <a:gd name="T10" fmla="*/ 2147483647 w 53"/>
                <a:gd name="T11" fmla="*/ 2147483647 h 9"/>
                <a:gd name="T12" fmla="*/ 2147483647 w 53"/>
                <a:gd name="T13" fmla="*/ 2147483647 h 9"/>
                <a:gd name="T14" fmla="*/ 2147483647 w 53"/>
                <a:gd name="T15" fmla="*/ 2147483647 h 9"/>
                <a:gd name="T16" fmla="*/ 2147483647 w 53"/>
                <a:gd name="T17" fmla="*/ 0 h 9"/>
                <a:gd name="T18" fmla="*/ 2147483647 w 53"/>
                <a:gd name="T19" fmla="*/ 0 h 9"/>
                <a:gd name="T20" fmla="*/ 2147483647 w 53"/>
                <a:gd name="T21" fmla="*/ 0 h 9"/>
                <a:gd name="T22" fmla="*/ 2147483647 w 53"/>
                <a:gd name="T23" fmla="*/ 2147483647 h 9"/>
                <a:gd name="T24" fmla="*/ 2147483647 w 53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01" name="Line 504"/>
            <p:cNvSpPr>
              <a:spLocks noChangeShapeType="1"/>
            </p:cNvSpPr>
            <p:nvPr>
              <p:custDataLst>
                <p:tags r:id="rId724"/>
              </p:custDataLst>
            </p:nvPr>
          </p:nvSpPr>
          <p:spPr bwMode="auto">
            <a:xfrm flipV="1">
              <a:off x="6191555" y="2281433"/>
              <a:ext cx="0" cy="151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02" name="Freeform 505"/>
            <p:cNvSpPr>
              <a:spLocks/>
            </p:cNvSpPr>
            <p:nvPr>
              <p:custDataLst>
                <p:tags r:id="rId725"/>
              </p:custDataLst>
            </p:nvPr>
          </p:nvSpPr>
          <p:spPr bwMode="auto">
            <a:xfrm>
              <a:off x="5408220" y="2213445"/>
              <a:ext cx="10484" cy="52880"/>
            </a:xfrm>
            <a:custGeom>
              <a:avLst/>
              <a:gdLst>
                <a:gd name="T0" fmla="*/ 0 w 26"/>
                <a:gd name="T1" fmla="*/ 2147483647 h 25"/>
                <a:gd name="T2" fmla="*/ 2147483647 w 26"/>
                <a:gd name="T3" fmla="*/ 2147483647 h 25"/>
                <a:gd name="T4" fmla="*/ 2147483647 w 26"/>
                <a:gd name="T5" fmla="*/ 2147483647 h 25"/>
                <a:gd name="T6" fmla="*/ 2147483647 w 26"/>
                <a:gd name="T7" fmla="*/ 2147483647 h 25"/>
                <a:gd name="T8" fmla="*/ 2147483647 w 26"/>
                <a:gd name="T9" fmla="*/ 2147483647 h 25"/>
                <a:gd name="T10" fmla="*/ 2147483647 w 26"/>
                <a:gd name="T11" fmla="*/ 2147483647 h 25"/>
                <a:gd name="T12" fmla="*/ 2147483647 w 26"/>
                <a:gd name="T13" fmla="*/ 0 h 25"/>
                <a:gd name="T14" fmla="*/ 2147483647 w 26"/>
                <a:gd name="T15" fmla="*/ 2147483647 h 25"/>
                <a:gd name="T16" fmla="*/ 2147483647 w 26"/>
                <a:gd name="T17" fmla="*/ 2147483647 h 25"/>
                <a:gd name="T18" fmla="*/ 2147483647 w 26"/>
                <a:gd name="T19" fmla="*/ 2147483647 h 25"/>
                <a:gd name="T20" fmla="*/ 0 w 26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03" name="Freeform 506"/>
            <p:cNvSpPr>
              <a:spLocks/>
            </p:cNvSpPr>
            <p:nvPr>
              <p:custDataLst>
                <p:tags r:id="rId726"/>
              </p:custDataLst>
            </p:nvPr>
          </p:nvSpPr>
          <p:spPr bwMode="auto">
            <a:xfrm>
              <a:off x="6115169" y="2281433"/>
              <a:ext cx="8987" cy="54391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0 h 25"/>
                <a:gd name="T6" fmla="*/ 0 w 33"/>
                <a:gd name="T7" fmla="*/ 0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2147483647 w 33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04" name="Freeform 507"/>
            <p:cNvSpPr>
              <a:spLocks/>
            </p:cNvSpPr>
            <p:nvPr>
              <p:custDataLst>
                <p:tags r:id="rId727"/>
              </p:custDataLst>
            </p:nvPr>
          </p:nvSpPr>
          <p:spPr bwMode="auto">
            <a:xfrm>
              <a:off x="6071733" y="2246684"/>
              <a:ext cx="8987" cy="54391"/>
            </a:xfrm>
            <a:custGeom>
              <a:avLst/>
              <a:gdLst>
                <a:gd name="T0" fmla="*/ 0 w 20"/>
                <a:gd name="T1" fmla="*/ 0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05" name="Freeform 508"/>
            <p:cNvSpPr>
              <a:spLocks/>
            </p:cNvSpPr>
            <p:nvPr>
              <p:custDataLst>
                <p:tags r:id="rId728"/>
              </p:custDataLst>
            </p:nvPr>
          </p:nvSpPr>
          <p:spPr bwMode="auto">
            <a:xfrm>
              <a:off x="6543532" y="2789085"/>
              <a:ext cx="11982" cy="55903"/>
            </a:xfrm>
            <a:custGeom>
              <a:avLst/>
              <a:gdLst>
                <a:gd name="T0" fmla="*/ 0 w 33"/>
                <a:gd name="T1" fmla="*/ 2147483647 h 31"/>
                <a:gd name="T2" fmla="*/ 0 w 33"/>
                <a:gd name="T3" fmla="*/ 0 h 31"/>
                <a:gd name="T4" fmla="*/ 2147483647 w 33"/>
                <a:gd name="T5" fmla="*/ 0 h 31"/>
                <a:gd name="T6" fmla="*/ 2147483647 w 33"/>
                <a:gd name="T7" fmla="*/ 0 h 31"/>
                <a:gd name="T8" fmla="*/ 2147483647 w 33"/>
                <a:gd name="T9" fmla="*/ 0 h 31"/>
                <a:gd name="T10" fmla="*/ 2147483647 w 33"/>
                <a:gd name="T11" fmla="*/ 0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0 w 33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06" name="Freeform 509"/>
            <p:cNvSpPr>
              <a:spLocks/>
            </p:cNvSpPr>
            <p:nvPr>
              <p:custDataLst>
                <p:tags r:id="rId729"/>
              </p:custDataLst>
            </p:nvPr>
          </p:nvSpPr>
          <p:spPr bwMode="auto">
            <a:xfrm>
              <a:off x="6820620" y="2334314"/>
              <a:ext cx="52423" cy="55902"/>
            </a:xfrm>
            <a:custGeom>
              <a:avLst/>
              <a:gdLst>
                <a:gd name="T0" fmla="*/ 2147483647 w 129"/>
                <a:gd name="T1" fmla="*/ 2147483647 h 56"/>
                <a:gd name="T2" fmla="*/ 2147483647 w 129"/>
                <a:gd name="T3" fmla="*/ 2147483647 h 56"/>
                <a:gd name="T4" fmla="*/ 2147483647 w 129"/>
                <a:gd name="T5" fmla="*/ 2147483647 h 56"/>
                <a:gd name="T6" fmla="*/ 0 w 129"/>
                <a:gd name="T7" fmla="*/ 2147483647 h 56"/>
                <a:gd name="T8" fmla="*/ 2147483647 w 129"/>
                <a:gd name="T9" fmla="*/ 2147483647 h 56"/>
                <a:gd name="T10" fmla="*/ 2147483647 w 129"/>
                <a:gd name="T11" fmla="*/ 2147483647 h 56"/>
                <a:gd name="T12" fmla="*/ 2147483647 w 129"/>
                <a:gd name="T13" fmla="*/ 2147483647 h 56"/>
                <a:gd name="T14" fmla="*/ 2147483647 w 129"/>
                <a:gd name="T15" fmla="*/ 2147483647 h 56"/>
                <a:gd name="T16" fmla="*/ 2147483647 w 129"/>
                <a:gd name="T17" fmla="*/ 2147483647 h 56"/>
                <a:gd name="T18" fmla="*/ 2147483647 w 129"/>
                <a:gd name="T19" fmla="*/ 2147483647 h 56"/>
                <a:gd name="T20" fmla="*/ 2147483647 w 129"/>
                <a:gd name="T21" fmla="*/ 2147483647 h 56"/>
                <a:gd name="T22" fmla="*/ 2147483647 w 129"/>
                <a:gd name="T23" fmla="*/ 2147483647 h 56"/>
                <a:gd name="T24" fmla="*/ 2147483647 w 129"/>
                <a:gd name="T25" fmla="*/ 0 h 56"/>
                <a:gd name="T26" fmla="*/ 2147483647 w 129"/>
                <a:gd name="T27" fmla="*/ 2147483647 h 56"/>
                <a:gd name="T28" fmla="*/ 2147483647 w 129"/>
                <a:gd name="T29" fmla="*/ 2147483647 h 56"/>
                <a:gd name="T30" fmla="*/ 2147483647 w 129"/>
                <a:gd name="T31" fmla="*/ 2147483647 h 56"/>
                <a:gd name="T32" fmla="*/ 2147483647 w 129"/>
                <a:gd name="T33" fmla="*/ 2147483647 h 56"/>
                <a:gd name="T34" fmla="*/ 2147483647 w 129"/>
                <a:gd name="T35" fmla="*/ 2147483647 h 56"/>
                <a:gd name="T36" fmla="*/ 2147483647 w 129"/>
                <a:gd name="T37" fmla="*/ 2147483647 h 56"/>
                <a:gd name="T38" fmla="*/ 2147483647 w 129"/>
                <a:gd name="T39" fmla="*/ 2147483647 h 56"/>
                <a:gd name="T40" fmla="*/ 2147483647 w 129"/>
                <a:gd name="T41" fmla="*/ 2147483647 h 56"/>
                <a:gd name="T42" fmla="*/ 2147483647 w 129"/>
                <a:gd name="T43" fmla="*/ 2147483647 h 56"/>
                <a:gd name="T44" fmla="*/ 2147483647 w 129"/>
                <a:gd name="T45" fmla="*/ 2147483647 h 56"/>
                <a:gd name="T46" fmla="*/ 2147483647 w 129"/>
                <a:gd name="T47" fmla="*/ 2147483647 h 56"/>
                <a:gd name="T48" fmla="*/ 2147483647 w 129"/>
                <a:gd name="T49" fmla="*/ 2147483647 h 56"/>
                <a:gd name="T50" fmla="*/ 2147483647 w 129"/>
                <a:gd name="T51" fmla="*/ 2147483647 h 56"/>
                <a:gd name="T52" fmla="*/ 2147483647 w 129"/>
                <a:gd name="T53" fmla="*/ 2147483647 h 56"/>
                <a:gd name="T54" fmla="*/ 2147483647 w 129"/>
                <a:gd name="T55" fmla="*/ 2147483647 h 56"/>
                <a:gd name="T56" fmla="*/ 2147483647 w 129"/>
                <a:gd name="T57" fmla="*/ 2147483647 h 56"/>
                <a:gd name="T58" fmla="*/ 2147483647 w 129"/>
                <a:gd name="T59" fmla="*/ 2147483647 h 56"/>
                <a:gd name="T60" fmla="*/ 2147483647 w 129"/>
                <a:gd name="T61" fmla="*/ 2147483647 h 56"/>
                <a:gd name="T62" fmla="*/ 2147483647 w 129"/>
                <a:gd name="T63" fmla="*/ 2147483647 h 56"/>
                <a:gd name="T64" fmla="*/ 2147483647 w 129"/>
                <a:gd name="T65" fmla="*/ 2147483647 h 56"/>
                <a:gd name="T66" fmla="*/ 2147483647 w 129"/>
                <a:gd name="T67" fmla="*/ 2147483647 h 56"/>
                <a:gd name="T68" fmla="*/ 2147483647 w 129"/>
                <a:gd name="T69" fmla="*/ 2147483647 h 56"/>
                <a:gd name="T70" fmla="*/ 2147483647 w 129"/>
                <a:gd name="T71" fmla="*/ 2147483647 h 56"/>
                <a:gd name="T72" fmla="*/ 2147483647 w 129"/>
                <a:gd name="T73" fmla="*/ 2147483647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07" name="Freeform 510"/>
            <p:cNvSpPr>
              <a:spLocks/>
            </p:cNvSpPr>
            <p:nvPr>
              <p:custDataLst>
                <p:tags r:id="rId730"/>
              </p:custDataLst>
            </p:nvPr>
          </p:nvSpPr>
          <p:spPr bwMode="auto">
            <a:xfrm>
              <a:off x="6949428" y="2669727"/>
              <a:ext cx="13480" cy="54391"/>
            </a:xfrm>
            <a:custGeom>
              <a:avLst/>
              <a:gdLst>
                <a:gd name="T0" fmla="*/ 2147483647 w 41"/>
                <a:gd name="T1" fmla="*/ 2147483647 h 42"/>
                <a:gd name="T2" fmla="*/ 0 w 41"/>
                <a:gd name="T3" fmla="*/ 2147483647 h 42"/>
                <a:gd name="T4" fmla="*/ 0 w 41"/>
                <a:gd name="T5" fmla="*/ 2147483647 h 42"/>
                <a:gd name="T6" fmla="*/ 2147483647 w 41"/>
                <a:gd name="T7" fmla="*/ 2147483647 h 42"/>
                <a:gd name="T8" fmla="*/ 2147483647 w 41"/>
                <a:gd name="T9" fmla="*/ 2147483647 h 42"/>
                <a:gd name="T10" fmla="*/ 2147483647 w 41"/>
                <a:gd name="T11" fmla="*/ 2147483647 h 42"/>
                <a:gd name="T12" fmla="*/ 2147483647 w 41"/>
                <a:gd name="T13" fmla="*/ 0 h 42"/>
                <a:gd name="T14" fmla="*/ 2147483647 w 41"/>
                <a:gd name="T15" fmla="*/ 2147483647 h 42"/>
                <a:gd name="T16" fmla="*/ 2147483647 w 41"/>
                <a:gd name="T17" fmla="*/ 2147483647 h 42"/>
                <a:gd name="T18" fmla="*/ 2147483647 w 41"/>
                <a:gd name="T19" fmla="*/ 21474836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08" name="Freeform 511"/>
            <p:cNvSpPr>
              <a:spLocks/>
            </p:cNvSpPr>
            <p:nvPr>
              <p:custDataLst>
                <p:tags r:id="rId731"/>
              </p:custDataLst>
            </p:nvPr>
          </p:nvSpPr>
          <p:spPr bwMode="auto">
            <a:xfrm>
              <a:off x="7090219" y="2776998"/>
              <a:ext cx="40440" cy="57413"/>
            </a:xfrm>
            <a:custGeom>
              <a:avLst/>
              <a:gdLst>
                <a:gd name="T0" fmla="*/ 2147483647 w 93"/>
                <a:gd name="T1" fmla="*/ 2147483647 h 39"/>
                <a:gd name="T2" fmla="*/ 2147483647 w 93"/>
                <a:gd name="T3" fmla="*/ 2147483647 h 39"/>
                <a:gd name="T4" fmla="*/ 2147483647 w 93"/>
                <a:gd name="T5" fmla="*/ 2147483647 h 39"/>
                <a:gd name="T6" fmla="*/ 2147483647 w 93"/>
                <a:gd name="T7" fmla="*/ 2147483647 h 39"/>
                <a:gd name="T8" fmla="*/ 2147483647 w 93"/>
                <a:gd name="T9" fmla="*/ 2147483647 h 39"/>
                <a:gd name="T10" fmla="*/ 2147483647 w 93"/>
                <a:gd name="T11" fmla="*/ 2147483647 h 39"/>
                <a:gd name="T12" fmla="*/ 2147483647 w 93"/>
                <a:gd name="T13" fmla="*/ 2147483647 h 39"/>
                <a:gd name="T14" fmla="*/ 2147483647 w 93"/>
                <a:gd name="T15" fmla="*/ 2147483647 h 39"/>
                <a:gd name="T16" fmla="*/ 2147483647 w 93"/>
                <a:gd name="T17" fmla="*/ 2147483647 h 39"/>
                <a:gd name="T18" fmla="*/ 2147483647 w 93"/>
                <a:gd name="T19" fmla="*/ 2147483647 h 39"/>
                <a:gd name="T20" fmla="*/ 2147483647 w 93"/>
                <a:gd name="T21" fmla="*/ 2147483647 h 39"/>
                <a:gd name="T22" fmla="*/ 2147483647 w 93"/>
                <a:gd name="T23" fmla="*/ 2147483647 h 39"/>
                <a:gd name="T24" fmla="*/ 2147483647 w 93"/>
                <a:gd name="T25" fmla="*/ 2147483647 h 39"/>
                <a:gd name="T26" fmla="*/ 2147483647 w 93"/>
                <a:gd name="T27" fmla="*/ 2147483647 h 39"/>
                <a:gd name="T28" fmla="*/ 2147483647 w 93"/>
                <a:gd name="T29" fmla="*/ 2147483647 h 39"/>
                <a:gd name="T30" fmla="*/ 0 w 93"/>
                <a:gd name="T31" fmla="*/ 2147483647 h 39"/>
                <a:gd name="T32" fmla="*/ 2147483647 w 93"/>
                <a:gd name="T33" fmla="*/ 2147483647 h 39"/>
                <a:gd name="T34" fmla="*/ 2147483647 w 93"/>
                <a:gd name="T35" fmla="*/ 0 h 39"/>
                <a:gd name="T36" fmla="*/ 2147483647 w 93"/>
                <a:gd name="T37" fmla="*/ 0 h 39"/>
                <a:gd name="T38" fmla="*/ 2147483647 w 93"/>
                <a:gd name="T39" fmla="*/ 2147483647 h 39"/>
                <a:gd name="T40" fmla="*/ 2147483647 w 93"/>
                <a:gd name="T41" fmla="*/ 2147483647 h 39"/>
                <a:gd name="T42" fmla="*/ 2147483647 w 93"/>
                <a:gd name="T43" fmla="*/ 214748364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09" name="Freeform 512"/>
            <p:cNvSpPr>
              <a:spLocks/>
            </p:cNvSpPr>
            <p:nvPr>
              <p:custDataLst>
                <p:tags r:id="rId732"/>
              </p:custDataLst>
            </p:nvPr>
          </p:nvSpPr>
          <p:spPr bwMode="auto">
            <a:xfrm>
              <a:off x="7138148" y="2792107"/>
              <a:ext cx="17973" cy="55903"/>
            </a:xfrm>
            <a:custGeom>
              <a:avLst/>
              <a:gdLst>
                <a:gd name="T0" fmla="*/ 2147483647 w 39"/>
                <a:gd name="T1" fmla="*/ 2147483647 h 19"/>
                <a:gd name="T2" fmla="*/ 2147483647 w 39"/>
                <a:gd name="T3" fmla="*/ 2147483647 h 19"/>
                <a:gd name="T4" fmla="*/ 2147483647 w 39"/>
                <a:gd name="T5" fmla="*/ 2147483647 h 19"/>
                <a:gd name="T6" fmla="*/ 2147483647 w 39"/>
                <a:gd name="T7" fmla="*/ 2147483647 h 19"/>
                <a:gd name="T8" fmla="*/ 2147483647 w 39"/>
                <a:gd name="T9" fmla="*/ 2147483647 h 19"/>
                <a:gd name="T10" fmla="*/ 2147483647 w 39"/>
                <a:gd name="T11" fmla="*/ 2147483647 h 19"/>
                <a:gd name="T12" fmla="*/ 0 w 39"/>
                <a:gd name="T13" fmla="*/ 2147483647 h 19"/>
                <a:gd name="T14" fmla="*/ 0 w 39"/>
                <a:gd name="T15" fmla="*/ 0 h 19"/>
                <a:gd name="T16" fmla="*/ 2147483647 w 39"/>
                <a:gd name="T17" fmla="*/ 2147483647 h 19"/>
                <a:gd name="T18" fmla="*/ 2147483647 w 39"/>
                <a:gd name="T19" fmla="*/ 2147483647 h 19"/>
                <a:gd name="T20" fmla="*/ 2147483647 w 39"/>
                <a:gd name="T21" fmla="*/ 2147483647 h 19"/>
                <a:gd name="T22" fmla="*/ 2147483647 w 39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10" name="Freeform 513"/>
            <p:cNvSpPr>
              <a:spLocks/>
            </p:cNvSpPr>
            <p:nvPr>
              <p:custDataLst>
                <p:tags r:id="rId733"/>
              </p:custDataLst>
            </p:nvPr>
          </p:nvSpPr>
          <p:spPr bwMode="auto">
            <a:xfrm>
              <a:off x="7010838" y="2912976"/>
              <a:ext cx="13479" cy="54391"/>
            </a:xfrm>
            <a:custGeom>
              <a:avLst/>
              <a:gdLst>
                <a:gd name="T0" fmla="*/ 0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2147483647 w 26"/>
                <a:gd name="T9" fmla="*/ 0 h 36"/>
                <a:gd name="T10" fmla="*/ 2147483647 w 26"/>
                <a:gd name="T11" fmla="*/ 2147483647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2147483647 w 26"/>
                <a:gd name="T27" fmla="*/ 2147483647 h 36"/>
                <a:gd name="T28" fmla="*/ 0 w 26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11" name="Freeform 514"/>
            <p:cNvSpPr>
              <a:spLocks/>
            </p:cNvSpPr>
            <p:nvPr>
              <p:custDataLst>
                <p:tags r:id="rId734"/>
              </p:custDataLst>
            </p:nvPr>
          </p:nvSpPr>
          <p:spPr bwMode="auto">
            <a:xfrm>
              <a:off x="7021321" y="2940172"/>
              <a:ext cx="2996" cy="57413"/>
            </a:xfrm>
            <a:custGeom>
              <a:avLst/>
              <a:gdLst>
                <a:gd name="T0" fmla="*/ 0 w 6"/>
                <a:gd name="T1" fmla="*/ 2147483647 h 37"/>
                <a:gd name="T2" fmla="*/ 0 w 6"/>
                <a:gd name="T3" fmla="*/ 0 h 37"/>
                <a:gd name="T4" fmla="*/ 2147483647 w 6"/>
                <a:gd name="T5" fmla="*/ 0 h 37"/>
                <a:gd name="T6" fmla="*/ 2147483647 w 6"/>
                <a:gd name="T7" fmla="*/ 2147483647 h 37"/>
                <a:gd name="T8" fmla="*/ 0 w 6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12" name="Freeform 515"/>
            <p:cNvSpPr>
              <a:spLocks/>
            </p:cNvSpPr>
            <p:nvPr>
              <p:custDataLst>
                <p:tags r:id="rId735"/>
              </p:custDataLst>
            </p:nvPr>
          </p:nvSpPr>
          <p:spPr bwMode="auto">
            <a:xfrm>
              <a:off x="7009339" y="3018737"/>
              <a:ext cx="8987" cy="52881"/>
            </a:xfrm>
            <a:custGeom>
              <a:avLst/>
              <a:gdLst>
                <a:gd name="T0" fmla="*/ 0 w 20"/>
                <a:gd name="T1" fmla="*/ 2147483647 h 43"/>
                <a:gd name="T2" fmla="*/ 0 w 20"/>
                <a:gd name="T3" fmla="*/ 2147483647 h 43"/>
                <a:gd name="T4" fmla="*/ 0 w 20"/>
                <a:gd name="T5" fmla="*/ 2147483647 h 43"/>
                <a:gd name="T6" fmla="*/ 2147483647 w 20"/>
                <a:gd name="T7" fmla="*/ 2147483647 h 43"/>
                <a:gd name="T8" fmla="*/ 2147483647 w 20"/>
                <a:gd name="T9" fmla="*/ 0 h 43"/>
                <a:gd name="T10" fmla="*/ 2147483647 w 20"/>
                <a:gd name="T11" fmla="*/ 2147483647 h 43"/>
                <a:gd name="T12" fmla="*/ 2147483647 w 20"/>
                <a:gd name="T13" fmla="*/ 2147483647 h 43"/>
                <a:gd name="T14" fmla="*/ 2147483647 w 20"/>
                <a:gd name="T15" fmla="*/ 2147483647 h 43"/>
                <a:gd name="T16" fmla="*/ 2147483647 w 20"/>
                <a:gd name="T17" fmla="*/ 2147483647 h 43"/>
                <a:gd name="T18" fmla="*/ 2147483647 w 20"/>
                <a:gd name="T19" fmla="*/ 2147483647 h 43"/>
                <a:gd name="T20" fmla="*/ 2147483647 w 20"/>
                <a:gd name="T21" fmla="*/ 2147483647 h 43"/>
                <a:gd name="T22" fmla="*/ 2147483647 w 20"/>
                <a:gd name="T23" fmla="*/ 2147483647 h 43"/>
                <a:gd name="T24" fmla="*/ 2147483647 w 20"/>
                <a:gd name="T25" fmla="*/ 2147483647 h 43"/>
                <a:gd name="T26" fmla="*/ 2147483647 w 20"/>
                <a:gd name="T27" fmla="*/ 2147483647 h 43"/>
                <a:gd name="T28" fmla="*/ 2147483647 w 20"/>
                <a:gd name="T29" fmla="*/ 2147483647 h 43"/>
                <a:gd name="T30" fmla="*/ 2147483647 w 20"/>
                <a:gd name="T31" fmla="*/ 2147483647 h 43"/>
                <a:gd name="T32" fmla="*/ 2147483647 w 20"/>
                <a:gd name="T33" fmla="*/ 2147483647 h 43"/>
                <a:gd name="T34" fmla="*/ 2147483647 w 20"/>
                <a:gd name="T35" fmla="*/ 2147483647 h 43"/>
                <a:gd name="T36" fmla="*/ 0 w 20"/>
                <a:gd name="T37" fmla="*/ 2147483647 h 43"/>
                <a:gd name="T38" fmla="*/ 0 w 20"/>
                <a:gd name="T39" fmla="*/ 214748364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13" name="Freeform 516"/>
            <p:cNvSpPr>
              <a:spLocks/>
            </p:cNvSpPr>
            <p:nvPr>
              <p:custDataLst>
                <p:tags r:id="rId736"/>
              </p:custDataLst>
            </p:nvPr>
          </p:nvSpPr>
          <p:spPr bwMode="auto">
            <a:xfrm>
              <a:off x="6988370" y="3051976"/>
              <a:ext cx="0" cy="55903"/>
            </a:xfrm>
            <a:custGeom>
              <a:avLst/>
              <a:gdLst>
                <a:gd name="T0" fmla="*/ 2147483647 h 30"/>
                <a:gd name="T1" fmla="*/ 2147483647 h 30"/>
                <a:gd name="T2" fmla="*/ 2147483647 h 30"/>
                <a:gd name="T3" fmla="*/ 2147483647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114" name="Freeform 517"/>
            <p:cNvSpPr>
              <a:spLocks/>
            </p:cNvSpPr>
            <p:nvPr>
              <p:custDataLst>
                <p:tags r:id="rId737"/>
              </p:custDataLst>
            </p:nvPr>
          </p:nvSpPr>
          <p:spPr bwMode="auto">
            <a:xfrm>
              <a:off x="6988370" y="3051976"/>
              <a:ext cx="7489" cy="55903"/>
            </a:xfrm>
            <a:custGeom>
              <a:avLst/>
              <a:gdLst>
                <a:gd name="T0" fmla="*/ 0 w 20"/>
                <a:gd name="T1" fmla="*/ 0 h 24"/>
                <a:gd name="T2" fmla="*/ 2147483647 w 20"/>
                <a:gd name="T3" fmla="*/ 0 h 24"/>
                <a:gd name="T4" fmla="*/ 0 w 20"/>
                <a:gd name="T5" fmla="*/ 2147483647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115" name="Freeform 518"/>
            <p:cNvSpPr>
              <a:spLocks/>
            </p:cNvSpPr>
            <p:nvPr>
              <p:custDataLst>
                <p:tags r:id="rId738"/>
              </p:custDataLst>
            </p:nvPr>
          </p:nvSpPr>
          <p:spPr bwMode="auto">
            <a:xfrm>
              <a:off x="6756216" y="2659150"/>
              <a:ext cx="16475" cy="57413"/>
            </a:xfrm>
            <a:custGeom>
              <a:avLst/>
              <a:gdLst>
                <a:gd name="T0" fmla="*/ 0 w 46"/>
                <a:gd name="T1" fmla="*/ 0 h 19"/>
                <a:gd name="T2" fmla="*/ 2147483647 w 46"/>
                <a:gd name="T3" fmla="*/ 2147483647 h 19"/>
                <a:gd name="T4" fmla="*/ 2147483647 w 46"/>
                <a:gd name="T5" fmla="*/ 2147483647 h 19"/>
                <a:gd name="T6" fmla="*/ 2147483647 w 46"/>
                <a:gd name="T7" fmla="*/ 2147483647 h 19"/>
                <a:gd name="T8" fmla="*/ 2147483647 w 46"/>
                <a:gd name="T9" fmla="*/ 2147483647 h 19"/>
                <a:gd name="T10" fmla="*/ 2147483647 w 46"/>
                <a:gd name="T11" fmla="*/ 2147483647 h 19"/>
                <a:gd name="T12" fmla="*/ 2147483647 w 46"/>
                <a:gd name="T13" fmla="*/ 2147483647 h 19"/>
                <a:gd name="T14" fmla="*/ 2147483647 w 46"/>
                <a:gd name="T15" fmla="*/ 2147483647 h 19"/>
                <a:gd name="T16" fmla="*/ 2147483647 w 46"/>
                <a:gd name="T17" fmla="*/ 2147483647 h 19"/>
                <a:gd name="T18" fmla="*/ 2147483647 w 46"/>
                <a:gd name="T19" fmla="*/ 2147483647 h 19"/>
                <a:gd name="T20" fmla="*/ 2147483647 w 46"/>
                <a:gd name="T21" fmla="*/ 2147483647 h 19"/>
                <a:gd name="T22" fmla="*/ 2147483647 w 46"/>
                <a:gd name="T23" fmla="*/ 2147483647 h 19"/>
                <a:gd name="T24" fmla="*/ 2147483647 w 46"/>
                <a:gd name="T25" fmla="*/ 2147483647 h 19"/>
                <a:gd name="T26" fmla="*/ 2147483647 w 46"/>
                <a:gd name="T27" fmla="*/ 2147483647 h 19"/>
                <a:gd name="T28" fmla="*/ 2147483647 w 46"/>
                <a:gd name="T29" fmla="*/ 2147483647 h 19"/>
                <a:gd name="T30" fmla="*/ 2147483647 w 46"/>
                <a:gd name="T31" fmla="*/ 2147483647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16" name="Freeform 519"/>
            <p:cNvSpPr>
              <a:spLocks/>
            </p:cNvSpPr>
            <p:nvPr>
              <p:custDataLst>
                <p:tags r:id="rId739"/>
              </p:custDataLst>
            </p:nvPr>
          </p:nvSpPr>
          <p:spPr bwMode="auto">
            <a:xfrm>
              <a:off x="4223482" y="2792107"/>
              <a:ext cx="44933" cy="55903"/>
            </a:xfrm>
            <a:custGeom>
              <a:avLst/>
              <a:gdLst>
                <a:gd name="T0" fmla="*/ 2147483647 w 100"/>
                <a:gd name="T1" fmla="*/ 0 h 55"/>
                <a:gd name="T2" fmla="*/ 2147483647 w 100"/>
                <a:gd name="T3" fmla="*/ 2147483647 h 55"/>
                <a:gd name="T4" fmla="*/ 2147483647 w 100"/>
                <a:gd name="T5" fmla="*/ 2147483647 h 55"/>
                <a:gd name="T6" fmla="*/ 2147483647 w 100"/>
                <a:gd name="T7" fmla="*/ 2147483647 h 55"/>
                <a:gd name="T8" fmla="*/ 0 w 100"/>
                <a:gd name="T9" fmla="*/ 2147483647 h 55"/>
                <a:gd name="T10" fmla="*/ 2147483647 w 100"/>
                <a:gd name="T11" fmla="*/ 2147483647 h 55"/>
                <a:gd name="T12" fmla="*/ 2147483647 w 100"/>
                <a:gd name="T13" fmla="*/ 2147483647 h 55"/>
                <a:gd name="T14" fmla="*/ 2147483647 w 100"/>
                <a:gd name="T15" fmla="*/ 2147483647 h 55"/>
                <a:gd name="T16" fmla="*/ 2147483647 w 100"/>
                <a:gd name="T17" fmla="*/ 2147483647 h 55"/>
                <a:gd name="T18" fmla="*/ 2147483647 w 100"/>
                <a:gd name="T19" fmla="*/ 2147483647 h 55"/>
                <a:gd name="T20" fmla="*/ 2147483647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17" name="Freeform 520"/>
            <p:cNvSpPr>
              <a:spLocks/>
            </p:cNvSpPr>
            <p:nvPr>
              <p:custDataLst>
                <p:tags r:id="rId740"/>
              </p:custDataLst>
            </p:nvPr>
          </p:nvSpPr>
          <p:spPr bwMode="auto">
            <a:xfrm>
              <a:off x="4647352" y="2403814"/>
              <a:ext cx="40439" cy="55902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0 h 51"/>
                <a:gd name="T6" fmla="*/ 2147483647 w 99"/>
                <a:gd name="T7" fmla="*/ 0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2147483647 h 51"/>
                <a:gd name="T50" fmla="*/ 2147483647 w 99"/>
                <a:gd name="T51" fmla="*/ 2147483647 h 51"/>
                <a:gd name="T52" fmla="*/ 2147483647 w 99"/>
                <a:gd name="T53" fmla="*/ 2147483647 h 51"/>
                <a:gd name="T54" fmla="*/ 0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18" name="Freeform 521"/>
            <p:cNvSpPr>
              <a:spLocks/>
            </p:cNvSpPr>
            <p:nvPr>
              <p:custDataLst>
                <p:tags r:id="rId741"/>
              </p:custDataLst>
            </p:nvPr>
          </p:nvSpPr>
          <p:spPr bwMode="auto">
            <a:xfrm>
              <a:off x="4680303" y="2225532"/>
              <a:ext cx="215679" cy="155619"/>
            </a:xfrm>
            <a:custGeom>
              <a:avLst/>
              <a:gdLst>
                <a:gd name="T0" fmla="*/ 2147483647 w 525"/>
                <a:gd name="T1" fmla="*/ 2147483647 h 311"/>
                <a:gd name="T2" fmla="*/ 2147483647 w 525"/>
                <a:gd name="T3" fmla="*/ 2147483647 h 311"/>
                <a:gd name="T4" fmla="*/ 2147483647 w 525"/>
                <a:gd name="T5" fmla="*/ 2147483647 h 311"/>
                <a:gd name="T6" fmla="*/ 2147483647 w 525"/>
                <a:gd name="T7" fmla="*/ 2147483647 h 311"/>
                <a:gd name="T8" fmla="*/ 2147483647 w 525"/>
                <a:gd name="T9" fmla="*/ 2147483647 h 311"/>
                <a:gd name="T10" fmla="*/ 2147483647 w 525"/>
                <a:gd name="T11" fmla="*/ 2147483647 h 311"/>
                <a:gd name="T12" fmla="*/ 2147483647 w 525"/>
                <a:gd name="T13" fmla="*/ 2147483647 h 311"/>
                <a:gd name="T14" fmla="*/ 2147483647 w 525"/>
                <a:gd name="T15" fmla="*/ 2147483647 h 311"/>
                <a:gd name="T16" fmla="*/ 2147483647 w 525"/>
                <a:gd name="T17" fmla="*/ 2147483647 h 311"/>
                <a:gd name="T18" fmla="*/ 2147483647 w 525"/>
                <a:gd name="T19" fmla="*/ 2147483647 h 311"/>
                <a:gd name="T20" fmla="*/ 2147483647 w 525"/>
                <a:gd name="T21" fmla="*/ 2147483647 h 311"/>
                <a:gd name="T22" fmla="*/ 2147483647 w 525"/>
                <a:gd name="T23" fmla="*/ 2147483647 h 311"/>
                <a:gd name="T24" fmla="*/ 2147483647 w 525"/>
                <a:gd name="T25" fmla="*/ 2147483647 h 311"/>
                <a:gd name="T26" fmla="*/ 2147483647 w 525"/>
                <a:gd name="T27" fmla="*/ 2147483647 h 311"/>
                <a:gd name="T28" fmla="*/ 2147483647 w 525"/>
                <a:gd name="T29" fmla="*/ 2147483647 h 311"/>
                <a:gd name="T30" fmla="*/ 2147483647 w 525"/>
                <a:gd name="T31" fmla="*/ 2147483647 h 311"/>
                <a:gd name="T32" fmla="*/ 2147483647 w 525"/>
                <a:gd name="T33" fmla="*/ 2147483647 h 311"/>
                <a:gd name="T34" fmla="*/ 2147483647 w 525"/>
                <a:gd name="T35" fmla="*/ 2147483647 h 311"/>
                <a:gd name="T36" fmla="*/ 2147483647 w 525"/>
                <a:gd name="T37" fmla="*/ 2147483647 h 311"/>
                <a:gd name="T38" fmla="*/ 2147483647 w 525"/>
                <a:gd name="T39" fmla="*/ 2147483647 h 311"/>
                <a:gd name="T40" fmla="*/ 2147483647 w 525"/>
                <a:gd name="T41" fmla="*/ 2147483647 h 311"/>
                <a:gd name="T42" fmla="*/ 2147483647 w 525"/>
                <a:gd name="T43" fmla="*/ 2147483647 h 311"/>
                <a:gd name="T44" fmla="*/ 2147483647 w 525"/>
                <a:gd name="T45" fmla="*/ 2147483647 h 311"/>
                <a:gd name="T46" fmla="*/ 2147483647 w 525"/>
                <a:gd name="T47" fmla="*/ 2147483647 h 311"/>
                <a:gd name="T48" fmla="*/ 2147483647 w 525"/>
                <a:gd name="T49" fmla="*/ 2147483647 h 311"/>
                <a:gd name="T50" fmla="*/ 2147483647 w 525"/>
                <a:gd name="T51" fmla="*/ 2147483647 h 311"/>
                <a:gd name="T52" fmla="*/ 2147483647 w 525"/>
                <a:gd name="T53" fmla="*/ 2147483647 h 311"/>
                <a:gd name="T54" fmla="*/ 2147483647 w 525"/>
                <a:gd name="T55" fmla="*/ 2147483647 h 311"/>
                <a:gd name="T56" fmla="*/ 2147483647 w 525"/>
                <a:gd name="T57" fmla="*/ 2147483647 h 311"/>
                <a:gd name="T58" fmla="*/ 2147483647 w 525"/>
                <a:gd name="T59" fmla="*/ 2147483647 h 311"/>
                <a:gd name="T60" fmla="*/ 2147483647 w 525"/>
                <a:gd name="T61" fmla="*/ 2147483647 h 311"/>
                <a:gd name="T62" fmla="*/ 2147483647 w 525"/>
                <a:gd name="T63" fmla="*/ 2147483647 h 311"/>
                <a:gd name="T64" fmla="*/ 2147483647 w 525"/>
                <a:gd name="T65" fmla="*/ 2147483647 h 311"/>
                <a:gd name="T66" fmla="*/ 2147483647 w 525"/>
                <a:gd name="T67" fmla="*/ 2147483647 h 311"/>
                <a:gd name="T68" fmla="*/ 2147483647 w 525"/>
                <a:gd name="T69" fmla="*/ 2147483647 h 311"/>
                <a:gd name="T70" fmla="*/ 2147483647 w 525"/>
                <a:gd name="T71" fmla="*/ 2147483647 h 311"/>
                <a:gd name="T72" fmla="*/ 2147483647 w 525"/>
                <a:gd name="T73" fmla="*/ 2147483647 h 311"/>
                <a:gd name="T74" fmla="*/ 2147483647 w 525"/>
                <a:gd name="T75" fmla="*/ 2147483647 h 311"/>
                <a:gd name="T76" fmla="*/ 0 w 525"/>
                <a:gd name="T77" fmla="*/ 2147483647 h 311"/>
                <a:gd name="T78" fmla="*/ 2147483647 w 525"/>
                <a:gd name="T79" fmla="*/ 2147483647 h 311"/>
                <a:gd name="T80" fmla="*/ 2147483647 w 525"/>
                <a:gd name="T81" fmla="*/ 2147483647 h 311"/>
                <a:gd name="T82" fmla="*/ 2147483647 w 525"/>
                <a:gd name="T83" fmla="*/ 2147483647 h 311"/>
                <a:gd name="T84" fmla="*/ 2147483647 w 525"/>
                <a:gd name="T85" fmla="*/ 2147483647 h 311"/>
                <a:gd name="T86" fmla="*/ 2147483647 w 525"/>
                <a:gd name="T87" fmla="*/ 2147483647 h 311"/>
                <a:gd name="T88" fmla="*/ 2147483647 w 525"/>
                <a:gd name="T89" fmla="*/ 2147483647 h 311"/>
                <a:gd name="T90" fmla="*/ 2147483647 w 525"/>
                <a:gd name="T91" fmla="*/ 2147483647 h 311"/>
                <a:gd name="T92" fmla="*/ 2147483647 w 525"/>
                <a:gd name="T93" fmla="*/ 2147483647 h 311"/>
                <a:gd name="T94" fmla="*/ 2147483647 w 525"/>
                <a:gd name="T95" fmla="*/ 2147483647 h 311"/>
                <a:gd name="T96" fmla="*/ 2147483647 w 525"/>
                <a:gd name="T97" fmla="*/ 2147483647 h 311"/>
                <a:gd name="T98" fmla="*/ 2147483647 w 525"/>
                <a:gd name="T99" fmla="*/ 2147483647 h 311"/>
                <a:gd name="T100" fmla="*/ 2147483647 w 525"/>
                <a:gd name="T101" fmla="*/ 2147483647 h 311"/>
                <a:gd name="T102" fmla="*/ 2147483647 w 525"/>
                <a:gd name="T103" fmla="*/ 2147483647 h 311"/>
                <a:gd name="T104" fmla="*/ 2147483647 w 525"/>
                <a:gd name="T105" fmla="*/ 2147483647 h 311"/>
                <a:gd name="T106" fmla="*/ 2147483647 w 525"/>
                <a:gd name="T107" fmla="*/ 2147483647 h 311"/>
                <a:gd name="T108" fmla="*/ 2147483647 w 525"/>
                <a:gd name="T109" fmla="*/ 2147483647 h 311"/>
                <a:gd name="T110" fmla="*/ 2147483647 w 525"/>
                <a:gd name="T111" fmla="*/ 2147483647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19" name="Freeform 522"/>
            <p:cNvSpPr>
              <a:spLocks/>
            </p:cNvSpPr>
            <p:nvPr>
              <p:custDataLst>
                <p:tags r:id="rId742"/>
              </p:custDataLst>
            </p:nvPr>
          </p:nvSpPr>
          <p:spPr bwMode="auto">
            <a:xfrm>
              <a:off x="4484094" y="2521662"/>
              <a:ext cx="29955" cy="52880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2147483647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2147483647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2147483647 h 38"/>
                <a:gd name="T46" fmla="*/ 0 w 79"/>
                <a:gd name="T47" fmla="*/ 2147483647 h 38"/>
                <a:gd name="T48" fmla="*/ 0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2147483647 w 79"/>
                <a:gd name="T59" fmla="*/ 2147483647 h 38"/>
                <a:gd name="T60" fmla="*/ 214748364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20" name="Freeform 523"/>
            <p:cNvSpPr>
              <a:spLocks/>
            </p:cNvSpPr>
            <p:nvPr>
              <p:custDataLst>
                <p:tags r:id="rId743"/>
              </p:custDataLst>
            </p:nvPr>
          </p:nvSpPr>
          <p:spPr bwMode="auto">
            <a:xfrm>
              <a:off x="6658860" y="2804194"/>
              <a:ext cx="185724" cy="255337"/>
            </a:xfrm>
            <a:custGeom>
              <a:avLst/>
              <a:gdLst>
                <a:gd name="T0" fmla="*/ 2147483647 w 459"/>
                <a:gd name="T1" fmla="*/ 2147483647 h 511"/>
                <a:gd name="T2" fmla="*/ 2147483647 w 459"/>
                <a:gd name="T3" fmla="*/ 2147483647 h 511"/>
                <a:gd name="T4" fmla="*/ 0 w 459"/>
                <a:gd name="T5" fmla="*/ 0 h 511"/>
                <a:gd name="T6" fmla="*/ 2147483647 w 459"/>
                <a:gd name="T7" fmla="*/ 2147483647 h 511"/>
                <a:gd name="T8" fmla="*/ 2147483647 w 459"/>
                <a:gd name="T9" fmla="*/ 2147483647 h 511"/>
                <a:gd name="T10" fmla="*/ 2147483647 w 459"/>
                <a:gd name="T11" fmla="*/ 2147483647 h 511"/>
                <a:gd name="T12" fmla="*/ 2147483647 w 459"/>
                <a:gd name="T13" fmla="*/ 2147483647 h 511"/>
                <a:gd name="T14" fmla="*/ 2147483647 w 459"/>
                <a:gd name="T15" fmla="*/ 2147483647 h 511"/>
                <a:gd name="T16" fmla="*/ 2147483647 w 459"/>
                <a:gd name="T17" fmla="*/ 2147483647 h 511"/>
                <a:gd name="T18" fmla="*/ 2147483647 w 459"/>
                <a:gd name="T19" fmla="*/ 2147483647 h 511"/>
                <a:gd name="T20" fmla="*/ 2147483647 w 459"/>
                <a:gd name="T21" fmla="*/ 2147483647 h 511"/>
                <a:gd name="T22" fmla="*/ 2147483647 w 459"/>
                <a:gd name="T23" fmla="*/ 2147483647 h 511"/>
                <a:gd name="T24" fmla="*/ 2147483647 w 459"/>
                <a:gd name="T25" fmla="*/ 2147483647 h 511"/>
                <a:gd name="T26" fmla="*/ 2147483647 w 459"/>
                <a:gd name="T27" fmla="*/ 2147483647 h 511"/>
                <a:gd name="T28" fmla="*/ 2147483647 w 459"/>
                <a:gd name="T29" fmla="*/ 2147483647 h 511"/>
                <a:gd name="T30" fmla="*/ 2147483647 w 459"/>
                <a:gd name="T31" fmla="*/ 2147483647 h 511"/>
                <a:gd name="T32" fmla="*/ 2147483647 w 459"/>
                <a:gd name="T33" fmla="*/ 2147483647 h 511"/>
                <a:gd name="T34" fmla="*/ 2147483647 w 459"/>
                <a:gd name="T35" fmla="*/ 2147483647 h 511"/>
                <a:gd name="T36" fmla="*/ 2147483647 w 459"/>
                <a:gd name="T37" fmla="*/ 2147483647 h 511"/>
                <a:gd name="T38" fmla="*/ 2147483647 w 459"/>
                <a:gd name="T39" fmla="*/ 2147483647 h 511"/>
                <a:gd name="T40" fmla="*/ 2147483647 w 459"/>
                <a:gd name="T41" fmla="*/ 2147483647 h 511"/>
                <a:gd name="T42" fmla="*/ 2147483647 w 459"/>
                <a:gd name="T43" fmla="*/ 2147483647 h 511"/>
                <a:gd name="T44" fmla="*/ 2147483647 w 459"/>
                <a:gd name="T45" fmla="*/ 2147483647 h 511"/>
                <a:gd name="T46" fmla="*/ 2147483647 w 459"/>
                <a:gd name="T47" fmla="*/ 2147483647 h 511"/>
                <a:gd name="T48" fmla="*/ 2147483647 w 459"/>
                <a:gd name="T49" fmla="*/ 2147483647 h 511"/>
                <a:gd name="T50" fmla="*/ 2147483647 w 459"/>
                <a:gd name="T51" fmla="*/ 2147483647 h 511"/>
                <a:gd name="T52" fmla="*/ 2147483647 w 459"/>
                <a:gd name="T53" fmla="*/ 2147483647 h 511"/>
                <a:gd name="T54" fmla="*/ 2147483647 w 459"/>
                <a:gd name="T55" fmla="*/ 2147483647 h 511"/>
                <a:gd name="T56" fmla="*/ 2147483647 w 459"/>
                <a:gd name="T57" fmla="*/ 2147483647 h 511"/>
                <a:gd name="T58" fmla="*/ 2147483647 w 459"/>
                <a:gd name="T59" fmla="*/ 2147483647 h 511"/>
                <a:gd name="T60" fmla="*/ 2147483647 w 459"/>
                <a:gd name="T61" fmla="*/ 2147483647 h 511"/>
                <a:gd name="T62" fmla="*/ 2147483647 w 459"/>
                <a:gd name="T63" fmla="*/ 2147483647 h 511"/>
                <a:gd name="T64" fmla="*/ 2147483647 w 459"/>
                <a:gd name="T65" fmla="*/ 2147483647 h 511"/>
                <a:gd name="T66" fmla="*/ 2147483647 w 459"/>
                <a:gd name="T67" fmla="*/ 2147483647 h 511"/>
                <a:gd name="T68" fmla="*/ 2147483647 w 459"/>
                <a:gd name="T69" fmla="*/ 2147483647 h 511"/>
                <a:gd name="T70" fmla="*/ 2147483647 w 459"/>
                <a:gd name="T71" fmla="*/ 2147483647 h 511"/>
                <a:gd name="T72" fmla="*/ 2147483647 w 459"/>
                <a:gd name="T73" fmla="*/ 2147483647 h 511"/>
                <a:gd name="T74" fmla="*/ 2147483647 w 459"/>
                <a:gd name="T75" fmla="*/ 2147483647 h 511"/>
                <a:gd name="T76" fmla="*/ 2147483647 w 459"/>
                <a:gd name="T77" fmla="*/ 2147483647 h 511"/>
                <a:gd name="T78" fmla="*/ 2147483647 w 459"/>
                <a:gd name="T79" fmla="*/ 2147483647 h 511"/>
                <a:gd name="T80" fmla="*/ 2147483647 w 459"/>
                <a:gd name="T81" fmla="*/ 2147483647 h 511"/>
                <a:gd name="T82" fmla="*/ 2147483647 w 459"/>
                <a:gd name="T83" fmla="*/ 2147483647 h 511"/>
                <a:gd name="T84" fmla="*/ 2147483647 w 459"/>
                <a:gd name="T85" fmla="*/ 2147483647 h 511"/>
                <a:gd name="T86" fmla="*/ 2147483647 w 459"/>
                <a:gd name="T87" fmla="*/ 2147483647 h 511"/>
                <a:gd name="T88" fmla="*/ 2147483647 w 459"/>
                <a:gd name="T89" fmla="*/ 2147483647 h 511"/>
                <a:gd name="T90" fmla="*/ 2147483647 w 459"/>
                <a:gd name="T91" fmla="*/ 2147483647 h 511"/>
                <a:gd name="T92" fmla="*/ 2147483647 w 459"/>
                <a:gd name="T93" fmla="*/ 214748364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3121" name="Group 524"/>
            <p:cNvGrpSpPr>
              <a:grpSpLocks/>
            </p:cNvGrpSpPr>
            <p:nvPr>
              <p:custDataLst>
                <p:tags r:id="rId744"/>
              </p:custDataLst>
            </p:nvPr>
          </p:nvGrpSpPr>
          <p:grpSpPr bwMode="auto">
            <a:xfrm>
              <a:off x="5517557" y="2761889"/>
              <a:ext cx="633558" cy="365630"/>
              <a:chOff x="4115" y="1551"/>
              <a:chExt cx="504" cy="244"/>
            </a:xfrm>
          </p:grpSpPr>
          <p:sp>
            <p:nvSpPr>
              <p:cNvPr id="3146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0 w 240"/>
                  <a:gd name="T1" fmla="*/ 3 h 259"/>
                  <a:gd name="T2" fmla="*/ 1 w 240"/>
                  <a:gd name="T3" fmla="*/ 3 h 259"/>
                  <a:gd name="T4" fmla="*/ 1 w 240"/>
                  <a:gd name="T5" fmla="*/ 3 h 259"/>
                  <a:gd name="T6" fmla="*/ 2 w 240"/>
                  <a:gd name="T7" fmla="*/ 3 h 259"/>
                  <a:gd name="T8" fmla="*/ 2 w 240"/>
                  <a:gd name="T9" fmla="*/ 2 h 259"/>
                  <a:gd name="T10" fmla="*/ 3 w 240"/>
                  <a:gd name="T11" fmla="*/ 1 h 259"/>
                  <a:gd name="T12" fmla="*/ 3 w 240"/>
                  <a:gd name="T13" fmla="*/ 0 h 259"/>
                  <a:gd name="T14" fmla="*/ 3 w 240"/>
                  <a:gd name="T15" fmla="*/ 0 h 259"/>
                  <a:gd name="T16" fmla="*/ 2 w 240"/>
                  <a:gd name="T17" fmla="*/ 0 h 259"/>
                  <a:gd name="T18" fmla="*/ 2 w 240"/>
                  <a:gd name="T19" fmla="*/ 1 h 259"/>
                  <a:gd name="T20" fmla="*/ 2 w 240"/>
                  <a:gd name="T21" fmla="*/ 1 h 259"/>
                  <a:gd name="T22" fmla="*/ 2 w 240"/>
                  <a:gd name="T23" fmla="*/ 2 h 259"/>
                  <a:gd name="T24" fmla="*/ 1 w 240"/>
                  <a:gd name="T25" fmla="*/ 2 h 259"/>
                  <a:gd name="T26" fmla="*/ 1 w 240"/>
                  <a:gd name="T27" fmla="*/ 3 h 259"/>
                  <a:gd name="T28" fmla="*/ 0 w 240"/>
                  <a:gd name="T29" fmla="*/ 3 h 259"/>
                  <a:gd name="T30" fmla="*/ 0 w 240"/>
                  <a:gd name="T31" fmla="*/ 3 h 259"/>
                  <a:gd name="T32" fmla="*/ 0 w 240"/>
                  <a:gd name="T33" fmla="*/ 3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47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0 w 259"/>
                  <a:gd name="T1" fmla="*/ 1 h 104"/>
                  <a:gd name="T2" fmla="*/ 0 w 259"/>
                  <a:gd name="T3" fmla="*/ 1 h 104"/>
                  <a:gd name="T4" fmla="*/ 1 w 259"/>
                  <a:gd name="T5" fmla="*/ 1 h 104"/>
                  <a:gd name="T6" fmla="*/ 1 w 259"/>
                  <a:gd name="T7" fmla="*/ 1 h 104"/>
                  <a:gd name="T8" fmla="*/ 1 w 259"/>
                  <a:gd name="T9" fmla="*/ 1 h 104"/>
                  <a:gd name="T10" fmla="*/ 2 w 259"/>
                  <a:gd name="T11" fmla="*/ 1 h 104"/>
                  <a:gd name="T12" fmla="*/ 3 w 259"/>
                  <a:gd name="T13" fmla="*/ 0 h 104"/>
                  <a:gd name="T14" fmla="*/ 3 w 259"/>
                  <a:gd name="T15" fmla="*/ 0 h 104"/>
                  <a:gd name="T16" fmla="*/ 3 w 259"/>
                  <a:gd name="T17" fmla="*/ 0 h 104"/>
                  <a:gd name="T18" fmla="*/ 2 w 259"/>
                  <a:gd name="T19" fmla="*/ 0 h 104"/>
                  <a:gd name="T20" fmla="*/ 2 w 259"/>
                  <a:gd name="T21" fmla="*/ 0 h 104"/>
                  <a:gd name="T22" fmla="*/ 1 w 259"/>
                  <a:gd name="T23" fmla="*/ 0 h 104"/>
                  <a:gd name="T24" fmla="*/ 1 w 259"/>
                  <a:gd name="T25" fmla="*/ 0 h 104"/>
                  <a:gd name="T26" fmla="*/ 0 w 259"/>
                  <a:gd name="T27" fmla="*/ 1 h 104"/>
                  <a:gd name="T28" fmla="*/ 0 w 259"/>
                  <a:gd name="T29" fmla="*/ 1 h 104"/>
                  <a:gd name="T30" fmla="*/ 0 w 259"/>
                  <a:gd name="T31" fmla="*/ 1 h 104"/>
                  <a:gd name="T32" fmla="*/ 0 w 259"/>
                  <a:gd name="T33" fmla="*/ 1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122" name="Freeform 527"/>
            <p:cNvSpPr>
              <a:spLocks/>
            </p:cNvSpPr>
            <p:nvPr>
              <p:custDataLst>
                <p:tags r:id="rId745"/>
              </p:custDataLst>
            </p:nvPr>
          </p:nvSpPr>
          <p:spPr bwMode="auto">
            <a:xfrm>
              <a:off x="4627880" y="3475019"/>
              <a:ext cx="500256" cy="486499"/>
            </a:xfrm>
            <a:custGeom>
              <a:avLst/>
              <a:gdLst>
                <a:gd name="T0" fmla="*/ 2147483647 w 1227"/>
                <a:gd name="T1" fmla="*/ 2147483647 h 979"/>
                <a:gd name="T2" fmla="*/ 2147483647 w 1227"/>
                <a:gd name="T3" fmla="*/ 2147483647 h 979"/>
                <a:gd name="T4" fmla="*/ 2147483647 w 1227"/>
                <a:gd name="T5" fmla="*/ 2147483647 h 979"/>
                <a:gd name="T6" fmla="*/ 2147483647 w 1227"/>
                <a:gd name="T7" fmla="*/ 2147483647 h 979"/>
                <a:gd name="T8" fmla="*/ 2147483647 w 1227"/>
                <a:gd name="T9" fmla="*/ 2147483647 h 979"/>
                <a:gd name="T10" fmla="*/ 2147483647 w 1227"/>
                <a:gd name="T11" fmla="*/ 2147483647 h 979"/>
                <a:gd name="T12" fmla="*/ 2147483647 w 1227"/>
                <a:gd name="T13" fmla="*/ 2147483647 h 979"/>
                <a:gd name="T14" fmla="*/ 2147483647 w 1227"/>
                <a:gd name="T15" fmla="*/ 2147483647 h 979"/>
                <a:gd name="T16" fmla="*/ 2147483647 w 1227"/>
                <a:gd name="T17" fmla="*/ 2147483647 h 979"/>
                <a:gd name="T18" fmla="*/ 2147483647 w 1227"/>
                <a:gd name="T19" fmla="*/ 2147483647 h 979"/>
                <a:gd name="T20" fmla="*/ 2147483647 w 1227"/>
                <a:gd name="T21" fmla="*/ 2147483647 h 979"/>
                <a:gd name="T22" fmla="*/ 2147483647 w 1227"/>
                <a:gd name="T23" fmla="*/ 2147483647 h 979"/>
                <a:gd name="T24" fmla="*/ 2147483647 w 1227"/>
                <a:gd name="T25" fmla="*/ 2147483647 h 979"/>
                <a:gd name="T26" fmla="*/ 2147483647 w 1227"/>
                <a:gd name="T27" fmla="*/ 2147483647 h 979"/>
                <a:gd name="T28" fmla="*/ 2147483647 w 1227"/>
                <a:gd name="T29" fmla="*/ 2147483647 h 979"/>
                <a:gd name="T30" fmla="*/ 2147483647 w 1227"/>
                <a:gd name="T31" fmla="*/ 2147483647 h 979"/>
                <a:gd name="T32" fmla="*/ 2147483647 w 1227"/>
                <a:gd name="T33" fmla="*/ 2147483647 h 979"/>
                <a:gd name="T34" fmla="*/ 2147483647 w 1227"/>
                <a:gd name="T35" fmla="*/ 2147483647 h 979"/>
                <a:gd name="T36" fmla="*/ 2147483647 w 1227"/>
                <a:gd name="T37" fmla="*/ 2147483647 h 979"/>
                <a:gd name="T38" fmla="*/ 2147483647 w 1227"/>
                <a:gd name="T39" fmla="*/ 2147483647 h 979"/>
                <a:gd name="T40" fmla="*/ 2147483647 w 1227"/>
                <a:gd name="T41" fmla="*/ 2147483647 h 979"/>
                <a:gd name="T42" fmla="*/ 2147483647 w 1227"/>
                <a:gd name="T43" fmla="*/ 2147483647 h 979"/>
                <a:gd name="T44" fmla="*/ 2147483647 w 1227"/>
                <a:gd name="T45" fmla="*/ 2147483647 h 979"/>
                <a:gd name="T46" fmla="*/ 2147483647 w 1227"/>
                <a:gd name="T47" fmla="*/ 2147483647 h 979"/>
                <a:gd name="T48" fmla="*/ 2147483647 w 1227"/>
                <a:gd name="T49" fmla="*/ 2147483647 h 979"/>
                <a:gd name="T50" fmla="*/ 2147483647 w 1227"/>
                <a:gd name="T51" fmla="*/ 2147483647 h 979"/>
                <a:gd name="T52" fmla="*/ 2147483647 w 1227"/>
                <a:gd name="T53" fmla="*/ 2147483647 h 979"/>
                <a:gd name="T54" fmla="*/ 2147483647 w 1227"/>
                <a:gd name="T55" fmla="*/ 2147483647 h 979"/>
                <a:gd name="T56" fmla="*/ 2147483647 w 1227"/>
                <a:gd name="T57" fmla="*/ 2147483647 h 979"/>
                <a:gd name="T58" fmla="*/ 0 w 1227"/>
                <a:gd name="T59" fmla="*/ 2147483647 h 979"/>
                <a:gd name="T60" fmla="*/ 2147483647 w 1227"/>
                <a:gd name="T61" fmla="*/ 2147483647 h 979"/>
                <a:gd name="T62" fmla="*/ 2147483647 w 1227"/>
                <a:gd name="T63" fmla="*/ 2147483647 h 979"/>
                <a:gd name="T64" fmla="*/ 2147483647 w 1227"/>
                <a:gd name="T65" fmla="*/ 2147483647 h 979"/>
                <a:gd name="T66" fmla="*/ 2147483647 w 1227"/>
                <a:gd name="T67" fmla="*/ 2147483647 h 979"/>
                <a:gd name="T68" fmla="*/ 2147483647 w 1227"/>
                <a:gd name="T69" fmla="*/ 2147483647 h 979"/>
                <a:gd name="T70" fmla="*/ 2147483647 w 1227"/>
                <a:gd name="T71" fmla="*/ 2147483647 h 979"/>
                <a:gd name="T72" fmla="*/ 2147483647 w 1227"/>
                <a:gd name="T73" fmla="*/ 2147483647 h 979"/>
                <a:gd name="T74" fmla="*/ 2147483647 w 1227"/>
                <a:gd name="T75" fmla="*/ 2147483647 h 979"/>
                <a:gd name="T76" fmla="*/ 2147483647 w 1227"/>
                <a:gd name="T77" fmla="*/ 2147483647 h 979"/>
                <a:gd name="T78" fmla="*/ 2147483647 w 1227"/>
                <a:gd name="T79" fmla="*/ 2147483647 h 979"/>
                <a:gd name="T80" fmla="*/ 2147483647 w 1227"/>
                <a:gd name="T81" fmla="*/ 2147483647 h 979"/>
                <a:gd name="T82" fmla="*/ 2147483647 w 1227"/>
                <a:gd name="T83" fmla="*/ 2147483647 h 979"/>
                <a:gd name="T84" fmla="*/ 2147483647 w 1227"/>
                <a:gd name="T85" fmla="*/ 2147483647 h 979"/>
                <a:gd name="T86" fmla="*/ 2147483647 w 1227"/>
                <a:gd name="T87" fmla="*/ 2147483647 h 979"/>
                <a:gd name="T88" fmla="*/ 2147483647 w 1227"/>
                <a:gd name="T89" fmla="*/ 2147483647 h 979"/>
                <a:gd name="T90" fmla="*/ 2147483647 w 1227"/>
                <a:gd name="T91" fmla="*/ 2147483647 h 979"/>
                <a:gd name="T92" fmla="*/ 2147483647 w 1227"/>
                <a:gd name="T93" fmla="*/ 2147483647 h 979"/>
                <a:gd name="T94" fmla="*/ 2147483647 w 1227"/>
                <a:gd name="T95" fmla="*/ 2147483647 h 979"/>
                <a:gd name="T96" fmla="*/ 2147483647 w 1227"/>
                <a:gd name="T97" fmla="*/ 2147483647 h 979"/>
                <a:gd name="T98" fmla="*/ 2147483647 w 1227"/>
                <a:gd name="T99" fmla="*/ 2147483647 h 979"/>
                <a:gd name="T100" fmla="*/ 2147483647 w 1227"/>
                <a:gd name="T101" fmla="*/ 2147483647 h 979"/>
                <a:gd name="T102" fmla="*/ 2147483647 w 1227"/>
                <a:gd name="T103" fmla="*/ 2147483647 h 979"/>
                <a:gd name="T104" fmla="*/ 2147483647 w 1227"/>
                <a:gd name="T105" fmla="*/ 2147483647 h 979"/>
                <a:gd name="T106" fmla="*/ 2147483647 w 1227"/>
                <a:gd name="T107" fmla="*/ 2147483647 h 979"/>
                <a:gd name="T108" fmla="*/ 2147483647 w 1227"/>
                <a:gd name="T109" fmla="*/ 2147483647 h 979"/>
                <a:gd name="T110" fmla="*/ 2147483647 w 1227"/>
                <a:gd name="T111" fmla="*/ 2147483647 h 979"/>
                <a:gd name="T112" fmla="*/ 2147483647 w 1227"/>
                <a:gd name="T113" fmla="*/ 2147483647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23" name="Freeform 528"/>
            <p:cNvSpPr>
              <a:spLocks/>
            </p:cNvSpPr>
            <p:nvPr>
              <p:custDataLst>
                <p:tags r:id="rId746"/>
              </p:custDataLst>
            </p:nvPr>
          </p:nvSpPr>
          <p:spPr bwMode="auto">
            <a:xfrm>
              <a:off x="4132118" y="3041400"/>
              <a:ext cx="53920" cy="54391"/>
            </a:xfrm>
            <a:custGeom>
              <a:avLst/>
              <a:gdLst>
                <a:gd name="T0" fmla="*/ 2147483647 w 146"/>
                <a:gd name="T1" fmla="*/ 2147483647 h 81"/>
                <a:gd name="T2" fmla="*/ 2147483647 w 146"/>
                <a:gd name="T3" fmla="*/ 2147483647 h 81"/>
                <a:gd name="T4" fmla="*/ 2147483647 w 146"/>
                <a:gd name="T5" fmla="*/ 2147483647 h 81"/>
                <a:gd name="T6" fmla="*/ 2147483647 w 146"/>
                <a:gd name="T7" fmla="*/ 2147483647 h 81"/>
                <a:gd name="T8" fmla="*/ 2147483647 w 146"/>
                <a:gd name="T9" fmla="*/ 2147483647 h 81"/>
                <a:gd name="T10" fmla="*/ 2147483647 w 146"/>
                <a:gd name="T11" fmla="*/ 2147483647 h 81"/>
                <a:gd name="T12" fmla="*/ 2147483647 w 146"/>
                <a:gd name="T13" fmla="*/ 2147483647 h 81"/>
                <a:gd name="T14" fmla="*/ 2147483647 w 146"/>
                <a:gd name="T15" fmla="*/ 2147483647 h 81"/>
                <a:gd name="T16" fmla="*/ 2147483647 w 146"/>
                <a:gd name="T17" fmla="*/ 2147483647 h 81"/>
                <a:gd name="T18" fmla="*/ 2147483647 w 146"/>
                <a:gd name="T19" fmla="*/ 2147483647 h 81"/>
                <a:gd name="T20" fmla="*/ 2147483647 w 146"/>
                <a:gd name="T21" fmla="*/ 2147483647 h 81"/>
                <a:gd name="T22" fmla="*/ 2147483647 w 146"/>
                <a:gd name="T23" fmla="*/ 2147483647 h 81"/>
                <a:gd name="T24" fmla="*/ 2147483647 w 146"/>
                <a:gd name="T25" fmla="*/ 2147483647 h 81"/>
                <a:gd name="T26" fmla="*/ 2147483647 w 146"/>
                <a:gd name="T27" fmla="*/ 2147483647 h 81"/>
                <a:gd name="T28" fmla="*/ 0 w 146"/>
                <a:gd name="T29" fmla="*/ 2147483647 h 81"/>
                <a:gd name="T30" fmla="*/ 0 w 146"/>
                <a:gd name="T31" fmla="*/ 2147483647 h 81"/>
                <a:gd name="T32" fmla="*/ 0 w 146"/>
                <a:gd name="T33" fmla="*/ 2147483647 h 81"/>
                <a:gd name="T34" fmla="*/ 0 w 146"/>
                <a:gd name="T35" fmla="*/ 2147483647 h 81"/>
                <a:gd name="T36" fmla="*/ 0 w 146"/>
                <a:gd name="T37" fmla="*/ 2147483647 h 81"/>
                <a:gd name="T38" fmla="*/ 2147483647 w 146"/>
                <a:gd name="T39" fmla="*/ 2147483647 h 81"/>
                <a:gd name="T40" fmla="*/ 2147483647 w 146"/>
                <a:gd name="T41" fmla="*/ 2147483647 h 81"/>
                <a:gd name="T42" fmla="*/ 2147483647 w 146"/>
                <a:gd name="T43" fmla="*/ 2147483647 h 81"/>
                <a:gd name="T44" fmla="*/ 2147483647 w 146"/>
                <a:gd name="T45" fmla="*/ 2147483647 h 81"/>
                <a:gd name="T46" fmla="*/ 2147483647 w 146"/>
                <a:gd name="T47" fmla="*/ 2147483647 h 81"/>
                <a:gd name="T48" fmla="*/ 2147483647 w 146"/>
                <a:gd name="T49" fmla="*/ 2147483647 h 81"/>
                <a:gd name="T50" fmla="*/ 2147483647 w 146"/>
                <a:gd name="T51" fmla="*/ 2147483647 h 81"/>
                <a:gd name="T52" fmla="*/ 2147483647 w 146"/>
                <a:gd name="T53" fmla="*/ 2147483647 h 81"/>
                <a:gd name="T54" fmla="*/ 2147483647 w 146"/>
                <a:gd name="T55" fmla="*/ 2147483647 h 81"/>
                <a:gd name="T56" fmla="*/ 2147483647 w 146"/>
                <a:gd name="T57" fmla="*/ 0 h 81"/>
                <a:gd name="T58" fmla="*/ 2147483647 w 146"/>
                <a:gd name="T59" fmla="*/ 2147483647 h 81"/>
                <a:gd name="T60" fmla="*/ 2147483647 w 146"/>
                <a:gd name="T61" fmla="*/ 2147483647 h 81"/>
                <a:gd name="T62" fmla="*/ 2147483647 w 146"/>
                <a:gd name="T63" fmla="*/ 2147483647 h 81"/>
                <a:gd name="T64" fmla="*/ 2147483647 w 146"/>
                <a:gd name="T65" fmla="*/ 2147483647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24" name="Freeform 529"/>
            <p:cNvSpPr>
              <a:spLocks/>
            </p:cNvSpPr>
            <p:nvPr>
              <p:custDataLst>
                <p:tags r:id="rId747"/>
              </p:custDataLst>
            </p:nvPr>
          </p:nvSpPr>
          <p:spPr bwMode="auto">
            <a:xfrm>
              <a:off x="3886483" y="3243857"/>
              <a:ext cx="14978" cy="54391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2147483647 w 34"/>
                <a:gd name="T5" fmla="*/ 2147483647 h 49"/>
                <a:gd name="T6" fmla="*/ 2147483647 w 34"/>
                <a:gd name="T7" fmla="*/ 2147483647 h 49"/>
                <a:gd name="T8" fmla="*/ 2147483647 w 34"/>
                <a:gd name="T9" fmla="*/ 2147483647 h 49"/>
                <a:gd name="T10" fmla="*/ 2147483647 w 34"/>
                <a:gd name="T11" fmla="*/ 2147483647 h 49"/>
                <a:gd name="T12" fmla="*/ 2147483647 w 34"/>
                <a:gd name="T13" fmla="*/ 2147483647 h 49"/>
                <a:gd name="T14" fmla="*/ 2147483647 w 34"/>
                <a:gd name="T15" fmla="*/ 2147483647 h 49"/>
                <a:gd name="T16" fmla="*/ 2147483647 w 34"/>
                <a:gd name="T17" fmla="*/ 0 h 49"/>
                <a:gd name="T18" fmla="*/ 2147483647 w 34"/>
                <a:gd name="T19" fmla="*/ 0 h 49"/>
                <a:gd name="T20" fmla="*/ 0 w 34"/>
                <a:gd name="T21" fmla="*/ 0 h 49"/>
                <a:gd name="T22" fmla="*/ 2147483647 w 34"/>
                <a:gd name="T23" fmla="*/ 2147483647 h 49"/>
                <a:gd name="T24" fmla="*/ 2147483647 w 34"/>
                <a:gd name="T25" fmla="*/ 2147483647 h 49"/>
                <a:gd name="T26" fmla="*/ 2147483647 w 34"/>
                <a:gd name="T27" fmla="*/ 2147483647 h 49"/>
                <a:gd name="T28" fmla="*/ 2147483647 w 34"/>
                <a:gd name="T29" fmla="*/ 2147483647 h 49"/>
                <a:gd name="T30" fmla="*/ 2147483647 w 34"/>
                <a:gd name="T31" fmla="*/ 2147483647 h 49"/>
                <a:gd name="T32" fmla="*/ 2147483647 w 34"/>
                <a:gd name="T33" fmla="*/ 2147483647 h 49"/>
                <a:gd name="T34" fmla="*/ 2147483647 w 34"/>
                <a:gd name="T35" fmla="*/ 2147483647 h 49"/>
                <a:gd name="T36" fmla="*/ 2147483647 w 34"/>
                <a:gd name="T37" fmla="*/ 21474836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25" name="Freeform 530"/>
            <p:cNvSpPr>
              <a:spLocks/>
            </p:cNvSpPr>
            <p:nvPr>
              <p:custDataLst>
                <p:tags r:id="rId748"/>
              </p:custDataLst>
            </p:nvPr>
          </p:nvSpPr>
          <p:spPr bwMode="auto">
            <a:xfrm>
              <a:off x="3501555" y="3573226"/>
              <a:ext cx="26960" cy="54391"/>
            </a:xfrm>
            <a:custGeom>
              <a:avLst/>
              <a:gdLst>
                <a:gd name="T0" fmla="*/ 2147483647 w 60"/>
                <a:gd name="T1" fmla="*/ 0 h 74"/>
                <a:gd name="T2" fmla="*/ 2147483647 w 60"/>
                <a:gd name="T3" fmla="*/ 2147483647 h 74"/>
                <a:gd name="T4" fmla="*/ 2147483647 w 60"/>
                <a:gd name="T5" fmla="*/ 2147483647 h 74"/>
                <a:gd name="T6" fmla="*/ 2147483647 w 60"/>
                <a:gd name="T7" fmla="*/ 2147483647 h 74"/>
                <a:gd name="T8" fmla="*/ 2147483647 w 60"/>
                <a:gd name="T9" fmla="*/ 2147483647 h 74"/>
                <a:gd name="T10" fmla="*/ 2147483647 w 60"/>
                <a:gd name="T11" fmla="*/ 2147483647 h 74"/>
                <a:gd name="T12" fmla="*/ 2147483647 w 60"/>
                <a:gd name="T13" fmla="*/ 2147483647 h 74"/>
                <a:gd name="T14" fmla="*/ 2147483647 w 60"/>
                <a:gd name="T15" fmla="*/ 2147483647 h 74"/>
                <a:gd name="T16" fmla="*/ 2147483647 w 60"/>
                <a:gd name="T17" fmla="*/ 2147483647 h 74"/>
                <a:gd name="T18" fmla="*/ 2147483647 w 60"/>
                <a:gd name="T19" fmla="*/ 2147483647 h 74"/>
                <a:gd name="T20" fmla="*/ 2147483647 w 60"/>
                <a:gd name="T21" fmla="*/ 2147483647 h 74"/>
                <a:gd name="T22" fmla="*/ 2147483647 w 60"/>
                <a:gd name="T23" fmla="*/ 2147483647 h 74"/>
                <a:gd name="T24" fmla="*/ 2147483647 w 60"/>
                <a:gd name="T25" fmla="*/ 2147483647 h 74"/>
                <a:gd name="T26" fmla="*/ 2147483647 w 60"/>
                <a:gd name="T27" fmla="*/ 2147483647 h 74"/>
                <a:gd name="T28" fmla="*/ 0 w 60"/>
                <a:gd name="T29" fmla="*/ 2147483647 h 74"/>
                <a:gd name="T30" fmla="*/ 2147483647 w 60"/>
                <a:gd name="T31" fmla="*/ 2147483647 h 74"/>
                <a:gd name="T32" fmla="*/ 2147483647 w 60"/>
                <a:gd name="T33" fmla="*/ 2147483647 h 74"/>
                <a:gd name="T34" fmla="*/ 2147483647 w 60"/>
                <a:gd name="T35" fmla="*/ 2147483647 h 74"/>
                <a:gd name="T36" fmla="*/ 2147483647 w 60"/>
                <a:gd name="T37" fmla="*/ 2147483647 h 74"/>
                <a:gd name="T38" fmla="*/ 2147483647 w 60"/>
                <a:gd name="T39" fmla="*/ 2147483647 h 74"/>
                <a:gd name="T40" fmla="*/ 2147483647 w 60"/>
                <a:gd name="T41" fmla="*/ 2147483647 h 74"/>
                <a:gd name="T42" fmla="*/ 2147483647 w 60"/>
                <a:gd name="T43" fmla="*/ 2147483647 h 74"/>
                <a:gd name="T44" fmla="*/ 2147483647 w 60"/>
                <a:gd name="T45" fmla="*/ 2147483647 h 74"/>
                <a:gd name="T46" fmla="*/ 2147483647 w 60"/>
                <a:gd name="T47" fmla="*/ 0 h 74"/>
                <a:gd name="T48" fmla="*/ 2147483647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26" name="Freeform 531"/>
            <p:cNvSpPr>
              <a:spLocks/>
            </p:cNvSpPr>
            <p:nvPr>
              <p:custDataLst>
                <p:tags r:id="rId749"/>
              </p:custDataLst>
            </p:nvPr>
          </p:nvSpPr>
          <p:spPr bwMode="auto">
            <a:xfrm>
              <a:off x="3446138" y="3588334"/>
              <a:ext cx="22466" cy="57413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0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2147483647 h 45"/>
                <a:gd name="T30" fmla="*/ 2147483647 w 47"/>
                <a:gd name="T31" fmla="*/ 2147483647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0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27" name="Freeform 532"/>
            <p:cNvSpPr>
              <a:spLocks/>
            </p:cNvSpPr>
            <p:nvPr>
              <p:custDataLst>
                <p:tags r:id="rId750"/>
              </p:custDataLst>
            </p:nvPr>
          </p:nvSpPr>
          <p:spPr bwMode="auto">
            <a:xfrm>
              <a:off x="3422173" y="3582291"/>
              <a:ext cx="5991" cy="54391"/>
            </a:xfrm>
            <a:custGeom>
              <a:avLst/>
              <a:gdLst>
                <a:gd name="T0" fmla="*/ 2147483647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0 w 26"/>
                <a:gd name="T9" fmla="*/ 0 h 36"/>
                <a:gd name="T10" fmla="*/ 2147483647 w 26"/>
                <a:gd name="T11" fmla="*/ 0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28" name="Freeform 533"/>
            <p:cNvSpPr>
              <a:spLocks/>
            </p:cNvSpPr>
            <p:nvPr>
              <p:custDataLst>
                <p:tags r:id="rId751"/>
              </p:custDataLst>
            </p:nvPr>
          </p:nvSpPr>
          <p:spPr bwMode="auto">
            <a:xfrm>
              <a:off x="4621889" y="3323932"/>
              <a:ext cx="164755" cy="151087"/>
            </a:xfrm>
            <a:custGeom>
              <a:avLst/>
              <a:gdLst>
                <a:gd name="T0" fmla="*/ 2147483647 w 405"/>
                <a:gd name="T1" fmla="*/ 2147483647 h 302"/>
                <a:gd name="T2" fmla="*/ 2147483647 w 405"/>
                <a:gd name="T3" fmla="*/ 2147483647 h 302"/>
                <a:gd name="T4" fmla="*/ 2147483647 w 405"/>
                <a:gd name="T5" fmla="*/ 2147483647 h 302"/>
                <a:gd name="T6" fmla="*/ 2147483647 w 405"/>
                <a:gd name="T7" fmla="*/ 2147483647 h 302"/>
                <a:gd name="T8" fmla="*/ 2147483647 w 405"/>
                <a:gd name="T9" fmla="*/ 2147483647 h 302"/>
                <a:gd name="T10" fmla="*/ 2147483647 w 405"/>
                <a:gd name="T11" fmla="*/ 2147483647 h 302"/>
                <a:gd name="T12" fmla="*/ 2147483647 w 405"/>
                <a:gd name="T13" fmla="*/ 2147483647 h 302"/>
                <a:gd name="T14" fmla="*/ 2147483647 w 405"/>
                <a:gd name="T15" fmla="*/ 2147483647 h 302"/>
                <a:gd name="T16" fmla="*/ 2147483647 w 405"/>
                <a:gd name="T17" fmla="*/ 2147483647 h 302"/>
                <a:gd name="T18" fmla="*/ 2147483647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2147483647 h 302"/>
                <a:gd name="T48" fmla="*/ 2147483647 w 405"/>
                <a:gd name="T49" fmla="*/ 2147483647 h 302"/>
                <a:gd name="T50" fmla="*/ 2147483647 w 405"/>
                <a:gd name="T51" fmla="*/ 2147483647 h 302"/>
                <a:gd name="T52" fmla="*/ 2147483647 w 405"/>
                <a:gd name="T53" fmla="*/ 2147483647 h 302"/>
                <a:gd name="T54" fmla="*/ 2147483647 w 405"/>
                <a:gd name="T55" fmla="*/ 2147483647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2147483647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129" name="Freeform 534"/>
            <p:cNvSpPr>
              <a:spLocks/>
            </p:cNvSpPr>
            <p:nvPr>
              <p:custDataLst>
                <p:tags r:id="rId752"/>
              </p:custDataLst>
            </p:nvPr>
          </p:nvSpPr>
          <p:spPr bwMode="auto">
            <a:xfrm>
              <a:off x="6597452" y="3686540"/>
              <a:ext cx="40439" cy="75543"/>
            </a:xfrm>
            <a:custGeom>
              <a:avLst/>
              <a:gdLst>
                <a:gd name="T0" fmla="*/ 2147483647 w 100"/>
                <a:gd name="T1" fmla="*/ 2147483647 h 155"/>
                <a:gd name="T2" fmla="*/ 2147483647 w 100"/>
                <a:gd name="T3" fmla="*/ 2147483647 h 155"/>
                <a:gd name="T4" fmla="*/ 2147483647 w 100"/>
                <a:gd name="T5" fmla="*/ 2147483647 h 155"/>
                <a:gd name="T6" fmla="*/ 2147483647 w 100"/>
                <a:gd name="T7" fmla="*/ 2147483647 h 155"/>
                <a:gd name="T8" fmla="*/ 2147483647 w 100"/>
                <a:gd name="T9" fmla="*/ 2147483647 h 155"/>
                <a:gd name="T10" fmla="*/ 2147483647 w 100"/>
                <a:gd name="T11" fmla="*/ 2147483647 h 155"/>
                <a:gd name="T12" fmla="*/ 2147483647 w 100"/>
                <a:gd name="T13" fmla="*/ 2147483647 h 155"/>
                <a:gd name="T14" fmla="*/ 2147483647 w 100"/>
                <a:gd name="T15" fmla="*/ 2147483647 h 155"/>
                <a:gd name="T16" fmla="*/ 2147483647 w 100"/>
                <a:gd name="T17" fmla="*/ 2147483647 h 155"/>
                <a:gd name="T18" fmla="*/ 2147483647 w 100"/>
                <a:gd name="T19" fmla="*/ 2147483647 h 155"/>
                <a:gd name="T20" fmla="*/ 2147483647 w 100"/>
                <a:gd name="T21" fmla="*/ 2147483647 h 155"/>
                <a:gd name="T22" fmla="*/ 2147483647 w 100"/>
                <a:gd name="T23" fmla="*/ 2147483647 h 155"/>
                <a:gd name="T24" fmla="*/ 2147483647 w 100"/>
                <a:gd name="T25" fmla="*/ 2147483647 h 155"/>
                <a:gd name="T26" fmla="*/ 2147483647 w 100"/>
                <a:gd name="T27" fmla="*/ 2147483647 h 155"/>
                <a:gd name="T28" fmla="*/ 2147483647 w 100"/>
                <a:gd name="T29" fmla="*/ 2147483647 h 155"/>
                <a:gd name="T30" fmla="*/ 2147483647 w 100"/>
                <a:gd name="T31" fmla="*/ 2147483647 h 155"/>
                <a:gd name="T32" fmla="*/ 2147483647 w 100"/>
                <a:gd name="T33" fmla="*/ 2147483647 h 155"/>
                <a:gd name="T34" fmla="*/ 2147483647 w 100"/>
                <a:gd name="T35" fmla="*/ 2147483647 h 155"/>
                <a:gd name="T36" fmla="*/ 2147483647 w 100"/>
                <a:gd name="T37" fmla="*/ 2147483647 h 155"/>
                <a:gd name="T38" fmla="*/ 2147483647 w 100"/>
                <a:gd name="T39" fmla="*/ 2147483647 h 155"/>
                <a:gd name="T40" fmla="*/ 2147483647 w 100"/>
                <a:gd name="T41" fmla="*/ 2147483647 h 155"/>
                <a:gd name="T42" fmla="*/ 2147483647 w 100"/>
                <a:gd name="T43" fmla="*/ 2147483647 h 155"/>
                <a:gd name="T44" fmla="*/ 2147483647 w 100"/>
                <a:gd name="T45" fmla="*/ 2147483647 h 155"/>
                <a:gd name="T46" fmla="*/ 0 w 100"/>
                <a:gd name="T47" fmla="*/ 2147483647 h 155"/>
                <a:gd name="T48" fmla="*/ 0 w 100"/>
                <a:gd name="T49" fmla="*/ 2147483647 h 155"/>
                <a:gd name="T50" fmla="*/ 0 w 100"/>
                <a:gd name="T51" fmla="*/ 2147483647 h 155"/>
                <a:gd name="T52" fmla="*/ 0 w 100"/>
                <a:gd name="T53" fmla="*/ 2147483647 h 155"/>
                <a:gd name="T54" fmla="*/ 0 w 100"/>
                <a:gd name="T55" fmla="*/ 2147483647 h 155"/>
                <a:gd name="T56" fmla="*/ 0 w 100"/>
                <a:gd name="T57" fmla="*/ 2147483647 h 155"/>
                <a:gd name="T58" fmla="*/ 2147483647 w 100"/>
                <a:gd name="T59" fmla="*/ 2147483647 h 155"/>
                <a:gd name="T60" fmla="*/ 2147483647 w 100"/>
                <a:gd name="T61" fmla="*/ 2147483647 h 155"/>
                <a:gd name="T62" fmla="*/ 2147483647 w 100"/>
                <a:gd name="T63" fmla="*/ 2147483647 h 155"/>
                <a:gd name="T64" fmla="*/ 2147483647 w 100"/>
                <a:gd name="T65" fmla="*/ 2147483647 h 155"/>
                <a:gd name="T66" fmla="*/ 2147483647 w 100"/>
                <a:gd name="T67" fmla="*/ 2147483647 h 155"/>
                <a:gd name="T68" fmla="*/ 2147483647 w 100"/>
                <a:gd name="T69" fmla="*/ 2147483647 h 155"/>
                <a:gd name="T70" fmla="*/ 2147483647 w 100"/>
                <a:gd name="T71" fmla="*/ 2147483647 h 155"/>
                <a:gd name="T72" fmla="*/ 2147483647 w 100"/>
                <a:gd name="T73" fmla="*/ 2147483647 h 155"/>
                <a:gd name="T74" fmla="*/ 2147483647 w 100"/>
                <a:gd name="T75" fmla="*/ 2147483647 h 155"/>
                <a:gd name="T76" fmla="*/ 2147483647 w 100"/>
                <a:gd name="T77" fmla="*/ 2147483647 h 155"/>
                <a:gd name="T78" fmla="*/ 2147483647 w 100"/>
                <a:gd name="T79" fmla="*/ 0 h 155"/>
                <a:gd name="T80" fmla="*/ 2147483647 w 100"/>
                <a:gd name="T81" fmla="*/ 0 h 155"/>
                <a:gd name="T82" fmla="*/ 2147483647 w 100"/>
                <a:gd name="T83" fmla="*/ 0 h 155"/>
                <a:gd name="T84" fmla="*/ 2147483647 w 100"/>
                <a:gd name="T85" fmla="*/ 2147483647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130" name="Group 535"/>
            <p:cNvGrpSpPr>
              <a:grpSpLocks/>
            </p:cNvGrpSpPr>
            <p:nvPr>
              <p:custDataLst>
                <p:tags r:id="rId753"/>
              </p:custDataLst>
            </p:nvPr>
          </p:nvGrpSpPr>
          <p:grpSpPr bwMode="auto">
            <a:xfrm>
              <a:off x="4377753" y="3180400"/>
              <a:ext cx="455323" cy="191880"/>
              <a:chOff x="3289" y="1830"/>
              <a:chExt cx="363" cy="128"/>
            </a:xfrm>
          </p:grpSpPr>
          <p:sp>
            <p:nvSpPr>
              <p:cNvPr id="3141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0 w 13"/>
                  <a:gd name="T11" fmla="*/ 0 h 7"/>
                  <a:gd name="T12" fmla="*/ 0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42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0 h 8"/>
                  <a:gd name="T2" fmla="*/ 0 w 34"/>
                  <a:gd name="T3" fmla="*/ 0 h 8"/>
                  <a:gd name="T4" fmla="*/ 0 w 34"/>
                  <a:gd name="T5" fmla="*/ 0 h 8"/>
                  <a:gd name="T6" fmla="*/ 0 w 34"/>
                  <a:gd name="T7" fmla="*/ 0 h 8"/>
                  <a:gd name="T8" fmla="*/ 0 w 34"/>
                  <a:gd name="T9" fmla="*/ 0 h 8"/>
                  <a:gd name="T10" fmla="*/ 0 w 34"/>
                  <a:gd name="T11" fmla="*/ 0 h 8"/>
                  <a:gd name="T12" fmla="*/ 0 w 34"/>
                  <a:gd name="T13" fmla="*/ 0 h 8"/>
                  <a:gd name="T14" fmla="*/ 0 w 34"/>
                  <a:gd name="T15" fmla="*/ 0 h 8"/>
                  <a:gd name="T16" fmla="*/ 0 w 34"/>
                  <a:gd name="T17" fmla="*/ 0 h 8"/>
                  <a:gd name="T18" fmla="*/ 0 w 34"/>
                  <a:gd name="T19" fmla="*/ 0 h 8"/>
                  <a:gd name="T20" fmla="*/ 0 w 34"/>
                  <a:gd name="T21" fmla="*/ 0 h 8"/>
                  <a:gd name="T22" fmla="*/ 0 w 34"/>
                  <a:gd name="T23" fmla="*/ 0 h 8"/>
                  <a:gd name="T24" fmla="*/ 0 w 34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43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44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0 h 69"/>
                  <a:gd name="T2" fmla="*/ 0 w 107"/>
                  <a:gd name="T3" fmla="*/ 0 h 69"/>
                  <a:gd name="T4" fmla="*/ 0 w 107"/>
                  <a:gd name="T5" fmla="*/ 1 h 69"/>
                  <a:gd name="T6" fmla="*/ 0 w 107"/>
                  <a:gd name="T7" fmla="*/ 1 h 69"/>
                  <a:gd name="T8" fmla="*/ 0 w 107"/>
                  <a:gd name="T9" fmla="*/ 1 h 69"/>
                  <a:gd name="T10" fmla="*/ 0 w 107"/>
                  <a:gd name="T11" fmla="*/ 1 h 69"/>
                  <a:gd name="T12" fmla="*/ 1 w 107"/>
                  <a:gd name="T13" fmla="*/ 1 h 69"/>
                  <a:gd name="T14" fmla="*/ 1 w 107"/>
                  <a:gd name="T15" fmla="*/ 1 h 69"/>
                  <a:gd name="T16" fmla="*/ 1 w 107"/>
                  <a:gd name="T17" fmla="*/ 1 h 69"/>
                  <a:gd name="T18" fmla="*/ 1 w 107"/>
                  <a:gd name="T19" fmla="*/ 0 h 69"/>
                  <a:gd name="T20" fmla="*/ 1 w 107"/>
                  <a:gd name="T21" fmla="*/ 0 h 69"/>
                  <a:gd name="T22" fmla="*/ 1 w 107"/>
                  <a:gd name="T23" fmla="*/ 0 h 69"/>
                  <a:gd name="T24" fmla="*/ 1 w 107"/>
                  <a:gd name="T25" fmla="*/ 0 h 69"/>
                  <a:gd name="T26" fmla="*/ 1 w 107"/>
                  <a:gd name="T27" fmla="*/ 0 h 69"/>
                  <a:gd name="T28" fmla="*/ 1 w 107"/>
                  <a:gd name="T29" fmla="*/ 0 h 69"/>
                  <a:gd name="T30" fmla="*/ 1 w 107"/>
                  <a:gd name="T31" fmla="*/ 0 h 69"/>
                  <a:gd name="T32" fmla="*/ 1 w 107"/>
                  <a:gd name="T33" fmla="*/ 0 h 69"/>
                  <a:gd name="T34" fmla="*/ 1 w 107"/>
                  <a:gd name="T35" fmla="*/ 0 h 69"/>
                  <a:gd name="T36" fmla="*/ 1 w 107"/>
                  <a:gd name="T37" fmla="*/ 0 h 69"/>
                  <a:gd name="T38" fmla="*/ 1 w 107"/>
                  <a:gd name="T39" fmla="*/ 0 h 69"/>
                  <a:gd name="T40" fmla="*/ 0 w 107"/>
                  <a:gd name="T41" fmla="*/ 0 h 69"/>
                  <a:gd name="T42" fmla="*/ 0 w 107"/>
                  <a:gd name="T43" fmla="*/ 0 h 69"/>
                  <a:gd name="T44" fmla="*/ 0 w 107"/>
                  <a:gd name="T45" fmla="*/ 0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45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11 w 1070"/>
                  <a:gd name="T1" fmla="*/ 2 h 382"/>
                  <a:gd name="T2" fmla="*/ 11 w 1070"/>
                  <a:gd name="T3" fmla="*/ 1 h 382"/>
                  <a:gd name="T4" fmla="*/ 11 w 1070"/>
                  <a:gd name="T5" fmla="*/ 1 h 382"/>
                  <a:gd name="T6" fmla="*/ 11 w 1070"/>
                  <a:gd name="T7" fmla="*/ 0 h 382"/>
                  <a:gd name="T8" fmla="*/ 9 w 1070"/>
                  <a:gd name="T9" fmla="*/ 0 h 382"/>
                  <a:gd name="T10" fmla="*/ 9 w 1070"/>
                  <a:gd name="T11" fmla="*/ 1 h 382"/>
                  <a:gd name="T12" fmla="*/ 8 w 1070"/>
                  <a:gd name="T13" fmla="*/ 1 h 382"/>
                  <a:gd name="T14" fmla="*/ 7 w 1070"/>
                  <a:gd name="T15" fmla="*/ 1 h 382"/>
                  <a:gd name="T16" fmla="*/ 7 w 1070"/>
                  <a:gd name="T17" fmla="*/ 1 h 382"/>
                  <a:gd name="T18" fmla="*/ 7 w 1070"/>
                  <a:gd name="T19" fmla="*/ 0 h 382"/>
                  <a:gd name="T20" fmla="*/ 6 w 1070"/>
                  <a:gd name="T21" fmla="*/ 0 h 382"/>
                  <a:gd name="T22" fmla="*/ 6 w 1070"/>
                  <a:gd name="T23" fmla="*/ 0 h 382"/>
                  <a:gd name="T24" fmla="*/ 5 w 1070"/>
                  <a:gd name="T25" fmla="*/ 0 h 382"/>
                  <a:gd name="T26" fmla="*/ 5 w 1070"/>
                  <a:gd name="T27" fmla="*/ 0 h 382"/>
                  <a:gd name="T28" fmla="*/ 3 w 1070"/>
                  <a:gd name="T29" fmla="*/ 0 h 382"/>
                  <a:gd name="T30" fmla="*/ 3 w 1070"/>
                  <a:gd name="T31" fmla="*/ 1 h 382"/>
                  <a:gd name="T32" fmla="*/ 2 w 1070"/>
                  <a:gd name="T33" fmla="*/ 1 h 382"/>
                  <a:gd name="T34" fmla="*/ 2 w 1070"/>
                  <a:gd name="T35" fmla="*/ 1 h 382"/>
                  <a:gd name="T36" fmla="*/ 2 w 1070"/>
                  <a:gd name="T37" fmla="*/ 1 h 382"/>
                  <a:gd name="T38" fmla="*/ 1 w 1070"/>
                  <a:gd name="T39" fmla="*/ 1 h 382"/>
                  <a:gd name="T40" fmla="*/ 1 w 1070"/>
                  <a:gd name="T41" fmla="*/ 1 h 382"/>
                  <a:gd name="T42" fmla="*/ 0 w 1070"/>
                  <a:gd name="T43" fmla="*/ 1 h 382"/>
                  <a:gd name="T44" fmla="*/ 0 w 1070"/>
                  <a:gd name="T45" fmla="*/ 2 h 382"/>
                  <a:gd name="T46" fmla="*/ 0 w 1070"/>
                  <a:gd name="T47" fmla="*/ 2 h 382"/>
                  <a:gd name="T48" fmla="*/ 0 w 1070"/>
                  <a:gd name="T49" fmla="*/ 2 h 382"/>
                  <a:gd name="T50" fmla="*/ 0 w 1070"/>
                  <a:gd name="T51" fmla="*/ 3 h 382"/>
                  <a:gd name="T52" fmla="*/ 1 w 1070"/>
                  <a:gd name="T53" fmla="*/ 3 h 382"/>
                  <a:gd name="T54" fmla="*/ 1 w 1070"/>
                  <a:gd name="T55" fmla="*/ 3 h 382"/>
                  <a:gd name="T56" fmla="*/ 1 w 1070"/>
                  <a:gd name="T57" fmla="*/ 3 h 382"/>
                  <a:gd name="T58" fmla="*/ 1 w 1070"/>
                  <a:gd name="T59" fmla="*/ 4 h 382"/>
                  <a:gd name="T60" fmla="*/ 2 w 1070"/>
                  <a:gd name="T61" fmla="*/ 4 h 382"/>
                  <a:gd name="T62" fmla="*/ 3 w 1070"/>
                  <a:gd name="T63" fmla="*/ 5 h 382"/>
                  <a:gd name="T64" fmla="*/ 3 w 1070"/>
                  <a:gd name="T65" fmla="*/ 4 h 382"/>
                  <a:gd name="T66" fmla="*/ 3 w 1070"/>
                  <a:gd name="T67" fmla="*/ 4 h 382"/>
                  <a:gd name="T68" fmla="*/ 3 w 1070"/>
                  <a:gd name="T69" fmla="*/ 4 h 382"/>
                  <a:gd name="T70" fmla="*/ 4 w 1070"/>
                  <a:gd name="T71" fmla="*/ 4 h 382"/>
                  <a:gd name="T72" fmla="*/ 4 w 1070"/>
                  <a:gd name="T73" fmla="*/ 4 h 382"/>
                  <a:gd name="T74" fmla="*/ 5 w 1070"/>
                  <a:gd name="T75" fmla="*/ 5 h 382"/>
                  <a:gd name="T76" fmla="*/ 5 w 1070"/>
                  <a:gd name="T77" fmla="*/ 4 h 382"/>
                  <a:gd name="T78" fmla="*/ 6 w 1070"/>
                  <a:gd name="T79" fmla="*/ 4 h 382"/>
                  <a:gd name="T80" fmla="*/ 6 w 1070"/>
                  <a:gd name="T81" fmla="*/ 4 h 382"/>
                  <a:gd name="T82" fmla="*/ 7 w 1070"/>
                  <a:gd name="T83" fmla="*/ 4 h 382"/>
                  <a:gd name="T84" fmla="*/ 7 w 1070"/>
                  <a:gd name="T85" fmla="*/ 5 h 382"/>
                  <a:gd name="T86" fmla="*/ 7 w 1070"/>
                  <a:gd name="T87" fmla="*/ 5 h 382"/>
                  <a:gd name="T88" fmla="*/ 7 w 1070"/>
                  <a:gd name="T89" fmla="*/ 5 h 382"/>
                  <a:gd name="T90" fmla="*/ 8 w 1070"/>
                  <a:gd name="T91" fmla="*/ 4 h 382"/>
                  <a:gd name="T92" fmla="*/ 9 w 1070"/>
                  <a:gd name="T93" fmla="*/ 4 h 382"/>
                  <a:gd name="T94" fmla="*/ 9 w 1070"/>
                  <a:gd name="T95" fmla="*/ 4 h 382"/>
                  <a:gd name="T96" fmla="*/ 10 w 1070"/>
                  <a:gd name="T97" fmla="*/ 4 h 382"/>
                  <a:gd name="T98" fmla="*/ 11 w 1070"/>
                  <a:gd name="T99" fmla="*/ 4 h 382"/>
                  <a:gd name="T100" fmla="*/ 11 w 1070"/>
                  <a:gd name="T101" fmla="*/ 4 h 382"/>
                  <a:gd name="T102" fmla="*/ 12 w 1070"/>
                  <a:gd name="T103" fmla="*/ 4 h 382"/>
                  <a:gd name="T104" fmla="*/ 12 w 1070"/>
                  <a:gd name="T105" fmla="*/ 3 h 382"/>
                  <a:gd name="T106" fmla="*/ 12 w 1070"/>
                  <a:gd name="T107" fmla="*/ 3 h 382"/>
                  <a:gd name="T108" fmla="*/ 12 w 1070"/>
                  <a:gd name="T109" fmla="*/ 2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131" name="Freeform 541"/>
            <p:cNvSpPr>
              <a:spLocks/>
            </p:cNvSpPr>
            <p:nvPr>
              <p:custDataLst>
                <p:tags r:id="rId754"/>
              </p:custDataLst>
            </p:nvPr>
          </p:nvSpPr>
          <p:spPr bwMode="auto">
            <a:xfrm>
              <a:off x="2480074" y="4277290"/>
              <a:ext cx="94360" cy="116336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2147483647 h 237"/>
                <a:gd name="T48" fmla="*/ 2147483647 w 226"/>
                <a:gd name="T49" fmla="*/ 2147483647 h 237"/>
                <a:gd name="T50" fmla="*/ 2147483647 w 226"/>
                <a:gd name="T51" fmla="*/ 2147483647 h 237"/>
                <a:gd name="T52" fmla="*/ 2147483647 w 226"/>
                <a:gd name="T53" fmla="*/ 2147483647 h 237"/>
                <a:gd name="T54" fmla="*/ 2147483647 w 226"/>
                <a:gd name="T55" fmla="*/ 2147483647 h 237"/>
                <a:gd name="T56" fmla="*/ 2147483647 w 226"/>
                <a:gd name="T57" fmla="*/ 2147483647 h 237"/>
                <a:gd name="T58" fmla="*/ 0 w 226"/>
                <a:gd name="T59" fmla="*/ 2147483647 h 237"/>
                <a:gd name="T60" fmla="*/ 2147483647 w 226"/>
                <a:gd name="T61" fmla="*/ 2147483647 h 237"/>
                <a:gd name="T62" fmla="*/ 2147483647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32" name="Freeform 542"/>
            <p:cNvSpPr>
              <a:spLocks/>
            </p:cNvSpPr>
            <p:nvPr>
              <p:custDataLst>
                <p:tags r:id="rId755"/>
              </p:custDataLst>
            </p:nvPr>
          </p:nvSpPr>
          <p:spPr bwMode="auto">
            <a:xfrm>
              <a:off x="6202040" y="3740932"/>
              <a:ext cx="196208" cy="436641"/>
            </a:xfrm>
            <a:custGeom>
              <a:avLst/>
              <a:gdLst>
                <a:gd name="T0" fmla="*/ 2147483647 w 478"/>
                <a:gd name="T1" fmla="*/ 2147483647 h 875"/>
                <a:gd name="T2" fmla="*/ 2147483647 w 478"/>
                <a:gd name="T3" fmla="*/ 2147483647 h 875"/>
                <a:gd name="T4" fmla="*/ 2147483647 w 478"/>
                <a:gd name="T5" fmla="*/ 2147483647 h 875"/>
                <a:gd name="T6" fmla="*/ 2147483647 w 478"/>
                <a:gd name="T7" fmla="*/ 2147483647 h 875"/>
                <a:gd name="T8" fmla="*/ 2147483647 w 478"/>
                <a:gd name="T9" fmla="*/ 2147483647 h 875"/>
                <a:gd name="T10" fmla="*/ 2147483647 w 478"/>
                <a:gd name="T11" fmla="*/ 2147483647 h 875"/>
                <a:gd name="T12" fmla="*/ 2147483647 w 478"/>
                <a:gd name="T13" fmla="*/ 2147483647 h 875"/>
                <a:gd name="T14" fmla="*/ 2147483647 w 478"/>
                <a:gd name="T15" fmla="*/ 2147483647 h 875"/>
                <a:gd name="T16" fmla="*/ 2147483647 w 478"/>
                <a:gd name="T17" fmla="*/ 2147483647 h 875"/>
                <a:gd name="T18" fmla="*/ 2147483647 w 478"/>
                <a:gd name="T19" fmla="*/ 2147483647 h 875"/>
                <a:gd name="T20" fmla="*/ 2147483647 w 478"/>
                <a:gd name="T21" fmla="*/ 2147483647 h 875"/>
                <a:gd name="T22" fmla="*/ 2147483647 w 478"/>
                <a:gd name="T23" fmla="*/ 2147483647 h 875"/>
                <a:gd name="T24" fmla="*/ 2147483647 w 478"/>
                <a:gd name="T25" fmla="*/ 2147483647 h 875"/>
                <a:gd name="T26" fmla="*/ 2147483647 w 478"/>
                <a:gd name="T27" fmla="*/ 2147483647 h 875"/>
                <a:gd name="T28" fmla="*/ 2147483647 w 478"/>
                <a:gd name="T29" fmla="*/ 2147483647 h 875"/>
                <a:gd name="T30" fmla="*/ 2147483647 w 478"/>
                <a:gd name="T31" fmla="*/ 2147483647 h 875"/>
                <a:gd name="T32" fmla="*/ 2147483647 w 478"/>
                <a:gd name="T33" fmla="*/ 2147483647 h 875"/>
                <a:gd name="T34" fmla="*/ 2147483647 w 478"/>
                <a:gd name="T35" fmla="*/ 2147483647 h 875"/>
                <a:gd name="T36" fmla="*/ 2147483647 w 478"/>
                <a:gd name="T37" fmla="*/ 2147483647 h 875"/>
                <a:gd name="T38" fmla="*/ 2147483647 w 478"/>
                <a:gd name="T39" fmla="*/ 2147483647 h 875"/>
                <a:gd name="T40" fmla="*/ 2147483647 w 478"/>
                <a:gd name="T41" fmla="*/ 2147483647 h 875"/>
                <a:gd name="T42" fmla="*/ 2147483647 w 478"/>
                <a:gd name="T43" fmla="*/ 2147483647 h 875"/>
                <a:gd name="T44" fmla="*/ 2147483647 w 478"/>
                <a:gd name="T45" fmla="*/ 2147483647 h 875"/>
                <a:gd name="T46" fmla="*/ 2147483647 w 478"/>
                <a:gd name="T47" fmla="*/ 2147483647 h 875"/>
                <a:gd name="T48" fmla="*/ 2147483647 w 478"/>
                <a:gd name="T49" fmla="*/ 2147483647 h 875"/>
                <a:gd name="T50" fmla="*/ 2147483647 w 478"/>
                <a:gd name="T51" fmla="*/ 2147483647 h 875"/>
                <a:gd name="T52" fmla="*/ 2147483647 w 478"/>
                <a:gd name="T53" fmla="*/ 2147483647 h 875"/>
                <a:gd name="T54" fmla="*/ 2147483647 w 478"/>
                <a:gd name="T55" fmla="*/ 2147483647 h 875"/>
                <a:gd name="T56" fmla="*/ 2147483647 w 478"/>
                <a:gd name="T57" fmla="*/ 2147483647 h 875"/>
                <a:gd name="T58" fmla="*/ 2147483647 w 478"/>
                <a:gd name="T59" fmla="*/ 2147483647 h 875"/>
                <a:gd name="T60" fmla="*/ 2147483647 w 478"/>
                <a:gd name="T61" fmla="*/ 2147483647 h 875"/>
                <a:gd name="T62" fmla="*/ 2147483647 w 478"/>
                <a:gd name="T63" fmla="*/ 2147483647 h 875"/>
                <a:gd name="T64" fmla="*/ 2147483647 w 478"/>
                <a:gd name="T65" fmla="*/ 2147483647 h 875"/>
                <a:gd name="T66" fmla="*/ 2147483647 w 478"/>
                <a:gd name="T67" fmla="*/ 2147483647 h 875"/>
                <a:gd name="T68" fmla="*/ 2147483647 w 478"/>
                <a:gd name="T69" fmla="*/ 2147483647 h 875"/>
                <a:gd name="T70" fmla="*/ 2147483647 w 478"/>
                <a:gd name="T71" fmla="*/ 2147483647 h 875"/>
                <a:gd name="T72" fmla="*/ 2147483647 w 478"/>
                <a:gd name="T73" fmla="*/ 2147483647 h 875"/>
                <a:gd name="T74" fmla="*/ 2147483647 w 478"/>
                <a:gd name="T75" fmla="*/ 2147483647 h 875"/>
                <a:gd name="T76" fmla="*/ 2147483647 w 478"/>
                <a:gd name="T77" fmla="*/ 2147483647 h 875"/>
                <a:gd name="T78" fmla="*/ 2147483647 w 478"/>
                <a:gd name="T79" fmla="*/ 2147483647 h 875"/>
                <a:gd name="T80" fmla="*/ 2147483647 w 478"/>
                <a:gd name="T81" fmla="*/ 2147483647 h 875"/>
                <a:gd name="T82" fmla="*/ 2147483647 w 478"/>
                <a:gd name="T83" fmla="*/ 2147483647 h 875"/>
                <a:gd name="T84" fmla="*/ 2147483647 w 478"/>
                <a:gd name="T85" fmla="*/ 2147483647 h 875"/>
                <a:gd name="T86" fmla="*/ 2147483647 w 478"/>
                <a:gd name="T87" fmla="*/ 2147483647 h 875"/>
                <a:gd name="T88" fmla="*/ 2147483647 w 478"/>
                <a:gd name="T89" fmla="*/ 2147483647 h 875"/>
                <a:gd name="T90" fmla="*/ 2147483647 w 478"/>
                <a:gd name="T91" fmla="*/ 2147483647 h 875"/>
                <a:gd name="T92" fmla="*/ 2147483647 w 478"/>
                <a:gd name="T93" fmla="*/ 2147483647 h 875"/>
                <a:gd name="T94" fmla="*/ 2147483647 w 478"/>
                <a:gd name="T95" fmla="*/ 2147483647 h 875"/>
                <a:gd name="T96" fmla="*/ 2147483647 w 478"/>
                <a:gd name="T97" fmla="*/ 2147483647 h 875"/>
                <a:gd name="T98" fmla="*/ 2147483647 w 478"/>
                <a:gd name="T99" fmla="*/ 2147483647 h 875"/>
                <a:gd name="T100" fmla="*/ 2147483647 w 478"/>
                <a:gd name="T101" fmla="*/ 214748364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133" name="Freeform 543"/>
            <p:cNvSpPr>
              <a:spLocks/>
            </p:cNvSpPr>
            <p:nvPr>
              <p:custDataLst>
                <p:tags r:id="rId756"/>
              </p:custDataLst>
            </p:nvPr>
          </p:nvSpPr>
          <p:spPr bwMode="auto">
            <a:xfrm>
              <a:off x="6284417" y="4393626"/>
              <a:ext cx="23964" cy="54391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134" name="Freeform 544"/>
            <p:cNvSpPr>
              <a:spLocks/>
            </p:cNvSpPr>
            <p:nvPr>
              <p:custDataLst>
                <p:tags r:id="rId757"/>
              </p:custDataLst>
            </p:nvPr>
          </p:nvSpPr>
          <p:spPr bwMode="auto">
            <a:xfrm>
              <a:off x="5050252" y="3688052"/>
              <a:ext cx="164755" cy="258358"/>
            </a:xfrm>
            <a:custGeom>
              <a:avLst/>
              <a:gdLst>
                <a:gd name="T0" fmla="*/ 2147483647 w 399"/>
                <a:gd name="T1" fmla="*/ 2147483647 h 518"/>
                <a:gd name="T2" fmla="*/ 2147483647 w 399"/>
                <a:gd name="T3" fmla="*/ 2147483647 h 518"/>
                <a:gd name="T4" fmla="*/ 2147483647 w 399"/>
                <a:gd name="T5" fmla="*/ 2147483647 h 518"/>
                <a:gd name="T6" fmla="*/ 2147483647 w 399"/>
                <a:gd name="T7" fmla="*/ 2147483647 h 518"/>
                <a:gd name="T8" fmla="*/ 2147483647 w 399"/>
                <a:gd name="T9" fmla="*/ 2147483647 h 518"/>
                <a:gd name="T10" fmla="*/ 2147483647 w 399"/>
                <a:gd name="T11" fmla="*/ 2147483647 h 518"/>
                <a:gd name="T12" fmla="*/ 2147483647 w 399"/>
                <a:gd name="T13" fmla="*/ 2147483647 h 518"/>
                <a:gd name="T14" fmla="*/ 2147483647 w 399"/>
                <a:gd name="T15" fmla="*/ 2147483647 h 518"/>
                <a:gd name="T16" fmla="*/ 2147483647 w 399"/>
                <a:gd name="T17" fmla="*/ 2147483647 h 518"/>
                <a:gd name="T18" fmla="*/ 2147483647 w 399"/>
                <a:gd name="T19" fmla="*/ 2147483647 h 518"/>
                <a:gd name="T20" fmla="*/ 2147483647 w 399"/>
                <a:gd name="T21" fmla="*/ 2147483647 h 518"/>
                <a:gd name="T22" fmla="*/ 2147483647 w 399"/>
                <a:gd name="T23" fmla="*/ 2147483647 h 518"/>
                <a:gd name="T24" fmla="*/ 2147483647 w 399"/>
                <a:gd name="T25" fmla="*/ 2147483647 h 518"/>
                <a:gd name="T26" fmla="*/ 2147483647 w 399"/>
                <a:gd name="T27" fmla="*/ 2147483647 h 518"/>
                <a:gd name="T28" fmla="*/ 2147483647 w 399"/>
                <a:gd name="T29" fmla="*/ 2147483647 h 518"/>
                <a:gd name="T30" fmla="*/ 2147483647 w 399"/>
                <a:gd name="T31" fmla="*/ 2147483647 h 518"/>
                <a:gd name="T32" fmla="*/ 2147483647 w 399"/>
                <a:gd name="T33" fmla="*/ 2147483647 h 518"/>
                <a:gd name="T34" fmla="*/ 2147483647 w 399"/>
                <a:gd name="T35" fmla="*/ 2147483647 h 518"/>
                <a:gd name="T36" fmla="*/ 2147483647 w 399"/>
                <a:gd name="T37" fmla="*/ 2147483647 h 518"/>
                <a:gd name="T38" fmla="*/ 2147483647 w 399"/>
                <a:gd name="T39" fmla="*/ 2147483647 h 518"/>
                <a:gd name="T40" fmla="*/ 2147483647 w 399"/>
                <a:gd name="T41" fmla="*/ 2147483647 h 518"/>
                <a:gd name="T42" fmla="*/ 2147483647 w 399"/>
                <a:gd name="T43" fmla="*/ 2147483647 h 518"/>
                <a:gd name="T44" fmla="*/ 2147483647 w 399"/>
                <a:gd name="T45" fmla="*/ 2147483647 h 518"/>
                <a:gd name="T46" fmla="*/ 2147483647 w 399"/>
                <a:gd name="T47" fmla="*/ 2147483647 h 518"/>
                <a:gd name="T48" fmla="*/ 2147483647 w 399"/>
                <a:gd name="T49" fmla="*/ 2147483647 h 518"/>
                <a:gd name="T50" fmla="*/ 2147483647 w 399"/>
                <a:gd name="T51" fmla="*/ 2147483647 h 518"/>
                <a:gd name="T52" fmla="*/ 2147483647 w 399"/>
                <a:gd name="T53" fmla="*/ 2147483647 h 518"/>
                <a:gd name="T54" fmla="*/ 2147483647 w 399"/>
                <a:gd name="T55" fmla="*/ 2147483647 h 518"/>
                <a:gd name="T56" fmla="*/ 2147483647 w 399"/>
                <a:gd name="T57" fmla="*/ 2147483647 h 518"/>
                <a:gd name="T58" fmla="*/ 2147483647 w 399"/>
                <a:gd name="T59" fmla="*/ 2147483647 h 518"/>
                <a:gd name="T60" fmla="*/ 2147483647 w 399"/>
                <a:gd name="T61" fmla="*/ 2147483647 h 518"/>
                <a:gd name="T62" fmla="*/ 2147483647 w 399"/>
                <a:gd name="T63" fmla="*/ 2147483647 h 518"/>
                <a:gd name="T64" fmla="*/ 2147483647 w 399"/>
                <a:gd name="T65" fmla="*/ 2147483647 h 518"/>
                <a:gd name="T66" fmla="*/ 2147483647 w 399"/>
                <a:gd name="T67" fmla="*/ 2147483647 h 518"/>
                <a:gd name="T68" fmla="*/ 2147483647 w 399"/>
                <a:gd name="T69" fmla="*/ 2147483647 h 518"/>
                <a:gd name="T70" fmla="*/ 2147483647 w 399"/>
                <a:gd name="T71" fmla="*/ 2147483647 h 518"/>
                <a:gd name="T72" fmla="*/ 2147483647 w 399"/>
                <a:gd name="T73" fmla="*/ 2147483647 h 518"/>
                <a:gd name="T74" fmla="*/ 2147483647 w 399"/>
                <a:gd name="T75" fmla="*/ 2147483647 h 518"/>
                <a:gd name="T76" fmla="*/ 2147483647 w 399"/>
                <a:gd name="T77" fmla="*/ 2147483647 h 518"/>
                <a:gd name="T78" fmla="*/ 2147483647 w 399"/>
                <a:gd name="T79" fmla="*/ 2147483647 h 518"/>
                <a:gd name="T80" fmla="*/ 2147483647 w 399"/>
                <a:gd name="T81" fmla="*/ 2147483647 h 518"/>
                <a:gd name="T82" fmla="*/ 2147483647 w 399"/>
                <a:gd name="T83" fmla="*/ 2147483647 h 518"/>
                <a:gd name="T84" fmla="*/ 2147483647 w 399"/>
                <a:gd name="T85" fmla="*/ 2147483647 h 518"/>
                <a:gd name="T86" fmla="*/ 0 w 399"/>
                <a:gd name="T87" fmla="*/ 2147483647 h 518"/>
                <a:gd name="T88" fmla="*/ 2147483647 w 399"/>
                <a:gd name="T89" fmla="*/ 2147483647 h 518"/>
                <a:gd name="T90" fmla="*/ 2147483647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35" name="Freeform 545"/>
            <p:cNvSpPr>
              <a:spLocks/>
            </p:cNvSpPr>
            <p:nvPr>
              <p:custDataLst>
                <p:tags r:id="rId758"/>
              </p:custDataLst>
            </p:nvPr>
          </p:nvSpPr>
          <p:spPr bwMode="auto">
            <a:xfrm>
              <a:off x="3849038" y="3739421"/>
              <a:ext cx="354973" cy="367140"/>
            </a:xfrm>
            <a:custGeom>
              <a:avLst/>
              <a:gdLst>
                <a:gd name="T0" fmla="*/ 2147483647 w 866"/>
                <a:gd name="T1" fmla="*/ 2147483647 h 740"/>
                <a:gd name="T2" fmla="*/ 2147483647 w 866"/>
                <a:gd name="T3" fmla="*/ 2147483647 h 740"/>
                <a:gd name="T4" fmla="*/ 2147483647 w 866"/>
                <a:gd name="T5" fmla="*/ 2147483647 h 740"/>
                <a:gd name="T6" fmla="*/ 2147483647 w 866"/>
                <a:gd name="T7" fmla="*/ 2147483647 h 740"/>
                <a:gd name="T8" fmla="*/ 2147483647 w 866"/>
                <a:gd name="T9" fmla="*/ 2147483647 h 740"/>
                <a:gd name="T10" fmla="*/ 2147483647 w 866"/>
                <a:gd name="T11" fmla="*/ 2147483647 h 740"/>
                <a:gd name="T12" fmla="*/ 2147483647 w 866"/>
                <a:gd name="T13" fmla="*/ 2147483647 h 740"/>
                <a:gd name="T14" fmla="*/ 2147483647 w 866"/>
                <a:gd name="T15" fmla="*/ 2147483647 h 740"/>
                <a:gd name="T16" fmla="*/ 2147483647 w 866"/>
                <a:gd name="T17" fmla="*/ 2147483647 h 740"/>
                <a:gd name="T18" fmla="*/ 2147483647 w 866"/>
                <a:gd name="T19" fmla="*/ 2147483647 h 740"/>
                <a:gd name="T20" fmla="*/ 2147483647 w 866"/>
                <a:gd name="T21" fmla="*/ 2147483647 h 740"/>
                <a:gd name="T22" fmla="*/ 2147483647 w 866"/>
                <a:gd name="T23" fmla="*/ 2147483647 h 740"/>
                <a:gd name="T24" fmla="*/ 2147483647 w 866"/>
                <a:gd name="T25" fmla="*/ 2147483647 h 740"/>
                <a:gd name="T26" fmla="*/ 2147483647 w 866"/>
                <a:gd name="T27" fmla="*/ 2147483647 h 740"/>
                <a:gd name="T28" fmla="*/ 2147483647 w 866"/>
                <a:gd name="T29" fmla="*/ 2147483647 h 740"/>
                <a:gd name="T30" fmla="*/ 2147483647 w 866"/>
                <a:gd name="T31" fmla="*/ 2147483647 h 740"/>
                <a:gd name="T32" fmla="*/ 2147483647 w 866"/>
                <a:gd name="T33" fmla="*/ 2147483647 h 740"/>
                <a:gd name="T34" fmla="*/ 2147483647 w 866"/>
                <a:gd name="T35" fmla="*/ 2147483647 h 740"/>
                <a:gd name="T36" fmla="*/ 2147483647 w 866"/>
                <a:gd name="T37" fmla="*/ 2147483647 h 740"/>
                <a:gd name="T38" fmla="*/ 2147483647 w 866"/>
                <a:gd name="T39" fmla="*/ 2147483647 h 740"/>
                <a:gd name="T40" fmla="*/ 2147483647 w 866"/>
                <a:gd name="T41" fmla="*/ 2147483647 h 740"/>
                <a:gd name="T42" fmla="*/ 2147483647 w 866"/>
                <a:gd name="T43" fmla="*/ 2147483647 h 740"/>
                <a:gd name="T44" fmla="*/ 2147483647 w 866"/>
                <a:gd name="T45" fmla="*/ 2147483647 h 740"/>
                <a:gd name="T46" fmla="*/ 2147483647 w 866"/>
                <a:gd name="T47" fmla="*/ 2147483647 h 740"/>
                <a:gd name="T48" fmla="*/ 2147483647 w 866"/>
                <a:gd name="T49" fmla="*/ 2147483647 h 740"/>
                <a:gd name="T50" fmla="*/ 2147483647 w 866"/>
                <a:gd name="T51" fmla="*/ 2147483647 h 740"/>
                <a:gd name="T52" fmla="*/ 2147483647 w 866"/>
                <a:gd name="T53" fmla="*/ 2147483647 h 740"/>
                <a:gd name="T54" fmla="*/ 2147483647 w 866"/>
                <a:gd name="T55" fmla="*/ 2147483647 h 740"/>
                <a:gd name="T56" fmla="*/ 2147483647 w 866"/>
                <a:gd name="T57" fmla="*/ 2147483647 h 740"/>
                <a:gd name="T58" fmla="*/ 2147483647 w 866"/>
                <a:gd name="T59" fmla="*/ 2147483647 h 740"/>
                <a:gd name="T60" fmla="*/ 2147483647 w 866"/>
                <a:gd name="T61" fmla="*/ 2147483647 h 740"/>
                <a:gd name="T62" fmla="*/ 2147483647 w 866"/>
                <a:gd name="T63" fmla="*/ 2147483647 h 740"/>
                <a:gd name="T64" fmla="*/ 2147483647 w 866"/>
                <a:gd name="T65" fmla="*/ 2147483647 h 740"/>
                <a:gd name="T66" fmla="*/ 2147483647 w 866"/>
                <a:gd name="T67" fmla="*/ 2147483647 h 740"/>
                <a:gd name="T68" fmla="*/ 2147483647 w 866"/>
                <a:gd name="T69" fmla="*/ 2147483647 h 740"/>
                <a:gd name="T70" fmla="*/ 2147483647 w 866"/>
                <a:gd name="T71" fmla="*/ 2147483647 h 740"/>
                <a:gd name="T72" fmla="*/ 2147483647 w 866"/>
                <a:gd name="T73" fmla="*/ 2147483647 h 740"/>
                <a:gd name="T74" fmla="*/ 2147483647 w 866"/>
                <a:gd name="T75" fmla="*/ 2147483647 h 740"/>
                <a:gd name="T76" fmla="*/ 2147483647 w 866"/>
                <a:gd name="T77" fmla="*/ 2147483647 h 740"/>
                <a:gd name="T78" fmla="*/ 2147483647 w 866"/>
                <a:gd name="T79" fmla="*/ 2147483647 h 740"/>
                <a:gd name="T80" fmla="*/ 2147483647 w 866"/>
                <a:gd name="T81" fmla="*/ 2147483647 h 740"/>
                <a:gd name="T82" fmla="*/ 2147483647 w 866"/>
                <a:gd name="T83" fmla="*/ 2147483647 h 740"/>
                <a:gd name="T84" fmla="*/ 2147483647 w 866"/>
                <a:gd name="T85" fmla="*/ 2147483647 h 740"/>
                <a:gd name="T86" fmla="*/ 2147483647 w 866"/>
                <a:gd name="T87" fmla="*/ 2147483647 h 740"/>
                <a:gd name="T88" fmla="*/ 2147483647 w 866"/>
                <a:gd name="T89" fmla="*/ 2147483647 h 740"/>
                <a:gd name="T90" fmla="*/ 2147483647 w 866"/>
                <a:gd name="T91" fmla="*/ 2147483647 h 740"/>
                <a:gd name="T92" fmla="*/ 2147483647 w 866"/>
                <a:gd name="T93" fmla="*/ 2147483647 h 740"/>
                <a:gd name="T94" fmla="*/ 2147483647 w 866"/>
                <a:gd name="T95" fmla="*/ 2147483647 h 740"/>
                <a:gd name="T96" fmla="*/ 2147483647 w 866"/>
                <a:gd name="T97" fmla="*/ 2147483647 h 740"/>
                <a:gd name="T98" fmla="*/ 2147483647 w 866"/>
                <a:gd name="T99" fmla="*/ 2147483647 h 740"/>
                <a:gd name="T100" fmla="*/ 2147483647 w 866"/>
                <a:gd name="T101" fmla="*/ 2147483647 h 740"/>
                <a:gd name="T102" fmla="*/ 2147483647 w 866"/>
                <a:gd name="T103" fmla="*/ 2147483647 h 740"/>
                <a:gd name="T104" fmla="*/ 2147483647 w 866"/>
                <a:gd name="T105" fmla="*/ 2147483647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136" name="Freeform 546"/>
            <p:cNvSpPr>
              <a:spLocks/>
            </p:cNvSpPr>
            <p:nvPr>
              <p:custDataLst>
                <p:tags r:id="rId759"/>
              </p:custDataLst>
            </p:nvPr>
          </p:nvSpPr>
          <p:spPr bwMode="auto">
            <a:xfrm>
              <a:off x="3537501" y="3375302"/>
              <a:ext cx="283080" cy="247782"/>
            </a:xfrm>
            <a:custGeom>
              <a:avLst/>
              <a:gdLst>
                <a:gd name="T0" fmla="*/ 2147483647 w 697"/>
                <a:gd name="T1" fmla="*/ 2147483647 h 500"/>
                <a:gd name="T2" fmla="*/ 2147483647 w 697"/>
                <a:gd name="T3" fmla="*/ 2147483647 h 500"/>
                <a:gd name="T4" fmla="*/ 2147483647 w 697"/>
                <a:gd name="T5" fmla="*/ 2147483647 h 500"/>
                <a:gd name="T6" fmla="*/ 2147483647 w 697"/>
                <a:gd name="T7" fmla="*/ 2147483647 h 500"/>
                <a:gd name="T8" fmla="*/ 2147483647 w 697"/>
                <a:gd name="T9" fmla="*/ 2147483647 h 500"/>
                <a:gd name="T10" fmla="*/ 2147483647 w 697"/>
                <a:gd name="T11" fmla="*/ 2147483647 h 500"/>
                <a:gd name="T12" fmla="*/ 2147483647 w 697"/>
                <a:gd name="T13" fmla="*/ 2147483647 h 500"/>
                <a:gd name="T14" fmla="*/ 2147483647 w 697"/>
                <a:gd name="T15" fmla="*/ 2147483647 h 500"/>
                <a:gd name="T16" fmla="*/ 2147483647 w 697"/>
                <a:gd name="T17" fmla="*/ 2147483647 h 500"/>
                <a:gd name="T18" fmla="*/ 2147483647 w 697"/>
                <a:gd name="T19" fmla="*/ 2147483647 h 500"/>
                <a:gd name="T20" fmla="*/ 2147483647 w 697"/>
                <a:gd name="T21" fmla="*/ 2147483647 h 500"/>
                <a:gd name="T22" fmla="*/ 2147483647 w 697"/>
                <a:gd name="T23" fmla="*/ 2147483647 h 500"/>
                <a:gd name="T24" fmla="*/ 2147483647 w 697"/>
                <a:gd name="T25" fmla="*/ 2147483647 h 500"/>
                <a:gd name="T26" fmla="*/ 2147483647 w 697"/>
                <a:gd name="T27" fmla="*/ 2147483647 h 500"/>
                <a:gd name="T28" fmla="*/ 2147483647 w 697"/>
                <a:gd name="T29" fmla="*/ 2147483647 h 500"/>
                <a:gd name="T30" fmla="*/ 2147483647 w 697"/>
                <a:gd name="T31" fmla="*/ 2147483647 h 500"/>
                <a:gd name="T32" fmla="*/ 2147483647 w 697"/>
                <a:gd name="T33" fmla="*/ 2147483647 h 500"/>
                <a:gd name="T34" fmla="*/ 2147483647 w 697"/>
                <a:gd name="T35" fmla="*/ 2147483647 h 500"/>
                <a:gd name="T36" fmla="*/ 2147483647 w 697"/>
                <a:gd name="T37" fmla="*/ 2147483647 h 500"/>
                <a:gd name="T38" fmla="*/ 2147483647 w 697"/>
                <a:gd name="T39" fmla="*/ 2147483647 h 500"/>
                <a:gd name="T40" fmla="*/ 2147483647 w 697"/>
                <a:gd name="T41" fmla="*/ 2147483647 h 500"/>
                <a:gd name="T42" fmla="*/ 2147483647 w 697"/>
                <a:gd name="T43" fmla="*/ 2147483647 h 500"/>
                <a:gd name="T44" fmla="*/ 2147483647 w 697"/>
                <a:gd name="T45" fmla="*/ 2147483647 h 500"/>
                <a:gd name="T46" fmla="*/ 2147483647 w 697"/>
                <a:gd name="T47" fmla="*/ 2147483647 h 500"/>
                <a:gd name="T48" fmla="*/ 2147483647 w 697"/>
                <a:gd name="T49" fmla="*/ 2147483647 h 500"/>
                <a:gd name="T50" fmla="*/ 2147483647 w 697"/>
                <a:gd name="T51" fmla="*/ 2147483647 h 500"/>
                <a:gd name="T52" fmla="*/ 2147483647 w 697"/>
                <a:gd name="T53" fmla="*/ 2147483647 h 500"/>
                <a:gd name="T54" fmla="*/ 2147483647 w 697"/>
                <a:gd name="T55" fmla="*/ 2147483647 h 500"/>
                <a:gd name="T56" fmla="*/ 2147483647 w 697"/>
                <a:gd name="T57" fmla="*/ 2147483647 h 500"/>
                <a:gd name="T58" fmla="*/ 2147483647 w 697"/>
                <a:gd name="T59" fmla="*/ 2147483647 h 500"/>
                <a:gd name="T60" fmla="*/ 2147483647 w 697"/>
                <a:gd name="T61" fmla="*/ 2147483647 h 500"/>
                <a:gd name="T62" fmla="*/ 2147483647 w 697"/>
                <a:gd name="T63" fmla="*/ 2147483647 h 500"/>
                <a:gd name="T64" fmla="*/ 2147483647 w 697"/>
                <a:gd name="T65" fmla="*/ 2147483647 h 500"/>
                <a:gd name="T66" fmla="*/ 2147483647 w 697"/>
                <a:gd name="T67" fmla="*/ 2147483647 h 500"/>
                <a:gd name="T68" fmla="*/ 2147483647 w 697"/>
                <a:gd name="T69" fmla="*/ 2147483647 h 500"/>
                <a:gd name="T70" fmla="*/ 2147483647 w 697"/>
                <a:gd name="T71" fmla="*/ 2147483647 h 500"/>
                <a:gd name="T72" fmla="*/ 2147483647 w 697"/>
                <a:gd name="T73" fmla="*/ 2147483647 h 500"/>
                <a:gd name="T74" fmla="*/ 2147483647 w 697"/>
                <a:gd name="T75" fmla="*/ 2147483647 h 500"/>
                <a:gd name="T76" fmla="*/ 2147483647 w 697"/>
                <a:gd name="T77" fmla="*/ 2147483647 h 500"/>
                <a:gd name="T78" fmla="*/ 2147483647 w 697"/>
                <a:gd name="T79" fmla="*/ 2147483647 h 500"/>
                <a:gd name="T80" fmla="*/ 2147483647 w 697"/>
                <a:gd name="T81" fmla="*/ 2147483647 h 500"/>
                <a:gd name="T82" fmla="*/ 2147483647 w 697"/>
                <a:gd name="T83" fmla="*/ 2147483647 h 500"/>
                <a:gd name="T84" fmla="*/ 2147483647 w 697"/>
                <a:gd name="T85" fmla="*/ 2147483647 h 500"/>
                <a:gd name="T86" fmla="*/ 2147483647 w 697"/>
                <a:gd name="T87" fmla="*/ 2147483647 h 500"/>
                <a:gd name="T88" fmla="*/ 2147483647 w 697"/>
                <a:gd name="T89" fmla="*/ 2147483647 h 500"/>
                <a:gd name="T90" fmla="*/ 2147483647 w 697"/>
                <a:gd name="T91" fmla="*/ 2147483647 h 500"/>
                <a:gd name="T92" fmla="*/ 2147483647 w 697"/>
                <a:gd name="T93" fmla="*/ 2147483647 h 500"/>
                <a:gd name="T94" fmla="*/ 2147483647 w 697"/>
                <a:gd name="T95" fmla="*/ 2147483647 h 500"/>
                <a:gd name="T96" fmla="*/ 2147483647 w 697"/>
                <a:gd name="T97" fmla="*/ 2147483647 h 500"/>
                <a:gd name="T98" fmla="*/ 2147483647 w 697"/>
                <a:gd name="T99" fmla="*/ 2147483647 h 500"/>
                <a:gd name="T100" fmla="*/ 2147483647 w 697"/>
                <a:gd name="T101" fmla="*/ 2147483647 h 500"/>
                <a:gd name="T102" fmla="*/ 2147483647 w 697"/>
                <a:gd name="T103" fmla="*/ 2147483647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37" name="Freeform 547"/>
            <p:cNvSpPr>
              <a:spLocks/>
            </p:cNvSpPr>
            <p:nvPr>
              <p:custDataLst>
                <p:tags r:id="rId760"/>
              </p:custDataLst>
            </p:nvPr>
          </p:nvSpPr>
          <p:spPr bwMode="auto">
            <a:xfrm>
              <a:off x="4198020" y="2356977"/>
              <a:ext cx="223168" cy="87630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38" name="Freeform 548"/>
            <p:cNvSpPr>
              <a:spLocks/>
            </p:cNvSpPr>
            <p:nvPr>
              <p:custDataLst>
                <p:tags r:id="rId761"/>
              </p:custDataLst>
            </p:nvPr>
          </p:nvSpPr>
          <p:spPr bwMode="auto">
            <a:xfrm>
              <a:off x="4680303" y="2341868"/>
              <a:ext cx="101849" cy="57413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39" name="Freeform 549"/>
            <p:cNvSpPr>
              <a:spLocks/>
            </p:cNvSpPr>
            <p:nvPr>
              <p:custDataLst>
                <p:tags r:id="rId762"/>
              </p:custDataLst>
            </p:nvPr>
          </p:nvSpPr>
          <p:spPr bwMode="auto">
            <a:xfrm>
              <a:off x="4815102" y="2325249"/>
              <a:ext cx="59911" cy="54391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40" name="Freeform 550"/>
            <p:cNvSpPr>
              <a:spLocks/>
            </p:cNvSpPr>
            <p:nvPr>
              <p:custDataLst>
                <p:tags r:id="rId763"/>
              </p:custDataLst>
            </p:nvPr>
          </p:nvSpPr>
          <p:spPr bwMode="auto">
            <a:xfrm>
              <a:off x="4849551" y="2332803"/>
              <a:ext cx="122817" cy="54391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3307" name="Group 3306"/>
          <p:cNvGrpSpPr/>
          <p:nvPr/>
        </p:nvGrpSpPr>
        <p:grpSpPr>
          <a:xfrm>
            <a:off x="609592" y="2777118"/>
            <a:ext cx="7945200" cy="3254400"/>
            <a:chOff x="1190394" y="1849117"/>
            <a:chExt cx="7076977" cy="4055169"/>
          </a:xfrm>
        </p:grpSpPr>
        <p:sp>
          <p:nvSpPr>
            <p:cNvPr id="3308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927811" y="5843851"/>
              <a:ext cx="31453" cy="54391"/>
            </a:xfrm>
            <a:custGeom>
              <a:avLst/>
              <a:gdLst>
                <a:gd name="T0" fmla="*/ 0 w 73"/>
                <a:gd name="T1" fmla="*/ 0 h 20"/>
                <a:gd name="T2" fmla="*/ 2147483647 w 73"/>
                <a:gd name="T3" fmla="*/ 2147483647 h 20"/>
                <a:gd name="T4" fmla="*/ 2147483647 w 73"/>
                <a:gd name="T5" fmla="*/ 2147483647 h 20"/>
                <a:gd name="T6" fmla="*/ 2147483647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09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1190394" y="2133160"/>
              <a:ext cx="739900" cy="424554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2147483647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2147483647 h 850"/>
                <a:gd name="T92" fmla="*/ 2147483647 w 1808"/>
                <a:gd name="T93" fmla="*/ 2147483647 h 850"/>
                <a:gd name="T94" fmla="*/ 2147483647 w 1808"/>
                <a:gd name="T95" fmla="*/ 2147483647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10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624748" y="2719377"/>
              <a:ext cx="1303063" cy="732771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11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411079" y="4195495"/>
              <a:ext cx="320523" cy="562043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147483647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2147483647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312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94158" y="4731853"/>
              <a:ext cx="247132" cy="1075738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313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604292" y="4048940"/>
              <a:ext cx="912143" cy="1145238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14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597827" y="3045724"/>
              <a:ext cx="65902" cy="46837"/>
            </a:xfrm>
            <a:custGeom>
              <a:avLst/>
              <a:gdLst>
                <a:gd name="T0" fmla="*/ 2147483647 w 161"/>
                <a:gd name="T1" fmla="*/ 0 h 93"/>
                <a:gd name="T2" fmla="*/ 2147483647 w 161"/>
                <a:gd name="T3" fmla="*/ 2147483647 h 93"/>
                <a:gd name="T4" fmla="*/ 2147483647 w 161"/>
                <a:gd name="T5" fmla="*/ 2147483647 h 93"/>
                <a:gd name="T6" fmla="*/ 2147483647 w 161"/>
                <a:gd name="T7" fmla="*/ 2147483647 h 93"/>
                <a:gd name="T8" fmla="*/ 2147483647 w 161"/>
                <a:gd name="T9" fmla="*/ 2147483647 h 93"/>
                <a:gd name="T10" fmla="*/ 2147483647 w 161"/>
                <a:gd name="T11" fmla="*/ 2147483647 h 93"/>
                <a:gd name="T12" fmla="*/ 2147483647 w 161"/>
                <a:gd name="T13" fmla="*/ 2147483647 h 93"/>
                <a:gd name="T14" fmla="*/ 2147483647 w 161"/>
                <a:gd name="T15" fmla="*/ 0 h 93"/>
                <a:gd name="T16" fmla="*/ 2147483647 w 161"/>
                <a:gd name="T17" fmla="*/ 0 h 93"/>
                <a:gd name="T18" fmla="*/ 2147483647 w 161"/>
                <a:gd name="T19" fmla="*/ 0 h 93"/>
                <a:gd name="T20" fmla="*/ 2147483647 w 161"/>
                <a:gd name="T21" fmla="*/ 2147483647 h 93"/>
                <a:gd name="T22" fmla="*/ 2147483647 w 161"/>
                <a:gd name="T23" fmla="*/ 2147483647 h 93"/>
                <a:gd name="T24" fmla="*/ 2147483647 w 161"/>
                <a:gd name="T25" fmla="*/ 2147483647 h 93"/>
                <a:gd name="T26" fmla="*/ 2147483647 w 161"/>
                <a:gd name="T27" fmla="*/ 2147483647 h 93"/>
                <a:gd name="T28" fmla="*/ 2147483647 w 161"/>
                <a:gd name="T29" fmla="*/ 2147483647 h 93"/>
                <a:gd name="T30" fmla="*/ 2147483647 w 161"/>
                <a:gd name="T31" fmla="*/ 2147483647 h 93"/>
                <a:gd name="T32" fmla="*/ 2147483647 w 161"/>
                <a:gd name="T33" fmla="*/ 2147483647 h 93"/>
                <a:gd name="T34" fmla="*/ 2147483647 w 161"/>
                <a:gd name="T35" fmla="*/ 2147483647 h 93"/>
                <a:gd name="T36" fmla="*/ 2147483647 w 161"/>
                <a:gd name="T37" fmla="*/ 2147483647 h 93"/>
                <a:gd name="T38" fmla="*/ 2147483647 w 161"/>
                <a:gd name="T39" fmla="*/ 2147483647 h 93"/>
                <a:gd name="T40" fmla="*/ 2147483647 w 161"/>
                <a:gd name="T41" fmla="*/ 2147483647 h 93"/>
                <a:gd name="T42" fmla="*/ 2147483647 w 161"/>
                <a:gd name="T43" fmla="*/ 2147483647 h 93"/>
                <a:gd name="T44" fmla="*/ 2147483647 w 161"/>
                <a:gd name="T45" fmla="*/ 2147483647 h 93"/>
                <a:gd name="T46" fmla="*/ 2147483647 w 161"/>
                <a:gd name="T47" fmla="*/ 2147483647 h 93"/>
                <a:gd name="T48" fmla="*/ 2147483647 w 161"/>
                <a:gd name="T49" fmla="*/ 2147483647 h 93"/>
                <a:gd name="T50" fmla="*/ 2147483647 w 161"/>
                <a:gd name="T51" fmla="*/ 2147483647 h 93"/>
                <a:gd name="T52" fmla="*/ 2147483647 w 161"/>
                <a:gd name="T53" fmla="*/ 2147483647 h 93"/>
                <a:gd name="T54" fmla="*/ 2147483647 w 161"/>
                <a:gd name="T55" fmla="*/ 2147483647 h 93"/>
                <a:gd name="T56" fmla="*/ 2147483647 w 161"/>
                <a:gd name="T57" fmla="*/ 2147483647 h 93"/>
                <a:gd name="T58" fmla="*/ 2147483647 w 161"/>
                <a:gd name="T59" fmla="*/ 2147483647 h 93"/>
                <a:gd name="T60" fmla="*/ 2147483647 w 161"/>
                <a:gd name="T61" fmla="*/ 2147483647 h 93"/>
                <a:gd name="T62" fmla="*/ 2147483647 w 161"/>
                <a:gd name="T63" fmla="*/ 2147483647 h 93"/>
                <a:gd name="T64" fmla="*/ 2147483647 w 161"/>
                <a:gd name="T65" fmla="*/ 2147483647 h 93"/>
                <a:gd name="T66" fmla="*/ 2147483647 w 161"/>
                <a:gd name="T67" fmla="*/ 2147483647 h 93"/>
                <a:gd name="T68" fmla="*/ 2147483647 w 161"/>
                <a:gd name="T69" fmla="*/ 2147483647 h 93"/>
                <a:gd name="T70" fmla="*/ 2147483647 w 161"/>
                <a:gd name="T71" fmla="*/ 2147483647 h 93"/>
                <a:gd name="T72" fmla="*/ 0 w 161"/>
                <a:gd name="T73" fmla="*/ 0 h 93"/>
                <a:gd name="T74" fmla="*/ 2147483647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15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124531" y="2926366"/>
              <a:ext cx="77884" cy="152597"/>
            </a:xfrm>
            <a:custGeom>
              <a:avLst/>
              <a:gdLst>
                <a:gd name="T0" fmla="*/ 2147483647 w 192"/>
                <a:gd name="T1" fmla="*/ 2147483647 h 307"/>
                <a:gd name="T2" fmla="*/ 2147483647 w 192"/>
                <a:gd name="T3" fmla="*/ 0 h 307"/>
                <a:gd name="T4" fmla="*/ 2147483647 w 192"/>
                <a:gd name="T5" fmla="*/ 2147483647 h 307"/>
                <a:gd name="T6" fmla="*/ 2147483647 w 192"/>
                <a:gd name="T7" fmla="*/ 2147483647 h 307"/>
                <a:gd name="T8" fmla="*/ 2147483647 w 192"/>
                <a:gd name="T9" fmla="*/ 2147483647 h 307"/>
                <a:gd name="T10" fmla="*/ 2147483647 w 192"/>
                <a:gd name="T11" fmla="*/ 2147483647 h 307"/>
                <a:gd name="T12" fmla="*/ 2147483647 w 192"/>
                <a:gd name="T13" fmla="*/ 2147483647 h 307"/>
                <a:gd name="T14" fmla="*/ 2147483647 w 192"/>
                <a:gd name="T15" fmla="*/ 2147483647 h 307"/>
                <a:gd name="T16" fmla="*/ 2147483647 w 192"/>
                <a:gd name="T17" fmla="*/ 2147483647 h 307"/>
                <a:gd name="T18" fmla="*/ 2147483647 w 192"/>
                <a:gd name="T19" fmla="*/ 2147483647 h 307"/>
                <a:gd name="T20" fmla="*/ 2147483647 w 192"/>
                <a:gd name="T21" fmla="*/ 2147483647 h 307"/>
                <a:gd name="T22" fmla="*/ 2147483647 w 192"/>
                <a:gd name="T23" fmla="*/ 2147483647 h 307"/>
                <a:gd name="T24" fmla="*/ 2147483647 w 192"/>
                <a:gd name="T25" fmla="*/ 2147483647 h 307"/>
                <a:gd name="T26" fmla="*/ 2147483647 w 192"/>
                <a:gd name="T27" fmla="*/ 2147483647 h 307"/>
                <a:gd name="T28" fmla="*/ 2147483647 w 192"/>
                <a:gd name="T29" fmla="*/ 2147483647 h 307"/>
                <a:gd name="T30" fmla="*/ 2147483647 w 192"/>
                <a:gd name="T31" fmla="*/ 2147483647 h 307"/>
                <a:gd name="T32" fmla="*/ 2147483647 w 192"/>
                <a:gd name="T33" fmla="*/ 2147483647 h 307"/>
                <a:gd name="T34" fmla="*/ 2147483647 w 192"/>
                <a:gd name="T35" fmla="*/ 2147483647 h 307"/>
                <a:gd name="T36" fmla="*/ 2147483647 w 192"/>
                <a:gd name="T37" fmla="*/ 2147483647 h 307"/>
                <a:gd name="T38" fmla="*/ 2147483647 w 192"/>
                <a:gd name="T39" fmla="*/ 2147483647 h 307"/>
                <a:gd name="T40" fmla="*/ 2147483647 w 192"/>
                <a:gd name="T41" fmla="*/ 2147483647 h 307"/>
                <a:gd name="T42" fmla="*/ 2147483647 w 192"/>
                <a:gd name="T43" fmla="*/ 2147483647 h 307"/>
                <a:gd name="T44" fmla="*/ 2147483647 w 192"/>
                <a:gd name="T45" fmla="*/ 2147483647 h 307"/>
                <a:gd name="T46" fmla="*/ 0 w 192"/>
                <a:gd name="T47" fmla="*/ 2147483647 h 307"/>
                <a:gd name="T48" fmla="*/ 0 w 192"/>
                <a:gd name="T49" fmla="*/ 2147483647 h 307"/>
                <a:gd name="T50" fmla="*/ 2147483647 w 192"/>
                <a:gd name="T51" fmla="*/ 2147483647 h 307"/>
                <a:gd name="T52" fmla="*/ 2147483647 w 192"/>
                <a:gd name="T53" fmla="*/ 2147483647 h 307"/>
                <a:gd name="T54" fmla="*/ 2147483647 w 192"/>
                <a:gd name="T55" fmla="*/ 2147483647 h 307"/>
                <a:gd name="T56" fmla="*/ 2147483647 w 192"/>
                <a:gd name="T57" fmla="*/ 2147483647 h 307"/>
                <a:gd name="T58" fmla="*/ 2147483647 w 192"/>
                <a:gd name="T59" fmla="*/ 2147483647 h 307"/>
                <a:gd name="T60" fmla="*/ 2147483647 w 192"/>
                <a:gd name="T61" fmla="*/ 2147483647 h 307"/>
                <a:gd name="T62" fmla="*/ 2147483647 w 192"/>
                <a:gd name="T63" fmla="*/ 2147483647 h 307"/>
                <a:gd name="T64" fmla="*/ 2147483647 w 192"/>
                <a:gd name="T65" fmla="*/ 2147483647 h 307"/>
                <a:gd name="T66" fmla="*/ 2147483647 w 192"/>
                <a:gd name="T67" fmla="*/ 2147483647 h 307"/>
                <a:gd name="T68" fmla="*/ 2147483647 w 192"/>
                <a:gd name="T69" fmla="*/ 214748364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316" name="Freeform 1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200918" y="2436845"/>
              <a:ext cx="161759" cy="256848"/>
            </a:xfrm>
            <a:custGeom>
              <a:avLst/>
              <a:gdLst>
                <a:gd name="T0" fmla="*/ 2147483647 w 398"/>
                <a:gd name="T1" fmla="*/ 2147483647 h 518"/>
                <a:gd name="T2" fmla="*/ 2147483647 w 398"/>
                <a:gd name="T3" fmla="*/ 2147483647 h 518"/>
                <a:gd name="T4" fmla="*/ 2147483647 w 398"/>
                <a:gd name="T5" fmla="*/ 2147483647 h 518"/>
                <a:gd name="T6" fmla="*/ 2147483647 w 398"/>
                <a:gd name="T7" fmla="*/ 2147483647 h 518"/>
                <a:gd name="T8" fmla="*/ 2147483647 w 398"/>
                <a:gd name="T9" fmla="*/ 2147483647 h 518"/>
                <a:gd name="T10" fmla="*/ 2147483647 w 398"/>
                <a:gd name="T11" fmla="*/ 2147483647 h 518"/>
                <a:gd name="T12" fmla="*/ 2147483647 w 398"/>
                <a:gd name="T13" fmla="*/ 2147483647 h 518"/>
                <a:gd name="T14" fmla="*/ 2147483647 w 398"/>
                <a:gd name="T15" fmla="*/ 2147483647 h 518"/>
                <a:gd name="T16" fmla="*/ 2147483647 w 398"/>
                <a:gd name="T17" fmla="*/ 2147483647 h 518"/>
                <a:gd name="T18" fmla="*/ 2147483647 w 398"/>
                <a:gd name="T19" fmla="*/ 2147483647 h 518"/>
                <a:gd name="T20" fmla="*/ 2147483647 w 398"/>
                <a:gd name="T21" fmla="*/ 2147483647 h 518"/>
                <a:gd name="T22" fmla="*/ 2147483647 w 398"/>
                <a:gd name="T23" fmla="*/ 2147483647 h 518"/>
                <a:gd name="T24" fmla="*/ 2147483647 w 398"/>
                <a:gd name="T25" fmla="*/ 2147483647 h 518"/>
                <a:gd name="T26" fmla="*/ 2147483647 w 398"/>
                <a:gd name="T27" fmla="*/ 2147483647 h 518"/>
                <a:gd name="T28" fmla="*/ 2147483647 w 398"/>
                <a:gd name="T29" fmla="*/ 2147483647 h 518"/>
                <a:gd name="T30" fmla="*/ 2147483647 w 398"/>
                <a:gd name="T31" fmla="*/ 2147483647 h 518"/>
                <a:gd name="T32" fmla="*/ 2147483647 w 398"/>
                <a:gd name="T33" fmla="*/ 2147483647 h 518"/>
                <a:gd name="T34" fmla="*/ 2147483647 w 398"/>
                <a:gd name="T35" fmla="*/ 2147483647 h 518"/>
                <a:gd name="T36" fmla="*/ 2147483647 w 398"/>
                <a:gd name="T37" fmla="*/ 2147483647 h 518"/>
                <a:gd name="T38" fmla="*/ 2147483647 w 398"/>
                <a:gd name="T39" fmla="*/ 2147483647 h 518"/>
                <a:gd name="T40" fmla="*/ 2147483647 w 398"/>
                <a:gd name="T41" fmla="*/ 2147483647 h 518"/>
                <a:gd name="T42" fmla="*/ 2147483647 w 398"/>
                <a:gd name="T43" fmla="*/ 2147483647 h 518"/>
                <a:gd name="T44" fmla="*/ 2147483647 w 398"/>
                <a:gd name="T45" fmla="*/ 2147483647 h 518"/>
                <a:gd name="T46" fmla="*/ 2147483647 w 398"/>
                <a:gd name="T47" fmla="*/ 2147483647 h 518"/>
                <a:gd name="T48" fmla="*/ 2147483647 w 398"/>
                <a:gd name="T49" fmla="*/ 2147483647 h 518"/>
                <a:gd name="T50" fmla="*/ 2147483647 w 398"/>
                <a:gd name="T51" fmla="*/ 2147483647 h 518"/>
                <a:gd name="T52" fmla="*/ 2147483647 w 398"/>
                <a:gd name="T53" fmla="*/ 2147483647 h 518"/>
                <a:gd name="T54" fmla="*/ 2147483647 w 398"/>
                <a:gd name="T55" fmla="*/ 2147483647 h 518"/>
                <a:gd name="T56" fmla="*/ 2147483647 w 398"/>
                <a:gd name="T57" fmla="*/ 2147483647 h 518"/>
                <a:gd name="T58" fmla="*/ 2147483647 w 398"/>
                <a:gd name="T59" fmla="*/ 2147483647 h 518"/>
                <a:gd name="T60" fmla="*/ 2147483647 w 398"/>
                <a:gd name="T61" fmla="*/ 2147483647 h 518"/>
                <a:gd name="T62" fmla="*/ 2147483647 w 398"/>
                <a:gd name="T63" fmla="*/ 2147483647 h 518"/>
                <a:gd name="T64" fmla="*/ 2147483647 w 398"/>
                <a:gd name="T65" fmla="*/ 2147483647 h 518"/>
                <a:gd name="T66" fmla="*/ 2147483647 w 398"/>
                <a:gd name="T67" fmla="*/ 2147483647 h 518"/>
                <a:gd name="T68" fmla="*/ 2147483647 w 398"/>
                <a:gd name="T69" fmla="*/ 2147483647 h 518"/>
                <a:gd name="T70" fmla="*/ 2147483647 w 398"/>
                <a:gd name="T71" fmla="*/ 2147483647 h 518"/>
                <a:gd name="T72" fmla="*/ 2147483647 w 398"/>
                <a:gd name="T73" fmla="*/ 2147483647 h 518"/>
                <a:gd name="T74" fmla="*/ 2147483647 w 398"/>
                <a:gd name="T75" fmla="*/ 2147483647 h 518"/>
                <a:gd name="T76" fmla="*/ 2147483647 w 398"/>
                <a:gd name="T77" fmla="*/ 2147483647 h 518"/>
                <a:gd name="T78" fmla="*/ 2147483647 w 398"/>
                <a:gd name="T79" fmla="*/ 2147483647 h 518"/>
                <a:gd name="T80" fmla="*/ 2147483647 w 398"/>
                <a:gd name="T81" fmla="*/ 2147483647 h 518"/>
                <a:gd name="T82" fmla="*/ 2147483647 w 398"/>
                <a:gd name="T83" fmla="*/ 2147483647 h 518"/>
                <a:gd name="T84" fmla="*/ 2147483647 w 398"/>
                <a:gd name="T85" fmla="*/ 2147483647 h 518"/>
                <a:gd name="T86" fmla="*/ 2147483647 w 398"/>
                <a:gd name="T87" fmla="*/ 2147483647 h 518"/>
                <a:gd name="T88" fmla="*/ 2147483647 w 398"/>
                <a:gd name="T89" fmla="*/ 2147483647 h 518"/>
                <a:gd name="T90" fmla="*/ 2147483647 w 398"/>
                <a:gd name="T91" fmla="*/ 2147483647 h 518"/>
                <a:gd name="T92" fmla="*/ 2147483647 w 398"/>
                <a:gd name="T93" fmla="*/ 2147483647 h 518"/>
                <a:gd name="T94" fmla="*/ 2147483647 w 398"/>
                <a:gd name="T95" fmla="*/ 2147483647 h 518"/>
                <a:gd name="T96" fmla="*/ 2147483647 w 398"/>
                <a:gd name="T97" fmla="*/ 2147483647 h 518"/>
                <a:gd name="T98" fmla="*/ 2147483647 w 398"/>
                <a:gd name="T99" fmla="*/ 2147483647 h 518"/>
                <a:gd name="T100" fmla="*/ 2147483647 w 398"/>
                <a:gd name="T101" fmla="*/ 2147483647 h 518"/>
                <a:gd name="T102" fmla="*/ 2147483647 w 398"/>
                <a:gd name="T103" fmla="*/ 2147483647 h 518"/>
                <a:gd name="T104" fmla="*/ 2147483647 w 398"/>
                <a:gd name="T105" fmla="*/ 2147483647 h 518"/>
                <a:gd name="T106" fmla="*/ 2147483647 w 398"/>
                <a:gd name="T107" fmla="*/ 2147483647 h 518"/>
                <a:gd name="T108" fmla="*/ 2147483647 w 398"/>
                <a:gd name="T109" fmla="*/ 2147483647 h 518"/>
                <a:gd name="T110" fmla="*/ 2147483647 w 398"/>
                <a:gd name="T111" fmla="*/ 2147483647 h 518"/>
                <a:gd name="T112" fmla="*/ 2147483647 w 398"/>
                <a:gd name="T113" fmla="*/ 2147483647 h 518"/>
                <a:gd name="T114" fmla="*/ 2147483647 w 398"/>
                <a:gd name="T115" fmla="*/ 2147483647 h 518"/>
                <a:gd name="T116" fmla="*/ 2147483647 w 398"/>
                <a:gd name="T117" fmla="*/ 2147483647 h 518"/>
                <a:gd name="T118" fmla="*/ 2147483647 w 398"/>
                <a:gd name="T119" fmla="*/ 2147483647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17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539414" y="2725420"/>
              <a:ext cx="160261" cy="72522"/>
            </a:xfrm>
            <a:custGeom>
              <a:avLst/>
              <a:gdLst>
                <a:gd name="T0" fmla="*/ 2147483647 w 382"/>
                <a:gd name="T1" fmla="*/ 2147483647 h 148"/>
                <a:gd name="T2" fmla="*/ 2147483647 w 382"/>
                <a:gd name="T3" fmla="*/ 2147483647 h 148"/>
                <a:gd name="T4" fmla="*/ 2147483647 w 382"/>
                <a:gd name="T5" fmla="*/ 2147483647 h 148"/>
                <a:gd name="T6" fmla="*/ 2147483647 w 382"/>
                <a:gd name="T7" fmla="*/ 2147483647 h 148"/>
                <a:gd name="T8" fmla="*/ 2147483647 w 382"/>
                <a:gd name="T9" fmla="*/ 2147483647 h 148"/>
                <a:gd name="T10" fmla="*/ 2147483647 w 382"/>
                <a:gd name="T11" fmla="*/ 2147483647 h 148"/>
                <a:gd name="T12" fmla="*/ 2147483647 w 382"/>
                <a:gd name="T13" fmla="*/ 2147483647 h 148"/>
                <a:gd name="T14" fmla="*/ 2147483647 w 382"/>
                <a:gd name="T15" fmla="*/ 2147483647 h 148"/>
                <a:gd name="T16" fmla="*/ 2147483647 w 382"/>
                <a:gd name="T17" fmla="*/ 2147483647 h 148"/>
                <a:gd name="T18" fmla="*/ 2147483647 w 382"/>
                <a:gd name="T19" fmla="*/ 2147483647 h 148"/>
                <a:gd name="T20" fmla="*/ 2147483647 w 382"/>
                <a:gd name="T21" fmla="*/ 2147483647 h 148"/>
                <a:gd name="T22" fmla="*/ 0 w 382"/>
                <a:gd name="T23" fmla="*/ 2147483647 h 148"/>
                <a:gd name="T24" fmla="*/ 2147483647 w 382"/>
                <a:gd name="T25" fmla="*/ 2147483647 h 148"/>
                <a:gd name="T26" fmla="*/ 2147483647 w 382"/>
                <a:gd name="T27" fmla="*/ 2147483647 h 148"/>
                <a:gd name="T28" fmla="*/ 2147483647 w 382"/>
                <a:gd name="T29" fmla="*/ 2147483647 h 148"/>
                <a:gd name="T30" fmla="*/ 2147483647 w 382"/>
                <a:gd name="T31" fmla="*/ 2147483647 h 148"/>
                <a:gd name="T32" fmla="*/ 2147483647 w 382"/>
                <a:gd name="T33" fmla="*/ 2147483647 h 148"/>
                <a:gd name="T34" fmla="*/ 2147483647 w 382"/>
                <a:gd name="T35" fmla="*/ 2147483647 h 148"/>
                <a:gd name="T36" fmla="*/ 2147483647 w 382"/>
                <a:gd name="T37" fmla="*/ 2147483647 h 148"/>
                <a:gd name="T38" fmla="*/ 2147483647 w 382"/>
                <a:gd name="T39" fmla="*/ 2147483647 h 148"/>
                <a:gd name="T40" fmla="*/ 2147483647 w 382"/>
                <a:gd name="T41" fmla="*/ 2147483647 h 148"/>
                <a:gd name="T42" fmla="*/ 2147483647 w 382"/>
                <a:gd name="T43" fmla="*/ 2147483647 h 148"/>
                <a:gd name="T44" fmla="*/ 2147483647 w 382"/>
                <a:gd name="T45" fmla="*/ 2147483647 h 148"/>
                <a:gd name="T46" fmla="*/ 2147483647 w 382"/>
                <a:gd name="T47" fmla="*/ 2147483647 h 148"/>
                <a:gd name="T48" fmla="*/ 2147483647 w 382"/>
                <a:gd name="T49" fmla="*/ 2147483647 h 148"/>
                <a:gd name="T50" fmla="*/ 2147483647 w 382"/>
                <a:gd name="T51" fmla="*/ 2147483647 h 148"/>
                <a:gd name="T52" fmla="*/ 2147483647 w 382"/>
                <a:gd name="T53" fmla="*/ 2147483647 h 148"/>
                <a:gd name="T54" fmla="*/ 2147483647 w 382"/>
                <a:gd name="T55" fmla="*/ 2147483647 h 148"/>
                <a:gd name="T56" fmla="*/ 2147483647 w 382"/>
                <a:gd name="T57" fmla="*/ 2147483647 h 148"/>
                <a:gd name="T58" fmla="*/ 2147483647 w 382"/>
                <a:gd name="T59" fmla="*/ 2147483647 h 148"/>
                <a:gd name="T60" fmla="*/ 2147483647 w 382"/>
                <a:gd name="T61" fmla="*/ 2147483647 h 148"/>
                <a:gd name="T62" fmla="*/ 2147483647 w 382"/>
                <a:gd name="T63" fmla="*/ 2147483647 h 148"/>
                <a:gd name="T64" fmla="*/ 2147483647 w 382"/>
                <a:gd name="T65" fmla="*/ 2147483647 h 148"/>
                <a:gd name="T66" fmla="*/ 2147483647 w 382"/>
                <a:gd name="T67" fmla="*/ 2147483647 h 148"/>
                <a:gd name="T68" fmla="*/ 2147483647 w 382"/>
                <a:gd name="T69" fmla="*/ 2147483647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de-CH"/>
            </a:p>
          </p:txBody>
        </p:sp>
        <p:sp>
          <p:nvSpPr>
            <p:cNvPr id="3318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947321" y="2581888"/>
              <a:ext cx="1208702" cy="988107"/>
            </a:xfrm>
            <a:custGeom>
              <a:avLst/>
              <a:gdLst>
                <a:gd name="T0" fmla="*/ 2147483647 w 2936"/>
                <a:gd name="T1" fmla="*/ 2147483647 h 1983"/>
                <a:gd name="T2" fmla="*/ 2147483647 w 2936"/>
                <a:gd name="T3" fmla="*/ 2147483647 h 1983"/>
                <a:gd name="T4" fmla="*/ 2147483647 w 2936"/>
                <a:gd name="T5" fmla="*/ 2147483647 h 1983"/>
                <a:gd name="T6" fmla="*/ 2147483647 w 2936"/>
                <a:gd name="T7" fmla="*/ 2147483647 h 1983"/>
                <a:gd name="T8" fmla="*/ 2147483647 w 2936"/>
                <a:gd name="T9" fmla="*/ 2147483647 h 1983"/>
                <a:gd name="T10" fmla="*/ 2147483647 w 2936"/>
                <a:gd name="T11" fmla="*/ 2147483647 h 1983"/>
                <a:gd name="T12" fmla="*/ 2147483647 w 2936"/>
                <a:gd name="T13" fmla="*/ 2147483647 h 1983"/>
                <a:gd name="T14" fmla="*/ 2147483647 w 2936"/>
                <a:gd name="T15" fmla="*/ 2147483647 h 1983"/>
                <a:gd name="T16" fmla="*/ 2147483647 w 2936"/>
                <a:gd name="T17" fmla="*/ 2147483647 h 1983"/>
                <a:gd name="T18" fmla="*/ 2147483647 w 2936"/>
                <a:gd name="T19" fmla="*/ 2147483647 h 1983"/>
                <a:gd name="T20" fmla="*/ 2147483647 w 2936"/>
                <a:gd name="T21" fmla="*/ 2147483647 h 1983"/>
                <a:gd name="T22" fmla="*/ 2147483647 w 2936"/>
                <a:gd name="T23" fmla="*/ 2147483647 h 1983"/>
                <a:gd name="T24" fmla="*/ 2147483647 w 2936"/>
                <a:gd name="T25" fmla="*/ 2147483647 h 1983"/>
                <a:gd name="T26" fmla="*/ 2147483647 w 2936"/>
                <a:gd name="T27" fmla="*/ 2147483647 h 1983"/>
                <a:gd name="T28" fmla="*/ 2147483647 w 2936"/>
                <a:gd name="T29" fmla="*/ 2147483647 h 1983"/>
                <a:gd name="T30" fmla="*/ 2147483647 w 2936"/>
                <a:gd name="T31" fmla="*/ 2147483647 h 1983"/>
                <a:gd name="T32" fmla="*/ 2147483647 w 2936"/>
                <a:gd name="T33" fmla="*/ 2147483647 h 1983"/>
                <a:gd name="T34" fmla="*/ 2147483647 w 2936"/>
                <a:gd name="T35" fmla="*/ 2147483647 h 1983"/>
                <a:gd name="T36" fmla="*/ 2147483647 w 2936"/>
                <a:gd name="T37" fmla="*/ 2147483647 h 1983"/>
                <a:gd name="T38" fmla="*/ 2147483647 w 2936"/>
                <a:gd name="T39" fmla="*/ 2147483647 h 1983"/>
                <a:gd name="T40" fmla="*/ 2147483647 w 2936"/>
                <a:gd name="T41" fmla="*/ 2147483647 h 1983"/>
                <a:gd name="T42" fmla="*/ 2147483647 w 2936"/>
                <a:gd name="T43" fmla="*/ 2147483647 h 1983"/>
                <a:gd name="T44" fmla="*/ 2147483647 w 2936"/>
                <a:gd name="T45" fmla="*/ 2147483647 h 1983"/>
                <a:gd name="T46" fmla="*/ 2147483647 w 2936"/>
                <a:gd name="T47" fmla="*/ 2147483647 h 1983"/>
                <a:gd name="T48" fmla="*/ 2147483647 w 2936"/>
                <a:gd name="T49" fmla="*/ 2147483647 h 1983"/>
                <a:gd name="T50" fmla="*/ 2147483647 w 2936"/>
                <a:gd name="T51" fmla="*/ 2147483647 h 1983"/>
                <a:gd name="T52" fmla="*/ 2147483647 w 2936"/>
                <a:gd name="T53" fmla="*/ 2147483647 h 1983"/>
                <a:gd name="T54" fmla="*/ 2147483647 w 2936"/>
                <a:gd name="T55" fmla="*/ 2147483647 h 1983"/>
                <a:gd name="T56" fmla="*/ 2147483647 w 2936"/>
                <a:gd name="T57" fmla="*/ 2147483647 h 1983"/>
                <a:gd name="T58" fmla="*/ 2147483647 w 2936"/>
                <a:gd name="T59" fmla="*/ 2147483647 h 1983"/>
                <a:gd name="T60" fmla="*/ 2147483647 w 2936"/>
                <a:gd name="T61" fmla="*/ 2147483647 h 1983"/>
                <a:gd name="T62" fmla="*/ 2147483647 w 2936"/>
                <a:gd name="T63" fmla="*/ 2147483647 h 1983"/>
                <a:gd name="T64" fmla="*/ 2147483647 w 2936"/>
                <a:gd name="T65" fmla="*/ 2147483647 h 1983"/>
                <a:gd name="T66" fmla="*/ 2147483647 w 2936"/>
                <a:gd name="T67" fmla="*/ 2147483647 h 1983"/>
                <a:gd name="T68" fmla="*/ 2147483647 w 2936"/>
                <a:gd name="T69" fmla="*/ 2147483647 h 1983"/>
                <a:gd name="T70" fmla="*/ 2147483647 w 2936"/>
                <a:gd name="T71" fmla="*/ 2147483647 h 1983"/>
                <a:gd name="T72" fmla="*/ 2147483647 w 2936"/>
                <a:gd name="T73" fmla="*/ 2147483647 h 1983"/>
                <a:gd name="T74" fmla="*/ 2147483647 w 2936"/>
                <a:gd name="T75" fmla="*/ 2147483647 h 1983"/>
                <a:gd name="T76" fmla="*/ 2147483647 w 2936"/>
                <a:gd name="T77" fmla="*/ 2147483647 h 1983"/>
                <a:gd name="T78" fmla="*/ 2147483647 w 2936"/>
                <a:gd name="T79" fmla="*/ 2147483647 h 1983"/>
                <a:gd name="T80" fmla="*/ 2147483647 w 2936"/>
                <a:gd name="T81" fmla="*/ 2147483647 h 1983"/>
                <a:gd name="T82" fmla="*/ 2147483647 w 2936"/>
                <a:gd name="T83" fmla="*/ 2147483647 h 1983"/>
                <a:gd name="T84" fmla="*/ 2147483647 w 2936"/>
                <a:gd name="T85" fmla="*/ 2147483647 h 1983"/>
                <a:gd name="T86" fmla="*/ 2147483647 w 2936"/>
                <a:gd name="T87" fmla="*/ 2147483647 h 1983"/>
                <a:gd name="T88" fmla="*/ 2147483647 w 2936"/>
                <a:gd name="T89" fmla="*/ 2147483647 h 1983"/>
                <a:gd name="T90" fmla="*/ 2147483647 w 2936"/>
                <a:gd name="T91" fmla="*/ 2147483647 h 1983"/>
                <a:gd name="T92" fmla="*/ 2147483647 w 2936"/>
                <a:gd name="T93" fmla="*/ 2147483647 h 1983"/>
                <a:gd name="T94" fmla="*/ 2147483647 w 2936"/>
                <a:gd name="T95" fmla="*/ 2147483647 h 1983"/>
                <a:gd name="T96" fmla="*/ 2147483647 w 2936"/>
                <a:gd name="T97" fmla="*/ 2147483647 h 1983"/>
                <a:gd name="T98" fmla="*/ 2147483647 w 2936"/>
                <a:gd name="T99" fmla="*/ 2147483647 h 1983"/>
                <a:gd name="T100" fmla="*/ 2147483647 w 2936"/>
                <a:gd name="T101" fmla="*/ 2147483647 h 1983"/>
                <a:gd name="T102" fmla="*/ 2147483647 w 2936"/>
                <a:gd name="T103" fmla="*/ 2147483647 h 1983"/>
                <a:gd name="T104" fmla="*/ 2147483647 w 2936"/>
                <a:gd name="T105" fmla="*/ 2147483647 h 1983"/>
                <a:gd name="T106" fmla="*/ 2147483647 w 2936"/>
                <a:gd name="T107" fmla="*/ 2147483647 h 1983"/>
                <a:gd name="T108" fmla="*/ 2147483647 w 2936"/>
                <a:gd name="T109" fmla="*/ 2147483647 h 1983"/>
                <a:gd name="T110" fmla="*/ 2147483647 w 2936"/>
                <a:gd name="T111" fmla="*/ 2147483647 h 1983"/>
                <a:gd name="T112" fmla="*/ 2147483647 w 2936"/>
                <a:gd name="T113" fmla="*/ 2147483647 h 1983"/>
                <a:gd name="T114" fmla="*/ 2147483647 w 2936"/>
                <a:gd name="T115" fmla="*/ 2147483647 h 1983"/>
                <a:gd name="T116" fmla="*/ 2147483647 w 2936"/>
                <a:gd name="T117" fmla="*/ 2147483647 h 1983"/>
                <a:gd name="T118" fmla="*/ 2147483647 w 2936"/>
                <a:gd name="T119" fmla="*/ 2147483647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19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713156" y="2145247"/>
              <a:ext cx="208190" cy="259869"/>
            </a:xfrm>
            <a:custGeom>
              <a:avLst/>
              <a:gdLst>
                <a:gd name="T0" fmla="*/ 2147483647 w 504"/>
                <a:gd name="T1" fmla="*/ 2147483647 h 524"/>
                <a:gd name="T2" fmla="*/ 2147483647 w 504"/>
                <a:gd name="T3" fmla="*/ 2147483647 h 524"/>
                <a:gd name="T4" fmla="*/ 2147483647 w 504"/>
                <a:gd name="T5" fmla="*/ 2147483647 h 524"/>
                <a:gd name="T6" fmla="*/ 2147483647 w 504"/>
                <a:gd name="T7" fmla="*/ 2147483647 h 524"/>
                <a:gd name="T8" fmla="*/ 2147483647 w 504"/>
                <a:gd name="T9" fmla="*/ 2147483647 h 524"/>
                <a:gd name="T10" fmla="*/ 2147483647 w 504"/>
                <a:gd name="T11" fmla="*/ 2147483647 h 524"/>
                <a:gd name="T12" fmla="*/ 2147483647 w 504"/>
                <a:gd name="T13" fmla="*/ 2147483647 h 524"/>
                <a:gd name="T14" fmla="*/ 2147483647 w 504"/>
                <a:gd name="T15" fmla="*/ 2147483647 h 524"/>
                <a:gd name="T16" fmla="*/ 2147483647 w 504"/>
                <a:gd name="T17" fmla="*/ 2147483647 h 524"/>
                <a:gd name="T18" fmla="*/ 2147483647 w 504"/>
                <a:gd name="T19" fmla="*/ 2147483647 h 524"/>
                <a:gd name="T20" fmla="*/ 2147483647 w 504"/>
                <a:gd name="T21" fmla="*/ 2147483647 h 524"/>
                <a:gd name="T22" fmla="*/ 2147483647 w 504"/>
                <a:gd name="T23" fmla="*/ 2147483647 h 524"/>
                <a:gd name="T24" fmla="*/ 2147483647 w 504"/>
                <a:gd name="T25" fmla="*/ 2147483647 h 524"/>
                <a:gd name="T26" fmla="*/ 2147483647 w 504"/>
                <a:gd name="T27" fmla="*/ 2147483647 h 524"/>
                <a:gd name="T28" fmla="*/ 2147483647 w 504"/>
                <a:gd name="T29" fmla="*/ 2147483647 h 524"/>
                <a:gd name="T30" fmla="*/ 2147483647 w 504"/>
                <a:gd name="T31" fmla="*/ 2147483647 h 524"/>
                <a:gd name="T32" fmla="*/ 2147483647 w 504"/>
                <a:gd name="T33" fmla="*/ 2147483647 h 524"/>
                <a:gd name="T34" fmla="*/ 2147483647 w 504"/>
                <a:gd name="T35" fmla="*/ 2147483647 h 524"/>
                <a:gd name="T36" fmla="*/ 2147483647 w 504"/>
                <a:gd name="T37" fmla="*/ 2147483647 h 524"/>
                <a:gd name="T38" fmla="*/ 2147483647 w 504"/>
                <a:gd name="T39" fmla="*/ 2147483647 h 524"/>
                <a:gd name="T40" fmla="*/ 2147483647 w 504"/>
                <a:gd name="T41" fmla="*/ 2147483647 h 524"/>
                <a:gd name="T42" fmla="*/ 2147483647 w 504"/>
                <a:gd name="T43" fmla="*/ 2147483647 h 524"/>
                <a:gd name="T44" fmla="*/ 2147483647 w 504"/>
                <a:gd name="T45" fmla="*/ 2147483647 h 524"/>
                <a:gd name="T46" fmla="*/ 2147483647 w 504"/>
                <a:gd name="T47" fmla="*/ 2147483647 h 524"/>
                <a:gd name="T48" fmla="*/ 2147483647 w 504"/>
                <a:gd name="T49" fmla="*/ 2147483647 h 524"/>
                <a:gd name="T50" fmla="*/ 2147483647 w 504"/>
                <a:gd name="T51" fmla="*/ 2147483647 h 524"/>
                <a:gd name="T52" fmla="*/ 2147483647 w 504"/>
                <a:gd name="T53" fmla="*/ 2147483647 h 524"/>
                <a:gd name="T54" fmla="*/ 2147483647 w 504"/>
                <a:gd name="T55" fmla="*/ 2147483647 h 524"/>
                <a:gd name="T56" fmla="*/ 2147483647 w 504"/>
                <a:gd name="T57" fmla="*/ 2147483647 h 524"/>
                <a:gd name="T58" fmla="*/ 2147483647 w 504"/>
                <a:gd name="T59" fmla="*/ 2147483647 h 524"/>
                <a:gd name="T60" fmla="*/ 2147483647 w 504"/>
                <a:gd name="T61" fmla="*/ 2147483647 h 524"/>
                <a:gd name="T62" fmla="*/ 2147483647 w 504"/>
                <a:gd name="T63" fmla="*/ 2147483647 h 524"/>
                <a:gd name="T64" fmla="*/ 2147483647 w 504"/>
                <a:gd name="T65" fmla="*/ 2147483647 h 524"/>
                <a:gd name="T66" fmla="*/ 2147483647 w 504"/>
                <a:gd name="T67" fmla="*/ 2147483647 h 524"/>
                <a:gd name="T68" fmla="*/ 2147483647 w 504"/>
                <a:gd name="T69" fmla="*/ 2147483647 h 524"/>
                <a:gd name="T70" fmla="*/ 2147483647 w 504"/>
                <a:gd name="T71" fmla="*/ 2147483647 h 524"/>
                <a:gd name="T72" fmla="*/ 2147483647 w 504"/>
                <a:gd name="T73" fmla="*/ 2147483647 h 524"/>
                <a:gd name="T74" fmla="*/ 2147483647 w 504"/>
                <a:gd name="T75" fmla="*/ 0 h 524"/>
                <a:gd name="T76" fmla="*/ 2147483647 w 504"/>
                <a:gd name="T77" fmla="*/ 0 h 524"/>
                <a:gd name="T78" fmla="*/ 2147483647 w 504"/>
                <a:gd name="T79" fmla="*/ 2147483647 h 524"/>
                <a:gd name="T80" fmla="*/ 2147483647 w 504"/>
                <a:gd name="T81" fmla="*/ 2147483647 h 524"/>
                <a:gd name="T82" fmla="*/ 2147483647 w 504"/>
                <a:gd name="T83" fmla="*/ 2147483647 h 524"/>
                <a:gd name="T84" fmla="*/ 2147483647 w 504"/>
                <a:gd name="T85" fmla="*/ 2147483647 h 524"/>
                <a:gd name="T86" fmla="*/ 2147483647 w 504"/>
                <a:gd name="T87" fmla="*/ 2147483647 h 524"/>
                <a:gd name="T88" fmla="*/ 2147483647 w 504"/>
                <a:gd name="T89" fmla="*/ 2147483647 h 524"/>
                <a:gd name="T90" fmla="*/ 2147483647 w 504"/>
                <a:gd name="T91" fmla="*/ 2147483647 h 524"/>
                <a:gd name="T92" fmla="*/ 2147483647 w 504"/>
                <a:gd name="T93" fmla="*/ 2147483647 h 524"/>
                <a:gd name="T94" fmla="*/ 2147483647 w 504"/>
                <a:gd name="T95" fmla="*/ 2147483647 h 524"/>
                <a:gd name="T96" fmla="*/ 2147483647 w 504"/>
                <a:gd name="T97" fmla="*/ 2147483647 h 524"/>
                <a:gd name="T98" fmla="*/ 2147483647 w 504"/>
                <a:gd name="T99" fmla="*/ 2147483647 h 524"/>
                <a:gd name="T100" fmla="*/ 2147483647 w 504"/>
                <a:gd name="T101" fmla="*/ 2147483647 h 524"/>
                <a:gd name="T102" fmla="*/ 2147483647 w 504"/>
                <a:gd name="T103" fmla="*/ 2147483647 h 524"/>
                <a:gd name="T104" fmla="*/ 2147483647 w 504"/>
                <a:gd name="T105" fmla="*/ 2147483647 h 524"/>
                <a:gd name="T106" fmla="*/ 2147483647 w 504"/>
                <a:gd name="T107" fmla="*/ 2147483647 h 524"/>
                <a:gd name="T108" fmla="*/ 2147483647 w 504"/>
                <a:gd name="T109" fmla="*/ 2147483647 h 524"/>
                <a:gd name="T110" fmla="*/ 2147483647 w 504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320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464526" y="2542606"/>
              <a:ext cx="172243" cy="226630"/>
            </a:xfrm>
            <a:custGeom>
              <a:avLst/>
              <a:gdLst>
                <a:gd name="T0" fmla="*/ 2147483647 w 438"/>
                <a:gd name="T1" fmla="*/ 2147483647 h 451"/>
                <a:gd name="T2" fmla="*/ 2147483647 w 438"/>
                <a:gd name="T3" fmla="*/ 2147483647 h 451"/>
                <a:gd name="T4" fmla="*/ 2147483647 w 438"/>
                <a:gd name="T5" fmla="*/ 2147483647 h 451"/>
                <a:gd name="T6" fmla="*/ 2147483647 w 438"/>
                <a:gd name="T7" fmla="*/ 2147483647 h 451"/>
                <a:gd name="T8" fmla="*/ 2147483647 w 438"/>
                <a:gd name="T9" fmla="*/ 2147483647 h 451"/>
                <a:gd name="T10" fmla="*/ 2147483647 w 438"/>
                <a:gd name="T11" fmla="*/ 2147483647 h 451"/>
                <a:gd name="T12" fmla="*/ 2147483647 w 438"/>
                <a:gd name="T13" fmla="*/ 2147483647 h 451"/>
                <a:gd name="T14" fmla="*/ 2147483647 w 438"/>
                <a:gd name="T15" fmla="*/ 2147483647 h 451"/>
                <a:gd name="T16" fmla="*/ 2147483647 w 438"/>
                <a:gd name="T17" fmla="*/ 2147483647 h 451"/>
                <a:gd name="T18" fmla="*/ 2147483647 w 438"/>
                <a:gd name="T19" fmla="*/ 2147483647 h 451"/>
                <a:gd name="T20" fmla="*/ 2147483647 w 438"/>
                <a:gd name="T21" fmla="*/ 2147483647 h 451"/>
                <a:gd name="T22" fmla="*/ 2147483647 w 438"/>
                <a:gd name="T23" fmla="*/ 2147483647 h 451"/>
                <a:gd name="T24" fmla="*/ 2147483647 w 438"/>
                <a:gd name="T25" fmla="*/ 2147483647 h 451"/>
                <a:gd name="T26" fmla="*/ 2147483647 w 438"/>
                <a:gd name="T27" fmla="*/ 0 h 451"/>
                <a:gd name="T28" fmla="*/ 2147483647 w 438"/>
                <a:gd name="T29" fmla="*/ 2147483647 h 451"/>
                <a:gd name="T30" fmla="*/ 2147483647 w 438"/>
                <a:gd name="T31" fmla="*/ 2147483647 h 451"/>
                <a:gd name="T32" fmla="*/ 2147483647 w 438"/>
                <a:gd name="T33" fmla="*/ 2147483647 h 451"/>
                <a:gd name="T34" fmla="*/ 2147483647 w 438"/>
                <a:gd name="T35" fmla="*/ 2147483647 h 451"/>
                <a:gd name="T36" fmla="*/ 2147483647 w 438"/>
                <a:gd name="T37" fmla="*/ 2147483647 h 451"/>
                <a:gd name="T38" fmla="*/ 2147483647 w 438"/>
                <a:gd name="T39" fmla="*/ 2147483647 h 451"/>
                <a:gd name="T40" fmla="*/ 2147483647 w 438"/>
                <a:gd name="T41" fmla="*/ 2147483647 h 451"/>
                <a:gd name="T42" fmla="*/ 2147483647 w 438"/>
                <a:gd name="T43" fmla="*/ 2147483647 h 451"/>
                <a:gd name="T44" fmla="*/ 2147483647 w 438"/>
                <a:gd name="T45" fmla="*/ 2147483647 h 451"/>
                <a:gd name="T46" fmla="*/ 2147483647 w 438"/>
                <a:gd name="T47" fmla="*/ 2147483647 h 451"/>
                <a:gd name="T48" fmla="*/ 2147483647 w 438"/>
                <a:gd name="T49" fmla="*/ 2147483647 h 451"/>
                <a:gd name="T50" fmla="*/ 2147483647 w 438"/>
                <a:gd name="T51" fmla="*/ 2147483647 h 451"/>
                <a:gd name="T52" fmla="*/ 2147483647 w 438"/>
                <a:gd name="T53" fmla="*/ 2147483647 h 451"/>
                <a:gd name="T54" fmla="*/ 2147483647 w 438"/>
                <a:gd name="T55" fmla="*/ 2147483647 h 451"/>
                <a:gd name="T56" fmla="*/ 2147483647 w 438"/>
                <a:gd name="T57" fmla="*/ 2147483647 h 451"/>
                <a:gd name="T58" fmla="*/ 2147483647 w 438"/>
                <a:gd name="T59" fmla="*/ 2147483647 h 451"/>
                <a:gd name="T60" fmla="*/ 2147483647 w 438"/>
                <a:gd name="T61" fmla="*/ 2147483647 h 451"/>
                <a:gd name="T62" fmla="*/ 2147483647 w 438"/>
                <a:gd name="T63" fmla="*/ 2147483647 h 451"/>
                <a:gd name="T64" fmla="*/ 2147483647 w 438"/>
                <a:gd name="T65" fmla="*/ 2147483647 h 451"/>
                <a:gd name="T66" fmla="*/ 2147483647 w 438"/>
                <a:gd name="T67" fmla="*/ 2147483647 h 451"/>
                <a:gd name="T68" fmla="*/ 2147483647 w 438"/>
                <a:gd name="T69" fmla="*/ 2147483647 h 451"/>
                <a:gd name="T70" fmla="*/ 2147483647 w 438"/>
                <a:gd name="T71" fmla="*/ 2147483647 h 451"/>
                <a:gd name="T72" fmla="*/ 2147483647 w 438"/>
                <a:gd name="T73" fmla="*/ 2147483647 h 451"/>
                <a:gd name="T74" fmla="*/ 2147483647 w 438"/>
                <a:gd name="T75" fmla="*/ 2147483647 h 451"/>
                <a:gd name="T76" fmla="*/ 2147483647 w 438"/>
                <a:gd name="T77" fmla="*/ 2147483647 h 451"/>
                <a:gd name="T78" fmla="*/ 2147483647 w 438"/>
                <a:gd name="T79" fmla="*/ 2147483647 h 451"/>
                <a:gd name="T80" fmla="*/ 2147483647 w 438"/>
                <a:gd name="T81" fmla="*/ 2147483647 h 451"/>
                <a:gd name="T82" fmla="*/ 2147483647 w 438"/>
                <a:gd name="T83" fmla="*/ 2147483647 h 451"/>
                <a:gd name="T84" fmla="*/ 2147483647 w 438"/>
                <a:gd name="T85" fmla="*/ 2147483647 h 451"/>
                <a:gd name="T86" fmla="*/ 2147483647 w 438"/>
                <a:gd name="T87" fmla="*/ 2147483647 h 451"/>
                <a:gd name="T88" fmla="*/ 2147483647 w 438"/>
                <a:gd name="T89" fmla="*/ 2147483647 h 451"/>
                <a:gd name="T90" fmla="*/ 2147483647 w 438"/>
                <a:gd name="T91" fmla="*/ 2147483647 h 451"/>
                <a:gd name="T92" fmla="*/ 2147483647 w 438"/>
                <a:gd name="T93" fmla="*/ 2147483647 h 451"/>
                <a:gd name="T94" fmla="*/ 2147483647 w 438"/>
                <a:gd name="T95" fmla="*/ 2147483647 h 451"/>
                <a:gd name="T96" fmla="*/ 2147483647 w 438"/>
                <a:gd name="T97" fmla="*/ 2147483647 h 451"/>
                <a:gd name="T98" fmla="*/ 2147483647 w 438"/>
                <a:gd name="T99" fmla="*/ 2147483647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21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488490" y="2787366"/>
              <a:ext cx="236648" cy="261380"/>
            </a:xfrm>
            <a:custGeom>
              <a:avLst/>
              <a:gdLst>
                <a:gd name="T0" fmla="*/ 2147483647 w 578"/>
                <a:gd name="T1" fmla="*/ 2147483647 h 524"/>
                <a:gd name="T2" fmla="*/ 2147483647 w 578"/>
                <a:gd name="T3" fmla="*/ 2147483647 h 524"/>
                <a:gd name="T4" fmla="*/ 2147483647 w 578"/>
                <a:gd name="T5" fmla="*/ 2147483647 h 524"/>
                <a:gd name="T6" fmla="*/ 2147483647 w 578"/>
                <a:gd name="T7" fmla="*/ 2147483647 h 524"/>
                <a:gd name="T8" fmla="*/ 2147483647 w 578"/>
                <a:gd name="T9" fmla="*/ 2147483647 h 524"/>
                <a:gd name="T10" fmla="*/ 2147483647 w 578"/>
                <a:gd name="T11" fmla="*/ 2147483647 h 524"/>
                <a:gd name="T12" fmla="*/ 2147483647 w 578"/>
                <a:gd name="T13" fmla="*/ 2147483647 h 524"/>
                <a:gd name="T14" fmla="*/ 2147483647 w 578"/>
                <a:gd name="T15" fmla="*/ 2147483647 h 524"/>
                <a:gd name="T16" fmla="*/ 2147483647 w 578"/>
                <a:gd name="T17" fmla="*/ 2147483647 h 524"/>
                <a:gd name="T18" fmla="*/ 2147483647 w 578"/>
                <a:gd name="T19" fmla="*/ 2147483647 h 524"/>
                <a:gd name="T20" fmla="*/ 2147483647 w 578"/>
                <a:gd name="T21" fmla="*/ 2147483647 h 524"/>
                <a:gd name="T22" fmla="*/ 2147483647 w 578"/>
                <a:gd name="T23" fmla="*/ 2147483647 h 524"/>
                <a:gd name="T24" fmla="*/ 2147483647 w 578"/>
                <a:gd name="T25" fmla="*/ 2147483647 h 524"/>
                <a:gd name="T26" fmla="*/ 2147483647 w 578"/>
                <a:gd name="T27" fmla="*/ 2147483647 h 524"/>
                <a:gd name="T28" fmla="*/ 2147483647 w 578"/>
                <a:gd name="T29" fmla="*/ 2147483647 h 524"/>
                <a:gd name="T30" fmla="*/ 2147483647 w 578"/>
                <a:gd name="T31" fmla="*/ 2147483647 h 524"/>
                <a:gd name="T32" fmla="*/ 2147483647 w 578"/>
                <a:gd name="T33" fmla="*/ 2147483647 h 524"/>
                <a:gd name="T34" fmla="*/ 2147483647 w 578"/>
                <a:gd name="T35" fmla="*/ 2147483647 h 524"/>
                <a:gd name="T36" fmla="*/ 2147483647 w 578"/>
                <a:gd name="T37" fmla="*/ 2147483647 h 524"/>
                <a:gd name="T38" fmla="*/ 2147483647 w 578"/>
                <a:gd name="T39" fmla="*/ 2147483647 h 524"/>
                <a:gd name="T40" fmla="*/ 2147483647 w 578"/>
                <a:gd name="T41" fmla="*/ 2147483647 h 524"/>
                <a:gd name="T42" fmla="*/ 2147483647 w 578"/>
                <a:gd name="T43" fmla="*/ 2147483647 h 524"/>
                <a:gd name="T44" fmla="*/ 2147483647 w 578"/>
                <a:gd name="T45" fmla="*/ 2147483647 h 524"/>
                <a:gd name="T46" fmla="*/ 2147483647 w 578"/>
                <a:gd name="T47" fmla="*/ 2147483647 h 524"/>
                <a:gd name="T48" fmla="*/ 2147483647 w 578"/>
                <a:gd name="T49" fmla="*/ 2147483647 h 524"/>
                <a:gd name="T50" fmla="*/ 2147483647 w 578"/>
                <a:gd name="T51" fmla="*/ 2147483647 h 524"/>
                <a:gd name="T52" fmla="*/ 2147483647 w 578"/>
                <a:gd name="T53" fmla="*/ 2147483647 h 524"/>
                <a:gd name="T54" fmla="*/ 2147483647 w 578"/>
                <a:gd name="T55" fmla="*/ 2147483647 h 524"/>
                <a:gd name="T56" fmla="*/ 2147483647 w 578"/>
                <a:gd name="T57" fmla="*/ 2147483647 h 524"/>
                <a:gd name="T58" fmla="*/ 2147483647 w 578"/>
                <a:gd name="T59" fmla="*/ 2147483647 h 524"/>
                <a:gd name="T60" fmla="*/ 2147483647 w 578"/>
                <a:gd name="T61" fmla="*/ 2147483647 h 524"/>
                <a:gd name="T62" fmla="*/ 2147483647 w 578"/>
                <a:gd name="T63" fmla="*/ 2147483647 h 524"/>
                <a:gd name="T64" fmla="*/ 2147483647 w 578"/>
                <a:gd name="T65" fmla="*/ 2147483647 h 524"/>
                <a:gd name="T66" fmla="*/ 2147483647 w 578"/>
                <a:gd name="T67" fmla="*/ 2147483647 h 524"/>
                <a:gd name="T68" fmla="*/ 2147483647 w 578"/>
                <a:gd name="T69" fmla="*/ 2147483647 h 524"/>
                <a:gd name="T70" fmla="*/ 2147483647 w 578"/>
                <a:gd name="T71" fmla="*/ 2147483647 h 524"/>
                <a:gd name="T72" fmla="*/ 2147483647 w 578"/>
                <a:gd name="T73" fmla="*/ 2147483647 h 524"/>
                <a:gd name="T74" fmla="*/ 2147483647 w 578"/>
                <a:gd name="T75" fmla="*/ 2147483647 h 524"/>
                <a:gd name="T76" fmla="*/ 2147483647 w 578"/>
                <a:gd name="T77" fmla="*/ 2147483647 h 524"/>
                <a:gd name="T78" fmla="*/ 2147483647 w 578"/>
                <a:gd name="T79" fmla="*/ 2147483647 h 524"/>
                <a:gd name="T80" fmla="*/ 2147483647 w 578"/>
                <a:gd name="T81" fmla="*/ 2147483647 h 524"/>
                <a:gd name="T82" fmla="*/ 2147483647 w 578"/>
                <a:gd name="T83" fmla="*/ 2147483647 h 524"/>
                <a:gd name="T84" fmla="*/ 2147483647 w 578"/>
                <a:gd name="T85" fmla="*/ 2147483647 h 524"/>
                <a:gd name="T86" fmla="*/ 2147483647 w 578"/>
                <a:gd name="T87" fmla="*/ 2147483647 h 524"/>
                <a:gd name="T88" fmla="*/ 2147483647 w 578"/>
                <a:gd name="T89" fmla="*/ 2147483647 h 524"/>
                <a:gd name="T90" fmla="*/ 2147483647 w 578"/>
                <a:gd name="T91" fmla="*/ 2147483647 h 524"/>
                <a:gd name="T92" fmla="*/ 2147483647 w 578"/>
                <a:gd name="T93" fmla="*/ 2147483647 h 524"/>
                <a:gd name="T94" fmla="*/ 2147483647 w 578"/>
                <a:gd name="T95" fmla="*/ 2147483647 h 524"/>
                <a:gd name="T96" fmla="*/ 2147483647 w 578"/>
                <a:gd name="T97" fmla="*/ 0 h 524"/>
                <a:gd name="T98" fmla="*/ 2147483647 w 578"/>
                <a:gd name="T99" fmla="*/ 2147483647 h 524"/>
                <a:gd name="T100" fmla="*/ 2147483647 w 578"/>
                <a:gd name="T101" fmla="*/ 2147483647 h 524"/>
                <a:gd name="T102" fmla="*/ 2147483647 w 578"/>
                <a:gd name="T103" fmla="*/ 2147483647 h 524"/>
                <a:gd name="T104" fmla="*/ 2147483647 w 578"/>
                <a:gd name="T105" fmla="*/ 2147483647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22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504965" y="2947518"/>
              <a:ext cx="31454" cy="78565"/>
            </a:xfrm>
            <a:custGeom>
              <a:avLst/>
              <a:gdLst>
                <a:gd name="T0" fmla="*/ 0 w 79"/>
                <a:gd name="T1" fmla="*/ 2147483647 h 160"/>
                <a:gd name="T2" fmla="*/ 2147483647 w 79"/>
                <a:gd name="T3" fmla="*/ 2147483647 h 160"/>
                <a:gd name="T4" fmla="*/ 2147483647 w 79"/>
                <a:gd name="T5" fmla="*/ 2147483647 h 160"/>
                <a:gd name="T6" fmla="*/ 2147483647 w 79"/>
                <a:gd name="T7" fmla="*/ 2147483647 h 160"/>
                <a:gd name="T8" fmla="*/ 2147483647 w 79"/>
                <a:gd name="T9" fmla="*/ 2147483647 h 160"/>
                <a:gd name="T10" fmla="*/ 2147483647 w 79"/>
                <a:gd name="T11" fmla="*/ 2147483647 h 160"/>
                <a:gd name="T12" fmla="*/ 2147483647 w 79"/>
                <a:gd name="T13" fmla="*/ 2147483647 h 160"/>
                <a:gd name="T14" fmla="*/ 2147483647 w 79"/>
                <a:gd name="T15" fmla="*/ 2147483647 h 160"/>
                <a:gd name="T16" fmla="*/ 2147483647 w 79"/>
                <a:gd name="T17" fmla="*/ 2147483647 h 160"/>
                <a:gd name="T18" fmla="*/ 2147483647 w 79"/>
                <a:gd name="T19" fmla="*/ 2147483647 h 160"/>
                <a:gd name="T20" fmla="*/ 2147483647 w 79"/>
                <a:gd name="T21" fmla="*/ 0 h 160"/>
                <a:gd name="T22" fmla="*/ 2147483647 w 79"/>
                <a:gd name="T23" fmla="*/ 2147483647 h 160"/>
                <a:gd name="T24" fmla="*/ 2147483647 w 79"/>
                <a:gd name="T25" fmla="*/ 2147483647 h 160"/>
                <a:gd name="T26" fmla="*/ 2147483647 w 79"/>
                <a:gd name="T27" fmla="*/ 2147483647 h 160"/>
                <a:gd name="T28" fmla="*/ 2147483647 w 79"/>
                <a:gd name="T29" fmla="*/ 2147483647 h 160"/>
                <a:gd name="T30" fmla="*/ 2147483647 w 79"/>
                <a:gd name="T31" fmla="*/ 2147483647 h 160"/>
                <a:gd name="T32" fmla="*/ 2147483647 w 79"/>
                <a:gd name="T33" fmla="*/ 2147483647 h 160"/>
                <a:gd name="T34" fmla="*/ 2147483647 w 79"/>
                <a:gd name="T35" fmla="*/ 2147483647 h 160"/>
                <a:gd name="T36" fmla="*/ 2147483647 w 79"/>
                <a:gd name="T37" fmla="*/ 2147483647 h 160"/>
                <a:gd name="T38" fmla="*/ 2147483647 w 79"/>
                <a:gd name="T39" fmla="*/ 2147483647 h 160"/>
                <a:gd name="T40" fmla="*/ 2147483647 w 79"/>
                <a:gd name="T41" fmla="*/ 2147483647 h 160"/>
                <a:gd name="T42" fmla="*/ 2147483647 w 79"/>
                <a:gd name="T43" fmla="*/ 2147483647 h 160"/>
                <a:gd name="T44" fmla="*/ 2147483647 w 79"/>
                <a:gd name="T45" fmla="*/ 2147483647 h 160"/>
                <a:gd name="T46" fmla="*/ 2147483647 w 79"/>
                <a:gd name="T47" fmla="*/ 2147483647 h 160"/>
                <a:gd name="T48" fmla="*/ 2147483647 w 79"/>
                <a:gd name="T49" fmla="*/ 2147483647 h 160"/>
                <a:gd name="T50" fmla="*/ 2147483647 w 79"/>
                <a:gd name="T51" fmla="*/ 2147483647 h 160"/>
                <a:gd name="T52" fmla="*/ 2147483647 w 79"/>
                <a:gd name="T53" fmla="*/ 2147483647 h 160"/>
                <a:gd name="T54" fmla="*/ 2147483647 w 79"/>
                <a:gd name="T55" fmla="*/ 2147483647 h 160"/>
                <a:gd name="T56" fmla="*/ 2147483647 w 79"/>
                <a:gd name="T57" fmla="*/ 2147483647 h 160"/>
                <a:gd name="T58" fmla="*/ 2147483647 w 79"/>
                <a:gd name="T59" fmla="*/ 2147483647 h 160"/>
                <a:gd name="T60" fmla="*/ 2147483647 w 79"/>
                <a:gd name="T61" fmla="*/ 2147483647 h 160"/>
                <a:gd name="T62" fmla="*/ 2147483647 w 79"/>
                <a:gd name="T63" fmla="*/ 2147483647 h 160"/>
                <a:gd name="T64" fmla="*/ 2147483647 w 79"/>
                <a:gd name="T65" fmla="*/ 2147483647 h 160"/>
                <a:gd name="T66" fmla="*/ 2147483647 w 79"/>
                <a:gd name="T67" fmla="*/ 2147483647 h 160"/>
                <a:gd name="T68" fmla="*/ 2147483647 w 79"/>
                <a:gd name="T69" fmla="*/ 2147483647 h 160"/>
                <a:gd name="T70" fmla="*/ 2147483647 w 79"/>
                <a:gd name="T71" fmla="*/ 2147483647 h 160"/>
                <a:gd name="T72" fmla="*/ 2147483647 w 79"/>
                <a:gd name="T73" fmla="*/ 2147483647 h 160"/>
                <a:gd name="T74" fmla="*/ 2147483647 w 79"/>
                <a:gd name="T75" fmla="*/ 2147483647 h 160"/>
                <a:gd name="T76" fmla="*/ 0 w 79"/>
                <a:gd name="T77" fmla="*/ 2147483647 h 160"/>
                <a:gd name="T78" fmla="*/ 0 w 79"/>
                <a:gd name="T79" fmla="*/ 214748364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323" name="Group 1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93212" y="3956778"/>
              <a:ext cx="446336" cy="202456"/>
              <a:chOff x="4488" y="2394"/>
              <a:chExt cx="358" cy="12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854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5 w 512"/>
                  <a:gd name="T1" fmla="*/ 2 h 408"/>
                  <a:gd name="T2" fmla="*/ 5 w 512"/>
                  <a:gd name="T3" fmla="*/ 2 h 408"/>
                  <a:gd name="T4" fmla="*/ 5 w 512"/>
                  <a:gd name="T5" fmla="*/ 2 h 408"/>
                  <a:gd name="T6" fmla="*/ 4 w 512"/>
                  <a:gd name="T7" fmla="*/ 2 h 408"/>
                  <a:gd name="T8" fmla="*/ 4 w 512"/>
                  <a:gd name="T9" fmla="*/ 2 h 408"/>
                  <a:gd name="T10" fmla="*/ 4 w 512"/>
                  <a:gd name="T11" fmla="*/ 3 h 408"/>
                  <a:gd name="T12" fmla="*/ 4 w 512"/>
                  <a:gd name="T13" fmla="*/ 3 h 408"/>
                  <a:gd name="T14" fmla="*/ 4 w 512"/>
                  <a:gd name="T15" fmla="*/ 3 h 408"/>
                  <a:gd name="T16" fmla="*/ 3 w 512"/>
                  <a:gd name="T17" fmla="*/ 3 h 408"/>
                  <a:gd name="T18" fmla="*/ 3 w 512"/>
                  <a:gd name="T19" fmla="*/ 3 h 408"/>
                  <a:gd name="T20" fmla="*/ 3 w 512"/>
                  <a:gd name="T21" fmla="*/ 3 h 408"/>
                  <a:gd name="T22" fmla="*/ 3 w 512"/>
                  <a:gd name="T23" fmla="*/ 3 h 408"/>
                  <a:gd name="T24" fmla="*/ 2 w 512"/>
                  <a:gd name="T25" fmla="*/ 3 h 408"/>
                  <a:gd name="T26" fmla="*/ 2 w 512"/>
                  <a:gd name="T27" fmla="*/ 3 h 408"/>
                  <a:gd name="T28" fmla="*/ 2 w 512"/>
                  <a:gd name="T29" fmla="*/ 3 h 408"/>
                  <a:gd name="T30" fmla="*/ 1 w 512"/>
                  <a:gd name="T31" fmla="*/ 3 h 408"/>
                  <a:gd name="T32" fmla="*/ 1 w 512"/>
                  <a:gd name="T33" fmla="*/ 4 h 408"/>
                  <a:gd name="T34" fmla="*/ 1 w 512"/>
                  <a:gd name="T35" fmla="*/ 3 h 408"/>
                  <a:gd name="T36" fmla="*/ 0 w 512"/>
                  <a:gd name="T37" fmla="*/ 3 h 408"/>
                  <a:gd name="T38" fmla="*/ 0 w 512"/>
                  <a:gd name="T39" fmla="*/ 3 h 408"/>
                  <a:gd name="T40" fmla="*/ 0 w 512"/>
                  <a:gd name="T41" fmla="*/ 3 h 408"/>
                  <a:gd name="T42" fmla="*/ 0 w 512"/>
                  <a:gd name="T43" fmla="*/ 3 h 408"/>
                  <a:gd name="T44" fmla="*/ 1 w 512"/>
                  <a:gd name="T45" fmla="*/ 3 h 408"/>
                  <a:gd name="T46" fmla="*/ 1 w 512"/>
                  <a:gd name="T47" fmla="*/ 3 h 408"/>
                  <a:gd name="T48" fmla="*/ 1 w 512"/>
                  <a:gd name="T49" fmla="*/ 3 h 408"/>
                  <a:gd name="T50" fmla="*/ 1 w 512"/>
                  <a:gd name="T51" fmla="*/ 2 h 408"/>
                  <a:gd name="T52" fmla="*/ 1 w 512"/>
                  <a:gd name="T53" fmla="*/ 2 h 408"/>
                  <a:gd name="T54" fmla="*/ 1 w 512"/>
                  <a:gd name="T55" fmla="*/ 2 h 408"/>
                  <a:gd name="T56" fmla="*/ 2 w 512"/>
                  <a:gd name="T57" fmla="*/ 2 h 408"/>
                  <a:gd name="T58" fmla="*/ 2 w 512"/>
                  <a:gd name="T59" fmla="*/ 2 h 408"/>
                  <a:gd name="T60" fmla="*/ 2 w 512"/>
                  <a:gd name="T61" fmla="*/ 2 h 408"/>
                  <a:gd name="T62" fmla="*/ 3 w 512"/>
                  <a:gd name="T63" fmla="*/ 2 h 408"/>
                  <a:gd name="T64" fmla="*/ 3 w 512"/>
                  <a:gd name="T65" fmla="*/ 2 h 408"/>
                  <a:gd name="T66" fmla="*/ 3 w 512"/>
                  <a:gd name="T67" fmla="*/ 2 h 408"/>
                  <a:gd name="T68" fmla="*/ 3 w 512"/>
                  <a:gd name="T69" fmla="*/ 1 h 408"/>
                  <a:gd name="T70" fmla="*/ 3 w 512"/>
                  <a:gd name="T71" fmla="*/ 1 h 408"/>
                  <a:gd name="T72" fmla="*/ 3 w 512"/>
                  <a:gd name="T73" fmla="*/ 1 h 408"/>
                  <a:gd name="T74" fmla="*/ 3 w 512"/>
                  <a:gd name="T75" fmla="*/ 1 h 408"/>
                  <a:gd name="T76" fmla="*/ 3 w 512"/>
                  <a:gd name="T77" fmla="*/ 2 h 408"/>
                  <a:gd name="T78" fmla="*/ 3 w 512"/>
                  <a:gd name="T79" fmla="*/ 2 h 408"/>
                  <a:gd name="T80" fmla="*/ 3 w 512"/>
                  <a:gd name="T81" fmla="*/ 2 h 408"/>
                  <a:gd name="T82" fmla="*/ 4 w 512"/>
                  <a:gd name="T83" fmla="*/ 2 h 408"/>
                  <a:gd name="T84" fmla="*/ 4 w 512"/>
                  <a:gd name="T85" fmla="*/ 2 h 408"/>
                  <a:gd name="T86" fmla="*/ 4 w 512"/>
                  <a:gd name="T87" fmla="*/ 2 h 408"/>
                  <a:gd name="T88" fmla="*/ 4 w 512"/>
                  <a:gd name="T89" fmla="*/ 2 h 408"/>
                  <a:gd name="T90" fmla="*/ 4 w 512"/>
                  <a:gd name="T91" fmla="*/ 1 h 408"/>
                  <a:gd name="T92" fmla="*/ 4 w 512"/>
                  <a:gd name="T93" fmla="*/ 1 h 408"/>
                  <a:gd name="T94" fmla="*/ 4 w 512"/>
                  <a:gd name="T95" fmla="*/ 1 h 408"/>
                  <a:gd name="T96" fmla="*/ 5 w 512"/>
                  <a:gd name="T97" fmla="*/ 0 h 408"/>
                  <a:gd name="T98" fmla="*/ 5 w 512"/>
                  <a:gd name="T99" fmla="*/ 0 h 408"/>
                  <a:gd name="T100" fmla="*/ 5 w 512"/>
                  <a:gd name="T101" fmla="*/ 0 h 408"/>
                  <a:gd name="T102" fmla="*/ 5 w 512"/>
                  <a:gd name="T103" fmla="*/ 1 h 408"/>
                  <a:gd name="T104" fmla="*/ 5 w 512"/>
                  <a:gd name="T105" fmla="*/ 1 h 408"/>
                  <a:gd name="T106" fmla="*/ 6 w 512"/>
                  <a:gd name="T107" fmla="*/ 1 h 408"/>
                  <a:gd name="T108" fmla="*/ 6 w 512"/>
                  <a:gd name="T109" fmla="*/ 1 h 408"/>
                  <a:gd name="T110" fmla="*/ 6 w 512"/>
                  <a:gd name="T111" fmla="*/ 1 h 408"/>
                  <a:gd name="T112" fmla="*/ 6 w 512"/>
                  <a:gd name="T113" fmla="*/ 1 h 408"/>
                  <a:gd name="T114" fmla="*/ 6 w 512"/>
                  <a:gd name="T115" fmla="*/ 2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55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2 w 232"/>
                  <a:gd name="T1" fmla="*/ 0 h 289"/>
                  <a:gd name="T2" fmla="*/ 2 w 232"/>
                  <a:gd name="T3" fmla="*/ 1 h 289"/>
                  <a:gd name="T4" fmla="*/ 2 w 232"/>
                  <a:gd name="T5" fmla="*/ 1 h 289"/>
                  <a:gd name="T6" fmla="*/ 2 w 232"/>
                  <a:gd name="T7" fmla="*/ 1 h 289"/>
                  <a:gd name="T8" fmla="*/ 2 w 232"/>
                  <a:gd name="T9" fmla="*/ 2 h 289"/>
                  <a:gd name="T10" fmla="*/ 2 w 232"/>
                  <a:gd name="T11" fmla="*/ 2 h 289"/>
                  <a:gd name="T12" fmla="*/ 2 w 232"/>
                  <a:gd name="T13" fmla="*/ 2 h 289"/>
                  <a:gd name="T14" fmla="*/ 2 w 232"/>
                  <a:gd name="T15" fmla="*/ 2 h 289"/>
                  <a:gd name="T16" fmla="*/ 3 w 232"/>
                  <a:gd name="T17" fmla="*/ 2 h 289"/>
                  <a:gd name="T18" fmla="*/ 3 w 232"/>
                  <a:gd name="T19" fmla="*/ 2 h 289"/>
                  <a:gd name="T20" fmla="*/ 2 w 232"/>
                  <a:gd name="T21" fmla="*/ 2 h 289"/>
                  <a:gd name="T22" fmla="*/ 2 w 232"/>
                  <a:gd name="T23" fmla="*/ 2 h 289"/>
                  <a:gd name="T24" fmla="*/ 1 w 232"/>
                  <a:gd name="T25" fmla="*/ 2 h 289"/>
                  <a:gd name="T26" fmla="*/ 1 w 232"/>
                  <a:gd name="T27" fmla="*/ 2 h 289"/>
                  <a:gd name="T28" fmla="*/ 1 w 232"/>
                  <a:gd name="T29" fmla="*/ 2 h 289"/>
                  <a:gd name="T30" fmla="*/ 0 w 232"/>
                  <a:gd name="T31" fmla="*/ 1 h 289"/>
                  <a:gd name="T32" fmla="*/ 0 w 232"/>
                  <a:gd name="T33" fmla="*/ 1 h 289"/>
                  <a:gd name="T34" fmla="*/ 0 w 232"/>
                  <a:gd name="T35" fmla="*/ 1 h 289"/>
                  <a:gd name="T36" fmla="*/ 0 w 232"/>
                  <a:gd name="T37" fmla="*/ 1 h 289"/>
                  <a:gd name="T38" fmla="*/ 0 w 232"/>
                  <a:gd name="T39" fmla="*/ 1 h 289"/>
                  <a:gd name="T40" fmla="*/ 0 w 232"/>
                  <a:gd name="T41" fmla="*/ 1 h 289"/>
                  <a:gd name="T42" fmla="*/ 0 w 232"/>
                  <a:gd name="T43" fmla="*/ 1 h 289"/>
                  <a:gd name="T44" fmla="*/ 0 w 232"/>
                  <a:gd name="T45" fmla="*/ 1 h 289"/>
                  <a:gd name="T46" fmla="*/ 0 w 232"/>
                  <a:gd name="T47" fmla="*/ 0 h 289"/>
                  <a:gd name="T48" fmla="*/ 0 w 232"/>
                  <a:gd name="T49" fmla="*/ 0 h 289"/>
                  <a:gd name="T50" fmla="*/ 0 w 232"/>
                  <a:gd name="T51" fmla="*/ 0 h 289"/>
                  <a:gd name="T52" fmla="*/ 1 w 232"/>
                  <a:gd name="T53" fmla="*/ 0 h 289"/>
                  <a:gd name="T54" fmla="*/ 1 w 232"/>
                  <a:gd name="T55" fmla="*/ 0 h 289"/>
                  <a:gd name="T56" fmla="*/ 1 w 232"/>
                  <a:gd name="T57" fmla="*/ 0 h 289"/>
                  <a:gd name="T58" fmla="*/ 1 w 232"/>
                  <a:gd name="T59" fmla="*/ 0 h 289"/>
                  <a:gd name="T60" fmla="*/ 1 w 232"/>
                  <a:gd name="T61" fmla="*/ 0 h 289"/>
                  <a:gd name="T62" fmla="*/ 1 w 232"/>
                  <a:gd name="T63" fmla="*/ 0 h 289"/>
                  <a:gd name="T64" fmla="*/ 1 w 232"/>
                  <a:gd name="T65" fmla="*/ 0 h 289"/>
                  <a:gd name="T66" fmla="*/ 2 w 232"/>
                  <a:gd name="T67" fmla="*/ 0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324" name="Freeform 2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826987" y="1935237"/>
              <a:ext cx="2892199" cy="1022857"/>
            </a:xfrm>
            <a:custGeom>
              <a:avLst/>
              <a:gdLst>
                <a:gd name="T0" fmla="*/ 2147483647 w 7049"/>
                <a:gd name="T1" fmla="*/ 2147483647 h 2048"/>
                <a:gd name="T2" fmla="*/ 2147483647 w 7049"/>
                <a:gd name="T3" fmla="*/ 2147483647 h 2048"/>
                <a:gd name="T4" fmla="*/ 2147483647 w 7049"/>
                <a:gd name="T5" fmla="*/ 2147483647 h 2048"/>
                <a:gd name="T6" fmla="*/ 2147483647 w 7049"/>
                <a:gd name="T7" fmla="*/ 2147483647 h 2048"/>
                <a:gd name="T8" fmla="*/ 2147483647 w 7049"/>
                <a:gd name="T9" fmla="*/ 2147483647 h 2048"/>
                <a:gd name="T10" fmla="*/ 2147483647 w 7049"/>
                <a:gd name="T11" fmla="*/ 2147483647 h 2048"/>
                <a:gd name="T12" fmla="*/ 2147483647 w 7049"/>
                <a:gd name="T13" fmla="*/ 2147483647 h 2048"/>
                <a:gd name="T14" fmla="*/ 2147483647 w 7049"/>
                <a:gd name="T15" fmla="*/ 2147483647 h 2048"/>
                <a:gd name="T16" fmla="*/ 2147483647 w 7049"/>
                <a:gd name="T17" fmla="*/ 2147483647 h 2048"/>
                <a:gd name="T18" fmla="*/ 2147483647 w 7049"/>
                <a:gd name="T19" fmla="*/ 2147483647 h 2048"/>
                <a:gd name="T20" fmla="*/ 2147483647 w 7049"/>
                <a:gd name="T21" fmla="*/ 2147483647 h 2048"/>
                <a:gd name="T22" fmla="*/ 2147483647 w 7049"/>
                <a:gd name="T23" fmla="*/ 2147483647 h 2048"/>
                <a:gd name="T24" fmla="*/ 2147483647 w 7049"/>
                <a:gd name="T25" fmla="*/ 2147483647 h 2048"/>
                <a:gd name="T26" fmla="*/ 2147483647 w 7049"/>
                <a:gd name="T27" fmla="*/ 2147483647 h 2048"/>
                <a:gd name="T28" fmla="*/ 2147483647 w 7049"/>
                <a:gd name="T29" fmla="*/ 2147483647 h 2048"/>
                <a:gd name="T30" fmla="*/ 2147483647 w 7049"/>
                <a:gd name="T31" fmla="*/ 2147483647 h 2048"/>
                <a:gd name="T32" fmla="*/ 2147483647 w 7049"/>
                <a:gd name="T33" fmla="*/ 2147483647 h 2048"/>
                <a:gd name="T34" fmla="*/ 2147483647 w 7049"/>
                <a:gd name="T35" fmla="*/ 2147483647 h 2048"/>
                <a:gd name="T36" fmla="*/ 2147483647 w 7049"/>
                <a:gd name="T37" fmla="*/ 2147483647 h 2048"/>
                <a:gd name="T38" fmla="*/ 2147483647 w 7049"/>
                <a:gd name="T39" fmla="*/ 2147483647 h 2048"/>
                <a:gd name="T40" fmla="*/ 2147483647 w 7049"/>
                <a:gd name="T41" fmla="*/ 2147483647 h 2048"/>
                <a:gd name="T42" fmla="*/ 2147483647 w 7049"/>
                <a:gd name="T43" fmla="*/ 2147483647 h 2048"/>
                <a:gd name="T44" fmla="*/ 2147483647 w 7049"/>
                <a:gd name="T45" fmla="*/ 2147483647 h 2048"/>
                <a:gd name="T46" fmla="*/ 2147483647 w 7049"/>
                <a:gd name="T47" fmla="*/ 2147483647 h 2048"/>
                <a:gd name="T48" fmla="*/ 2147483647 w 7049"/>
                <a:gd name="T49" fmla="*/ 2147483647 h 2048"/>
                <a:gd name="T50" fmla="*/ 2147483647 w 7049"/>
                <a:gd name="T51" fmla="*/ 2147483647 h 2048"/>
                <a:gd name="T52" fmla="*/ 2147483647 w 7049"/>
                <a:gd name="T53" fmla="*/ 2147483647 h 2048"/>
                <a:gd name="T54" fmla="*/ 2147483647 w 7049"/>
                <a:gd name="T55" fmla="*/ 2147483647 h 2048"/>
                <a:gd name="T56" fmla="*/ 2147483647 w 7049"/>
                <a:gd name="T57" fmla="*/ 2147483647 h 2048"/>
                <a:gd name="T58" fmla="*/ 2147483647 w 7049"/>
                <a:gd name="T59" fmla="*/ 2147483647 h 2048"/>
                <a:gd name="T60" fmla="*/ 2147483647 w 7049"/>
                <a:gd name="T61" fmla="*/ 2147483647 h 2048"/>
                <a:gd name="T62" fmla="*/ 2147483647 w 7049"/>
                <a:gd name="T63" fmla="*/ 2147483647 h 2048"/>
                <a:gd name="T64" fmla="*/ 2147483647 w 7049"/>
                <a:gd name="T65" fmla="*/ 2147483647 h 2048"/>
                <a:gd name="T66" fmla="*/ 2147483647 w 7049"/>
                <a:gd name="T67" fmla="*/ 2147483647 h 2048"/>
                <a:gd name="T68" fmla="*/ 2147483647 w 7049"/>
                <a:gd name="T69" fmla="*/ 2147483647 h 2048"/>
                <a:gd name="T70" fmla="*/ 2147483647 w 7049"/>
                <a:gd name="T71" fmla="*/ 2147483647 h 2048"/>
                <a:gd name="T72" fmla="*/ 2147483647 w 7049"/>
                <a:gd name="T73" fmla="*/ 2147483647 h 2048"/>
                <a:gd name="T74" fmla="*/ 2147483647 w 7049"/>
                <a:gd name="T75" fmla="*/ 2147483647 h 2048"/>
                <a:gd name="T76" fmla="*/ 2147483647 w 7049"/>
                <a:gd name="T77" fmla="*/ 2147483647 h 2048"/>
                <a:gd name="T78" fmla="*/ 2147483647 w 7049"/>
                <a:gd name="T79" fmla="*/ 2147483647 h 2048"/>
                <a:gd name="T80" fmla="*/ 2147483647 w 7049"/>
                <a:gd name="T81" fmla="*/ 2147483647 h 2048"/>
                <a:gd name="T82" fmla="*/ 2147483647 w 7049"/>
                <a:gd name="T83" fmla="*/ 2147483647 h 2048"/>
                <a:gd name="T84" fmla="*/ 2147483647 w 7049"/>
                <a:gd name="T85" fmla="*/ 2147483647 h 2048"/>
                <a:gd name="T86" fmla="*/ 2147483647 w 7049"/>
                <a:gd name="T87" fmla="*/ 2147483647 h 2048"/>
                <a:gd name="T88" fmla="*/ 2147483647 w 7049"/>
                <a:gd name="T89" fmla="*/ 2147483647 h 2048"/>
                <a:gd name="T90" fmla="*/ 2147483647 w 7049"/>
                <a:gd name="T91" fmla="*/ 2147483647 h 2048"/>
                <a:gd name="T92" fmla="*/ 2147483647 w 7049"/>
                <a:gd name="T93" fmla="*/ 2147483647 h 2048"/>
                <a:gd name="T94" fmla="*/ 2147483647 w 7049"/>
                <a:gd name="T95" fmla="*/ 2147483647 h 2048"/>
                <a:gd name="T96" fmla="*/ 2147483647 w 7049"/>
                <a:gd name="T97" fmla="*/ 2147483647 h 2048"/>
                <a:gd name="T98" fmla="*/ 2147483647 w 7049"/>
                <a:gd name="T99" fmla="*/ 2147483647 h 2048"/>
                <a:gd name="T100" fmla="*/ 2147483647 w 7049"/>
                <a:gd name="T101" fmla="*/ 2147483647 h 2048"/>
                <a:gd name="T102" fmla="*/ 2147483647 w 7049"/>
                <a:gd name="T103" fmla="*/ 2147483647 h 2048"/>
                <a:gd name="T104" fmla="*/ 2147483647 w 7049"/>
                <a:gd name="T105" fmla="*/ 2147483647 h 2048"/>
                <a:gd name="T106" fmla="*/ 2147483647 w 7049"/>
                <a:gd name="T107" fmla="*/ 2147483647 h 2048"/>
                <a:gd name="T108" fmla="*/ 2147483647 w 7049"/>
                <a:gd name="T109" fmla="*/ 2147483647 h 2048"/>
                <a:gd name="T110" fmla="*/ 2147483647 w 7049"/>
                <a:gd name="T111" fmla="*/ 2147483647 h 2048"/>
                <a:gd name="T112" fmla="*/ 2147483647 w 7049"/>
                <a:gd name="T113" fmla="*/ 2147483647 h 2048"/>
                <a:gd name="T114" fmla="*/ 2147483647 w 7049"/>
                <a:gd name="T115" fmla="*/ 2147483647 h 2048"/>
                <a:gd name="T116" fmla="*/ 2147483647 w 7049"/>
                <a:gd name="T117" fmla="*/ 2147483647 h 2048"/>
                <a:gd name="T118" fmla="*/ 2147483647 w 7049"/>
                <a:gd name="T119" fmla="*/ 2147483647 h 2048"/>
                <a:gd name="T120" fmla="*/ 2147483647 w 7049"/>
                <a:gd name="T121" fmla="*/ 2147483647 h 2048"/>
                <a:gd name="T122" fmla="*/ 2147483647 w 7049"/>
                <a:gd name="T123" fmla="*/ 2147483647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25" name="Freeform 2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132020" y="2874997"/>
              <a:ext cx="265105" cy="235695"/>
            </a:xfrm>
            <a:custGeom>
              <a:avLst/>
              <a:gdLst>
                <a:gd name="T0" fmla="*/ 2147483647 w 647"/>
                <a:gd name="T1" fmla="*/ 2147483647 h 470"/>
                <a:gd name="T2" fmla="*/ 2147483647 w 647"/>
                <a:gd name="T3" fmla="*/ 2147483647 h 470"/>
                <a:gd name="T4" fmla="*/ 2147483647 w 647"/>
                <a:gd name="T5" fmla="*/ 2147483647 h 470"/>
                <a:gd name="T6" fmla="*/ 2147483647 w 647"/>
                <a:gd name="T7" fmla="*/ 2147483647 h 470"/>
                <a:gd name="T8" fmla="*/ 2147483647 w 647"/>
                <a:gd name="T9" fmla="*/ 2147483647 h 470"/>
                <a:gd name="T10" fmla="*/ 2147483647 w 647"/>
                <a:gd name="T11" fmla="*/ 2147483647 h 470"/>
                <a:gd name="T12" fmla="*/ 2147483647 w 647"/>
                <a:gd name="T13" fmla="*/ 2147483647 h 470"/>
                <a:gd name="T14" fmla="*/ 2147483647 w 647"/>
                <a:gd name="T15" fmla="*/ 2147483647 h 470"/>
                <a:gd name="T16" fmla="*/ 2147483647 w 647"/>
                <a:gd name="T17" fmla="*/ 2147483647 h 470"/>
                <a:gd name="T18" fmla="*/ 2147483647 w 647"/>
                <a:gd name="T19" fmla="*/ 2147483647 h 470"/>
                <a:gd name="T20" fmla="*/ 2147483647 w 647"/>
                <a:gd name="T21" fmla="*/ 2147483647 h 470"/>
                <a:gd name="T22" fmla="*/ 2147483647 w 647"/>
                <a:gd name="T23" fmla="*/ 2147483647 h 470"/>
                <a:gd name="T24" fmla="*/ 2147483647 w 647"/>
                <a:gd name="T25" fmla="*/ 2147483647 h 470"/>
                <a:gd name="T26" fmla="*/ 2147483647 w 647"/>
                <a:gd name="T27" fmla="*/ 2147483647 h 470"/>
                <a:gd name="T28" fmla="*/ 2147483647 w 647"/>
                <a:gd name="T29" fmla="*/ 2147483647 h 470"/>
                <a:gd name="T30" fmla="*/ 2147483647 w 647"/>
                <a:gd name="T31" fmla="*/ 2147483647 h 470"/>
                <a:gd name="T32" fmla="*/ 2147483647 w 647"/>
                <a:gd name="T33" fmla="*/ 2147483647 h 470"/>
                <a:gd name="T34" fmla="*/ 2147483647 w 647"/>
                <a:gd name="T35" fmla="*/ 2147483647 h 470"/>
                <a:gd name="T36" fmla="*/ 2147483647 w 647"/>
                <a:gd name="T37" fmla="*/ 2147483647 h 470"/>
                <a:gd name="T38" fmla="*/ 2147483647 w 647"/>
                <a:gd name="T39" fmla="*/ 2147483647 h 470"/>
                <a:gd name="T40" fmla="*/ 2147483647 w 647"/>
                <a:gd name="T41" fmla="*/ 2147483647 h 470"/>
                <a:gd name="T42" fmla="*/ 2147483647 w 647"/>
                <a:gd name="T43" fmla="*/ 2147483647 h 470"/>
                <a:gd name="T44" fmla="*/ 2147483647 w 647"/>
                <a:gd name="T45" fmla="*/ 2147483647 h 470"/>
                <a:gd name="T46" fmla="*/ 2147483647 w 647"/>
                <a:gd name="T47" fmla="*/ 2147483647 h 470"/>
                <a:gd name="T48" fmla="*/ 2147483647 w 647"/>
                <a:gd name="T49" fmla="*/ 2147483647 h 470"/>
                <a:gd name="T50" fmla="*/ 2147483647 w 647"/>
                <a:gd name="T51" fmla="*/ 2147483647 h 470"/>
                <a:gd name="T52" fmla="*/ 2147483647 w 647"/>
                <a:gd name="T53" fmla="*/ 2147483647 h 470"/>
                <a:gd name="T54" fmla="*/ 2147483647 w 647"/>
                <a:gd name="T55" fmla="*/ 2147483647 h 470"/>
                <a:gd name="T56" fmla="*/ 2147483647 w 647"/>
                <a:gd name="T57" fmla="*/ 2147483647 h 470"/>
                <a:gd name="T58" fmla="*/ 2147483647 w 647"/>
                <a:gd name="T59" fmla="*/ 2147483647 h 470"/>
                <a:gd name="T60" fmla="*/ 2147483647 w 647"/>
                <a:gd name="T61" fmla="*/ 2147483647 h 470"/>
                <a:gd name="T62" fmla="*/ 2147483647 w 647"/>
                <a:gd name="T63" fmla="*/ 2147483647 h 470"/>
                <a:gd name="T64" fmla="*/ 2147483647 w 647"/>
                <a:gd name="T65" fmla="*/ 2147483647 h 470"/>
                <a:gd name="T66" fmla="*/ 2147483647 w 647"/>
                <a:gd name="T67" fmla="*/ 2147483647 h 470"/>
                <a:gd name="T68" fmla="*/ 2147483647 w 647"/>
                <a:gd name="T69" fmla="*/ 2147483647 h 470"/>
                <a:gd name="T70" fmla="*/ 2147483647 w 647"/>
                <a:gd name="T71" fmla="*/ 2147483647 h 470"/>
                <a:gd name="T72" fmla="*/ 2147483647 w 647"/>
                <a:gd name="T73" fmla="*/ 2147483647 h 470"/>
                <a:gd name="T74" fmla="*/ 2147483647 w 647"/>
                <a:gd name="T75" fmla="*/ 2147483647 h 470"/>
                <a:gd name="T76" fmla="*/ 2147483647 w 647"/>
                <a:gd name="T77" fmla="*/ 2147483647 h 470"/>
                <a:gd name="T78" fmla="*/ 2147483647 w 647"/>
                <a:gd name="T79" fmla="*/ 2147483647 h 470"/>
                <a:gd name="T80" fmla="*/ 2147483647 w 647"/>
                <a:gd name="T81" fmla="*/ 2147483647 h 470"/>
                <a:gd name="T82" fmla="*/ 2147483647 w 647"/>
                <a:gd name="T83" fmla="*/ 2147483647 h 470"/>
                <a:gd name="T84" fmla="*/ 2147483647 w 647"/>
                <a:gd name="T85" fmla="*/ 2147483647 h 470"/>
                <a:gd name="T86" fmla="*/ 2147483647 w 647"/>
                <a:gd name="T87" fmla="*/ 2147483647 h 470"/>
                <a:gd name="T88" fmla="*/ 2147483647 w 647"/>
                <a:gd name="T89" fmla="*/ 2147483647 h 470"/>
                <a:gd name="T90" fmla="*/ 2147483647 w 647"/>
                <a:gd name="T91" fmla="*/ 2147483647 h 470"/>
                <a:gd name="T92" fmla="*/ 0 w 647"/>
                <a:gd name="T93" fmla="*/ 2147483647 h 470"/>
                <a:gd name="T94" fmla="*/ 2147483647 w 647"/>
                <a:gd name="T95" fmla="*/ 2147483647 h 470"/>
                <a:gd name="T96" fmla="*/ 2147483647 w 647"/>
                <a:gd name="T97" fmla="*/ 2147483647 h 470"/>
                <a:gd name="T98" fmla="*/ 2147483647 w 647"/>
                <a:gd name="T99" fmla="*/ 2147483647 h 470"/>
                <a:gd name="T100" fmla="*/ 2147483647 w 647"/>
                <a:gd name="T101" fmla="*/ 0 h 470"/>
                <a:gd name="T102" fmla="*/ 2147483647 w 647"/>
                <a:gd name="T103" fmla="*/ 2147483647 h 470"/>
                <a:gd name="T104" fmla="*/ 2147483647 w 647"/>
                <a:gd name="T105" fmla="*/ 2147483647 h 470"/>
                <a:gd name="T106" fmla="*/ 2147483647 w 647"/>
                <a:gd name="T107" fmla="*/ 2147483647 h 470"/>
                <a:gd name="T108" fmla="*/ 2147483647 w 647"/>
                <a:gd name="T109" fmla="*/ 2147483647 h 470"/>
                <a:gd name="T110" fmla="*/ 2147483647 w 647"/>
                <a:gd name="T111" fmla="*/ 2147483647 h 470"/>
                <a:gd name="T112" fmla="*/ 2147483647 w 647"/>
                <a:gd name="T113" fmla="*/ 2147483647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26" name="Freeform 2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615328" y="3577550"/>
              <a:ext cx="196208" cy="433620"/>
            </a:xfrm>
            <a:custGeom>
              <a:avLst/>
              <a:gdLst>
                <a:gd name="T0" fmla="*/ 2147483647 w 479"/>
                <a:gd name="T1" fmla="*/ 2147483647 h 868"/>
                <a:gd name="T2" fmla="*/ 2147483647 w 479"/>
                <a:gd name="T3" fmla="*/ 2147483647 h 868"/>
                <a:gd name="T4" fmla="*/ 2147483647 w 479"/>
                <a:gd name="T5" fmla="*/ 2147483647 h 868"/>
                <a:gd name="T6" fmla="*/ 2147483647 w 479"/>
                <a:gd name="T7" fmla="*/ 2147483647 h 868"/>
                <a:gd name="T8" fmla="*/ 2147483647 w 479"/>
                <a:gd name="T9" fmla="*/ 2147483647 h 868"/>
                <a:gd name="T10" fmla="*/ 2147483647 w 479"/>
                <a:gd name="T11" fmla="*/ 2147483647 h 868"/>
                <a:gd name="T12" fmla="*/ 2147483647 w 479"/>
                <a:gd name="T13" fmla="*/ 2147483647 h 868"/>
                <a:gd name="T14" fmla="*/ 2147483647 w 479"/>
                <a:gd name="T15" fmla="*/ 2147483647 h 868"/>
                <a:gd name="T16" fmla="*/ 2147483647 w 479"/>
                <a:gd name="T17" fmla="*/ 2147483647 h 868"/>
                <a:gd name="T18" fmla="*/ 2147483647 w 479"/>
                <a:gd name="T19" fmla="*/ 2147483647 h 868"/>
                <a:gd name="T20" fmla="*/ 2147483647 w 479"/>
                <a:gd name="T21" fmla="*/ 2147483647 h 868"/>
                <a:gd name="T22" fmla="*/ 2147483647 w 479"/>
                <a:gd name="T23" fmla="*/ 2147483647 h 868"/>
                <a:gd name="T24" fmla="*/ 2147483647 w 479"/>
                <a:gd name="T25" fmla="*/ 2147483647 h 868"/>
                <a:gd name="T26" fmla="*/ 2147483647 w 479"/>
                <a:gd name="T27" fmla="*/ 2147483647 h 868"/>
                <a:gd name="T28" fmla="*/ 2147483647 w 479"/>
                <a:gd name="T29" fmla="*/ 2147483647 h 868"/>
                <a:gd name="T30" fmla="*/ 2147483647 w 479"/>
                <a:gd name="T31" fmla="*/ 2147483647 h 868"/>
                <a:gd name="T32" fmla="*/ 2147483647 w 479"/>
                <a:gd name="T33" fmla="*/ 2147483647 h 868"/>
                <a:gd name="T34" fmla="*/ 2147483647 w 479"/>
                <a:gd name="T35" fmla="*/ 2147483647 h 868"/>
                <a:gd name="T36" fmla="*/ 2147483647 w 479"/>
                <a:gd name="T37" fmla="*/ 2147483647 h 868"/>
                <a:gd name="T38" fmla="*/ 2147483647 w 479"/>
                <a:gd name="T39" fmla="*/ 2147483647 h 868"/>
                <a:gd name="T40" fmla="*/ 2147483647 w 479"/>
                <a:gd name="T41" fmla="*/ 2147483647 h 868"/>
                <a:gd name="T42" fmla="*/ 2147483647 w 479"/>
                <a:gd name="T43" fmla="*/ 2147483647 h 868"/>
                <a:gd name="T44" fmla="*/ 2147483647 w 479"/>
                <a:gd name="T45" fmla="*/ 2147483647 h 868"/>
                <a:gd name="T46" fmla="*/ 2147483647 w 479"/>
                <a:gd name="T47" fmla="*/ 2147483647 h 868"/>
                <a:gd name="T48" fmla="*/ 2147483647 w 479"/>
                <a:gd name="T49" fmla="*/ 2147483647 h 868"/>
                <a:gd name="T50" fmla="*/ 2147483647 w 479"/>
                <a:gd name="T51" fmla="*/ 2147483647 h 868"/>
                <a:gd name="T52" fmla="*/ 2147483647 w 479"/>
                <a:gd name="T53" fmla="*/ 2147483647 h 868"/>
                <a:gd name="T54" fmla="*/ 2147483647 w 479"/>
                <a:gd name="T55" fmla="*/ 2147483647 h 868"/>
                <a:gd name="T56" fmla="*/ 2147483647 w 479"/>
                <a:gd name="T57" fmla="*/ 2147483647 h 868"/>
                <a:gd name="T58" fmla="*/ 2147483647 w 479"/>
                <a:gd name="T59" fmla="*/ 2147483647 h 868"/>
                <a:gd name="T60" fmla="*/ 2147483647 w 479"/>
                <a:gd name="T61" fmla="*/ 2147483647 h 868"/>
                <a:gd name="T62" fmla="*/ 2147483647 w 479"/>
                <a:gd name="T63" fmla="*/ 2147483647 h 868"/>
                <a:gd name="T64" fmla="*/ 2147483647 w 479"/>
                <a:gd name="T65" fmla="*/ 2147483647 h 868"/>
                <a:gd name="T66" fmla="*/ 2147483647 w 479"/>
                <a:gd name="T67" fmla="*/ 2147483647 h 868"/>
                <a:gd name="T68" fmla="*/ 2147483647 w 479"/>
                <a:gd name="T69" fmla="*/ 2147483647 h 868"/>
                <a:gd name="T70" fmla="*/ 2147483647 w 479"/>
                <a:gd name="T71" fmla="*/ 2147483647 h 868"/>
                <a:gd name="T72" fmla="*/ 2147483647 w 479"/>
                <a:gd name="T73" fmla="*/ 2147483647 h 868"/>
                <a:gd name="T74" fmla="*/ 2147483647 w 479"/>
                <a:gd name="T75" fmla="*/ 2147483647 h 868"/>
                <a:gd name="T76" fmla="*/ 2147483647 w 479"/>
                <a:gd name="T77" fmla="*/ 2147483647 h 868"/>
                <a:gd name="T78" fmla="*/ 2147483647 w 479"/>
                <a:gd name="T79" fmla="*/ 2147483647 h 868"/>
                <a:gd name="T80" fmla="*/ 2147483647 w 479"/>
                <a:gd name="T81" fmla="*/ 2147483647 h 868"/>
                <a:gd name="T82" fmla="*/ 2147483647 w 479"/>
                <a:gd name="T83" fmla="*/ 0 h 868"/>
                <a:gd name="T84" fmla="*/ 2147483647 w 479"/>
                <a:gd name="T85" fmla="*/ 2147483647 h 868"/>
                <a:gd name="T86" fmla="*/ 2147483647 w 479"/>
                <a:gd name="T87" fmla="*/ 2147483647 h 868"/>
                <a:gd name="T88" fmla="*/ 2147483647 w 479"/>
                <a:gd name="T89" fmla="*/ 2147483647 h 868"/>
                <a:gd name="T90" fmla="*/ 2147483647 w 479"/>
                <a:gd name="T91" fmla="*/ 2147483647 h 868"/>
                <a:gd name="T92" fmla="*/ 2147483647 w 479"/>
                <a:gd name="T93" fmla="*/ 2147483647 h 868"/>
                <a:gd name="T94" fmla="*/ 2147483647 w 479"/>
                <a:gd name="T95" fmla="*/ 2147483647 h 868"/>
                <a:gd name="T96" fmla="*/ 2147483647 w 479"/>
                <a:gd name="T97" fmla="*/ 2147483647 h 868"/>
                <a:gd name="T98" fmla="*/ 2147483647 w 479"/>
                <a:gd name="T99" fmla="*/ 2147483647 h 868"/>
                <a:gd name="T100" fmla="*/ 2147483647 w 479"/>
                <a:gd name="T101" fmla="*/ 2147483647 h 868"/>
                <a:gd name="T102" fmla="*/ 2147483647 w 479"/>
                <a:gd name="T103" fmla="*/ 2147483647 h 868"/>
                <a:gd name="T104" fmla="*/ 2147483647 w 479"/>
                <a:gd name="T105" fmla="*/ 2147483647 h 868"/>
                <a:gd name="T106" fmla="*/ 2147483647 w 479"/>
                <a:gd name="T107" fmla="*/ 2147483647 h 868"/>
                <a:gd name="T108" fmla="*/ 2147483647 w 479"/>
                <a:gd name="T109" fmla="*/ 2147483647 h 868"/>
                <a:gd name="T110" fmla="*/ 2147483647 w 479"/>
                <a:gd name="T111" fmla="*/ 2147483647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27" name="Freeform 2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944286" y="5849895"/>
              <a:ext cx="22467" cy="54391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28" name="Line 26" descr="Horizontal dunkel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492944" y="2920323"/>
              <a:ext cx="2996" cy="906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329" name="Freeform 27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495940" y="2917301"/>
              <a:ext cx="2996" cy="52880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2147483647 h 24"/>
                <a:gd name="T4" fmla="*/ 2147483647 w 6"/>
                <a:gd name="T5" fmla="*/ 2147483647 h 24"/>
                <a:gd name="T6" fmla="*/ 2147483647 w 6"/>
                <a:gd name="T7" fmla="*/ 2147483647 h 24"/>
                <a:gd name="T8" fmla="*/ 2147483647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30" name="Freeform 2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473473" y="2968670"/>
              <a:ext cx="22467" cy="54391"/>
            </a:xfrm>
            <a:custGeom>
              <a:avLst/>
              <a:gdLst>
                <a:gd name="T0" fmla="*/ 0 w 47"/>
                <a:gd name="T1" fmla="*/ 2147483647 h 67"/>
                <a:gd name="T2" fmla="*/ 0 w 47"/>
                <a:gd name="T3" fmla="*/ 2147483647 h 67"/>
                <a:gd name="T4" fmla="*/ 2147483647 w 47"/>
                <a:gd name="T5" fmla="*/ 2147483647 h 67"/>
                <a:gd name="T6" fmla="*/ 2147483647 w 47"/>
                <a:gd name="T7" fmla="*/ 2147483647 h 67"/>
                <a:gd name="T8" fmla="*/ 2147483647 w 47"/>
                <a:gd name="T9" fmla="*/ 2147483647 h 67"/>
                <a:gd name="T10" fmla="*/ 2147483647 w 47"/>
                <a:gd name="T11" fmla="*/ 2147483647 h 67"/>
                <a:gd name="T12" fmla="*/ 2147483647 w 47"/>
                <a:gd name="T13" fmla="*/ 2147483647 h 67"/>
                <a:gd name="T14" fmla="*/ 2147483647 w 47"/>
                <a:gd name="T15" fmla="*/ 2147483647 h 67"/>
                <a:gd name="T16" fmla="*/ 2147483647 w 47"/>
                <a:gd name="T17" fmla="*/ 0 h 67"/>
                <a:gd name="T18" fmla="*/ 2147483647 w 47"/>
                <a:gd name="T19" fmla="*/ 2147483647 h 67"/>
                <a:gd name="T20" fmla="*/ 2147483647 w 47"/>
                <a:gd name="T21" fmla="*/ 2147483647 h 67"/>
                <a:gd name="T22" fmla="*/ 2147483647 w 47"/>
                <a:gd name="T23" fmla="*/ 2147483647 h 67"/>
                <a:gd name="T24" fmla="*/ 2147483647 w 47"/>
                <a:gd name="T25" fmla="*/ 2147483647 h 67"/>
                <a:gd name="T26" fmla="*/ 2147483647 w 47"/>
                <a:gd name="T27" fmla="*/ 2147483647 h 67"/>
                <a:gd name="T28" fmla="*/ 2147483647 w 47"/>
                <a:gd name="T29" fmla="*/ 2147483647 h 67"/>
                <a:gd name="T30" fmla="*/ 0 w 47"/>
                <a:gd name="T31" fmla="*/ 2147483647 h 67"/>
                <a:gd name="T32" fmla="*/ 0 w 47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31" name="Freeform 29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724114" y="2964137"/>
              <a:ext cx="46430" cy="54391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2147483647 w 112"/>
                <a:gd name="T41" fmla="*/ 2147483647 h 36"/>
                <a:gd name="T42" fmla="*/ 2147483647 w 112"/>
                <a:gd name="T43" fmla="*/ 2147483647 h 36"/>
                <a:gd name="T44" fmla="*/ 2147483647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32" name="Freeform 3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307772" y="2542606"/>
              <a:ext cx="825273" cy="430597"/>
            </a:xfrm>
            <a:custGeom>
              <a:avLst/>
              <a:gdLst>
                <a:gd name="T0" fmla="*/ 2147483647 w 2006"/>
                <a:gd name="T1" fmla="*/ 2147483647 h 863"/>
                <a:gd name="T2" fmla="*/ 2147483647 w 2006"/>
                <a:gd name="T3" fmla="*/ 2147483647 h 863"/>
                <a:gd name="T4" fmla="*/ 2147483647 w 2006"/>
                <a:gd name="T5" fmla="*/ 2147483647 h 863"/>
                <a:gd name="T6" fmla="*/ 2147483647 w 2006"/>
                <a:gd name="T7" fmla="*/ 2147483647 h 863"/>
                <a:gd name="T8" fmla="*/ 2147483647 w 2006"/>
                <a:gd name="T9" fmla="*/ 2147483647 h 863"/>
                <a:gd name="T10" fmla="*/ 2147483647 w 2006"/>
                <a:gd name="T11" fmla="*/ 2147483647 h 863"/>
                <a:gd name="T12" fmla="*/ 2147483647 w 2006"/>
                <a:gd name="T13" fmla="*/ 2147483647 h 863"/>
                <a:gd name="T14" fmla="*/ 2147483647 w 2006"/>
                <a:gd name="T15" fmla="*/ 2147483647 h 863"/>
                <a:gd name="T16" fmla="*/ 2147483647 w 2006"/>
                <a:gd name="T17" fmla="*/ 2147483647 h 863"/>
                <a:gd name="T18" fmla="*/ 2147483647 w 2006"/>
                <a:gd name="T19" fmla="*/ 2147483647 h 863"/>
                <a:gd name="T20" fmla="*/ 2147483647 w 2006"/>
                <a:gd name="T21" fmla="*/ 2147483647 h 863"/>
                <a:gd name="T22" fmla="*/ 2147483647 w 2006"/>
                <a:gd name="T23" fmla="*/ 2147483647 h 863"/>
                <a:gd name="T24" fmla="*/ 2147483647 w 2006"/>
                <a:gd name="T25" fmla="*/ 2147483647 h 863"/>
                <a:gd name="T26" fmla="*/ 2147483647 w 2006"/>
                <a:gd name="T27" fmla="*/ 2147483647 h 863"/>
                <a:gd name="T28" fmla="*/ 2147483647 w 2006"/>
                <a:gd name="T29" fmla="*/ 2147483647 h 863"/>
                <a:gd name="T30" fmla="*/ 2147483647 w 2006"/>
                <a:gd name="T31" fmla="*/ 2147483647 h 863"/>
                <a:gd name="T32" fmla="*/ 2147483647 w 2006"/>
                <a:gd name="T33" fmla="*/ 2147483647 h 863"/>
                <a:gd name="T34" fmla="*/ 2147483647 w 2006"/>
                <a:gd name="T35" fmla="*/ 2147483647 h 863"/>
                <a:gd name="T36" fmla="*/ 2147483647 w 2006"/>
                <a:gd name="T37" fmla="*/ 2147483647 h 863"/>
                <a:gd name="T38" fmla="*/ 2147483647 w 2006"/>
                <a:gd name="T39" fmla="*/ 2147483647 h 863"/>
                <a:gd name="T40" fmla="*/ 2147483647 w 2006"/>
                <a:gd name="T41" fmla="*/ 2147483647 h 863"/>
                <a:gd name="T42" fmla="*/ 2147483647 w 2006"/>
                <a:gd name="T43" fmla="*/ 2147483647 h 863"/>
                <a:gd name="T44" fmla="*/ 2147483647 w 2006"/>
                <a:gd name="T45" fmla="*/ 2147483647 h 863"/>
                <a:gd name="T46" fmla="*/ 2147483647 w 2006"/>
                <a:gd name="T47" fmla="*/ 2147483647 h 863"/>
                <a:gd name="T48" fmla="*/ 2147483647 w 2006"/>
                <a:gd name="T49" fmla="*/ 2147483647 h 863"/>
                <a:gd name="T50" fmla="*/ 2147483647 w 2006"/>
                <a:gd name="T51" fmla="*/ 2147483647 h 863"/>
                <a:gd name="T52" fmla="*/ 2147483647 w 2006"/>
                <a:gd name="T53" fmla="*/ 2147483647 h 863"/>
                <a:gd name="T54" fmla="*/ 2147483647 w 2006"/>
                <a:gd name="T55" fmla="*/ 2147483647 h 863"/>
                <a:gd name="T56" fmla="*/ 2147483647 w 2006"/>
                <a:gd name="T57" fmla="*/ 2147483647 h 863"/>
                <a:gd name="T58" fmla="*/ 2147483647 w 2006"/>
                <a:gd name="T59" fmla="*/ 2147483647 h 863"/>
                <a:gd name="T60" fmla="*/ 2147483647 w 2006"/>
                <a:gd name="T61" fmla="*/ 2147483647 h 863"/>
                <a:gd name="T62" fmla="*/ 2147483647 w 2006"/>
                <a:gd name="T63" fmla="*/ 2147483647 h 863"/>
                <a:gd name="T64" fmla="*/ 2147483647 w 2006"/>
                <a:gd name="T65" fmla="*/ 2147483647 h 863"/>
                <a:gd name="T66" fmla="*/ 2147483647 w 2006"/>
                <a:gd name="T67" fmla="*/ 2147483647 h 863"/>
                <a:gd name="T68" fmla="*/ 2147483647 w 2006"/>
                <a:gd name="T69" fmla="*/ 2147483647 h 863"/>
                <a:gd name="T70" fmla="*/ 2147483647 w 2006"/>
                <a:gd name="T71" fmla="*/ 2147483647 h 863"/>
                <a:gd name="T72" fmla="*/ 2147483647 w 2006"/>
                <a:gd name="T73" fmla="*/ 2147483647 h 863"/>
                <a:gd name="T74" fmla="*/ 2147483647 w 2006"/>
                <a:gd name="T75" fmla="*/ 2147483647 h 863"/>
                <a:gd name="T76" fmla="*/ 2147483647 w 2006"/>
                <a:gd name="T77" fmla="*/ 2147483647 h 863"/>
                <a:gd name="T78" fmla="*/ 2147483647 w 2006"/>
                <a:gd name="T79" fmla="*/ 2147483647 h 863"/>
                <a:gd name="T80" fmla="*/ 2147483647 w 2006"/>
                <a:gd name="T81" fmla="*/ 2147483647 h 863"/>
                <a:gd name="T82" fmla="*/ 2147483647 w 2006"/>
                <a:gd name="T83" fmla="*/ 2147483647 h 863"/>
                <a:gd name="T84" fmla="*/ 2147483647 w 2006"/>
                <a:gd name="T85" fmla="*/ 2147483647 h 863"/>
                <a:gd name="T86" fmla="*/ 2147483647 w 2006"/>
                <a:gd name="T87" fmla="*/ 2147483647 h 863"/>
                <a:gd name="T88" fmla="*/ 2147483647 w 2006"/>
                <a:gd name="T89" fmla="*/ 2147483647 h 863"/>
                <a:gd name="T90" fmla="*/ 2147483647 w 2006"/>
                <a:gd name="T91" fmla="*/ 2147483647 h 863"/>
                <a:gd name="T92" fmla="*/ 2147483647 w 2006"/>
                <a:gd name="T93" fmla="*/ 2147483647 h 863"/>
                <a:gd name="T94" fmla="*/ 2147483647 w 2006"/>
                <a:gd name="T95" fmla="*/ 2147483647 h 863"/>
                <a:gd name="T96" fmla="*/ 2147483647 w 2006"/>
                <a:gd name="T97" fmla="*/ 2147483647 h 863"/>
                <a:gd name="T98" fmla="*/ 2147483647 w 2006"/>
                <a:gd name="T99" fmla="*/ 2147483647 h 863"/>
                <a:gd name="T100" fmla="*/ 2147483647 w 2006"/>
                <a:gd name="T101" fmla="*/ 2147483647 h 863"/>
                <a:gd name="T102" fmla="*/ 2147483647 w 2006"/>
                <a:gd name="T103" fmla="*/ 2147483647 h 863"/>
                <a:gd name="T104" fmla="*/ 2147483647 w 2006"/>
                <a:gd name="T105" fmla="*/ 2147483647 h 863"/>
                <a:gd name="T106" fmla="*/ 2147483647 w 2006"/>
                <a:gd name="T107" fmla="*/ 2147483647 h 863"/>
                <a:gd name="T108" fmla="*/ 2147483647 w 2006"/>
                <a:gd name="T109" fmla="*/ 2147483647 h 863"/>
                <a:gd name="T110" fmla="*/ 2147483647 w 2006"/>
                <a:gd name="T111" fmla="*/ 2147483647 h 863"/>
                <a:gd name="T112" fmla="*/ 2147483647 w 2006"/>
                <a:gd name="T113" fmla="*/ 2147483647 h 863"/>
                <a:gd name="T114" fmla="*/ 2147483647 w 2006"/>
                <a:gd name="T115" fmla="*/ 2147483647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33" name="Freeform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524949" y="2831181"/>
              <a:ext cx="386425" cy="237207"/>
            </a:xfrm>
            <a:custGeom>
              <a:avLst/>
              <a:gdLst>
                <a:gd name="T0" fmla="*/ 2147483647 w 950"/>
                <a:gd name="T1" fmla="*/ 2147483647 h 468"/>
                <a:gd name="T2" fmla="*/ 2147483647 w 950"/>
                <a:gd name="T3" fmla="*/ 2147483647 h 468"/>
                <a:gd name="T4" fmla="*/ 2147483647 w 950"/>
                <a:gd name="T5" fmla="*/ 2147483647 h 468"/>
                <a:gd name="T6" fmla="*/ 2147483647 w 950"/>
                <a:gd name="T7" fmla="*/ 2147483647 h 468"/>
                <a:gd name="T8" fmla="*/ 2147483647 w 950"/>
                <a:gd name="T9" fmla="*/ 2147483647 h 468"/>
                <a:gd name="T10" fmla="*/ 2147483647 w 950"/>
                <a:gd name="T11" fmla="*/ 2147483647 h 468"/>
                <a:gd name="T12" fmla="*/ 2147483647 w 950"/>
                <a:gd name="T13" fmla="*/ 2147483647 h 468"/>
                <a:gd name="T14" fmla="*/ 2147483647 w 950"/>
                <a:gd name="T15" fmla="*/ 2147483647 h 468"/>
                <a:gd name="T16" fmla="*/ 2147483647 w 950"/>
                <a:gd name="T17" fmla="*/ 2147483647 h 468"/>
                <a:gd name="T18" fmla="*/ 2147483647 w 950"/>
                <a:gd name="T19" fmla="*/ 2147483647 h 468"/>
                <a:gd name="T20" fmla="*/ 0 w 950"/>
                <a:gd name="T21" fmla="*/ 2147483647 h 468"/>
                <a:gd name="T22" fmla="*/ 2147483647 w 950"/>
                <a:gd name="T23" fmla="*/ 2147483647 h 468"/>
                <a:gd name="T24" fmla="*/ 2147483647 w 950"/>
                <a:gd name="T25" fmla="*/ 2147483647 h 468"/>
                <a:gd name="T26" fmla="*/ 2147483647 w 950"/>
                <a:gd name="T27" fmla="*/ 2147483647 h 468"/>
                <a:gd name="T28" fmla="*/ 2147483647 w 950"/>
                <a:gd name="T29" fmla="*/ 2147483647 h 468"/>
                <a:gd name="T30" fmla="*/ 2147483647 w 950"/>
                <a:gd name="T31" fmla="*/ 2147483647 h 468"/>
                <a:gd name="T32" fmla="*/ 2147483647 w 950"/>
                <a:gd name="T33" fmla="*/ 2147483647 h 468"/>
                <a:gd name="T34" fmla="*/ 2147483647 w 950"/>
                <a:gd name="T35" fmla="*/ 2147483647 h 468"/>
                <a:gd name="T36" fmla="*/ 2147483647 w 950"/>
                <a:gd name="T37" fmla="*/ 2147483647 h 468"/>
                <a:gd name="T38" fmla="*/ 2147483647 w 950"/>
                <a:gd name="T39" fmla="*/ 2147483647 h 468"/>
                <a:gd name="T40" fmla="*/ 2147483647 w 950"/>
                <a:gd name="T41" fmla="*/ 2147483647 h 468"/>
                <a:gd name="T42" fmla="*/ 2147483647 w 950"/>
                <a:gd name="T43" fmla="*/ 2147483647 h 468"/>
                <a:gd name="T44" fmla="*/ 2147483647 w 950"/>
                <a:gd name="T45" fmla="*/ 2147483647 h 468"/>
                <a:gd name="T46" fmla="*/ 2147483647 w 950"/>
                <a:gd name="T47" fmla="*/ 2147483647 h 468"/>
                <a:gd name="T48" fmla="*/ 2147483647 w 950"/>
                <a:gd name="T49" fmla="*/ 2147483647 h 468"/>
                <a:gd name="T50" fmla="*/ 2147483647 w 950"/>
                <a:gd name="T51" fmla="*/ 2147483647 h 468"/>
                <a:gd name="T52" fmla="*/ 2147483647 w 950"/>
                <a:gd name="T53" fmla="*/ 2147483647 h 468"/>
                <a:gd name="T54" fmla="*/ 2147483647 w 950"/>
                <a:gd name="T55" fmla="*/ 2147483647 h 468"/>
                <a:gd name="T56" fmla="*/ 2147483647 w 950"/>
                <a:gd name="T57" fmla="*/ 2147483647 h 468"/>
                <a:gd name="T58" fmla="*/ 2147483647 w 950"/>
                <a:gd name="T59" fmla="*/ 2147483647 h 468"/>
                <a:gd name="T60" fmla="*/ 2147483647 w 950"/>
                <a:gd name="T61" fmla="*/ 2147483647 h 468"/>
                <a:gd name="T62" fmla="*/ 2147483647 w 950"/>
                <a:gd name="T63" fmla="*/ 2147483647 h 468"/>
                <a:gd name="T64" fmla="*/ 2147483647 w 950"/>
                <a:gd name="T65" fmla="*/ 2147483647 h 468"/>
                <a:gd name="T66" fmla="*/ 2147483647 w 950"/>
                <a:gd name="T67" fmla="*/ 2147483647 h 468"/>
                <a:gd name="T68" fmla="*/ 2147483647 w 950"/>
                <a:gd name="T69" fmla="*/ 2147483647 h 468"/>
                <a:gd name="T70" fmla="*/ 2147483647 w 950"/>
                <a:gd name="T71" fmla="*/ 2147483647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34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400121" y="3786049"/>
              <a:ext cx="280084" cy="274978"/>
            </a:xfrm>
            <a:custGeom>
              <a:avLst/>
              <a:gdLst>
                <a:gd name="T0" fmla="*/ 2147483647 w 671"/>
                <a:gd name="T1" fmla="*/ 2147483647 h 549"/>
                <a:gd name="T2" fmla="*/ 2147483647 w 671"/>
                <a:gd name="T3" fmla="*/ 2147483647 h 549"/>
                <a:gd name="T4" fmla="*/ 2147483647 w 671"/>
                <a:gd name="T5" fmla="*/ 2147483647 h 549"/>
                <a:gd name="T6" fmla="*/ 2147483647 w 671"/>
                <a:gd name="T7" fmla="*/ 2147483647 h 549"/>
                <a:gd name="T8" fmla="*/ 2147483647 w 671"/>
                <a:gd name="T9" fmla="*/ 2147483647 h 549"/>
                <a:gd name="T10" fmla="*/ 2147483647 w 671"/>
                <a:gd name="T11" fmla="*/ 2147483647 h 549"/>
                <a:gd name="T12" fmla="*/ 2147483647 w 671"/>
                <a:gd name="T13" fmla="*/ 2147483647 h 549"/>
                <a:gd name="T14" fmla="*/ 2147483647 w 671"/>
                <a:gd name="T15" fmla="*/ 2147483647 h 549"/>
                <a:gd name="T16" fmla="*/ 2147483647 w 671"/>
                <a:gd name="T17" fmla="*/ 2147483647 h 549"/>
                <a:gd name="T18" fmla="*/ 2147483647 w 671"/>
                <a:gd name="T19" fmla="*/ 2147483647 h 549"/>
                <a:gd name="T20" fmla="*/ 2147483647 w 671"/>
                <a:gd name="T21" fmla="*/ 2147483647 h 549"/>
                <a:gd name="T22" fmla="*/ 2147483647 w 671"/>
                <a:gd name="T23" fmla="*/ 2147483647 h 549"/>
                <a:gd name="T24" fmla="*/ 2147483647 w 671"/>
                <a:gd name="T25" fmla="*/ 0 h 549"/>
                <a:gd name="T26" fmla="*/ 2147483647 w 671"/>
                <a:gd name="T27" fmla="*/ 2147483647 h 549"/>
                <a:gd name="T28" fmla="*/ 2147483647 w 671"/>
                <a:gd name="T29" fmla="*/ 2147483647 h 549"/>
                <a:gd name="T30" fmla="*/ 2147483647 w 671"/>
                <a:gd name="T31" fmla="*/ 2147483647 h 549"/>
                <a:gd name="T32" fmla="*/ 2147483647 w 671"/>
                <a:gd name="T33" fmla="*/ 2147483647 h 549"/>
                <a:gd name="T34" fmla="*/ 2147483647 w 671"/>
                <a:gd name="T35" fmla="*/ 2147483647 h 549"/>
                <a:gd name="T36" fmla="*/ 2147483647 w 671"/>
                <a:gd name="T37" fmla="*/ 2147483647 h 549"/>
                <a:gd name="T38" fmla="*/ 2147483647 w 671"/>
                <a:gd name="T39" fmla="*/ 2147483647 h 549"/>
                <a:gd name="T40" fmla="*/ 2147483647 w 671"/>
                <a:gd name="T41" fmla="*/ 2147483647 h 549"/>
                <a:gd name="T42" fmla="*/ 2147483647 w 671"/>
                <a:gd name="T43" fmla="*/ 2147483647 h 549"/>
                <a:gd name="T44" fmla="*/ 2147483647 w 671"/>
                <a:gd name="T45" fmla="*/ 2147483647 h 549"/>
                <a:gd name="T46" fmla="*/ 2147483647 w 671"/>
                <a:gd name="T47" fmla="*/ 2147483647 h 549"/>
                <a:gd name="T48" fmla="*/ 2147483647 w 671"/>
                <a:gd name="T49" fmla="*/ 2147483647 h 549"/>
                <a:gd name="T50" fmla="*/ 2147483647 w 671"/>
                <a:gd name="T51" fmla="*/ 2147483647 h 549"/>
                <a:gd name="T52" fmla="*/ 2147483647 w 671"/>
                <a:gd name="T53" fmla="*/ 2147483647 h 549"/>
                <a:gd name="T54" fmla="*/ 2147483647 w 671"/>
                <a:gd name="T55" fmla="*/ 2147483647 h 549"/>
                <a:gd name="T56" fmla="*/ 2147483647 w 671"/>
                <a:gd name="T57" fmla="*/ 2147483647 h 549"/>
                <a:gd name="T58" fmla="*/ 2147483647 w 671"/>
                <a:gd name="T59" fmla="*/ 2147483647 h 549"/>
                <a:gd name="T60" fmla="*/ 2147483647 w 671"/>
                <a:gd name="T61" fmla="*/ 2147483647 h 549"/>
                <a:gd name="T62" fmla="*/ 2147483647 w 671"/>
                <a:gd name="T63" fmla="*/ 2147483647 h 549"/>
                <a:gd name="T64" fmla="*/ 2147483647 w 671"/>
                <a:gd name="T65" fmla="*/ 2147483647 h 549"/>
                <a:gd name="T66" fmla="*/ 2147483647 w 671"/>
                <a:gd name="T67" fmla="*/ 2147483647 h 549"/>
                <a:gd name="T68" fmla="*/ 2147483647 w 671"/>
                <a:gd name="T69" fmla="*/ 2147483647 h 549"/>
                <a:gd name="T70" fmla="*/ 2147483647 w 671"/>
                <a:gd name="T71" fmla="*/ 2147483647 h 549"/>
                <a:gd name="T72" fmla="*/ 2147483647 w 671"/>
                <a:gd name="T73" fmla="*/ 2147483647 h 549"/>
                <a:gd name="T74" fmla="*/ 2147483647 w 671"/>
                <a:gd name="T75" fmla="*/ 2147483647 h 549"/>
                <a:gd name="T76" fmla="*/ 2147483647 w 671"/>
                <a:gd name="T77" fmla="*/ 2147483647 h 549"/>
                <a:gd name="T78" fmla="*/ 2147483647 w 671"/>
                <a:gd name="T79" fmla="*/ 2147483647 h 549"/>
                <a:gd name="T80" fmla="*/ 2147483647 w 671"/>
                <a:gd name="T81" fmla="*/ 2147483647 h 549"/>
                <a:gd name="T82" fmla="*/ 2147483647 w 671"/>
                <a:gd name="T83" fmla="*/ 2147483647 h 549"/>
                <a:gd name="T84" fmla="*/ 2147483647 w 671"/>
                <a:gd name="T85" fmla="*/ 2147483647 h 549"/>
                <a:gd name="T86" fmla="*/ 2147483647 w 671"/>
                <a:gd name="T87" fmla="*/ 2147483647 h 549"/>
                <a:gd name="T88" fmla="*/ 2147483647 w 671"/>
                <a:gd name="T89" fmla="*/ 2147483647 h 549"/>
                <a:gd name="T90" fmla="*/ 2147483647 w 671"/>
                <a:gd name="T91" fmla="*/ 2147483647 h 549"/>
                <a:gd name="T92" fmla="*/ 2147483647 w 671"/>
                <a:gd name="T93" fmla="*/ 2147483647 h 549"/>
                <a:gd name="T94" fmla="*/ 2147483647 w 671"/>
                <a:gd name="T95" fmla="*/ 2147483647 h 549"/>
                <a:gd name="T96" fmla="*/ 2147483647 w 671"/>
                <a:gd name="T97" fmla="*/ 2147483647 h 549"/>
                <a:gd name="T98" fmla="*/ 2147483647 w 671"/>
                <a:gd name="T99" fmla="*/ 2147483647 h 549"/>
                <a:gd name="T100" fmla="*/ 2147483647 w 671"/>
                <a:gd name="T101" fmla="*/ 2147483647 h 549"/>
                <a:gd name="T102" fmla="*/ 2147483647 w 671"/>
                <a:gd name="T103" fmla="*/ 2147483647 h 549"/>
                <a:gd name="T104" fmla="*/ 2147483647 w 671"/>
                <a:gd name="T105" fmla="*/ 2147483647 h 549"/>
                <a:gd name="T106" fmla="*/ 2147483647 w 671"/>
                <a:gd name="T107" fmla="*/ 2147483647 h 549"/>
                <a:gd name="T108" fmla="*/ 2147483647 w 671"/>
                <a:gd name="T109" fmla="*/ 2147483647 h 549"/>
                <a:gd name="T110" fmla="*/ 2147483647 w 671"/>
                <a:gd name="T111" fmla="*/ 2147483647 h 549"/>
                <a:gd name="T112" fmla="*/ 2147483647 w 671"/>
                <a:gd name="T113" fmla="*/ 2147483647 h 549"/>
                <a:gd name="T114" fmla="*/ 2147483647 w 671"/>
                <a:gd name="T115" fmla="*/ 2147483647 h 549"/>
                <a:gd name="T116" fmla="*/ 2147483647 w 671"/>
                <a:gd name="T117" fmla="*/ 2147483647 h 549"/>
                <a:gd name="T118" fmla="*/ 2147483647 w 671"/>
                <a:gd name="T119" fmla="*/ 2147483647 h 549"/>
                <a:gd name="T120" fmla="*/ 2147483647 w 671"/>
                <a:gd name="T121" fmla="*/ 2147483647 h 549"/>
                <a:gd name="T122" fmla="*/ 0 w 671"/>
                <a:gd name="T123" fmla="*/ 2147483647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35" name="Freeform 3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195439" y="3657626"/>
              <a:ext cx="143786" cy="161662"/>
            </a:xfrm>
            <a:custGeom>
              <a:avLst/>
              <a:gdLst>
                <a:gd name="T0" fmla="*/ 2147483647 w 358"/>
                <a:gd name="T1" fmla="*/ 2147483647 h 327"/>
                <a:gd name="T2" fmla="*/ 2147483647 w 358"/>
                <a:gd name="T3" fmla="*/ 2147483647 h 327"/>
                <a:gd name="T4" fmla="*/ 2147483647 w 358"/>
                <a:gd name="T5" fmla="*/ 2147483647 h 327"/>
                <a:gd name="T6" fmla="*/ 2147483647 w 358"/>
                <a:gd name="T7" fmla="*/ 2147483647 h 327"/>
                <a:gd name="T8" fmla="*/ 2147483647 w 358"/>
                <a:gd name="T9" fmla="*/ 2147483647 h 327"/>
                <a:gd name="T10" fmla="*/ 2147483647 w 358"/>
                <a:gd name="T11" fmla="*/ 2147483647 h 327"/>
                <a:gd name="T12" fmla="*/ 2147483647 w 358"/>
                <a:gd name="T13" fmla="*/ 2147483647 h 327"/>
                <a:gd name="T14" fmla="*/ 2147483647 w 358"/>
                <a:gd name="T15" fmla="*/ 2147483647 h 327"/>
                <a:gd name="T16" fmla="*/ 2147483647 w 358"/>
                <a:gd name="T17" fmla="*/ 2147483647 h 327"/>
                <a:gd name="T18" fmla="*/ 2147483647 w 358"/>
                <a:gd name="T19" fmla="*/ 2147483647 h 327"/>
                <a:gd name="T20" fmla="*/ 2147483647 w 358"/>
                <a:gd name="T21" fmla="*/ 2147483647 h 327"/>
                <a:gd name="T22" fmla="*/ 2147483647 w 358"/>
                <a:gd name="T23" fmla="*/ 2147483647 h 327"/>
                <a:gd name="T24" fmla="*/ 2147483647 w 358"/>
                <a:gd name="T25" fmla="*/ 2147483647 h 327"/>
                <a:gd name="T26" fmla="*/ 2147483647 w 358"/>
                <a:gd name="T27" fmla="*/ 2147483647 h 327"/>
                <a:gd name="T28" fmla="*/ 2147483647 w 358"/>
                <a:gd name="T29" fmla="*/ 2147483647 h 327"/>
                <a:gd name="T30" fmla="*/ 2147483647 w 358"/>
                <a:gd name="T31" fmla="*/ 2147483647 h 327"/>
                <a:gd name="T32" fmla="*/ 2147483647 w 358"/>
                <a:gd name="T33" fmla="*/ 2147483647 h 327"/>
                <a:gd name="T34" fmla="*/ 2147483647 w 358"/>
                <a:gd name="T35" fmla="*/ 2147483647 h 327"/>
                <a:gd name="T36" fmla="*/ 2147483647 w 358"/>
                <a:gd name="T37" fmla="*/ 2147483647 h 327"/>
                <a:gd name="T38" fmla="*/ 2147483647 w 358"/>
                <a:gd name="T39" fmla="*/ 2147483647 h 327"/>
                <a:gd name="T40" fmla="*/ 2147483647 w 358"/>
                <a:gd name="T41" fmla="*/ 2147483647 h 327"/>
                <a:gd name="T42" fmla="*/ 2147483647 w 358"/>
                <a:gd name="T43" fmla="*/ 2147483647 h 327"/>
                <a:gd name="T44" fmla="*/ 2147483647 w 358"/>
                <a:gd name="T45" fmla="*/ 2147483647 h 327"/>
                <a:gd name="T46" fmla="*/ 2147483647 w 358"/>
                <a:gd name="T47" fmla="*/ 2147483647 h 327"/>
                <a:gd name="T48" fmla="*/ 2147483647 w 358"/>
                <a:gd name="T49" fmla="*/ 2147483647 h 327"/>
                <a:gd name="T50" fmla="*/ 2147483647 w 358"/>
                <a:gd name="T51" fmla="*/ 2147483647 h 327"/>
                <a:gd name="T52" fmla="*/ 2147483647 w 358"/>
                <a:gd name="T53" fmla="*/ 0 h 327"/>
                <a:gd name="T54" fmla="*/ 2147483647 w 358"/>
                <a:gd name="T55" fmla="*/ 2147483647 h 327"/>
                <a:gd name="T56" fmla="*/ 2147483647 w 358"/>
                <a:gd name="T57" fmla="*/ 2147483647 h 327"/>
                <a:gd name="T58" fmla="*/ 2147483647 w 358"/>
                <a:gd name="T59" fmla="*/ 2147483647 h 327"/>
                <a:gd name="T60" fmla="*/ 2147483647 w 358"/>
                <a:gd name="T61" fmla="*/ 2147483647 h 327"/>
                <a:gd name="T62" fmla="*/ 2147483647 w 358"/>
                <a:gd name="T63" fmla="*/ 2147483647 h 327"/>
                <a:gd name="T64" fmla="*/ 2147483647 w 358"/>
                <a:gd name="T65" fmla="*/ 2147483647 h 327"/>
                <a:gd name="T66" fmla="*/ 2147483647 w 358"/>
                <a:gd name="T67" fmla="*/ 2147483647 h 327"/>
                <a:gd name="T68" fmla="*/ 2147483647 w 358"/>
                <a:gd name="T69" fmla="*/ 2147483647 h 327"/>
                <a:gd name="T70" fmla="*/ 2147483647 w 358"/>
                <a:gd name="T71" fmla="*/ 2147483647 h 327"/>
                <a:gd name="T72" fmla="*/ 2147483647 w 358"/>
                <a:gd name="T73" fmla="*/ 2147483647 h 327"/>
                <a:gd name="T74" fmla="*/ 2147483647 w 358"/>
                <a:gd name="T75" fmla="*/ 2147483647 h 327"/>
                <a:gd name="T76" fmla="*/ 0 w 358"/>
                <a:gd name="T77" fmla="*/ 2147483647 h 327"/>
                <a:gd name="T78" fmla="*/ 0 w 358"/>
                <a:gd name="T79" fmla="*/ 2147483647 h 327"/>
                <a:gd name="T80" fmla="*/ 2147483647 w 358"/>
                <a:gd name="T81" fmla="*/ 2147483647 h 327"/>
                <a:gd name="T82" fmla="*/ 2147483647 w 358"/>
                <a:gd name="T83" fmla="*/ 2147483647 h 327"/>
                <a:gd name="T84" fmla="*/ 2147483647 w 358"/>
                <a:gd name="T85" fmla="*/ 2147483647 h 327"/>
                <a:gd name="T86" fmla="*/ 2147483647 w 358"/>
                <a:gd name="T87" fmla="*/ 2147483647 h 327"/>
                <a:gd name="T88" fmla="*/ 2147483647 w 358"/>
                <a:gd name="T89" fmla="*/ 2147483647 h 327"/>
                <a:gd name="T90" fmla="*/ 2147483647 w 358"/>
                <a:gd name="T91" fmla="*/ 2147483647 h 327"/>
                <a:gd name="T92" fmla="*/ 2147483647 w 358"/>
                <a:gd name="T93" fmla="*/ 2147483647 h 327"/>
                <a:gd name="T94" fmla="*/ 2147483647 w 358"/>
                <a:gd name="T95" fmla="*/ 2147483647 h 327"/>
                <a:gd name="T96" fmla="*/ 2147483647 w 358"/>
                <a:gd name="T97" fmla="*/ 2147483647 h 327"/>
                <a:gd name="T98" fmla="*/ 2147483647 w 358"/>
                <a:gd name="T99" fmla="*/ 2147483647 h 327"/>
                <a:gd name="T100" fmla="*/ 2147483647 w 358"/>
                <a:gd name="T101" fmla="*/ 2147483647 h 327"/>
                <a:gd name="T102" fmla="*/ 2147483647 w 358"/>
                <a:gd name="T103" fmla="*/ 2147483647 h 327"/>
                <a:gd name="T104" fmla="*/ 2147483647 w 358"/>
                <a:gd name="T105" fmla="*/ 2147483647 h 327"/>
                <a:gd name="T106" fmla="*/ 2147483647 w 358"/>
                <a:gd name="T107" fmla="*/ 2147483647 h 327"/>
                <a:gd name="T108" fmla="*/ 2147483647 w 358"/>
                <a:gd name="T109" fmla="*/ 2147483647 h 327"/>
                <a:gd name="T110" fmla="*/ 2147483647 w 358"/>
                <a:gd name="T111" fmla="*/ 2147483647 h 327"/>
                <a:gd name="T112" fmla="*/ 2147483647 w 358"/>
                <a:gd name="T113" fmla="*/ 2147483647 h 327"/>
                <a:gd name="T114" fmla="*/ 2147483647 w 358"/>
                <a:gd name="T115" fmla="*/ 2147483647 h 327"/>
                <a:gd name="T116" fmla="*/ 2147483647 w 358"/>
                <a:gd name="T117" fmla="*/ 2147483647 h 327"/>
                <a:gd name="T118" fmla="*/ 2147483647 w 358"/>
                <a:gd name="T119" fmla="*/ 2147483647 h 327"/>
                <a:gd name="T120" fmla="*/ 2147483647 w 358"/>
                <a:gd name="T121" fmla="*/ 2147483647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36" name="Freeform 3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687694" y="2710312"/>
              <a:ext cx="118325" cy="54391"/>
            </a:xfrm>
            <a:custGeom>
              <a:avLst/>
              <a:gdLst>
                <a:gd name="T0" fmla="*/ 2147483647 w 292"/>
                <a:gd name="T1" fmla="*/ 0 h 99"/>
                <a:gd name="T2" fmla="*/ 2147483647 w 292"/>
                <a:gd name="T3" fmla="*/ 0 h 99"/>
                <a:gd name="T4" fmla="*/ 2147483647 w 292"/>
                <a:gd name="T5" fmla="*/ 2147483647 h 99"/>
                <a:gd name="T6" fmla="*/ 2147483647 w 292"/>
                <a:gd name="T7" fmla="*/ 2147483647 h 99"/>
                <a:gd name="T8" fmla="*/ 2147483647 w 292"/>
                <a:gd name="T9" fmla="*/ 2147483647 h 99"/>
                <a:gd name="T10" fmla="*/ 2147483647 w 292"/>
                <a:gd name="T11" fmla="*/ 2147483647 h 99"/>
                <a:gd name="T12" fmla="*/ 2147483647 w 292"/>
                <a:gd name="T13" fmla="*/ 2147483647 h 99"/>
                <a:gd name="T14" fmla="*/ 2147483647 w 292"/>
                <a:gd name="T15" fmla="*/ 2147483647 h 99"/>
                <a:gd name="T16" fmla="*/ 2147483647 w 292"/>
                <a:gd name="T17" fmla="*/ 2147483647 h 99"/>
                <a:gd name="T18" fmla="*/ 2147483647 w 292"/>
                <a:gd name="T19" fmla="*/ 2147483647 h 99"/>
                <a:gd name="T20" fmla="*/ 2147483647 w 292"/>
                <a:gd name="T21" fmla="*/ 2147483647 h 99"/>
                <a:gd name="T22" fmla="*/ 2147483647 w 292"/>
                <a:gd name="T23" fmla="*/ 2147483647 h 99"/>
                <a:gd name="T24" fmla="*/ 2147483647 w 292"/>
                <a:gd name="T25" fmla="*/ 2147483647 h 99"/>
                <a:gd name="T26" fmla="*/ 2147483647 w 292"/>
                <a:gd name="T27" fmla="*/ 2147483647 h 99"/>
                <a:gd name="T28" fmla="*/ 2147483647 w 292"/>
                <a:gd name="T29" fmla="*/ 2147483647 h 99"/>
                <a:gd name="T30" fmla="*/ 2147483647 w 292"/>
                <a:gd name="T31" fmla="*/ 2147483647 h 99"/>
                <a:gd name="T32" fmla="*/ 2147483647 w 292"/>
                <a:gd name="T33" fmla="*/ 2147483647 h 99"/>
                <a:gd name="T34" fmla="*/ 2147483647 w 292"/>
                <a:gd name="T35" fmla="*/ 2147483647 h 99"/>
                <a:gd name="T36" fmla="*/ 0 w 292"/>
                <a:gd name="T37" fmla="*/ 2147483647 h 99"/>
                <a:gd name="T38" fmla="*/ 2147483647 w 292"/>
                <a:gd name="T39" fmla="*/ 2147483647 h 99"/>
                <a:gd name="T40" fmla="*/ 2147483647 w 292"/>
                <a:gd name="T41" fmla="*/ 2147483647 h 99"/>
                <a:gd name="T42" fmla="*/ 2147483647 w 292"/>
                <a:gd name="T43" fmla="*/ 2147483647 h 99"/>
                <a:gd name="T44" fmla="*/ 2147483647 w 292"/>
                <a:gd name="T45" fmla="*/ 2147483647 h 99"/>
                <a:gd name="T46" fmla="*/ 2147483647 w 292"/>
                <a:gd name="T47" fmla="*/ 2147483647 h 99"/>
                <a:gd name="T48" fmla="*/ 2147483647 w 292"/>
                <a:gd name="T49" fmla="*/ 2147483647 h 99"/>
                <a:gd name="T50" fmla="*/ 2147483647 w 292"/>
                <a:gd name="T51" fmla="*/ 2147483647 h 99"/>
                <a:gd name="T52" fmla="*/ 2147483647 w 292"/>
                <a:gd name="T53" fmla="*/ 2147483647 h 99"/>
                <a:gd name="T54" fmla="*/ 2147483647 w 292"/>
                <a:gd name="T55" fmla="*/ 2147483647 h 99"/>
                <a:gd name="T56" fmla="*/ 2147483647 w 292"/>
                <a:gd name="T57" fmla="*/ 2147483647 h 99"/>
                <a:gd name="T58" fmla="*/ 2147483647 w 292"/>
                <a:gd name="T59" fmla="*/ 2147483647 h 99"/>
                <a:gd name="T60" fmla="*/ 2147483647 w 292"/>
                <a:gd name="T61" fmla="*/ 2147483647 h 99"/>
                <a:gd name="T62" fmla="*/ 2147483647 w 292"/>
                <a:gd name="T63" fmla="*/ 214748364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337" name="Freeform 3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502482" y="3396246"/>
              <a:ext cx="17973" cy="54391"/>
            </a:xfrm>
            <a:custGeom>
              <a:avLst/>
              <a:gdLst>
                <a:gd name="T0" fmla="*/ 2147483647 w 43"/>
                <a:gd name="T1" fmla="*/ 2147483647 h 93"/>
                <a:gd name="T2" fmla="*/ 2147483647 w 43"/>
                <a:gd name="T3" fmla="*/ 2147483647 h 93"/>
                <a:gd name="T4" fmla="*/ 2147483647 w 43"/>
                <a:gd name="T5" fmla="*/ 2147483647 h 93"/>
                <a:gd name="T6" fmla="*/ 2147483647 w 43"/>
                <a:gd name="T7" fmla="*/ 2147483647 h 93"/>
                <a:gd name="T8" fmla="*/ 2147483647 w 43"/>
                <a:gd name="T9" fmla="*/ 2147483647 h 93"/>
                <a:gd name="T10" fmla="*/ 2147483647 w 43"/>
                <a:gd name="T11" fmla="*/ 2147483647 h 93"/>
                <a:gd name="T12" fmla="*/ 2147483647 w 43"/>
                <a:gd name="T13" fmla="*/ 2147483647 h 93"/>
                <a:gd name="T14" fmla="*/ 2147483647 w 43"/>
                <a:gd name="T15" fmla="*/ 2147483647 h 93"/>
                <a:gd name="T16" fmla="*/ 2147483647 w 43"/>
                <a:gd name="T17" fmla="*/ 2147483647 h 93"/>
                <a:gd name="T18" fmla="*/ 2147483647 w 43"/>
                <a:gd name="T19" fmla="*/ 2147483647 h 93"/>
                <a:gd name="T20" fmla="*/ 2147483647 w 43"/>
                <a:gd name="T21" fmla="*/ 2147483647 h 93"/>
                <a:gd name="T22" fmla="*/ 2147483647 w 43"/>
                <a:gd name="T23" fmla="*/ 2147483647 h 93"/>
                <a:gd name="T24" fmla="*/ 2147483647 w 43"/>
                <a:gd name="T25" fmla="*/ 2147483647 h 93"/>
                <a:gd name="T26" fmla="*/ 2147483647 w 43"/>
                <a:gd name="T27" fmla="*/ 2147483647 h 93"/>
                <a:gd name="T28" fmla="*/ 0 w 43"/>
                <a:gd name="T29" fmla="*/ 2147483647 h 93"/>
                <a:gd name="T30" fmla="*/ 2147483647 w 43"/>
                <a:gd name="T31" fmla="*/ 2147483647 h 93"/>
                <a:gd name="T32" fmla="*/ 2147483647 w 43"/>
                <a:gd name="T33" fmla="*/ 2147483647 h 93"/>
                <a:gd name="T34" fmla="*/ 2147483647 w 43"/>
                <a:gd name="T35" fmla="*/ 2147483647 h 93"/>
                <a:gd name="T36" fmla="*/ 2147483647 w 43"/>
                <a:gd name="T37" fmla="*/ 2147483647 h 93"/>
                <a:gd name="T38" fmla="*/ 2147483647 w 43"/>
                <a:gd name="T39" fmla="*/ 2147483647 h 93"/>
                <a:gd name="T40" fmla="*/ 2147483647 w 43"/>
                <a:gd name="T41" fmla="*/ 2147483647 h 93"/>
                <a:gd name="T42" fmla="*/ 2147483647 w 43"/>
                <a:gd name="T43" fmla="*/ 2147483647 h 93"/>
                <a:gd name="T44" fmla="*/ 2147483647 w 43"/>
                <a:gd name="T45" fmla="*/ 2147483647 h 93"/>
                <a:gd name="T46" fmla="*/ 2147483647 w 43"/>
                <a:gd name="T47" fmla="*/ 2147483647 h 93"/>
                <a:gd name="T48" fmla="*/ 2147483647 w 43"/>
                <a:gd name="T49" fmla="*/ 2147483647 h 93"/>
                <a:gd name="T50" fmla="*/ 2147483647 w 43"/>
                <a:gd name="T51" fmla="*/ 2147483647 h 93"/>
                <a:gd name="T52" fmla="*/ 2147483647 w 43"/>
                <a:gd name="T53" fmla="*/ 2147483647 h 93"/>
                <a:gd name="T54" fmla="*/ 2147483647 w 43"/>
                <a:gd name="T55" fmla="*/ 0 h 93"/>
                <a:gd name="T56" fmla="*/ 2147483647 w 43"/>
                <a:gd name="T57" fmla="*/ 0 h 93"/>
                <a:gd name="T58" fmla="*/ 2147483647 w 43"/>
                <a:gd name="T59" fmla="*/ 2147483647 h 93"/>
                <a:gd name="T60" fmla="*/ 2147483647 w 43"/>
                <a:gd name="T61" fmla="*/ 2147483647 h 93"/>
                <a:gd name="T62" fmla="*/ 2147483647 w 43"/>
                <a:gd name="T63" fmla="*/ 2147483647 h 93"/>
                <a:gd name="T64" fmla="*/ 2147483647 w 43"/>
                <a:gd name="T65" fmla="*/ 2147483647 h 93"/>
                <a:gd name="T66" fmla="*/ 2147483647 w 43"/>
                <a:gd name="T67" fmla="*/ 2147483647 h 93"/>
                <a:gd name="T68" fmla="*/ 2147483647 w 43"/>
                <a:gd name="T69" fmla="*/ 2147483647 h 93"/>
                <a:gd name="T70" fmla="*/ 2147483647 w 43"/>
                <a:gd name="T71" fmla="*/ 2147483647 h 93"/>
                <a:gd name="T72" fmla="*/ 2147483647 w 43"/>
                <a:gd name="T73" fmla="*/ 2147483647 h 93"/>
                <a:gd name="T74" fmla="*/ 2147483647 w 43"/>
                <a:gd name="T75" fmla="*/ 2147483647 h 93"/>
                <a:gd name="T76" fmla="*/ 2147483647 w 43"/>
                <a:gd name="T77" fmla="*/ 2147483647 h 93"/>
                <a:gd name="T78" fmla="*/ 2147483647 w 43"/>
                <a:gd name="T79" fmla="*/ 2147483647 h 93"/>
                <a:gd name="T80" fmla="*/ 2147483647 w 43"/>
                <a:gd name="T81" fmla="*/ 2147483647 h 93"/>
                <a:gd name="T82" fmla="*/ 2147483647 w 43"/>
                <a:gd name="T83" fmla="*/ 2147483647 h 93"/>
                <a:gd name="T84" fmla="*/ 2147483647 w 43"/>
                <a:gd name="T85" fmla="*/ 2147483647 h 93"/>
                <a:gd name="T86" fmla="*/ 2147483647 w 43"/>
                <a:gd name="T87" fmla="*/ 2147483647 h 93"/>
                <a:gd name="T88" fmla="*/ 2147483647 w 43"/>
                <a:gd name="T89" fmla="*/ 2147483647 h 93"/>
                <a:gd name="T90" fmla="*/ 2147483647 w 43"/>
                <a:gd name="T91" fmla="*/ 2147483647 h 93"/>
                <a:gd name="T92" fmla="*/ 2147483647 w 43"/>
                <a:gd name="T93" fmla="*/ 2147483647 h 93"/>
                <a:gd name="T94" fmla="*/ 2147483647 w 43"/>
                <a:gd name="T95" fmla="*/ 2147483647 h 93"/>
                <a:gd name="T96" fmla="*/ 2147483647 w 43"/>
                <a:gd name="T97" fmla="*/ 2147483647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38" name="Freeform 3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614815" y="3400779"/>
              <a:ext cx="13479" cy="54391"/>
            </a:xfrm>
            <a:custGeom>
              <a:avLst/>
              <a:gdLst>
                <a:gd name="T0" fmla="*/ 2147483647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0 w 40"/>
                <a:gd name="T13" fmla="*/ 2147483647 h 56"/>
                <a:gd name="T14" fmla="*/ 2147483647 w 40"/>
                <a:gd name="T15" fmla="*/ 2147483647 h 56"/>
                <a:gd name="T16" fmla="*/ 2147483647 w 40"/>
                <a:gd name="T17" fmla="*/ 0 h 56"/>
                <a:gd name="T18" fmla="*/ 2147483647 w 40"/>
                <a:gd name="T19" fmla="*/ 2147483647 h 56"/>
                <a:gd name="T20" fmla="*/ 2147483647 w 40"/>
                <a:gd name="T21" fmla="*/ 2147483647 h 56"/>
                <a:gd name="T22" fmla="*/ 2147483647 w 40"/>
                <a:gd name="T23" fmla="*/ 2147483647 h 56"/>
                <a:gd name="T24" fmla="*/ 2147483647 w 40"/>
                <a:gd name="T25" fmla="*/ 2147483647 h 56"/>
                <a:gd name="T26" fmla="*/ 2147483647 w 40"/>
                <a:gd name="T27" fmla="*/ 2147483647 h 56"/>
                <a:gd name="T28" fmla="*/ 2147483647 w 40"/>
                <a:gd name="T29" fmla="*/ 2147483647 h 56"/>
                <a:gd name="T30" fmla="*/ 2147483647 w 40"/>
                <a:gd name="T31" fmla="*/ 2147483647 h 56"/>
                <a:gd name="T32" fmla="*/ 2147483647 w 40"/>
                <a:gd name="T33" fmla="*/ 2147483647 h 56"/>
                <a:gd name="T34" fmla="*/ 2147483647 w 40"/>
                <a:gd name="T35" fmla="*/ 2147483647 h 56"/>
                <a:gd name="T36" fmla="*/ 2147483647 w 4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39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7018228" y="4029300"/>
              <a:ext cx="41938" cy="54391"/>
            </a:xfrm>
            <a:custGeom>
              <a:avLst/>
              <a:gdLst>
                <a:gd name="T0" fmla="*/ 0 w 106"/>
                <a:gd name="T1" fmla="*/ 2147483647 h 71"/>
                <a:gd name="T2" fmla="*/ 2147483647 w 106"/>
                <a:gd name="T3" fmla="*/ 2147483647 h 71"/>
                <a:gd name="T4" fmla="*/ 2147483647 w 106"/>
                <a:gd name="T5" fmla="*/ 2147483647 h 71"/>
                <a:gd name="T6" fmla="*/ 2147483647 w 106"/>
                <a:gd name="T7" fmla="*/ 2147483647 h 71"/>
                <a:gd name="T8" fmla="*/ 2147483647 w 106"/>
                <a:gd name="T9" fmla="*/ 2147483647 h 71"/>
                <a:gd name="T10" fmla="*/ 2147483647 w 106"/>
                <a:gd name="T11" fmla="*/ 2147483647 h 71"/>
                <a:gd name="T12" fmla="*/ 2147483647 w 106"/>
                <a:gd name="T13" fmla="*/ 2147483647 h 71"/>
                <a:gd name="T14" fmla="*/ 2147483647 w 106"/>
                <a:gd name="T15" fmla="*/ 2147483647 h 71"/>
                <a:gd name="T16" fmla="*/ 2147483647 w 106"/>
                <a:gd name="T17" fmla="*/ 0 h 71"/>
                <a:gd name="T18" fmla="*/ 2147483647 w 106"/>
                <a:gd name="T19" fmla="*/ 2147483647 h 71"/>
                <a:gd name="T20" fmla="*/ 2147483647 w 106"/>
                <a:gd name="T21" fmla="*/ 2147483647 h 71"/>
                <a:gd name="T22" fmla="*/ 2147483647 w 106"/>
                <a:gd name="T23" fmla="*/ 2147483647 h 71"/>
                <a:gd name="T24" fmla="*/ 2147483647 w 106"/>
                <a:gd name="T25" fmla="*/ 2147483647 h 71"/>
                <a:gd name="T26" fmla="*/ 2147483647 w 106"/>
                <a:gd name="T27" fmla="*/ 2147483647 h 71"/>
                <a:gd name="T28" fmla="*/ 2147483647 w 106"/>
                <a:gd name="T29" fmla="*/ 2147483647 h 71"/>
                <a:gd name="T30" fmla="*/ 2147483647 w 106"/>
                <a:gd name="T31" fmla="*/ 2147483647 h 71"/>
                <a:gd name="T32" fmla="*/ 2147483647 w 106"/>
                <a:gd name="T33" fmla="*/ 2147483647 h 71"/>
                <a:gd name="T34" fmla="*/ 2147483647 w 106"/>
                <a:gd name="T35" fmla="*/ 2147483647 h 71"/>
                <a:gd name="T36" fmla="*/ 2147483647 w 106"/>
                <a:gd name="T37" fmla="*/ 2147483647 h 71"/>
                <a:gd name="T38" fmla="*/ 2147483647 w 106"/>
                <a:gd name="T39" fmla="*/ 2147483647 h 71"/>
                <a:gd name="T40" fmla="*/ 2147483647 w 106"/>
                <a:gd name="T41" fmla="*/ 2147483647 h 71"/>
                <a:gd name="T42" fmla="*/ 2147483647 w 106"/>
                <a:gd name="T43" fmla="*/ 2147483647 h 71"/>
                <a:gd name="T44" fmla="*/ 2147483647 w 106"/>
                <a:gd name="T45" fmla="*/ 2147483647 h 71"/>
                <a:gd name="T46" fmla="*/ 2147483647 w 106"/>
                <a:gd name="T47" fmla="*/ 2147483647 h 71"/>
                <a:gd name="T48" fmla="*/ 2147483647 w 106"/>
                <a:gd name="T49" fmla="*/ 2147483647 h 71"/>
                <a:gd name="T50" fmla="*/ 2147483647 w 106"/>
                <a:gd name="T51" fmla="*/ 2147483647 h 71"/>
                <a:gd name="T52" fmla="*/ 2147483647 w 106"/>
                <a:gd name="T53" fmla="*/ 2147483647 h 71"/>
                <a:gd name="T54" fmla="*/ 2147483647 w 106"/>
                <a:gd name="T55" fmla="*/ 2147483647 h 71"/>
                <a:gd name="T56" fmla="*/ 2147483647 w 106"/>
                <a:gd name="T57" fmla="*/ 2147483647 h 71"/>
                <a:gd name="T58" fmla="*/ 2147483647 w 106"/>
                <a:gd name="T59" fmla="*/ 2147483647 h 71"/>
                <a:gd name="T60" fmla="*/ 2147483647 w 106"/>
                <a:gd name="T61" fmla="*/ 2147483647 h 71"/>
                <a:gd name="T62" fmla="*/ 2147483647 w 106"/>
                <a:gd name="T63" fmla="*/ 2147483647 h 71"/>
                <a:gd name="T64" fmla="*/ 2147483647 w 106"/>
                <a:gd name="T65" fmla="*/ 2147483647 h 71"/>
                <a:gd name="T66" fmla="*/ 2147483647 w 106"/>
                <a:gd name="T67" fmla="*/ 2147483647 h 71"/>
                <a:gd name="T68" fmla="*/ 2147483647 w 106"/>
                <a:gd name="T69" fmla="*/ 2147483647 h 71"/>
                <a:gd name="T70" fmla="*/ 2147483647 w 106"/>
                <a:gd name="T71" fmla="*/ 2147483647 h 71"/>
                <a:gd name="T72" fmla="*/ 2147483647 w 106"/>
                <a:gd name="T73" fmla="*/ 2147483647 h 71"/>
                <a:gd name="T74" fmla="*/ 2147483647 w 106"/>
                <a:gd name="T75" fmla="*/ 2147483647 h 71"/>
                <a:gd name="T76" fmla="*/ 2147483647 w 106"/>
                <a:gd name="T77" fmla="*/ 2147483647 h 71"/>
                <a:gd name="T78" fmla="*/ 2147483647 w 106"/>
                <a:gd name="T79" fmla="*/ 2147483647 h 71"/>
                <a:gd name="T80" fmla="*/ 2147483647 w 106"/>
                <a:gd name="T81" fmla="*/ 2147483647 h 71"/>
                <a:gd name="T82" fmla="*/ 2147483647 w 106"/>
                <a:gd name="T83" fmla="*/ 2147483647 h 71"/>
                <a:gd name="T84" fmla="*/ 2147483647 w 106"/>
                <a:gd name="T85" fmla="*/ 2147483647 h 71"/>
                <a:gd name="T86" fmla="*/ 2147483647 w 106"/>
                <a:gd name="T87" fmla="*/ 2147483647 h 71"/>
                <a:gd name="T88" fmla="*/ 2147483647 w 106"/>
                <a:gd name="T89" fmla="*/ 2147483647 h 71"/>
                <a:gd name="T90" fmla="*/ 0 w 106"/>
                <a:gd name="T91" fmla="*/ 214748364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340" name="Group 38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3104548" y="5750177"/>
              <a:ext cx="61408" cy="52881"/>
              <a:chOff x="1654" y="3671"/>
              <a:chExt cx="49" cy="17"/>
            </a:xfrm>
          </p:grpSpPr>
          <p:sp>
            <p:nvSpPr>
              <p:cNvPr id="3852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0 w 59"/>
                  <a:gd name="T1" fmla="*/ 1 h 43"/>
                  <a:gd name="T2" fmla="*/ 1 w 59"/>
                  <a:gd name="T3" fmla="*/ 0 h 43"/>
                  <a:gd name="T4" fmla="*/ 1 w 59"/>
                  <a:gd name="T5" fmla="*/ 0 h 43"/>
                  <a:gd name="T6" fmla="*/ 1 w 59"/>
                  <a:gd name="T7" fmla="*/ 0 h 43"/>
                  <a:gd name="T8" fmla="*/ 1 w 59"/>
                  <a:gd name="T9" fmla="*/ 0 h 43"/>
                  <a:gd name="T10" fmla="*/ 1 w 59"/>
                  <a:gd name="T11" fmla="*/ 0 h 43"/>
                  <a:gd name="T12" fmla="*/ 1 w 59"/>
                  <a:gd name="T13" fmla="*/ 0 h 43"/>
                  <a:gd name="T14" fmla="*/ 0 w 59"/>
                  <a:gd name="T15" fmla="*/ 0 h 43"/>
                  <a:gd name="T16" fmla="*/ 0 w 59"/>
                  <a:gd name="T17" fmla="*/ 0 h 43"/>
                  <a:gd name="T18" fmla="*/ 0 w 59"/>
                  <a:gd name="T19" fmla="*/ 0 h 43"/>
                  <a:gd name="T20" fmla="*/ 0 w 59"/>
                  <a:gd name="T21" fmla="*/ 0 h 43"/>
                  <a:gd name="T22" fmla="*/ 0 w 59"/>
                  <a:gd name="T23" fmla="*/ 0 h 43"/>
                  <a:gd name="T24" fmla="*/ 0 w 59"/>
                  <a:gd name="T25" fmla="*/ 0 h 43"/>
                  <a:gd name="T26" fmla="*/ 0 w 59"/>
                  <a:gd name="T27" fmla="*/ 0 h 43"/>
                  <a:gd name="T28" fmla="*/ 0 w 59"/>
                  <a:gd name="T29" fmla="*/ 0 h 43"/>
                  <a:gd name="T30" fmla="*/ 0 w 59"/>
                  <a:gd name="T31" fmla="*/ 0 h 43"/>
                  <a:gd name="T32" fmla="*/ 0 w 59"/>
                  <a:gd name="T33" fmla="*/ 0 h 43"/>
                  <a:gd name="T34" fmla="*/ 0 w 59"/>
                  <a:gd name="T35" fmla="*/ 0 h 43"/>
                  <a:gd name="T36" fmla="*/ 0 w 59"/>
                  <a:gd name="T37" fmla="*/ 0 h 43"/>
                  <a:gd name="T38" fmla="*/ 0 w 59"/>
                  <a:gd name="T39" fmla="*/ 1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53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0 h 51"/>
                  <a:gd name="T2" fmla="*/ 0 w 67"/>
                  <a:gd name="T3" fmla="*/ 0 h 51"/>
                  <a:gd name="T4" fmla="*/ 0 w 67"/>
                  <a:gd name="T5" fmla="*/ 0 h 51"/>
                  <a:gd name="T6" fmla="*/ 1 w 67"/>
                  <a:gd name="T7" fmla="*/ 0 h 51"/>
                  <a:gd name="T8" fmla="*/ 1 w 67"/>
                  <a:gd name="T9" fmla="*/ 0 h 51"/>
                  <a:gd name="T10" fmla="*/ 1 w 67"/>
                  <a:gd name="T11" fmla="*/ 0 h 51"/>
                  <a:gd name="T12" fmla="*/ 1 w 67"/>
                  <a:gd name="T13" fmla="*/ 0 h 51"/>
                  <a:gd name="T14" fmla="*/ 1 w 67"/>
                  <a:gd name="T15" fmla="*/ 0 h 51"/>
                  <a:gd name="T16" fmla="*/ 1 w 67"/>
                  <a:gd name="T17" fmla="*/ 0 h 51"/>
                  <a:gd name="T18" fmla="*/ 1 w 67"/>
                  <a:gd name="T19" fmla="*/ 0 h 51"/>
                  <a:gd name="T20" fmla="*/ 0 w 67"/>
                  <a:gd name="T21" fmla="*/ 0 h 51"/>
                  <a:gd name="T22" fmla="*/ 0 w 67"/>
                  <a:gd name="T23" fmla="*/ 0 h 51"/>
                  <a:gd name="T24" fmla="*/ 0 w 67"/>
                  <a:gd name="T25" fmla="*/ 0 h 51"/>
                  <a:gd name="T26" fmla="*/ 0 w 67"/>
                  <a:gd name="T27" fmla="*/ 0 h 51"/>
                  <a:gd name="T28" fmla="*/ 0 w 67"/>
                  <a:gd name="T29" fmla="*/ 0 h 51"/>
                  <a:gd name="T30" fmla="*/ 0 w 67"/>
                  <a:gd name="T31" fmla="*/ 0 h 51"/>
                  <a:gd name="T32" fmla="*/ 0 w 67"/>
                  <a:gd name="T33" fmla="*/ 0 h 51"/>
                  <a:gd name="T34" fmla="*/ 0 w 67"/>
                  <a:gd name="T35" fmla="*/ 1 h 51"/>
                  <a:gd name="T36" fmla="*/ 0 w 67"/>
                  <a:gd name="T37" fmla="*/ 1 h 51"/>
                  <a:gd name="T38" fmla="*/ 0 w 67"/>
                  <a:gd name="T39" fmla="*/ 1 h 51"/>
                  <a:gd name="T40" fmla="*/ 0 w 67"/>
                  <a:gd name="T41" fmla="*/ 1 h 51"/>
                  <a:gd name="T42" fmla="*/ 0 w 67"/>
                  <a:gd name="T43" fmla="*/ 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341" name="Freeform 4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772042" y="3651583"/>
              <a:ext cx="29955" cy="55902"/>
            </a:xfrm>
            <a:custGeom>
              <a:avLst/>
              <a:gdLst>
                <a:gd name="T0" fmla="*/ 0 w 80"/>
                <a:gd name="T1" fmla="*/ 2147483647 h 34"/>
                <a:gd name="T2" fmla="*/ 2147483647 w 80"/>
                <a:gd name="T3" fmla="*/ 2147483647 h 34"/>
                <a:gd name="T4" fmla="*/ 2147483647 w 80"/>
                <a:gd name="T5" fmla="*/ 2147483647 h 34"/>
                <a:gd name="T6" fmla="*/ 2147483647 w 80"/>
                <a:gd name="T7" fmla="*/ 2147483647 h 34"/>
                <a:gd name="T8" fmla="*/ 2147483647 w 80"/>
                <a:gd name="T9" fmla="*/ 2147483647 h 34"/>
                <a:gd name="T10" fmla="*/ 2147483647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2147483647 w 80"/>
                <a:gd name="T51" fmla="*/ 2147483647 h 34"/>
                <a:gd name="T52" fmla="*/ 2147483647 w 80"/>
                <a:gd name="T53" fmla="*/ 2147483647 h 34"/>
                <a:gd name="T54" fmla="*/ 2147483647 w 80"/>
                <a:gd name="T55" fmla="*/ 2147483647 h 34"/>
                <a:gd name="T56" fmla="*/ 2147483647 w 80"/>
                <a:gd name="T57" fmla="*/ 2147483647 h 34"/>
                <a:gd name="T58" fmla="*/ 2147483647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42" name="Freeform 42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824464" y="3657626"/>
              <a:ext cx="1498" cy="55902"/>
            </a:xfrm>
            <a:custGeom>
              <a:avLst/>
              <a:gdLst>
                <a:gd name="T0" fmla="*/ 0 w 7"/>
                <a:gd name="T1" fmla="*/ 0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43" name="Freeform 4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836446" y="3659137"/>
              <a:ext cx="5991" cy="55903"/>
            </a:xfrm>
            <a:custGeom>
              <a:avLst/>
              <a:gdLst>
                <a:gd name="T0" fmla="*/ 0 w 20"/>
                <a:gd name="T1" fmla="*/ 0 h 6"/>
                <a:gd name="T2" fmla="*/ 2147483647 w 20"/>
                <a:gd name="T3" fmla="*/ 2147483647 h 6"/>
                <a:gd name="T4" fmla="*/ 2147483647 w 20"/>
                <a:gd name="T5" fmla="*/ 2147483647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44" name="Freeform 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849926" y="3650071"/>
              <a:ext cx="7488" cy="54391"/>
            </a:xfrm>
            <a:custGeom>
              <a:avLst/>
              <a:gdLst>
                <a:gd name="T0" fmla="*/ 0 w 14"/>
                <a:gd name="T1" fmla="*/ 2147483647 h 12"/>
                <a:gd name="T2" fmla="*/ 2147483647 w 14"/>
                <a:gd name="T3" fmla="*/ 0 h 12"/>
                <a:gd name="T4" fmla="*/ 0 w 14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45" name="Freeform 4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830455" y="3642517"/>
              <a:ext cx="10485" cy="55902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2147483647 h 7"/>
                <a:gd name="T4" fmla="*/ 2147483647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46" name="Freeform 46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876886" y="3669713"/>
              <a:ext cx="13479" cy="57413"/>
            </a:xfrm>
            <a:custGeom>
              <a:avLst/>
              <a:gdLst>
                <a:gd name="T0" fmla="*/ 0 w 27"/>
                <a:gd name="T1" fmla="*/ 0 h 6"/>
                <a:gd name="T2" fmla="*/ 2147483647 w 27"/>
                <a:gd name="T3" fmla="*/ 2147483647 h 6"/>
                <a:gd name="T4" fmla="*/ 2147483647 w 27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47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884375" y="3666691"/>
              <a:ext cx="5991" cy="906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348" name="Line 4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884375" y="3690865"/>
              <a:ext cx="5991" cy="105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349" name="Freeform 4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884375" y="3686332"/>
              <a:ext cx="10485" cy="55903"/>
            </a:xfrm>
            <a:custGeom>
              <a:avLst/>
              <a:gdLst>
                <a:gd name="T0" fmla="*/ 0 w 20"/>
                <a:gd name="T1" fmla="*/ 2147483647 h 24"/>
                <a:gd name="T2" fmla="*/ 2147483647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50" name="Freeform 5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890366" y="3713528"/>
              <a:ext cx="16476" cy="52881"/>
            </a:xfrm>
            <a:custGeom>
              <a:avLst/>
              <a:gdLst>
                <a:gd name="T0" fmla="*/ 2147483647 w 33"/>
                <a:gd name="T1" fmla="*/ 2147483647 h 25"/>
                <a:gd name="T2" fmla="*/ 0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0 h 25"/>
                <a:gd name="T14" fmla="*/ 2147483647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51" name="Freeform 5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896357" y="3758854"/>
              <a:ext cx="14978" cy="54391"/>
            </a:xfrm>
            <a:custGeom>
              <a:avLst/>
              <a:gdLst>
                <a:gd name="T0" fmla="*/ 0 w 40"/>
                <a:gd name="T1" fmla="*/ 0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0 h 18"/>
                <a:gd name="T16" fmla="*/ 2147483647 w 40"/>
                <a:gd name="T17" fmla="*/ 0 h 18"/>
                <a:gd name="T18" fmla="*/ 2147483647 w 40"/>
                <a:gd name="T19" fmla="*/ 0 h 18"/>
                <a:gd name="T20" fmla="*/ 2147483647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52" name="Freeform 5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905344" y="3783028"/>
              <a:ext cx="2996" cy="54391"/>
            </a:xfrm>
            <a:custGeom>
              <a:avLst/>
              <a:gdLst>
                <a:gd name="T0" fmla="*/ 2147483647 w 11"/>
                <a:gd name="T1" fmla="*/ 2147483647 h 32"/>
                <a:gd name="T2" fmla="*/ 2147483647 w 11"/>
                <a:gd name="T3" fmla="*/ 2147483647 h 32"/>
                <a:gd name="T4" fmla="*/ 2147483647 w 11"/>
                <a:gd name="T5" fmla="*/ 2147483647 h 32"/>
                <a:gd name="T6" fmla="*/ 2147483647 w 11"/>
                <a:gd name="T7" fmla="*/ 2147483647 h 32"/>
                <a:gd name="T8" fmla="*/ 2147483647 w 11"/>
                <a:gd name="T9" fmla="*/ 2147483647 h 32"/>
                <a:gd name="T10" fmla="*/ 2147483647 w 11"/>
                <a:gd name="T11" fmla="*/ 2147483647 h 32"/>
                <a:gd name="T12" fmla="*/ 2147483647 w 11"/>
                <a:gd name="T13" fmla="*/ 0 h 32"/>
                <a:gd name="T14" fmla="*/ 2147483647 w 11"/>
                <a:gd name="T15" fmla="*/ 2147483647 h 32"/>
                <a:gd name="T16" fmla="*/ 2147483647 w 11"/>
                <a:gd name="T17" fmla="*/ 2147483647 h 32"/>
                <a:gd name="T18" fmla="*/ 2147483647 w 11"/>
                <a:gd name="T19" fmla="*/ 2147483647 h 32"/>
                <a:gd name="T20" fmla="*/ 0 w 11"/>
                <a:gd name="T21" fmla="*/ 2147483647 h 32"/>
                <a:gd name="T22" fmla="*/ 0 w 11"/>
                <a:gd name="T23" fmla="*/ 2147483647 h 32"/>
                <a:gd name="T24" fmla="*/ 2147483647 w 11"/>
                <a:gd name="T25" fmla="*/ 2147483647 h 32"/>
                <a:gd name="T26" fmla="*/ 2147483647 w 11"/>
                <a:gd name="T27" fmla="*/ 2147483647 h 32"/>
                <a:gd name="T28" fmla="*/ 2147483647 w 11"/>
                <a:gd name="T29" fmla="*/ 2147483647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53" name="Freeform 5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926312" y="3811735"/>
              <a:ext cx="1498" cy="52880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54" name="Freeform 5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890366" y="3823822"/>
              <a:ext cx="14978" cy="55902"/>
            </a:xfrm>
            <a:custGeom>
              <a:avLst/>
              <a:gdLst>
                <a:gd name="T0" fmla="*/ 0 w 27"/>
                <a:gd name="T1" fmla="*/ 2147483647 h 18"/>
                <a:gd name="T2" fmla="*/ 2147483647 w 27"/>
                <a:gd name="T3" fmla="*/ 2147483647 h 18"/>
                <a:gd name="T4" fmla="*/ 2147483647 w 27"/>
                <a:gd name="T5" fmla="*/ 2147483647 h 18"/>
                <a:gd name="T6" fmla="*/ 2147483647 w 27"/>
                <a:gd name="T7" fmla="*/ 2147483647 h 18"/>
                <a:gd name="T8" fmla="*/ 2147483647 w 27"/>
                <a:gd name="T9" fmla="*/ 0 h 18"/>
                <a:gd name="T10" fmla="*/ 2147483647 w 27"/>
                <a:gd name="T11" fmla="*/ 0 h 18"/>
                <a:gd name="T12" fmla="*/ 2147483647 w 27"/>
                <a:gd name="T13" fmla="*/ 2147483647 h 18"/>
                <a:gd name="T14" fmla="*/ 2147483647 w 27"/>
                <a:gd name="T15" fmla="*/ 2147483647 h 18"/>
                <a:gd name="T16" fmla="*/ 2147483647 w 27"/>
                <a:gd name="T17" fmla="*/ 2147483647 h 18"/>
                <a:gd name="T18" fmla="*/ 2147483647 w 27"/>
                <a:gd name="T19" fmla="*/ 2147483647 h 18"/>
                <a:gd name="T20" fmla="*/ 0 w 27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55" name="Freeform 5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876886" y="3885767"/>
              <a:ext cx="22466" cy="54391"/>
            </a:xfrm>
            <a:custGeom>
              <a:avLst/>
              <a:gdLst>
                <a:gd name="T0" fmla="*/ 0 w 47"/>
                <a:gd name="T1" fmla="*/ 2147483647 h 49"/>
                <a:gd name="T2" fmla="*/ 2147483647 w 47"/>
                <a:gd name="T3" fmla="*/ 2147483647 h 49"/>
                <a:gd name="T4" fmla="*/ 2147483647 w 47"/>
                <a:gd name="T5" fmla="*/ 2147483647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2147483647 w 47"/>
                <a:gd name="T29" fmla="*/ 2147483647 h 49"/>
                <a:gd name="T30" fmla="*/ 2147483647 w 47"/>
                <a:gd name="T31" fmla="*/ 2147483647 h 49"/>
                <a:gd name="T32" fmla="*/ 2147483647 w 47"/>
                <a:gd name="T33" fmla="*/ 0 h 49"/>
                <a:gd name="T34" fmla="*/ 2147483647 w 47"/>
                <a:gd name="T35" fmla="*/ 0 h 49"/>
                <a:gd name="T36" fmla="*/ 2147483647 w 47"/>
                <a:gd name="T37" fmla="*/ 2147483647 h 49"/>
                <a:gd name="T38" fmla="*/ 2147483647 w 47"/>
                <a:gd name="T39" fmla="*/ 2147483647 h 49"/>
                <a:gd name="T40" fmla="*/ 2147483647 w 47"/>
                <a:gd name="T41" fmla="*/ 2147483647 h 49"/>
                <a:gd name="T42" fmla="*/ 2147483647 w 47"/>
                <a:gd name="T43" fmla="*/ 2147483647 h 49"/>
                <a:gd name="T44" fmla="*/ 2147483647 w 47"/>
                <a:gd name="T45" fmla="*/ 2147483647 h 49"/>
                <a:gd name="T46" fmla="*/ 0 w 47"/>
                <a:gd name="T47" fmla="*/ 214748364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56" name="Freeform 5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894860" y="3863104"/>
              <a:ext cx="11982" cy="54391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57" name="Freeform 5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2406586" y="3550354"/>
              <a:ext cx="14978" cy="54391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2147483647 h 18"/>
                <a:gd name="T4" fmla="*/ 2147483647 w 39"/>
                <a:gd name="T5" fmla="*/ 2147483647 h 18"/>
                <a:gd name="T6" fmla="*/ 2147483647 w 39"/>
                <a:gd name="T7" fmla="*/ 2147483647 h 18"/>
                <a:gd name="T8" fmla="*/ 2147483647 w 39"/>
                <a:gd name="T9" fmla="*/ 2147483647 h 18"/>
                <a:gd name="T10" fmla="*/ 2147483647 w 39"/>
                <a:gd name="T11" fmla="*/ 2147483647 h 18"/>
                <a:gd name="T12" fmla="*/ 2147483647 w 39"/>
                <a:gd name="T13" fmla="*/ 2147483647 h 18"/>
                <a:gd name="T14" fmla="*/ 2147483647 w 39"/>
                <a:gd name="T15" fmla="*/ 2147483647 h 18"/>
                <a:gd name="T16" fmla="*/ 2147483647 w 39"/>
                <a:gd name="T17" fmla="*/ 2147483647 h 18"/>
                <a:gd name="T18" fmla="*/ 2147483647 w 39"/>
                <a:gd name="T19" fmla="*/ 2147483647 h 18"/>
                <a:gd name="T20" fmla="*/ 2147483647 w 39"/>
                <a:gd name="T21" fmla="*/ 2147483647 h 18"/>
                <a:gd name="T22" fmla="*/ 2147483647 w 39"/>
                <a:gd name="T23" fmla="*/ 2147483647 h 18"/>
                <a:gd name="T24" fmla="*/ 2147483647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358" name="Group 58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2524909" y="3391713"/>
              <a:ext cx="124316" cy="185836"/>
              <a:chOff x="1199" y="2121"/>
              <a:chExt cx="97" cy="123"/>
            </a:xfrm>
          </p:grpSpPr>
          <p:sp>
            <p:nvSpPr>
              <p:cNvPr id="3842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0 h 25"/>
                  <a:gd name="T2" fmla="*/ 0 w 52"/>
                  <a:gd name="T3" fmla="*/ 0 h 25"/>
                  <a:gd name="T4" fmla="*/ 0 w 52"/>
                  <a:gd name="T5" fmla="*/ 0 h 25"/>
                  <a:gd name="T6" fmla="*/ 0 w 52"/>
                  <a:gd name="T7" fmla="*/ 0 h 25"/>
                  <a:gd name="T8" fmla="*/ 0 w 52"/>
                  <a:gd name="T9" fmla="*/ 0 h 25"/>
                  <a:gd name="T10" fmla="*/ 0 w 52"/>
                  <a:gd name="T11" fmla="*/ 0 h 25"/>
                  <a:gd name="T12" fmla="*/ 0 w 52"/>
                  <a:gd name="T13" fmla="*/ 0 h 25"/>
                  <a:gd name="T14" fmla="*/ 1 w 52"/>
                  <a:gd name="T15" fmla="*/ 0 h 25"/>
                  <a:gd name="T16" fmla="*/ 1 w 52"/>
                  <a:gd name="T17" fmla="*/ 0 h 25"/>
                  <a:gd name="T18" fmla="*/ 0 w 52"/>
                  <a:gd name="T19" fmla="*/ 0 h 25"/>
                  <a:gd name="T20" fmla="*/ 0 w 52"/>
                  <a:gd name="T21" fmla="*/ 0 h 25"/>
                  <a:gd name="T22" fmla="*/ 0 w 52"/>
                  <a:gd name="T23" fmla="*/ 0 h 25"/>
                  <a:gd name="T24" fmla="*/ 0 w 52"/>
                  <a:gd name="T25" fmla="*/ 0 h 25"/>
                  <a:gd name="T26" fmla="*/ 0 w 52"/>
                  <a:gd name="T27" fmla="*/ 0 h 25"/>
                  <a:gd name="T28" fmla="*/ 0 w 52"/>
                  <a:gd name="T29" fmla="*/ 0 h 25"/>
                  <a:gd name="T30" fmla="*/ 0 w 52"/>
                  <a:gd name="T31" fmla="*/ 0 h 25"/>
                  <a:gd name="T32" fmla="*/ 0 w 5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43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0 h 13"/>
                  <a:gd name="T4" fmla="*/ 0 w 33"/>
                  <a:gd name="T5" fmla="*/ 0 h 13"/>
                  <a:gd name="T6" fmla="*/ 0 w 33"/>
                  <a:gd name="T7" fmla="*/ 0 h 13"/>
                  <a:gd name="T8" fmla="*/ 0 w 33"/>
                  <a:gd name="T9" fmla="*/ 0 h 13"/>
                  <a:gd name="T10" fmla="*/ 0 w 33"/>
                  <a:gd name="T11" fmla="*/ 0 h 13"/>
                  <a:gd name="T12" fmla="*/ 0 w 33"/>
                  <a:gd name="T13" fmla="*/ 0 h 13"/>
                  <a:gd name="T14" fmla="*/ 0 w 33"/>
                  <a:gd name="T15" fmla="*/ 0 h 13"/>
                  <a:gd name="T16" fmla="*/ 0 w 33"/>
                  <a:gd name="T17" fmla="*/ 0 h 13"/>
                  <a:gd name="T18" fmla="*/ 0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44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0 w 67"/>
                  <a:gd name="T1" fmla="*/ 0 h 86"/>
                  <a:gd name="T2" fmla="*/ 0 w 67"/>
                  <a:gd name="T3" fmla="*/ 0 h 86"/>
                  <a:gd name="T4" fmla="*/ 0 w 67"/>
                  <a:gd name="T5" fmla="*/ 0 h 86"/>
                  <a:gd name="T6" fmla="*/ 0 w 67"/>
                  <a:gd name="T7" fmla="*/ 0 h 86"/>
                  <a:gd name="T8" fmla="*/ 0 w 67"/>
                  <a:gd name="T9" fmla="*/ 0 h 86"/>
                  <a:gd name="T10" fmla="*/ 0 w 67"/>
                  <a:gd name="T11" fmla="*/ 0 h 86"/>
                  <a:gd name="T12" fmla="*/ 0 w 67"/>
                  <a:gd name="T13" fmla="*/ 0 h 86"/>
                  <a:gd name="T14" fmla="*/ 0 w 67"/>
                  <a:gd name="T15" fmla="*/ 0 h 86"/>
                  <a:gd name="T16" fmla="*/ 0 w 67"/>
                  <a:gd name="T17" fmla="*/ 0 h 86"/>
                  <a:gd name="T18" fmla="*/ 0 w 67"/>
                  <a:gd name="T19" fmla="*/ 0 h 86"/>
                  <a:gd name="T20" fmla="*/ 1 w 67"/>
                  <a:gd name="T21" fmla="*/ 0 h 86"/>
                  <a:gd name="T22" fmla="*/ 1 w 67"/>
                  <a:gd name="T23" fmla="*/ 1 h 86"/>
                  <a:gd name="T24" fmla="*/ 1 w 67"/>
                  <a:gd name="T25" fmla="*/ 1 h 86"/>
                  <a:gd name="T26" fmla="*/ 1 w 67"/>
                  <a:gd name="T27" fmla="*/ 1 h 86"/>
                  <a:gd name="T28" fmla="*/ 1 w 67"/>
                  <a:gd name="T29" fmla="*/ 1 h 86"/>
                  <a:gd name="T30" fmla="*/ 1 w 67"/>
                  <a:gd name="T31" fmla="*/ 1 h 86"/>
                  <a:gd name="T32" fmla="*/ 0 w 67"/>
                  <a:gd name="T33" fmla="*/ 1 h 86"/>
                  <a:gd name="T34" fmla="*/ 0 w 67"/>
                  <a:gd name="T35" fmla="*/ 1 h 86"/>
                  <a:gd name="T36" fmla="*/ 0 w 67"/>
                  <a:gd name="T37" fmla="*/ 1 h 86"/>
                  <a:gd name="T38" fmla="*/ 0 w 67"/>
                  <a:gd name="T39" fmla="*/ 1 h 86"/>
                  <a:gd name="T40" fmla="*/ 0 w 67"/>
                  <a:gd name="T41" fmla="*/ 0 h 86"/>
                  <a:gd name="T42" fmla="*/ 0 w 67"/>
                  <a:gd name="T43" fmla="*/ 0 h 86"/>
                  <a:gd name="T44" fmla="*/ 0 w 67"/>
                  <a:gd name="T45" fmla="*/ 0 h 86"/>
                  <a:gd name="T46" fmla="*/ 0 w 67"/>
                  <a:gd name="T47" fmla="*/ 0 h 86"/>
                  <a:gd name="T48" fmla="*/ 0 w 67"/>
                  <a:gd name="T49" fmla="*/ 0 h 86"/>
                  <a:gd name="T50" fmla="*/ 0 w 67"/>
                  <a:gd name="T51" fmla="*/ 0 h 86"/>
                  <a:gd name="T52" fmla="*/ 0 w 67"/>
                  <a:gd name="T53" fmla="*/ 0 h 86"/>
                  <a:gd name="T54" fmla="*/ 0 w 67"/>
                  <a:gd name="T55" fmla="*/ 0 h 86"/>
                  <a:gd name="T56" fmla="*/ 0 w 67"/>
                  <a:gd name="T57" fmla="*/ 0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45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0 w 49"/>
                  <a:gd name="T1" fmla="*/ 0 h 86"/>
                  <a:gd name="T2" fmla="*/ 0 w 49"/>
                  <a:gd name="T3" fmla="*/ 0 h 86"/>
                  <a:gd name="T4" fmla="*/ 0 w 49"/>
                  <a:gd name="T5" fmla="*/ 0 h 86"/>
                  <a:gd name="T6" fmla="*/ 0 w 49"/>
                  <a:gd name="T7" fmla="*/ 0 h 86"/>
                  <a:gd name="T8" fmla="*/ 0 w 49"/>
                  <a:gd name="T9" fmla="*/ 0 h 86"/>
                  <a:gd name="T10" fmla="*/ 0 w 49"/>
                  <a:gd name="T11" fmla="*/ 0 h 86"/>
                  <a:gd name="T12" fmla="*/ 0 w 49"/>
                  <a:gd name="T13" fmla="*/ 0 h 86"/>
                  <a:gd name="T14" fmla="*/ 0 w 49"/>
                  <a:gd name="T15" fmla="*/ 0 h 86"/>
                  <a:gd name="T16" fmla="*/ 0 w 49"/>
                  <a:gd name="T17" fmla="*/ 1 h 86"/>
                  <a:gd name="T18" fmla="*/ 0 w 49"/>
                  <a:gd name="T19" fmla="*/ 1 h 86"/>
                  <a:gd name="T20" fmla="*/ 0 w 49"/>
                  <a:gd name="T21" fmla="*/ 1 h 86"/>
                  <a:gd name="T22" fmla="*/ 0 w 49"/>
                  <a:gd name="T23" fmla="*/ 1 h 86"/>
                  <a:gd name="T24" fmla="*/ 0 w 49"/>
                  <a:gd name="T25" fmla="*/ 1 h 86"/>
                  <a:gd name="T26" fmla="*/ 0 w 49"/>
                  <a:gd name="T27" fmla="*/ 1 h 86"/>
                  <a:gd name="T28" fmla="*/ 0 w 49"/>
                  <a:gd name="T29" fmla="*/ 1 h 86"/>
                  <a:gd name="T30" fmla="*/ 0 w 49"/>
                  <a:gd name="T31" fmla="*/ 1 h 86"/>
                  <a:gd name="T32" fmla="*/ 0 w 49"/>
                  <a:gd name="T33" fmla="*/ 1 h 86"/>
                  <a:gd name="T34" fmla="*/ 1 w 49"/>
                  <a:gd name="T35" fmla="*/ 1 h 86"/>
                  <a:gd name="T36" fmla="*/ 1 w 49"/>
                  <a:gd name="T37" fmla="*/ 1 h 86"/>
                  <a:gd name="T38" fmla="*/ 1 w 49"/>
                  <a:gd name="T39" fmla="*/ 0 h 86"/>
                  <a:gd name="T40" fmla="*/ 1 w 49"/>
                  <a:gd name="T41" fmla="*/ 0 h 86"/>
                  <a:gd name="T42" fmla="*/ 1 w 49"/>
                  <a:gd name="T43" fmla="*/ 0 h 86"/>
                  <a:gd name="T44" fmla="*/ 1 w 49"/>
                  <a:gd name="T45" fmla="*/ 0 h 86"/>
                  <a:gd name="T46" fmla="*/ 1 w 49"/>
                  <a:gd name="T47" fmla="*/ 0 h 86"/>
                  <a:gd name="T48" fmla="*/ 0 w 49"/>
                  <a:gd name="T49" fmla="*/ 0 h 86"/>
                  <a:gd name="T50" fmla="*/ 0 w 49"/>
                  <a:gd name="T51" fmla="*/ 0 h 86"/>
                  <a:gd name="T52" fmla="*/ 0 w 4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46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0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47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0 w 39"/>
                  <a:gd name="T3" fmla="*/ 0 h 48"/>
                  <a:gd name="T4" fmla="*/ 0 w 39"/>
                  <a:gd name="T5" fmla="*/ 0 h 48"/>
                  <a:gd name="T6" fmla="*/ 0 w 39"/>
                  <a:gd name="T7" fmla="*/ 0 h 48"/>
                  <a:gd name="T8" fmla="*/ 0 w 39"/>
                  <a:gd name="T9" fmla="*/ 0 h 48"/>
                  <a:gd name="T10" fmla="*/ 0 w 39"/>
                  <a:gd name="T11" fmla="*/ 0 h 48"/>
                  <a:gd name="T12" fmla="*/ 0 w 39"/>
                  <a:gd name="T13" fmla="*/ 1 h 48"/>
                  <a:gd name="T14" fmla="*/ 0 w 39"/>
                  <a:gd name="T15" fmla="*/ 0 h 48"/>
                  <a:gd name="T16" fmla="*/ 0 w 39"/>
                  <a:gd name="T17" fmla="*/ 0 h 48"/>
                  <a:gd name="T18" fmla="*/ 0 w 39"/>
                  <a:gd name="T19" fmla="*/ 0 h 48"/>
                  <a:gd name="T20" fmla="*/ 0 w 39"/>
                  <a:gd name="T21" fmla="*/ 0 h 48"/>
                  <a:gd name="T22" fmla="*/ 0 w 39"/>
                  <a:gd name="T23" fmla="*/ 0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48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0 w 16"/>
                  <a:gd name="T1" fmla="*/ 0 h 43"/>
                  <a:gd name="T2" fmla="*/ 0 w 16"/>
                  <a:gd name="T3" fmla="*/ 0 h 43"/>
                  <a:gd name="T4" fmla="*/ 0 w 16"/>
                  <a:gd name="T5" fmla="*/ 0 h 43"/>
                  <a:gd name="T6" fmla="*/ 0 w 16"/>
                  <a:gd name="T7" fmla="*/ 0 h 43"/>
                  <a:gd name="T8" fmla="*/ 0 w 16"/>
                  <a:gd name="T9" fmla="*/ 0 h 43"/>
                  <a:gd name="T10" fmla="*/ 0 w 16"/>
                  <a:gd name="T11" fmla="*/ 0 h 43"/>
                  <a:gd name="T12" fmla="*/ 0 w 16"/>
                  <a:gd name="T13" fmla="*/ 0 h 43"/>
                  <a:gd name="T14" fmla="*/ 0 w 16"/>
                  <a:gd name="T15" fmla="*/ 0 h 43"/>
                  <a:gd name="T16" fmla="*/ 0 w 16"/>
                  <a:gd name="T17" fmla="*/ 1 h 43"/>
                  <a:gd name="T18" fmla="*/ 0 w 16"/>
                  <a:gd name="T19" fmla="*/ 0 h 43"/>
                  <a:gd name="T20" fmla="*/ 0 w 16"/>
                  <a:gd name="T21" fmla="*/ 0 h 43"/>
                  <a:gd name="T22" fmla="*/ 0 w 16"/>
                  <a:gd name="T23" fmla="*/ 0 h 43"/>
                  <a:gd name="T24" fmla="*/ 0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49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0 w 24"/>
                  <a:gd name="T1" fmla="*/ 0 h 37"/>
                  <a:gd name="T2" fmla="*/ 0 w 24"/>
                  <a:gd name="T3" fmla="*/ 0 h 37"/>
                  <a:gd name="T4" fmla="*/ 0 w 24"/>
                  <a:gd name="T5" fmla="*/ 0 h 37"/>
                  <a:gd name="T6" fmla="*/ 0 w 24"/>
                  <a:gd name="T7" fmla="*/ 0 h 37"/>
                  <a:gd name="T8" fmla="*/ 0 w 24"/>
                  <a:gd name="T9" fmla="*/ 0 h 37"/>
                  <a:gd name="T10" fmla="*/ 0 w 24"/>
                  <a:gd name="T11" fmla="*/ 0 h 37"/>
                  <a:gd name="T12" fmla="*/ 0 w 24"/>
                  <a:gd name="T13" fmla="*/ 0 h 37"/>
                  <a:gd name="T14" fmla="*/ 0 w 24"/>
                  <a:gd name="T15" fmla="*/ 0 h 37"/>
                  <a:gd name="T16" fmla="*/ 0 w 24"/>
                  <a:gd name="T17" fmla="*/ 0 h 37"/>
                  <a:gd name="T18" fmla="*/ 0 w 24"/>
                  <a:gd name="T19" fmla="*/ 0 h 37"/>
                  <a:gd name="T20" fmla="*/ 0 w 24"/>
                  <a:gd name="T21" fmla="*/ 0 h 37"/>
                  <a:gd name="T22" fmla="*/ 0 w 24"/>
                  <a:gd name="T23" fmla="*/ 0 h 37"/>
                  <a:gd name="T24" fmla="*/ 0 w 24"/>
                  <a:gd name="T25" fmla="*/ 0 h 37"/>
                  <a:gd name="T26" fmla="*/ 0 w 24"/>
                  <a:gd name="T27" fmla="*/ 0 h 37"/>
                  <a:gd name="T28" fmla="*/ 0 w 24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50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0 w 34"/>
                  <a:gd name="T1" fmla="*/ 0 h 55"/>
                  <a:gd name="T2" fmla="*/ 0 w 34"/>
                  <a:gd name="T3" fmla="*/ 0 h 55"/>
                  <a:gd name="T4" fmla="*/ 0 w 34"/>
                  <a:gd name="T5" fmla="*/ 0 h 55"/>
                  <a:gd name="T6" fmla="*/ 0 w 34"/>
                  <a:gd name="T7" fmla="*/ 0 h 55"/>
                  <a:gd name="T8" fmla="*/ 0 w 34"/>
                  <a:gd name="T9" fmla="*/ 0 h 55"/>
                  <a:gd name="T10" fmla="*/ 0 w 34"/>
                  <a:gd name="T11" fmla="*/ 0 h 55"/>
                  <a:gd name="T12" fmla="*/ 0 w 34"/>
                  <a:gd name="T13" fmla="*/ 1 h 55"/>
                  <a:gd name="T14" fmla="*/ 0 w 34"/>
                  <a:gd name="T15" fmla="*/ 1 h 55"/>
                  <a:gd name="T16" fmla="*/ 0 w 34"/>
                  <a:gd name="T17" fmla="*/ 1 h 55"/>
                  <a:gd name="T18" fmla="*/ 0 w 34"/>
                  <a:gd name="T19" fmla="*/ 1 h 55"/>
                  <a:gd name="T20" fmla="*/ 0 w 34"/>
                  <a:gd name="T21" fmla="*/ 1 h 55"/>
                  <a:gd name="T22" fmla="*/ 0 w 34"/>
                  <a:gd name="T23" fmla="*/ 0 h 55"/>
                  <a:gd name="T24" fmla="*/ 0 w 34"/>
                  <a:gd name="T25" fmla="*/ 0 h 55"/>
                  <a:gd name="T26" fmla="*/ 0 w 34"/>
                  <a:gd name="T27" fmla="*/ 0 h 55"/>
                  <a:gd name="T28" fmla="*/ 0 w 34"/>
                  <a:gd name="T29" fmla="*/ 0 h 55"/>
                  <a:gd name="T30" fmla="*/ 0 w 34"/>
                  <a:gd name="T31" fmla="*/ 0 h 55"/>
                  <a:gd name="T32" fmla="*/ 0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51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0 w 33"/>
                  <a:gd name="T3" fmla="*/ 0 h 12"/>
                  <a:gd name="T4" fmla="*/ 0 w 33"/>
                  <a:gd name="T5" fmla="*/ 0 h 12"/>
                  <a:gd name="T6" fmla="*/ 0 w 33"/>
                  <a:gd name="T7" fmla="*/ 0 h 12"/>
                  <a:gd name="T8" fmla="*/ 0 w 33"/>
                  <a:gd name="T9" fmla="*/ 0 h 12"/>
                  <a:gd name="T10" fmla="*/ 0 w 33"/>
                  <a:gd name="T11" fmla="*/ 0 h 12"/>
                  <a:gd name="T12" fmla="*/ 0 w 33"/>
                  <a:gd name="T13" fmla="*/ 0 h 12"/>
                  <a:gd name="T14" fmla="*/ 0 w 33"/>
                  <a:gd name="T15" fmla="*/ 0 h 12"/>
                  <a:gd name="T16" fmla="*/ 0 w 33"/>
                  <a:gd name="T17" fmla="*/ 0 h 12"/>
                  <a:gd name="T18" fmla="*/ 0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359" name="Freeform 6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8009754" y="4749983"/>
              <a:ext cx="11982" cy="54391"/>
            </a:xfrm>
            <a:custGeom>
              <a:avLst/>
              <a:gdLst>
                <a:gd name="T0" fmla="*/ 0 w 33"/>
                <a:gd name="T1" fmla="*/ 2147483647 h 62"/>
                <a:gd name="T2" fmla="*/ 0 w 33"/>
                <a:gd name="T3" fmla="*/ 2147483647 h 62"/>
                <a:gd name="T4" fmla="*/ 0 w 33"/>
                <a:gd name="T5" fmla="*/ 2147483647 h 62"/>
                <a:gd name="T6" fmla="*/ 0 w 33"/>
                <a:gd name="T7" fmla="*/ 2147483647 h 62"/>
                <a:gd name="T8" fmla="*/ 0 w 33"/>
                <a:gd name="T9" fmla="*/ 2147483647 h 62"/>
                <a:gd name="T10" fmla="*/ 0 w 33"/>
                <a:gd name="T11" fmla="*/ 2147483647 h 62"/>
                <a:gd name="T12" fmla="*/ 2147483647 w 33"/>
                <a:gd name="T13" fmla="*/ 2147483647 h 62"/>
                <a:gd name="T14" fmla="*/ 2147483647 w 33"/>
                <a:gd name="T15" fmla="*/ 2147483647 h 62"/>
                <a:gd name="T16" fmla="*/ 2147483647 w 33"/>
                <a:gd name="T17" fmla="*/ 2147483647 h 62"/>
                <a:gd name="T18" fmla="*/ 2147483647 w 33"/>
                <a:gd name="T19" fmla="*/ 2147483647 h 62"/>
                <a:gd name="T20" fmla="*/ 2147483647 w 33"/>
                <a:gd name="T21" fmla="*/ 0 h 62"/>
                <a:gd name="T22" fmla="*/ 2147483647 w 33"/>
                <a:gd name="T23" fmla="*/ 2147483647 h 62"/>
                <a:gd name="T24" fmla="*/ 2147483647 w 33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60" name="Freeform 7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8018741" y="4836103"/>
              <a:ext cx="8987" cy="55902"/>
            </a:xfrm>
            <a:custGeom>
              <a:avLst/>
              <a:gdLst>
                <a:gd name="T0" fmla="*/ 0 w 26"/>
                <a:gd name="T1" fmla="*/ 2147483647 h 18"/>
                <a:gd name="T2" fmla="*/ 0 w 26"/>
                <a:gd name="T3" fmla="*/ 0 h 18"/>
                <a:gd name="T4" fmla="*/ 2147483647 w 26"/>
                <a:gd name="T5" fmla="*/ 0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61" name="Freeform 7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126580" y="4749983"/>
              <a:ext cx="73391" cy="123891"/>
            </a:xfrm>
            <a:custGeom>
              <a:avLst/>
              <a:gdLst>
                <a:gd name="T0" fmla="*/ 2147483647 w 180"/>
                <a:gd name="T1" fmla="*/ 2147483647 h 240"/>
                <a:gd name="T2" fmla="*/ 2147483647 w 180"/>
                <a:gd name="T3" fmla="*/ 2147483647 h 240"/>
                <a:gd name="T4" fmla="*/ 2147483647 w 180"/>
                <a:gd name="T5" fmla="*/ 2147483647 h 240"/>
                <a:gd name="T6" fmla="*/ 2147483647 w 180"/>
                <a:gd name="T7" fmla="*/ 2147483647 h 240"/>
                <a:gd name="T8" fmla="*/ 2147483647 w 180"/>
                <a:gd name="T9" fmla="*/ 2147483647 h 240"/>
                <a:gd name="T10" fmla="*/ 2147483647 w 180"/>
                <a:gd name="T11" fmla="*/ 2147483647 h 240"/>
                <a:gd name="T12" fmla="*/ 2147483647 w 180"/>
                <a:gd name="T13" fmla="*/ 2147483647 h 240"/>
                <a:gd name="T14" fmla="*/ 2147483647 w 180"/>
                <a:gd name="T15" fmla="*/ 2147483647 h 240"/>
                <a:gd name="T16" fmla="*/ 2147483647 w 180"/>
                <a:gd name="T17" fmla="*/ 2147483647 h 240"/>
                <a:gd name="T18" fmla="*/ 2147483647 w 180"/>
                <a:gd name="T19" fmla="*/ 2147483647 h 240"/>
                <a:gd name="T20" fmla="*/ 2147483647 w 180"/>
                <a:gd name="T21" fmla="*/ 2147483647 h 240"/>
                <a:gd name="T22" fmla="*/ 2147483647 w 180"/>
                <a:gd name="T23" fmla="*/ 2147483647 h 240"/>
                <a:gd name="T24" fmla="*/ 2147483647 w 180"/>
                <a:gd name="T25" fmla="*/ 2147483647 h 240"/>
                <a:gd name="T26" fmla="*/ 2147483647 w 180"/>
                <a:gd name="T27" fmla="*/ 2147483647 h 240"/>
                <a:gd name="T28" fmla="*/ 2147483647 w 180"/>
                <a:gd name="T29" fmla="*/ 2147483647 h 240"/>
                <a:gd name="T30" fmla="*/ 2147483647 w 180"/>
                <a:gd name="T31" fmla="*/ 2147483647 h 240"/>
                <a:gd name="T32" fmla="*/ 2147483647 w 180"/>
                <a:gd name="T33" fmla="*/ 2147483647 h 240"/>
                <a:gd name="T34" fmla="*/ 2147483647 w 180"/>
                <a:gd name="T35" fmla="*/ 2147483647 h 240"/>
                <a:gd name="T36" fmla="*/ 2147483647 w 180"/>
                <a:gd name="T37" fmla="*/ 2147483647 h 240"/>
                <a:gd name="T38" fmla="*/ 2147483647 w 180"/>
                <a:gd name="T39" fmla="*/ 2147483647 h 240"/>
                <a:gd name="T40" fmla="*/ 2147483647 w 180"/>
                <a:gd name="T41" fmla="*/ 2147483647 h 240"/>
                <a:gd name="T42" fmla="*/ 2147483647 w 180"/>
                <a:gd name="T43" fmla="*/ 2147483647 h 240"/>
                <a:gd name="T44" fmla="*/ 2147483647 w 180"/>
                <a:gd name="T45" fmla="*/ 2147483647 h 240"/>
                <a:gd name="T46" fmla="*/ 2147483647 w 180"/>
                <a:gd name="T47" fmla="*/ 2147483647 h 240"/>
                <a:gd name="T48" fmla="*/ 2147483647 w 180"/>
                <a:gd name="T49" fmla="*/ 2147483647 h 240"/>
                <a:gd name="T50" fmla="*/ 2147483647 w 180"/>
                <a:gd name="T51" fmla="*/ 2147483647 h 240"/>
                <a:gd name="T52" fmla="*/ 2147483647 w 180"/>
                <a:gd name="T53" fmla="*/ 2147483647 h 240"/>
                <a:gd name="T54" fmla="*/ 2147483647 w 180"/>
                <a:gd name="T55" fmla="*/ 2147483647 h 240"/>
                <a:gd name="T56" fmla="*/ 0 w 180"/>
                <a:gd name="T57" fmla="*/ 2147483647 h 240"/>
                <a:gd name="T58" fmla="*/ 0 w 180"/>
                <a:gd name="T59" fmla="*/ 2147483647 h 240"/>
                <a:gd name="T60" fmla="*/ 0 w 180"/>
                <a:gd name="T61" fmla="*/ 2147483647 h 240"/>
                <a:gd name="T62" fmla="*/ 0 w 180"/>
                <a:gd name="T63" fmla="*/ 2147483647 h 240"/>
                <a:gd name="T64" fmla="*/ 0 w 180"/>
                <a:gd name="T65" fmla="*/ 0 h 240"/>
                <a:gd name="T66" fmla="*/ 2147483647 w 180"/>
                <a:gd name="T67" fmla="*/ 2147483647 h 240"/>
                <a:gd name="T68" fmla="*/ 2147483647 w 180"/>
                <a:gd name="T69" fmla="*/ 2147483647 h 240"/>
                <a:gd name="T70" fmla="*/ 2147483647 w 180"/>
                <a:gd name="T71" fmla="*/ 2147483647 h 240"/>
                <a:gd name="T72" fmla="*/ 2147483647 w 180"/>
                <a:gd name="T73" fmla="*/ 2147483647 h 240"/>
                <a:gd name="T74" fmla="*/ 2147483647 w 180"/>
                <a:gd name="T75" fmla="*/ 2147483647 h 240"/>
                <a:gd name="T76" fmla="*/ 2147483647 w 180"/>
                <a:gd name="T77" fmla="*/ 2147483647 h 240"/>
                <a:gd name="T78" fmla="*/ 2147483647 w 180"/>
                <a:gd name="T79" fmla="*/ 2147483647 h 240"/>
                <a:gd name="T80" fmla="*/ 2147483647 w 180"/>
                <a:gd name="T81" fmla="*/ 2147483647 h 240"/>
                <a:gd name="T82" fmla="*/ 2147483647 w 180"/>
                <a:gd name="T83" fmla="*/ 2147483647 h 240"/>
                <a:gd name="T84" fmla="*/ 2147483647 w 180"/>
                <a:gd name="T85" fmla="*/ 2147483647 h 240"/>
                <a:gd name="T86" fmla="*/ 2147483647 w 180"/>
                <a:gd name="T87" fmla="*/ 2147483647 h 240"/>
                <a:gd name="T88" fmla="*/ 2147483647 w 180"/>
                <a:gd name="T89" fmla="*/ 2147483647 h 240"/>
                <a:gd name="T90" fmla="*/ 2147483647 w 180"/>
                <a:gd name="T91" fmla="*/ 2147483647 h 240"/>
                <a:gd name="T92" fmla="*/ 2147483647 w 180"/>
                <a:gd name="T93" fmla="*/ 2147483647 h 240"/>
                <a:gd name="T94" fmla="*/ 2147483647 w 180"/>
                <a:gd name="T95" fmla="*/ 2147483647 h 240"/>
                <a:gd name="T96" fmla="*/ 2147483647 w 180"/>
                <a:gd name="T97" fmla="*/ 2147483647 h 240"/>
                <a:gd name="T98" fmla="*/ 2147483647 w 180"/>
                <a:gd name="T99" fmla="*/ 2147483647 h 240"/>
                <a:gd name="T100" fmla="*/ 2147483647 w 180"/>
                <a:gd name="T101" fmla="*/ 2147483647 h 240"/>
                <a:gd name="T102" fmla="*/ 2147483647 w 180"/>
                <a:gd name="T103" fmla="*/ 2147483647 h 240"/>
                <a:gd name="T104" fmla="*/ 2147483647 w 180"/>
                <a:gd name="T105" fmla="*/ 214748364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62" name="Freeform 7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126580" y="4724299"/>
              <a:ext cx="13480" cy="54391"/>
            </a:xfrm>
            <a:custGeom>
              <a:avLst/>
              <a:gdLst>
                <a:gd name="T0" fmla="*/ 0 w 27"/>
                <a:gd name="T1" fmla="*/ 0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2147483647 h 30"/>
                <a:gd name="T10" fmla="*/ 2147483647 w 27"/>
                <a:gd name="T11" fmla="*/ 2147483647 h 30"/>
                <a:gd name="T12" fmla="*/ 0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2147483647 w 27"/>
                <a:gd name="T23" fmla="*/ 2147483647 h 30"/>
                <a:gd name="T24" fmla="*/ 2147483647 w 27"/>
                <a:gd name="T25" fmla="*/ 2147483647 h 30"/>
                <a:gd name="T26" fmla="*/ 2147483647 w 27"/>
                <a:gd name="T27" fmla="*/ 2147483647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363" name="Group 73"/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7834515" y="5219863"/>
              <a:ext cx="432856" cy="385271"/>
              <a:chOff x="5372" y="3323"/>
              <a:chExt cx="341" cy="25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839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0 h 33"/>
                  <a:gd name="T2" fmla="*/ 0 w 53"/>
                  <a:gd name="T3" fmla="*/ 0 h 33"/>
                  <a:gd name="T4" fmla="*/ 0 w 53"/>
                  <a:gd name="T5" fmla="*/ 0 h 33"/>
                  <a:gd name="T6" fmla="*/ 0 w 53"/>
                  <a:gd name="T7" fmla="*/ 0 h 33"/>
                  <a:gd name="T8" fmla="*/ 0 w 53"/>
                  <a:gd name="T9" fmla="*/ 0 h 33"/>
                  <a:gd name="T10" fmla="*/ 0 w 53"/>
                  <a:gd name="T11" fmla="*/ 0 h 33"/>
                  <a:gd name="T12" fmla="*/ 0 w 53"/>
                  <a:gd name="T13" fmla="*/ 0 h 33"/>
                  <a:gd name="T14" fmla="*/ 0 w 53"/>
                  <a:gd name="T15" fmla="*/ 0 h 33"/>
                  <a:gd name="T16" fmla="*/ 1 w 53"/>
                  <a:gd name="T17" fmla="*/ 0 h 33"/>
                  <a:gd name="T18" fmla="*/ 1 w 53"/>
                  <a:gd name="T19" fmla="*/ 0 h 33"/>
                  <a:gd name="T20" fmla="*/ 0 w 53"/>
                  <a:gd name="T21" fmla="*/ 0 h 33"/>
                  <a:gd name="T22" fmla="*/ 0 w 53"/>
                  <a:gd name="T23" fmla="*/ 0 h 33"/>
                  <a:gd name="T24" fmla="*/ 0 w 53"/>
                  <a:gd name="T25" fmla="*/ 0 h 33"/>
                  <a:gd name="T26" fmla="*/ 0 w 53"/>
                  <a:gd name="T27" fmla="*/ 0 h 33"/>
                  <a:gd name="T28" fmla="*/ 0 w 53"/>
                  <a:gd name="T29" fmla="*/ 0 h 33"/>
                  <a:gd name="T30" fmla="*/ 0 w 53"/>
                  <a:gd name="T31" fmla="*/ 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40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0 w 631"/>
                  <a:gd name="T1" fmla="*/ 3 h 358"/>
                  <a:gd name="T2" fmla="*/ 1 w 631"/>
                  <a:gd name="T3" fmla="*/ 3 h 358"/>
                  <a:gd name="T4" fmla="*/ 1 w 631"/>
                  <a:gd name="T5" fmla="*/ 3 h 358"/>
                  <a:gd name="T6" fmla="*/ 1 w 631"/>
                  <a:gd name="T7" fmla="*/ 3 h 358"/>
                  <a:gd name="T8" fmla="*/ 1 w 631"/>
                  <a:gd name="T9" fmla="*/ 3 h 358"/>
                  <a:gd name="T10" fmla="*/ 1 w 631"/>
                  <a:gd name="T11" fmla="*/ 3 h 358"/>
                  <a:gd name="T12" fmla="*/ 1 w 631"/>
                  <a:gd name="T13" fmla="*/ 3 h 358"/>
                  <a:gd name="T14" fmla="*/ 2 w 631"/>
                  <a:gd name="T15" fmla="*/ 3 h 358"/>
                  <a:gd name="T16" fmla="*/ 2 w 631"/>
                  <a:gd name="T17" fmla="*/ 2 h 358"/>
                  <a:gd name="T18" fmla="*/ 2 w 631"/>
                  <a:gd name="T19" fmla="*/ 2 h 358"/>
                  <a:gd name="T20" fmla="*/ 3 w 631"/>
                  <a:gd name="T21" fmla="*/ 2 h 358"/>
                  <a:gd name="T22" fmla="*/ 4 w 631"/>
                  <a:gd name="T23" fmla="*/ 2 h 358"/>
                  <a:gd name="T24" fmla="*/ 4 w 631"/>
                  <a:gd name="T25" fmla="*/ 2 h 358"/>
                  <a:gd name="T26" fmla="*/ 4 w 631"/>
                  <a:gd name="T27" fmla="*/ 2 h 358"/>
                  <a:gd name="T28" fmla="*/ 4 w 631"/>
                  <a:gd name="T29" fmla="*/ 2 h 358"/>
                  <a:gd name="T30" fmla="*/ 4 w 631"/>
                  <a:gd name="T31" fmla="*/ 1 h 358"/>
                  <a:gd name="T32" fmla="*/ 5 w 631"/>
                  <a:gd name="T33" fmla="*/ 1 h 358"/>
                  <a:gd name="T34" fmla="*/ 5 w 631"/>
                  <a:gd name="T35" fmla="*/ 1 h 358"/>
                  <a:gd name="T36" fmla="*/ 5 w 631"/>
                  <a:gd name="T37" fmla="*/ 1 h 358"/>
                  <a:gd name="T38" fmla="*/ 6 w 631"/>
                  <a:gd name="T39" fmla="*/ 0 h 358"/>
                  <a:gd name="T40" fmla="*/ 6 w 631"/>
                  <a:gd name="T41" fmla="*/ 0 h 358"/>
                  <a:gd name="T42" fmla="*/ 6 w 631"/>
                  <a:gd name="T43" fmla="*/ 0 h 358"/>
                  <a:gd name="T44" fmla="*/ 6 w 631"/>
                  <a:gd name="T45" fmla="*/ 0 h 358"/>
                  <a:gd name="T46" fmla="*/ 6 w 631"/>
                  <a:gd name="T47" fmla="*/ 0 h 358"/>
                  <a:gd name="T48" fmla="*/ 6 w 631"/>
                  <a:gd name="T49" fmla="*/ 1 h 358"/>
                  <a:gd name="T50" fmla="*/ 6 w 631"/>
                  <a:gd name="T51" fmla="*/ 1 h 358"/>
                  <a:gd name="T52" fmla="*/ 6 w 631"/>
                  <a:gd name="T53" fmla="*/ 1 h 358"/>
                  <a:gd name="T54" fmla="*/ 5 w 631"/>
                  <a:gd name="T55" fmla="*/ 2 h 358"/>
                  <a:gd name="T56" fmla="*/ 5 w 631"/>
                  <a:gd name="T57" fmla="*/ 2 h 358"/>
                  <a:gd name="T58" fmla="*/ 4 w 631"/>
                  <a:gd name="T59" fmla="*/ 2 h 358"/>
                  <a:gd name="T60" fmla="*/ 4 w 631"/>
                  <a:gd name="T61" fmla="*/ 2 h 358"/>
                  <a:gd name="T62" fmla="*/ 4 w 631"/>
                  <a:gd name="T63" fmla="*/ 2 h 358"/>
                  <a:gd name="T64" fmla="*/ 4 w 631"/>
                  <a:gd name="T65" fmla="*/ 2 h 358"/>
                  <a:gd name="T66" fmla="*/ 4 w 631"/>
                  <a:gd name="T67" fmla="*/ 3 h 358"/>
                  <a:gd name="T68" fmla="*/ 4 w 631"/>
                  <a:gd name="T69" fmla="*/ 3 h 358"/>
                  <a:gd name="T70" fmla="*/ 4 w 631"/>
                  <a:gd name="T71" fmla="*/ 2 h 358"/>
                  <a:gd name="T72" fmla="*/ 3 w 631"/>
                  <a:gd name="T73" fmla="*/ 3 h 358"/>
                  <a:gd name="T74" fmla="*/ 3 w 631"/>
                  <a:gd name="T75" fmla="*/ 3 h 358"/>
                  <a:gd name="T76" fmla="*/ 2 w 631"/>
                  <a:gd name="T77" fmla="*/ 4 h 358"/>
                  <a:gd name="T78" fmla="*/ 2 w 631"/>
                  <a:gd name="T79" fmla="*/ 4 h 358"/>
                  <a:gd name="T80" fmla="*/ 1 w 631"/>
                  <a:gd name="T81" fmla="*/ 4 h 358"/>
                  <a:gd name="T82" fmla="*/ 1 w 631"/>
                  <a:gd name="T83" fmla="*/ 4 h 358"/>
                  <a:gd name="T84" fmla="*/ 1 w 631"/>
                  <a:gd name="T85" fmla="*/ 4 h 358"/>
                  <a:gd name="T86" fmla="*/ 0 w 631"/>
                  <a:gd name="T87" fmla="*/ 4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41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1 w 359"/>
                  <a:gd name="T1" fmla="*/ 3 h 431"/>
                  <a:gd name="T2" fmla="*/ 1 w 359"/>
                  <a:gd name="T3" fmla="*/ 3 h 431"/>
                  <a:gd name="T4" fmla="*/ 2 w 359"/>
                  <a:gd name="T5" fmla="*/ 2 h 431"/>
                  <a:gd name="T6" fmla="*/ 2 w 359"/>
                  <a:gd name="T7" fmla="*/ 2 h 431"/>
                  <a:gd name="T8" fmla="*/ 2 w 359"/>
                  <a:gd name="T9" fmla="*/ 2 h 431"/>
                  <a:gd name="T10" fmla="*/ 2 w 359"/>
                  <a:gd name="T11" fmla="*/ 2 h 431"/>
                  <a:gd name="T12" fmla="*/ 2 w 359"/>
                  <a:gd name="T13" fmla="*/ 1 h 431"/>
                  <a:gd name="T14" fmla="*/ 2 w 359"/>
                  <a:gd name="T15" fmla="*/ 1 h 431"/>
                  <a:gd name="T16" fmla="*/ 2 w 359"/>
                  <a:gd name="T17" fmla="*/ 0 h 431"/>
                  <a:gd name="T18" fmla="*/ 2 w 359"/>
                  <a:gd name="T19" fmla="*/ 0 h 431"/>
                  <a:gd name="T20" fmla="*/ 2 w 359"/>
                  <a:gd name="T21" fmla="*/ 0 h 431"/>
                  <a:gd name="T22" fmla="*/ 2 w 359"/>
                  <a:gd name="T23" fmla="*/ 0 h 431"/>
                  <a:gd name="T24" fmla="*/ 3 w 359"/>
                  <a:gd name="T25" fmla="*/ 1 h 431"/>
                  <a:gd name="T26" fmla="*/ 3 w 359"/>
                  <a:gd name="T27" fmla="*/ 1 h 431"/>
                  <a:gd name="T28" fmla="*/ 3 w 359"/>
                  <a:gd name="T29" fmla="*/ 1 h 431"/>
                  <a:gd name="T30" fmla="*/ 3 w 359"/>
                  <a:gd name="T31" fmla="*/ 1 h 431"/>
                  <a:gd name="T32" fmla="*/ 2 w 359"/>
                  <a:gd name="T33" fmla="*/ 1 h 431"/>
                  <a:gd name="T34" fmla="*/ 2 w 359"/>
                  <a:gd name="T35" fmla="*/ 2 h 431"/>
                  <a:gd name="T36" fmla="*/ 2 w 359"/>
                  <a:gd name="T37" fmla="*/ 2 h 431"/>
                  <a:gd name="T38" fmla="*/ 2 w 359"/>
                  <a:gd name="T39" fmla="*/ 2 h 431"/>
                  <a:gd name="T40" fmla="*/ 3 w 359"/>
                  <a:gd name="T41" fmla="*/ 2 h 431"/>
                  <a:gd name="T42" fmla="*/ 3 w 359"/>
                  <a:gd name="T43" fmla="*/ 2 h 431"/>
                  <a:gd name="T44" fmla="*/ 3 w 359"/>
                  <a:gd name="T45" fmla="*/ 2 h 431"/>
                  <a:gd name="T46" fmla="*/ 3 w 359"/>
                  <a:gd name="T47" fmla="*/ 2 h 431"/>
                  <a:gd name="T48" fmla="*/ 3 w 359"/>
                  <a:gd name="T49" fmla="*/ 2 h 431"/>
                  <a:gd name="T50" fmla="*/ 3 w 359"/>
                  <a:gd name="T51" fmla="*/ 3 h 431"/>
                  <a:gd name="T52" fmla="*/ 3 w 359"/>
                  <a:gd name="T53" fmla="*/ 3 h 431"/>
                  <a:gd name="T54" fmla="*/ 4 w 359"/>
                  <a:gd name="T55" fmla="*/ 2 h 431"/>
                  <a:gd name="T56" fmla="*/ 4 w 359"/>
                  <a:gd name="T57" fmla="*/ 2 h 431"/>
                  <a:gd name="T58" fmla="*/ 4 w 359"/>
                  <a:gd name="T59" fmla="*/ 2 h 431"/>
                  <a:gd name="T60" fmla="*/ 4 w 359"/>
                  <a:gd name="T61" fmla="*/ 3 h 431"/>
                  <a:gd name="T62" fmla="*/ 4 w 359"/>
                  <a:gd name="T63" fmla="*/ 3 h 431"/>
                  <a:gd name="T64" fmla="*/ 3 w 359"/>
                  <a:gd name="T65" fmla="*/ 3 h 431"/>
                  <a:gd name="T66" fmla="*/ 3 w 359"/>
                  <a:gd name="T67" fmla="*/ 3 h 431"/>
                  <a:gd name="T68" fmla="*/ 2 w 359"/>
                  <a:gd name="T69" fmla="*/ 3 h 431"/>
                  <a:gd name="T70" fmla="*/ 2 w 359"/>
                  <a:gd name="T71" fmla="*/ 4 h 431"/>
                  <a:gd name="T72" fmla="*/ 2 w 359"/>
                  <a:gd name="T73" fmla="*/ 4 h 431"/>
                  <a:gd name="T74" fmla="*/ 2 w 359"/>
                  <a:gd name="T75" fmla="*/ 4 h 431"/>
                  <a:gd name="T76" fmla="*/ 1 w 359"/>
                  <a:gd name="T77" fmla="*/ 5 h 431"/>
                  <a:gd name="T78" fmla="*/ 1 w 359"/>
                  <a:gd name="T79" fmla="*/ 5 h 431"/>
                  <a:gd name="T80" fmla="*/ 0 w 359"/>
                  <a:gd name="T81" fmla="*/ 5 h 431"/>
                  <a:gd name="T82" fmla="*/ 0 w 359"/>
                  <a:gd name="T83" fmla="*/ 5 h 431"/>
                  <a:gd name="T84" fmla="*/ 0 w 359"/>
                  <a:gd name="T85" fmla="*/ 5 h 431"/>
                  <a:gd name="T86" fmla="*/ 0 w 359"/>
                  <a:gd name="T87" fmla="*/ 5 h 431"/>
                  <a:gd name="T88" fmla="*/ 0 w 359"/>
                  <a:gd name="T89" fmla="*/ 5 h 431"/>
                  <a:gd name="T90" fmla="*/ 1 w 359"/>
                  <a:gd name="T91" fmla="*/ 4 h 431"/>
                  <a:gd name="T92" fmla="*/ 1 w 359"/>
                  <a:gd name="T93" fmla="*/ 4 h 431"/>
                  <a:gd name="T94" fmla="*/ 1 w 359"/>
                  <a:gd name="T95" fmla="*/ 4 h 431"/>
                  <a:gd name="T96" fmla="*/ 1 w 359"/>
                  <a:gd name="T97" fmla="*/ 4 h 431"/>
                  <a:gd name="T98" fmla="*/ 1 w 359"/>
                  <a:gd name="T99" fmla="*/ 4 h 431"/>
                  <a:gd name="T100" fmla="*/ 0 w 359"/>
                  <a:gd name="T101" fmla="*/ 4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364" name="Freeform 7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497516" y="3941669"/>
              <a:ext cx="8987" cy="54391"/>
            </a:xfrm>
            <a:custGeom>
              <a:avLst/>
              <a:gdLst>
                <a:gd name="T0" fmla="*/ 0 w 21"/>
                <a:gd name="T1" fmla="*/ 2147483647 h 62"/>
                <a:gd name="T2" fmla="*/ 2147483647 w 21"/>
                <a:gd name="T3" fmla="*/ 2147483647 h 62"/>
                <a:gd name="T4" fmla="*/ 2147483647 w 21"/>
                <a:gd name="T5" fmla="*/ 2147483647 h 62"/>
                <a:gd name="T6" fmla="*/ 2147483647 w 21"/>
                <a:gd name="T7" fmla="*/ 2147483647 h 62"/>
                <a:gd name="T8" fmla="*/ 2147483647 w 21"/>
                <a:gd name="T9" fmla="*/ 2147483647 h 62"/>
                <a:gd name="T10" fmla="*/ 2147483647 w 21"/>
                <a:gd name="T11" fmla="*/ 2147483647 h 62"/>
                <a:gd name="T12" fmla="*/ 2147483647 w 21"/>
                <a:gd name="T13" fmla="*/ 0 h 62"/>
                <a:gd name="T14" fmla="*/ 2147483647 w 21"/>
                <a:gd name="T15" fmla="*/ 2147483647 h 62"/>
                <a:gd name="T16" fmla="*/ 2147483647 w 21"/>
                <a:gd name="T17" fmla="*/ 2147483647 h 62"/>
                <a:gd name="T18" fmla="*/ 2147483647 w 21"/>
                <a:gd name="T19" fmla="*/ 2147483647 h 62"/>
                <a:gd name="T20" fmla="*/ 2147483647 w 21"/>
                <a:gd name="T21" fmla="*/ 2147483647 h 62"/>
                <a:gd name="T22" fmla="*/ 2147483647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65" name="Freeform 7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183496" y="4799842"/>
              <a:ext cx="13480" cy="54391"/>
            </a:xfrm>
            <a:custGeom>
              <a:avLst/>
              <a:gdLst>
                <a:gd name="T0" fmla="*/ 0 w 33"/>
                <a:gd name="T1" fmla="*/ 0 h 24"/>
                <a:gd name="T2" fmla="*/ 2147483647 w 33"/>
                <a:gd name="T3" fmla="*/ 2147483647 h 24"/>
                <a:gd name="T4" fmla="*/ 2147483647 w 33"/>
                <a:gd name="T5" fmla="*/ 2147483647 h 24"/>
                <a:gd name="T6" fmla="*/ 2147483647 w 33"/>
                <a:gd name="T7" fmla="*/ 2147483647 h 24"/>
                <a:gd name="T8" fmla="*/ 2147483647 w 33"/>
                <a:gd name="T9" fmla="*/ 2147483647 h 24"/>
                <a:gd name="T10" fmla="*/ 2147483647 w 33"/>
                <a:gd name="T11" fmla="*/ 2147483647 h 24"/>
                <a:gd name="T12" fmla="*/ 2147483647 w 33"/>
                <a:gd name="T13" fmla="*/ 2147483647 h 24"/>
                <a:gd name="T14" fmla="*/ 2147483647 w 33"/>
                <a:gd name="T15" fmla="*/ 0 h 24"/>
                <a:gd name="T16" fmla="*/ 2147483647 w 33"/>
                <a:gd name="T17" fmla="*/ 0 h 24"/>
                <a:gd name="T18" fmla="*/ 2147483647 w 33"/>
                <a:gd name="T19" fmla="*/ 0 h 24"/>
                <a:gd name="T20" fmla="*/ 214748364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66" name="Freeform 7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204465" y="4808907"/>
              <a:ext cx="16476" cy="55902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0 h 25"/>
                <a:gd name="T8" fmla="*/ 2147483647 w 33"/>
                <a:gd name="T9" fmla="*/ 0 h 25"/>
                <a:gd name="T10" fmla="*/ 2147483647 w 33"/>
                <a:gd name="T11" fmla="*/ 0 h 25"/>
                <a:gd name="T12" fmla="*/ 2147483647 w 33"/>
                <a:gd name="T13" fmla="*/ 0 h 25"/>
                <a:gd name="T14" fmla="*/ 0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67" name="Freeform 8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557427" y="3931093"/>
              <a:ext cx="1498" cy="52881"/>
            </a:xfrm>
            <a:custGeom>
              <a:avLst/>
              <a:gdLst>
                <a:gd name="T0" fmla="*/ 0 w 7"/>
                <a:gd name="T1" fmla="*/ 0 h 55563"/>
                <a:gd name="T2" fmla="*/ 214748364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68" name="Freeform 8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612845" y="3878213"/>
              <a:ext cx="5991" cy="54391"/>
            </a:xfrm>
            <a:custGeom>
              <a:avLst/>
              <a:gdLst>
                <a:gd name="T0" fmla="*/ 2147483647 w 16"/>
                <a:gd name="T1" fmla="*/ 0 h 25"/>
                <a:gd name="T2" fmla="*/ 2147483647 w 16"/>
                <a:gd name="T3" fmla="*/ 2147483647 h 25"/>
                <a:gd name="T4" fmla="*/ 2147483647 w 16"/>
                <a:gd name="T5" fmla="*/ 2147483647 h 25"/>
                <a:gd name="T6" fmla="*/ 2147483647 w 16"/>
                <a:gd name="T7" fmla="*/ 2147483647 h 25"/>
                <a:gd name="T8" fmla="*/ 2147483647 w 16"/>
                <a:gd name="T9" fmla="*/ 2147483647 h 25"/>
                <a:gd name="T10" fmla="*/ 2147483647 w 16"/>
                <a:gd name="T11" fmla="*/ 2147483647 h 25"/>
                <a:gd name="T12" fmla="*/ 2147483647 w 16"/>
                <a:gd name="T13" fmla="*/ 2147483647 h 25"/>
                <a:gd name="T14" fmla="*/ 2147483647 w 16"/>
                <a:gd name="T15" fmla="*/ 2147483647 h 25"/>
                <a:gd name="T16" fmla="*/ 0 w 16"/>
                <a:gd name="T17" fmla="*/ 2147483647 h 25"/>
                <a:gd name="T18" fmla="*/ 2147483647 w 16"/>
                <a:gd name="T19" fmla="*/ 2147483647 h 25"/>
                <a:gd name="T20" fmla="*/ 2147483647 w 16"/>
                <a:gd name="T21" fmla="*/ 2147483647 h 25"/>
                <a:gd name="T22" fmla="*/ 2147483647 w 16"/>
                <a:gd name="T23" fmla="*/ 2147483647 h 25"/>
                <a:gd name="T24" fmla="*/ 2147483647 w 16"/>
                <a:gd name="T25" fmla="*/ 2147483647 h 25"/>
                <a:gd name="T26" fmla="*/ 2147483647 w 16"/>
                <a:gd name="T27" fmla="*/ 2147483647 h 25"/>
                <a:gd name="T28" fmla="*/ 2147483647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69" name="Freeform 8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719186" y="3772452"/>
              <a:ext cx="4494" cy="54391"/>
            </a:xfrm>
            <a:custGeom>
              <a:avLst/>
              <a:gdLst>
                <a:gd name="T0" fmla="*/ 0 w 14"/>
                <a:gd name="T1" fmla="*/ 0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70" name="Freeform 8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862972" y="4437234"/>
              <a:ext cx="25463" cy="55902"/>
            </a:xfrm>
            <a:custGeom>
              <a:avLst/>
              <a:gdLst>
                <a:gd name="T0" fmla="*/ 0 w 67"/>
                <a:gd name="T1" fmla="*/ 0 h 74"/>
                <a:gd name="T2" fmla="*/ 2147483647 w 67"/>
                <a:gd name="T3" fmla="*/ 2147483647 h 74"/>
                <a:gd name="T4" fmla="*/ 2147483647 w 67"/>
                <a:gd name="T5" fmla="*/ 2147483647 h 74"/>
                <a:gd name="T6" fmla="*/ 2147483647 w 67"/>
                <a:gd name="T7" fmla="*/ 2147483647 h 74"/>
                <a:gd name="T8" fmla="*/ 2147483647 w 67"/>
                <a:gd name="T9" fmla="*/ 2147483647 h 74"/>
                <a:gd name="T10" fmla="*/ 2147483647 w 67"/>
                <a:gd name="T11" fmla="*/ 2147483647 h 74"/>
                <a:gd name="T12" fmla="*/ 2147483647 w 67"/>
                <a:gd name="T13" fmla="*/ 2147483647 h 74"/>
                <a:gd name="T14" fmla="*/ 2147483647 w 67"/>
                <a:gd name="T15" fmla="*/ 2147483647 h 74"/>
                <a:gd name="T16" fmla="*/ 2147483647 w 67"/>
                <a:gd name="T17" fmla="*/ 2147483647 h 74"/>
                <a:gd name="T18" fmla="*/ 2147483647 w 67"/>
                <a:gd name="T19" fmla="*/ 2147483647 h 74"/>
                <a:gd name="T20" fmla="*/ 2147483647 w 67"/>
                <a:gd name="T21" fmla="*/ 2147483647 h 74"/>
                <a:gd name="T22" fmla="*/ 2147483647 w 67"/>
                <a:gd name="T23" fmla="*/ 2147483647 h 74"/>
                <a:gd name="T24" fmla="*/ 2147483647 w 67"/>
                <a:gd name="T25" fmla="*/ 2147483647 h 74"/>
                <a:gd name="T26" fmla="*/ 2147483647 w 67"/>
                <a:gd name="T27" fmla="*/ 2147483647 h 74"/>
                <a:gd name="T28" fmla="*/ 2147483647 w 67"/>
                <a:gd name="T29" fmla="*/ 2147483647 h 74"/>
                <a:gd name="T30" fmla="*/ 2147483647 w 67"/>
                <a:gd name="T31" fmla="*/ 2147483647 h 74"/>
                <a:gd name="T32" fmla="*/ 2147483647 w 67"/>
                <a:gd name="T33" fmla="*/ 2147483647 h 74"/>
                <a:gd name="T34" fmla="*/ 2147483647 w 67"/>
                <a:gd name="T35" fmla="*/ 2147483647 h 74"/>
                <a:gd name="T36" fmla="*/ 2147483647 w 67"/>
                <a:gd name="T37" fmla="*/ 0 h 74"/>
                <a:gd name="T38" fmla="*/ 2147483647 w 67"/>
                <a:gd name="T39" fmla="*/ 0 h 74"/>
                <a:gd name="T40" fmla="*/ 2147483647 w 67"/>
                <a:gd name="T41" fmla="*/ 0 h 74"/>
                <a:gd name="T42" fmla="*/ 2147483647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71" name="Freeform 8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922883" y="4450831"/>
              <a:ext cx="11982" cy="54391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2147483647 h 38"/>
                <a:gd name="T8" fmla="*/ 2147483647 w 34"/>
                <a:gd name="T9" fmla="*/ 2147483647 h 38"/>
                <a:gd name="T10" fmla="*/ 2147483647 w 34"/>
                <a:gd name="T11" fmla="*/ 2147483647 h 38"/>
                <a:gd name="T12" fmla="*/ 2147483647 w 34"/>
                <a:gd name="T13" fmla="*/ 2147483647 h 38"/>
                <a:gd name="T14" fmla="*/ 2147483647 w 34"/>
                <a:gd name="T15" fmla="*/ 2147483647 h 38"/>
                <a:gd name="T16" fmla="*/ 2147483647 w 34"/>
                <a:gd name="T17" fmla="*/ 2147483647 h 38"/>
                <a:gd name="T18" fmla="*/ 2147483647 w 34"/>
                <a:gd name="T19" fmla="*/ 2147483647 h 38"/>
                <a:gd name="T20" fmla="*/ 2147483647 w 34"/>
                <a:gd name="T21" fmla="*/ 2147483647 h 38"/>
                <a:gd name="T22" fmla="*/ 2147483647 w 34"/>
                <a:gd name="T23" fmla="*/ 2147483647 h 38"/>
                <a:gd name="T24" fmla="*/ 2147483647 w 34"/>
                <a:gd name="T25" fmla="*/ 2147483647 h 38"/>
                <a:gd name="T26" fmla="*/ 2147483647 w 34"/>
                <a:gd name="T27" fmla="*/ 2147483647 h 38"/>
                <a:gd name="T28" fmla="*/ 2147483647 w 34"/>
                <a:gd name="T29" fmla="*/ 2147483647 h 38"/>
                <a:gd name="T30" fmla="*/ 2147483647 w 34"/>
                <a:gd name="T31" fmla="*/ 2147483647 h 38"/>
                <a:gd name="T32" fmla="*/ 2147483647 w 34"/>
                <a:gd name="T33" fmla="*/ 2147483647 h 38"/>
                <a:gd name="T34" fmla="*/ 2147483647 w 34"/>
                <a:gd name="T35" fmla="*/ 2147483647 h 38"/>
                <a:gd name="T36" fmla="*/ 2147483647 w 34"/>
                <a:gd name="T37" fmla="*/ 2147483647 h 38"/>
                <a:gd name="T38" fmla="*/ 2147483647 w 34"/>
                <a:gd name="T39" fmla="*/ 2147483647 h 38"/>
                <a:gd name="T40" fmla="*/ 2147483647 w 34"/>
                <a:gd name="T41" fmla="*/ 0 h 38"/>
                <a:gd name="T42" fmla="*/ 2147483647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72" name="Freeform 8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788084" y="4237799"/>
              <a:ext cx="23964" cy="52880"/>
            </a:xfrm>
            <a:custGeom>
              <a:avLst/>
              <a:gdLst>
                <a:gd name="T0" fmla="*/ 2147483647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2147483647 w 53"/>
                <a:gd name="T9" fmla="*/ 0 h 23"/>
                <a:gd name="T10" fmla="*/ 2147483647 w 53"/>
                <a:gd name="T11" fmla="*/ 0 h 23"/>
                <a:gd name="T12" fmla="*/ 2147483647 w 53"/>
                <a:gd name="T13" fmla="*/ 2147483647 h 23"/>
                <a:gd name="T14" fmla="*/ 2147483647 w 53"/>
                <a:gd name="T15" fmla="*/ 2147483647 h 23"/>
                <a:gd name="T16" fmla="*/ 2147483647 w 53"/>
                <a:gd name="T17" fmla="*/ 2147483647 h 23"/>
                <a:gd name="T18" fmla="*/ 0 w 53"/>
                <a:gd name="T19" fmla="*/ 2147483647 h 23"/>
                <a:gd name="T20" fmla="*/ 2147483647 w 53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73" name="Freeform 8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734164" y="4213625"/>
              <a:ext cx="10485" cy="54391"/>
            </a:xfrm>
            <a:custGeom>
              <a:avLst/>
              <a:gdLst>
                <a:gd name="T0" fmla="*/ 0 w 26"/>
                <a:gd name="T1" fmla="*/ 0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74" name="Freeform 87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922883" y="4529396"/>
              <a:ext cx="29955" cy="54391"/>
            </a:xfrm>
            <a:custGeom>
              <a:avLst/>
              <a:gdLst>
                <a:gd name="T0" fmla="*/ 0 w 73"/>
                <a:gd name="T1" fmla="*/ 0 h 57150"/>
                <a:gd name="T2" fmla="*/ 2147483647 w 73"/>
                <a:gd name="T3" fmla="*/ 0 h 57150"/>
                <a:gd name="T4" fmla="*/ 2147483647 w 73"/>
                <a:gd name="T5" fmla="*/ 0 h 57150"/>
                <a:gd name="T6" fmla="*/ 2147483647 w 73"/>
                <a:gd name="T7" fmla="*/ 0 h 57150"/>
                <a:gd name="T8" fmla="*/ 2147483647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75" name="Freeform 88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880946" y="4518821"/>
              <a:ext cx="20969" cy="54391"/>
            </a:xfrm>
            <a:custGeom>
              <a:avLst/>
              <a:gdLst>
                <a:gd name="T0" fmla="*/ 0 w 53"/>
                <a:gd name="T1" fmla="*/ 0 h 3"/>
                <a:gd name="T2" fmla="*/ 2147483647 w 53"/>
                <a:gd name="T3" fmla="*/ 0 h 3"/>
                <a:gd name="T4" fmla="*/ 2147483647 w 53"/>
                <a:gd name="T5" fmla="*/ 2147483647 h 3"/>
                <a:gd name="T6" fmla="*/ 2147483647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76" name="Line 8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912399" y="4505222"/>
              <a:ext cx="19471" cy="604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377" name="Freeform 90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7931870" y="4511266"/>
              <a:ext cx="1498" cy="54391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147483647 h 13"/>
                <a:gd name="T4" fmla="*/ 0 w 1588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78" name="Freeform 91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888435" y="4505222"/>
              <a:ext cx="13479" cy="55903"/>
            </a:xfrm>
            <a:custGeom>
              <a:avLst/>
              <a:gdLst>
                <a:gd name="T0" fmla="*/ 0 w 26"/>
                <a:gd name="T1" fmla="*/ 0 h 58738"/>
                <a:gd name="T2" fmla="*/ 2147483647 w 26"/>
                <a:gd name="T3" fmla="*/ 0 h 58738"/>
                <a:gd name="T4" fmla="*/ 2147483647 w 26"/>
                <a:gd name="T5" fmla="*/ 0 h 587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79" name="Freeform 92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882444" y="4487092"/>
              <a:ext cx="5991" cy="57413"/>
            </a:xfrm>
            <a:custGeom>
              <a:avLst/>
              <a:gdLst>
                <a:gd name="T0" fmla="*/ 2147483647 w 20"/>
                <a:gd name="T1" fmla="*/ 0 h 25"/>
                <a:gd name="T2" fmla="*/ 0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2147483647 w 20"/>
                <a:gd name="T11" fmla="*/ 2147483647 h 25"/>
                <a:gd name="T12" fmla="*/ 2147483647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80" name="Freeform 93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958830" y="4227223"/>
              <a:ext cx="1498" cy="54391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0 h 24"/>
                <a:gd name="T4" fmla="*/ 2147483647 w 6"/>
                <a:gd name="T5" fmla="*/ 2147483647 h 24"/>
                <a:gd name="T6" fmla="*/ 0 w 6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381" name="Group 94"/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7840506" y="3914474"/>
              <a:ext cx="154270" cy="108782"/>
              <a:chOff x="5379" y="2466"/>
              <a:chExt cx="122" cy="71"/>
            </a:xfrm>
          </p:grpSpPr>
          <p:sp>
            <p:nvSpPr>
              <p:cNvPr id="3830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0 h 25"/>
                  <a:gd name="T8" fmla="*/ 0 w 19"/>
                  <a:gd name="T9" fmla="*/ 0 h 25"/>
                  <a:gd name="T10" fmla="*/ 0 w 19"/>
                  <a:gd name="T11" fmla="*/ 0 h 25"/>
                  <a:gd name="T12" fmla="*/ 0 w 19"/>
                  <a:gd name="T13" fmla="*/ 0 h 25"/>
                  <a:gd name="T14" fmla="*/ 0 w 19"/>
                  <a:gd name="T15" fmla="*/ 0 h 25"/>
                  <a:gd name="T16" fmla="*/ 0 w 19"/>
                  <a:gd name="T17" fmla="*/ 0 h 25"/>
                  <a:gd name="T18" fmla="*/ 0 w 19"/>
                  <a:gd name="T19" fmla="*/ 0 h 25"/>
                  <a:gd name="T20" fmla="*/ 0 w 19"/>
                  <a:gd name="T21" fmla="*/ 0 h 25"/>
                  <a:gd name="T22" fmla="*/ 0 w 19"/>
                  <a:gd name="T23" fmla="*/ 0 h 25"/>
                  <a:gd name="T24" fmla="*/ 0 w 19"/>
                  <a:gd name="T25" fmla="*/ 0 h 25"/>
                  <a:gd name="T26" fmla="*/ 0 w 19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31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0 h 18"/>
                  <a:gd name="T4" fmla="*/ 0 w 26"/>
                  <a:gd name="T5" fmla="*/ 0 h 18"/>
                  <a:gd name="T6" fmla="*/ 0 w 26"/>
                  <a:gd name="T7" fmla="*/ 0 h 18"/>
                  <a:gd name="T8" fmla="*/ 0 w 26"/>
                  <a:gd name="T9" fmla="*/ 0 h 18"/>
                  <a:gd name="T10" fmla="*/ 0 w 26"/>
                  <a:gd name="T11" fmla="*/ 0 h 18"/>
                  <a:gd name="T12" fmla="*/ 0 w 26"/>
                  <a:gd name="T13" fmla="*/ 0 h 18"/>
                  <a:gd name="T14" fmla="*/ 0 w 26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32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33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0 h 24"/>
                  <a:gd name="T4" fmla="*/ 0 w 26"/>
                  <a:gd name="T5" fmla="*/ 0 h 24"/>
                  <a:gd name="T6" fmla="*/ 0 w 26"/>
                  <a:gd name="T7" fmla="*/ 0 h 24"/>
                  <a:gd name="T8" fmla="*/ 0 w 26"/>
                  <a:gd name="T9" fmla="*/ 0 h 24"/>
                  <a:gd name="T10" fmla="*/ 0 w 26"/>
                  <a:gd name="T11" fmla="*/ 0 h 24"/>
                  <a:gd name="T12" fmla="*/ 0 w 26"/>
                  <a:gd name="T13" fmla="*/ 0 h 24"/>
                  <a:gd name="T14" fmla="*/ 0 w 26"/>
                  <a:gd name="T15" fmla="*/ 0 h 24"/>
                  <a:gd name="T16" fmla="*/ 0 w 26"/>
                  <a:gd name="T17" fmla="*/ 0 h 24"/>
                  <a:gd name="T18" fmla="*/ 0 w 2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34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0 h 6"/>
                  <a:gd name="T2" fmla="*/ 0 w 34"/>
                  <a:gd name="T3" fmla="*/ 0 h 6"/>
                  <a:gd name="T4" fmla="*/ 0 w 34"/>
                  <a:gd name="T5" fmla="*/ 0 h 6"/>
                  <a:gd name="T6" fmla="*/ 0 w 34"/>
                  <a:gd name="T7" fmla="*/ 0 h 6"/>
                  <a:gd name="T8" fmla="*/ 0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35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36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0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37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38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382" name="Freeform 10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504493" y="3783028"/>
              <a:ext cx="5991" cy="54391"/>
            </a:xfrm>
            <a:custGeom>
              <a:avLst/>
              <a:gdLst>
                <a:gd name="T0" fmla="*/ 2147483647 w 26"/>
                <a:gd name="T1" fmla="*/ 2147483647 h 111"/>
                <a:gd name="T2" fmla="*/ 2147483647 w 26"/>
                <a:gd name="T3" fmla="*/ 2147483647 h 111"/>
                <a:gd name="T4" fmla="*/ 2147483647 w 26"/>
                <a:gd name="T5" fmla="*/ 2147483647 h 111"/>
                <a:gd name="T6" fmla="*/ 2147483647 w 26"/>
                <a:gd name="T7" fmla="*/ 2147483647 h 111"/>
                <a:gd name="T8" fmla="*/ 2147483647 w 26"/>
                <a:gd name="T9" fmla="*/ 2147483647 h 111"/>
                <a:gd name="T10" fmla="*/ 0 w 26"/>
                <a:gd name="T11" fmla="*/ 2147483647 h 111"/>
                <a:gd name="T12" fmla="*/ 0 w 26"/>
                <a:gd name="T13" fmla="*/ 2147483647 h 111"/>
                <a:gd name="T14" fmla="*/ 0 w 26"/>
                <a:gd name="T15" fmla="*/ 2147483647 h 111"/>
                <a:gd name="T16" fmla="*/ 2147483647 w 26"/>
                <a:gd name="T17" fmla="*/ 2147483647 h 111"/>
                <a:gd name="T18" fmla="*/ 2147483647 w 26"/>
                <a:gd name="T19" fmla="*/ 2147483647 h 111"/>
                <a:gd name="T20" fmla="*/ 2147483647 w 26"/>
                <a:gd name="T21" fmla="*/ 2147483647 h 111"/>
                <a:gd name="T22" fmla="*/ 2147483647 w 26"/>
                <a:gd name="T23" fmla="*/ 2147483647 h 111"/>
                <a:gd name="T24" fmla="*/ 2147483647 w 26"/>
                <a:gd name="T25" fmla="*/ 2147483647 h 111"/>
                <a:gd name="T26" fmla="*/ 2147483647 w 26"/>
                <a:gd name="T27" fmla="*/ 2147483647 h 111"/>
                <a:gd name="T28" fmla="*/ 2147483647 w 26"/>
                <a:gd name="T29" fmla="*/ 0 h 111"/>
                <a:gd name="T30" fmla="*/ 2147483647 w 26"/>
                <a:gd name="T31" fmla="*/ 2147483647 h 111"/>
                <a:gd name="T32" fmla="*/ 2147483647 w 26"/>
                <a:gd name="T33" fmla="*/ 2147483647 h 111"/>
                <a:gd name="T34" fmla="*/ 2147483647 w 26"/>
                <a:gd name="T35" fmla="*/ 2147483647 h 111"/>
                <a:gd name="T36" fmla="*/ 2147483647 w 26"/>
                <a:gd name="T37" fmla="*/ 2147483647 h 111"/>
                <a:gd name="T38" fmla="*/ 2147483647 w 26"/>
                <a:gd name="T39" fmla="*/ 2147483647 h 111"/>
                <a:gd name="T40" fmla="*/ 2147483647 w 26"/>
                <a:gd name="T41" fmla="*/ 2147483647 h 111"/>
                <a:gd name="T42" fmla="*/ 2147483647 w 26"/>
                <a:gd name="T43" fmla="*/ 2147483647 h 111"/>
                <a:gd name="T44" fmla="*/ 2147483647 w 26"/>
                <a:gd name="T45" fmla="*/ 2147483647 h 111"/>
                <a:gd name="T46" fmla="*/ 2147483647 w 26"/>
                <a:gd name="T47" fmla="*/ 2147483647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83" name="Freeform 10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579341" y="5819677"/>
              <a:ext cx="50924" cy="55903"/>
            </a:xfrm>
            <a:custGeom>
              <a:avLst/>
              <a:gdLst>
                <a:gd name="T0" fmla="*/ 0 w 126"/>
                <a:gd name="T1" fmla="*/ 2147483647 h 62"/>
                <a:gd name="T2" fmla="*/ 2147483647 w 126"/>
                <a:gd name="T3" fmla="*/ 2147483647 h 62"/>
                <a:gd name="T4" fmla="*/ 2147483647 w 126"/>
                <a:gd name="T5" fmla="*/ 2147483647 h 62"/>
                <a:gd name="T6" fmla="*/ 2147483647 w 126"/>
                <a:gd name="T7" fmla="*/ 2147483647 h 62"/>
                <a:gd name="T8" fmla="*/ 2147483647 w 126"/>
                <a:gd name="T9" fmla="*/ 2147483647 h 62"/>
                <a:gd name="T10" fmla="*/ 2147483647 w 126"/>
                <a:gd name="T11" fmla="*/ 2147483647 h 62"/>
                <a:gd name="T12" fmla="*/ 2147483647 w 126"/>
                <a:gd name="T13" fmla="*/ 2147483647 h 62"/>
                <a:gd name="T14" fmla="*/ 2147483647 w 126"/>
                <a:gd name="T15" fmla="*/ 2147483647 h 62"/>
                <a:gd name="T16" fmla="*/ 2147483647 w 126"/>
                <a:gd name="T17" fmla="*/ 2147483647 h 62"/>
                <a:gd name="T18" fmla="*/ 2147483647 w 126"/>
                <a:gd name="T19" fmla="*/ 2147483647 h 62"/>
                <a:gd name="T20" fmla="*/ 2147483647 w 126"/>
                <a:gd name="T21" fmla="*/ 2147483647 h 62"/>
                <a:gd name="T22" fmla="*/ 2147483647 w 126"/>
                <a:gd name="T23" fmla="*/ 2147483647 h 62"/>
                <a:gd name="T24" fmla="*/ 2147483647 w 126"/>
                <a:gd name="T25" fmla="*/ 2147483647 h 62"/>
                <a:gd name="T26" fmla="*/ 2147483647 w 126"/>
                <a:gd name="T27" fmla="*/ 2147483647 h 62"/>
                <a:gd name="T28" fmla="*/ 2147483647 w 126"/>
                <a:gd name="T29" fmla="*/ 2147483647 h 62"/>
                <a:gd name="T30" fmla="*/ 2147483647 w 126"/>
                <a:gd name="T31" fmla="*/ 2147483647 h 62"/>
                <a:gd name="T32" fmla="*/ 2147483647 w 126"/>
                <a:gd name="T33" fmla="*/ 2147483647 h 62"/>
                <a:gd name="T34" fmla="*/ 2147483647 w 126"/>
                <a:gd name="T35" fmla="*/ 2147483647 h 62"/>
                <a:gd name="T36" fmla="*/ 2147483647 w 126"/>
                <a:gd name="T37" fmla="*/ 2147483647 h 62"/>
                <a:gd name="T38" fmla="*/ 2147483647 w 126"/>
                <a:gd name="T39" fmla="*/ 2147483647 h 62"/>
                <a:gd name="T40" fmla="*/ 2147483647 w 126"/>
                <a:gd name="T41" fmla="*/ 2147483647 h 62"/>
                <a:gd name="T42" fmla="*/ 2147483647 w 126"/>
                <a:gd name="T43" fmla="*/ 2147483647 h 62"/>
                <a:gd name="T44" fmla="*/ 2147483647 w 126"/>
                <a:gd name="T45" fmla="*/ 2147483647 h 62"/>
                <a:gd name="T46" fmla="*/ 2147483647 w 126"/>
                <a:gd name="T47" fmla="*/ 2147483647 h 62"/>
                <a:gd name="T48" fmla="*/ 2147483647 w 126"/>
                <a:gd name="T49" fmla="*/ 0 h 62"/>
                <a:gd name="T50" fmla="*/ 0 w 126"/>
                <a:gd name="T51" fmla="*/ 0 h 62"/>
                <a:gd name="T52" fmla="*/ 0 w 126"/>
                <a:gd name="T53" fmla="*/ 2147483647 h 62"/>
                <a:gd name="T54" fmla="*/ 0 w 126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84" name="Freeform 106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751112" y="5665569"/>
              <a:ext cx="28458" cy="52881"/>
            </a:xfrm>
            <a:custGeom>
              <a:avLst/>
              <a:gdLst>
                <a:gd name="T0" fmla="*/ 0 w 66"/>
                <a:gd name="T1" fmla="*/ 0 h 44"/>
                <a:gd name="T2" fmla="*/ 2147483647 w 66"/>
                <a:gd name="T3" fmla="*/ 2147483647 h 44"/>
                <a:gd name="T4" fmla="*/ 2147483647 w 66"/>
                <a:gd name="T5" fmla="*/ 2147483647 h 44"/>
                <a:gd name="T6" fmla="*/ 2147483647 w 66"/>
                <a:gd name="T7" fmla="*/ 2147483647 h 44"/>
                <a:gd name="T8" fmla="*/ 2147483647 w 66"/>
                <a:gd name="T9" fmla="*/ 2147483647 h 44"/>
                <a:gd name="T10" fmla="*/ 2147483647 w 66"/>
                <a:gd name="T11" fmla="*/ 2147483647 h 44"/>
                <a:gd name="T12" fmla="*/ 2147483647 w 66"/>
                <a:gd name="T13" fmla="*/ 2147483647 h 44"/>
                <a:gd name="T14" fmla="*/ 2147483647 w 66"/>
                <a:gd name="T15" fmla="*/ 2147483647 h 44"/>
                <a:gd name="T16" fmla="*/ 2147483647 w 66"/>
                <a:gd name="T17" fmla="*/ 2147483647 h 44"/>
                <a:gd name="T18" fmla="*/ 2147483647 w 66"/>
                <a:gd name="T19" fmla="*/ 2147483647 h 44"/>
                <a:gd name="T20" fmla="*/ 2147483647 w 66"/>
                <a:gd name="T21" fmla="*/ 2147483647 h 44"/>
                <a:gd name="T22" fmla="*/ 2147483647 w 66"/>
                <a:gd name="T23" fmla="*/ 2147483647 h 44"/>
                <a:gd name="T24" fmla="*/ 2147483647 w 66"/>
                <a:gd name="T25" fmla="*/ 2147483647 h 44"/>
                <a:gd name="T26" fmla="*/ 2147483647 w 66"/>
                <a:gd name="T27" fmla="*/ 2147483647 h 44"/>
                <a:gd name="T28" fmla="*/ 2147483647 w 66"/>
                <a:gd name="T29" fmla="*/ 2147483647 h 44"/>
                <a:gd name="T30" fmla="*/ 2147483647 w 66"/>
                <a:gd name="T31" fmla="*/ 2147483647 h 44"/>
                <a:gd name="T32" fmla="*/ 2147483647 w 66"/>
                <a:gd name="T33" fmla="*/ 2147483647 h 44"/>
                <a:gd name="T34" fmla="*/ 2147483647 w 66"/>
                <a:gd name="T35" fmla="*/ 2147483647 h 44"/>
                <a:gd name="T36" fmla="*/ 0 w 66"/>
                <a:gd name="T37" fmla="*/ 2147483647 h 44"/>
                <a:gd name="T38" fmla="*/ 0 w 66"/>
                <a:gd name="T39" fmla="*/ 2147483647 h 44"/>
                <a:gd name="T40" fmla="*/ 0 w 66"/>
                <a:gd name="T41" fmla="*/ 2147483647 h 44"/>
                <a:gd name="T42" fmla="*/ 0 w 66"/>
                <a:gd name="T43" fmla="*/ 2147483647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85" name="Freeform 10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783591" y="2592464"/>
              <a:ext cx="19471" cy="54391"/>
            </a:xfrm>
            <a:custGeom>
              <a:avLst/>
              <a:gdLst>
                <a:gd name="T0" fmla="*/ 2147483647 w 46"/>
                <a:gd name="T1" fmla="*/ 0 h 16"/>
                <a:gd name="T2" fmla="*/ 2147483647 w 46"/>
                <a:gd name="T3" fmla="*/ 2147483647 h 16"/>
                <a:gd name="T4" fmla="*/ 2147483647 w 46"/>
                <a:gd name="T5" fmla="*/ 2147483647 h 16"/>
                <a:gd name="T6" fmla="*/ 2147483647 w 46"/>
                <a:gd name="T7" fmla="*/ 2147483647 h 16"/>
                <a:gd name="T8" fmla="*/ 2147483647 w 46"/>
                <a:gd name="T9" fmla="*/ 2147483647 h 16"/>
                <a:gd name="T10" fmla="*/ 2147483647 w 46"/>
                <a:gd name="T11" fmla="*/ 2147483647 h 16"/>
                <a:gd name="T12" fmla="*/ 2147483647 w 46"/>
                <a:gd name="T13" fmla="*/ 2147483647 h 16"/>
                <a:gd name="T14" fmla="*/ 2147483647 w 46"/>
                <a:gd name="T15" fmla="*/ 2147483647 h 16"/>
                <a:gd name="T16" fmla="*/ 2147483647 w 46"/>
                <a:gd name="T17" fmla="*/ 2147483647 h 16"/>
                <a:gd name="T18" fmla="*/ 2147483647 w 46"/>
                <a:gd name="T19" fmla="*/ 2147483647 h 16"/>
                <a:gd name="T20" fmla="*/ 0 w 46"/>
                <a:gd name="T21" fmla="*/ 0 h 16"/>
                <a:gd name="T22" fmla="*/ 214748364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86" name="Freeform 10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949843" y="2624193"/>
              <a:ext cx="14978" cy="54391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2147483647 w 39"/>
                <a:gd name="T5" fmla="*/ 2147483647 h 26"/>
                <a:gd name="T6" fmla="*/ 2147483647 w 39"/>
                <a:gd name="T7" fmla="*/ 2147483647 h 26"/>
                <a:gd name="T8" fmla="*/ 2147483647 w 39"/>
                <a:gd name="T9" fmla="*/ 2147483647 h 26"/>
                <a:gd name="T10" fmla="*/ 2147483647 w 39"/>
                <a:gd name="T11" fmla="*/ 2147483647 h 26"/>
                <a:gd name="T12" fmla="*/ 2147483647 w 39"/>
                <a:gd name="T13" fmla="*/ 2147483647 h 26"/>
                <a:gd name="T14" fmla="*/ 2147483647 w 39"/>
                <a:gd name="T15" fmla="*/ 2147483647 h 26"/>
                <a:gd name="T16" fmla="*/ 2147483647 w 39"/>
                <a:gd name="T17" fmla="*/ 2147483647 h 26"/>
                <a:gd name="T18" fmla="*/ 2147483647 w 39"/>
                <a:gd name="T19" fmla="*/ 2147483647 h 26"/>
                <a:gd name="T20" fmla="*/ 0 w 39"/>
                <a:gd name="T21" fmla="*/ 0 h 26"/>
                <a:gd name="T22" fmla="*/ 2147483647 w 39"/>
                <a:gd name="T23" fmla="*/ 2147483647 h 26"/>
                <a:gd name="T24" fmla="*/ 2147483647 w 39"/>
                <a:gd name="T25" fmla="*/ 2147483647 h 26"/>
                <a:gd name="T26" fmla="*/ 2147483647 w 39"/>
                <a:gd name="T27" fmla="*/ 2147483647 h 26"/>
                <a:gd name="T28" fmla="*/ 2147483647 w 39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87" name="Freeform 10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430116" y="2843268"/>
              <a:ext cx="4493" cy="55903"/>
            </a:xfrm>
            <a:custGeom>
              <a:avLst/>
              <a:gdLst>
                <a:gd name="T0" fmla="*/ 2147483647 w 11"/>
                <a:gd name="T1" fmla="*/ 0 h 25"/>
                <a:gd name="T2" fmla="*/ 2147483647 w 11"/>
                <a:gd name="T3" fmla="*/ 2147483647 h 25"/>
                <a:gd name="T4" fmla="*/ 2147483647 w 11"/>
                <a:gd name="T5" fmla="*/ 2147483647 h 25"/>
                <a:gd name="T6" fmla="*/ 2147483647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2147483647 h 25"/>
                <a:gd name="T14" fmla="*/ 0 w 11"/>
                <a:gd name="T15" fmla="*/ 2147483647 h 25"/>
                <a:gd name="T16" fmla="*/ 0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2147483647 w 11"/>
                <a:gd name="T23" fmla="*/ 2147483647 h 25"/>
                <a:gd name="T24" fmla="*/ 2147483647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88" name="Freeform 11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254876" y="3378115"/>
              <a:ext cx="13480" cy="55903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2147483647 w 20"/>
                <a:gd name="T7" fmla="*/ 2147483647 h 31"/>
                <a:gd name="T8" fmla="*/ 0 w 20"/>
                <a:gd name="T9" fmla="*/ 2147483647 h 31"/>
                <a:gd name="T10" fmla="*/ 0 w 20"/>
                <a:gd name="T11" fmla="*/ 2147483647 h 31"/>
                <a:gd name="T12" fmla="*/ 2147483647 w 20"/>
                <a:gd name="T13" fmla="*/ 2147483647 h 31"/>
                <a:gd name="T14" fmla="*/ 2147483647 w 20"/>
                <a:gd name="T15" fmla="*/ 2147483647 h 31"/>
                <a:gd name="T16" fmla="*/ 2147483647 w 20"/>
                <a:gd name="T17" fmla="*/ 2147483647 h 31"/>
                <a:gd name="T18" fmla="*/ 2147483647 w 20"/>
                <a:gd name="T19" fmla="*/ 2147483647 h 31"/>
                <a:gd name="T20" fmla="*/ 2147483647 w 20"/>
                <a:gd name="T21" fmla="*/ 2147483647 h 31"/>
                <a:gd name="T22" fmla="*/ 2147483647 w 20"/>
                <a:gd name="T23" fmla="*/ 0 h 31"/>
                <a:gd name="T24" fmla="*/ 2147483647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89" name="Freeform 11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271352" y="3316170"/>
              <a:ext cx="14978" cy="54391"/>
            </a:xfrm>
            <a:custGeom>
              <a:avLst/>
              <a:gdLst>
                <a:gd name="T0" fmla="*/ 2147483647 w 26"/>
                <a:gd name="T1" fmla="*/ 2147483647 h 37"/>
                <a:gd name="T2" fmla="*/ 0 w 26"/>
                <a:gd name="T3" fmla="*/ 2147483647 h 37"/>
                <a:gd name="T4" fmla="*/ 2147483647 w 26"/>
                <a:gd name="T5" fmla="*/ 2147483647 h 37"/>
                <a:gd name="T6" fmla="*/ 2147483647 w 26"/>
                <a:gd name="T7" fmla="*/ 2147483647 h 37"/>
                <a:gd name="T8" fmla="*/ 2147483647 w 26"/>
                <a:gd name="T9" fmla="*/ 2147483647 h 37"/>
                <a:gd name="T10" fmla="*/ 2147483647 w 26"/>
                <a:gd name="T11" fmla="*/ 0 h 37"/>
                <a:gd name="T12" fmla="*/ 2147483647 w 26"/>
                <a:gd name="T13" fmla="*/ 2147483647 h 37"/>
                <a:gd name="T14" fmla="*/ 2147483647 w 26"/>
                <a:gd name="T15" fmla="*/ 2147483647 h 37"/>
                <a:gd name="T16" fmla="*/ 2147483647 w 26"/>
                <a:gd name="T17" fmla="*/ 2147483647 h 37"/>
                <a:gd name="T18" fmla="*/ 2147483647 w 26"/>
                <a:gd name="T19" fmla="*/ 2147483647 h 37"/>
                <a:gd name="T20" fmla="*/ 2147483647 w 26"/>
                <a:gd name="T21" fmla="*/ 2147483647 h 37"/>
                <a:gd name="T22" fmla="*/ 2147483647 w 26"/>
                <a:gd name="T23" fmla="*/ 214748364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90" name="Freeform 11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166508" y="3172637"/>
              <a:ext cx="1497" cy="57413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0 h 18"/>
                <a:gd name="T4" fmla="*/ 2147483647 w 7"/>
                <a:gd name="T5" fmla="*/ 2147483647 h 18"/>
                <a:gd name="T6" fmla="*/ 0 w 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91" name="Freeform 11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4196424" y="2341660"/>
              <a:ext cx="8987" cy="54391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0 w 33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92" name="Freeform 11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4182944" y="2121073"/>
              <a:ext cx="2996" cy="54391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93" name="Freeform 11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580366" y="3813245"/>
              <a:ext cx="23964" cy="52881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94" name="Freeform 11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300283" y="3681800"/>
              <a:ext cx="17973" cy="55902"/>
            </a:xfrm>
            <a:custGeom>
              <a:avLst/>
              <a:gdLst>
                <a:gd name="T0" fmla="*/ 2147483647 w 47"/>
                <a:gd name="T1" fmla="*/ 0 h 68"/>
                <a:gd name="T2" fmla="*/ 2147483647 w 47"/>
                <a:gd name="T3" fmla="*/ 2147483647 h 68"/>
                <a:gd name="T4" fmla="*/ 2147483647 w 47"/>
                <a:gd name="T5" fmla="*/ 2147483647 h 68"/>
                <a:gd name="T6" fmla="*/ 2147483647 w 47"/>
                <a:gd name="T7" fmla="*/ 2147483647 h 68"/>
                <a:gd name="T8" fmla="*/ 0 w 47"/>
                <a:gd name="T9" fmla="*/ 2147483647 h 68"/>
                <a:gd name="T10" fmla="*/ 0 w 47"/>
                <a:gd name="T11" fmla="*/ 2147483647 h 68"/>
                <a:gd name="T12" fmla="*/ 2147483647 w 47"/>
                <a:gd name="T13" fmla="*/ 2147483647 h 68"/>
                <a:gd name="T14" fmla="*/ 2147483647 w 47"/>
                <a:gd name="T15" fmla="*/ 2147483647 h 68"/>
                <a:gd name="T16" fmla="*/ 2147483647 w 47"/>
                <a:gd name="T17" fmla="*/ 2147483647 h 68"/>
                <a:gd name="T18" fmla="*/ 2147483647 w 47"/>
                <a:gd name="T19" fmla="*/ 2147483647 h 68"/>
                <a:gd name="T20" fmla="*/ 2147483647 w 47"/>
                <a:gd name="T21" fmla="*/ 2147483647 h 68"/>
                <a:gd name="T22" fmla="*/ 2147483647 w 47"/>
                <a:gd name="T23" fmla="*/ 2147483647 h 68"/>
                <a:gd name="T24" fmla="*/ 2147483647 w 47"/>
                <a:gd name="T25" fmla="*/ 2147483647 h 68"/>
                <a:gd name="T26" fmla="*/ 2147483647 w 47"/>
                <a:gd name="T27" fmla="*/ 2147483647 h 68"/>
                <a:gd name="T28" fmla="*/ 2147483647 w 47"/>
                <a:gd name="T29" fmla="*/ 2147483647 h 68"/>
                <a:gd name="T30" fmla="*/ 2147483647 w 47"/>
                <a:gd name="T31" fmla="*/ 2147483647 h 68"/>
                <a:gd name="T32" fmla="*/ 2147483647 w 47"/>
                <a:gd name="T33" fmla="*/ 2147483647 h 68"/>
                <a:gd name="T34" fmla="*/ 2147483647 w 47"/>
                <a:gd name="T35" fmla="*/ 2147483647 h 68"/>
                <a:gd name="T36" fmla="*/ 2147483647 w 47"/>
                <a:gd name="T37" fmla="*/ 2147483647 h 68"/>
                <a:gd name="T38" fmla="*/ 2147483647 w 47"/>
                <a:gd name="T39" fmla="*/ 2147483647 h 68"/>
                <a:gd name="T40" fmla="*/ 2147483647 w 47"/>
                <a:gd name="T41" fmla="*/ 2147483647 h 68"/>
                <a:gd name="T42" fmla="*/ 2147483647 w 47"/>
                <a:gd name="T43" fmla="*/ 2147483647 h 68"/>
                <a:gd name="T44" fmla="*/ 2147483647 w 47"/>
                <a:gd name="T45" fmla="*/ 2147483647 h 68"/>
                <a:gd name="T46" fmla="*/ 2147483647 w 47"/>
                <a:gd name="T47" fmla="*/ 2147483647 h 68"/>
                <a:gd name="T48" fmla="*/ 2147483647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395" name="Group 117"/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6028201" y="3860082"/>
              <a:ext cx="43435" cy="356565"/>
              <a:chOff x="3950" y="2430"/>
              <a:chExt cx="36" cy="234"/>
            </a:xfrm>
          </p:grpSpPr>
          <p:sp>
            <p:nvSpPr>
              <p:cNvPr id="3799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00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01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02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en-US" sz="1800"/>
              </a:p>
            </p:txBody>
          </p:sp>
          <p:sp>
            <p:nvSpPr>
              <p:cNvPr id="3803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04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05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06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07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08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09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10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11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12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13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14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15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16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17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en-US" sz="1800"/>
              </a:p>
            </p:txBody>
          </p:sp>
          <p:sp>
            <p:nvSpPr>
              <p:cNvPr id="3818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19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20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21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22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23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24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25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26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27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28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29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396" name="Group 149"/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7976803" y="4336005"/>
              <a:ext cx="175240" cy="203968"/>
              <a:chOff x="5486" y="2743"/>
              <a:chExt cx="137" cy="132"/>
            </a:xfrm>
          </p:grpSpPr>
          <p:sp>
            <p:nvSpPr>
              <p:cNvPr id="3790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0 h 87"/>
                  <a:gd name="T2" fmla="*/ 0 w 40"/>
                  <a:gd name="T3" fmla="*/ 1 h 87"/>
                  <a:gd name="T4" fmla="*/ 0 w 40"/>
                  <a:gd name="T5" fmla="*/ 1 h 87"/>
                  <a:gd name="T6" fmla="*/ 0 w 40"/>
                  <a:gd name="T7" fmla="*/ 1 h 87"/>
                  <a:gd name="T8" fmla="*/ 0 w 40"/>
                  <a:gd name="T9" fmla="*/ 1 h 87"/>
                  <a:gd name="T10" fmla="*/ 0 w 40"/>
                  <a:gd name="T11" fmla="*/ 1 h 87"/>
                  <a:gd name="T12" fmla="*/ 0 w 40"/>
                  <a:gd name="T13" fmla="*/ 1 h 87"/>
                  <a:gd name="T14" fmla="*/ 0 w 40"/>
                  <a:gd name="T15" fmla="*/ 1 h 87"/>
                  <a:gd name="T16" fmla="*/ 0 w 40"/>
                  <a:gd name="T17" fmla="*/ 1 h 87"/>
                  <a:gd name="T18" fmla="*/ 0 w 40"/>
                  <a:gd name="T19" fmla="*/ 1 h 87"/>
                  <a:gd name="T20" fmla="*/ 0 w 40"/>
                  <a:gd name="T21" fmla="*/ 1 h 87"/>
                  <a:gd name="T22" fmla="*/ 0 w 40"/>
                  <a:gd name="T23" fmla="*/ 1 h 87"/>
                  <a:gd name="T24" fmla="*/ 0 w 40"/>
                  <a:gd name="T25" fmla="*/ 1 h 87"/>
                  <a:gd name="T26" fmla="*/ 0 w 40"/>
                  <a:gd name="T27" fmla="*/ 1 h 87"/>
                  <a:gd name="T28" fmla="*/ 0 w 40"/>
                  <a:gd name="T29" fmla="*/ 0 h 87"/>
                  <a:gd name="T30" fmla="*/ 0 w 40"/>
                  <a:gd name="T31" fmla="*/ 0 h 87"/>
                  <a:gd name="T32" fmla="*/ 0 w 40"/>
                  <a:gd name="T33" fmla="*/ 0 h 87"/>
                  <a:gd name="T34" fmla="*/ 0 w 40"/>
                  <a:gd name="T35" fmla="*/ 0 h 87"/>
                  <a:gd name="T36" fmla="*/ 0 w 40"/>
                  <a:gd name="T37" fmla="*/ 0 h 87"/>
                  <a:gd name="T38" fmla="*/ 0 w 40"/>
                  <a:gd name="T39" fmla="*/ 0 h 87"/>
                  <a:gd name="T40" fmla="*/ 0 w 40"/>
                  <a:gd name="T41" fmla="*/ 0 h 87"/>
                  <a:gd name="T42" fmla="*/ 0 w 40"/>
                  <a:gd name="T43" fmla="*/ 0 h 87"/>
                  <a:gd name="T44" fmla="*/ 0 w 40"/>
                  <a:gd name="T45" fmla="*/ 0 h 87"/>
                  <a:gd name="T46" fmla="*/ 0 w 40"/>
                  <a:gd name="T47" fmla="*/ 0 h 87"/>
                  <a:gd name="T48" fmla="*/ 0 w 40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91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0 h 37"/>
                  <a:gd name="T2" fmla="*/ 0 w 61"/>
                  <a:gd name="T3" fmla="*/ 0 h 37"/>
                  <a:gd name="T4" fmla="*/ 0 w 61"/>
                  <a:gd name="T5" fmla="*/ 0 h 37"/>
                  <a:gd name="T6" fmla="*/ 1 w 61"/>
                  <a:gd name="T7" fmla="*/ 0 h 37"/>
                  <a:gd name="T8" fmla="*/ 1 w 61"/>
                  <a:gd name="T9" fmla="*/ 0 h 37"/>
                  <a:gd name="T10" fmla="*/ 1 w 61"/>
                  <a:gd name="T11" fmla="*/ 0 h 37"/>
                  <a:gd name="T12" fmla="*/ 1 w 61"/>
                  <a:gd name="T13" fmla="*/ 0 h 37"/>
                  <a:gd name="T14" fmla="*/ 1 w 61"/>
                  <a:gd name="T15" fmla="*/ 0 h 37"/>
                  <a:gd name="T16" fmla="*/ 0 w 61"/>
                  <a:gd name="T17" fmla="*/ 0 h 37"/>
                  <a:gd name="T18" fmla="*/ 0 w 61"/>
                  <a:gd name="T19" fmla="*/ 0 h 37"/>
                  <a:gd name="T20" fmla="*/ 0 w 61"/>
                  <a:gd name="T21" fmla="*/ 0 h 37"/>
                  <a:gd name="T22" fmla="*/ 0 w 61"/>
                  <a:gd name="T23" fmla="*/ 0 h 37"/>
                  <a:gd name="T24" fmla="*/ 0 w 61"/>
                  <a:gd name="T25" fmla="*/ 0 h 37"/>
                  <a:gd name="T26" fmla="*/ 0 w 61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92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0 w 40"/>
                  <a:gd name="T1" fmla="*/ 0 h 30"/>
                  <a:gd name="T2" fmla="*/ 0 w 40"/>
                  <a:gd name="T3" fmla="*/ 0 h 30"/>
                  <a:gd name="T4" fmla="*/ 0 w 40"/>
                  <a:gd name="T5" fmla="*/ 0 h 30"/>
                  <a:gd name="T6" fmla="*/ 0 w 40"/>
                  <a:gd name="T7" fmla="*/ 0 h 30"/>
                  <a:gd name="T8" fmla="*/ 0 w 40"/>
                  <a:gd name="T9" fmla="*/ 0 h 30"/>
                  <a:gd name="T10" fmla="*/ 0 w 40"/>
                  <a:gd name="T11" fmla="*/ 0 h 30"/>
                  <a:gd name="T12" fmla="*/ 0 w 40"/>
                  <a:gd name="T13" fmla="*/ 0 h 30"/>
                  <a:gd name="T14" fmla="*/ 0 w 40"/>
                  <a:gd name="T15" fmla="*/ 0 h 30"/>
                  <a:gd name="T16" fmla="*/ 0 w 40"/>
                  <a:gd name="T17" fmla="*/ 0 h 30"/>
                  <a:gd name="T18" fmla="*/ 0 w 40"/>
                  <a:gd name="T19" fmla="*/ 0 h 30"/>
                  <a:gd name="T20" fmla="*/ 0 w 40"/>
                  <a:gd name="T21" fmla="*/ 0 h 30"/>
                  <a:gd name="T22" fmla="*/ 0 w 40"/>
                  <a:gd name="T23" fmla="*/ 0 h 30"/>
                  <a:gd name="T24" fmla="*/ 0 w 40"/>
                  <a:gd name="T25" fmla="*/ 0 h 30"/>
                  <a:gd name="T26" fmla="*/ 0 w 40"/>
                  <a:gd name="T27" fmla="*/ 0 h 30"/>
                  <a:gd name="T28" fmla="*/ 0 w 40"/>
                  <a:gd name="T29" fmla="*/ 0 h 30"/>
                  <a:gd name="T30" fmla="*/ 0 w 40"/>
                  <a:gd name="T31" fmla="*/ 0 h 30"/>
                  <a:gd name="T32" fmla="*/ 0 w 4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93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1 w 74"/>
                  <a:gd name="T1" fmla="*/ 1 h 80"/>
                  <a:gd name="T2" fmla="*/ 1 w 74"/>
                  <a:gd name="T3" fmla="*/ 1 h 80"/>
                  <a:gd name="T4" fmla="*/ 1 w 74"/>
                  <a:gd name="T5" fmla="*/ 1 h 80"/>
                  <a:gd name="T6" fmla="*/ 1 w 74"/>
                  <a:gd name="T7" fmla="*/ 1 h 80"/>
                  <a:gd name="T8" fmla="*/ 1 w 74"/>
                  <a:gd name="T9" fmla="*/ 1 h 80"/>
                  <a:gd name="T10" fmla="*/ 1 w 74"/>
                  <a:gd name="T11" fmla="*/ 1 h 80"/>
                  <a:gd name="T12" fmla="*/ 1 w 74"/>
                  <a:gd name="T13" fmla="*/ 0 h 80"/>
                  <a:gd name="T14" fmla="*/ 0 w 74"/>
                  <a:gd name="T15" fmla="*/ 0 h 80"/>
                  <a:gd name="T16" fmla="*/ 0 w 74"/>
                  <a:gd name="T17" fmla="*/ 0 h 80"/>
                  <a:gd name="T18" fmla="*/ 0 w 74"/>
                  <a:gd name="T19" fmla="*/ 0 h 80"/>
                  <a:gd name="T20" fmla="*/ 0 w 74"/>
                  <a:gd name="T21" fmla="*/ 0 h 80"/>
                  <a:gd name="T22" fmla="*/ 0 w 74"/>
                  <a:gd name="T23" fmla="*/ 0 h 80"/>
                  <a:gd name="T24" fmla="*/ 0 w 74"/>
                  <a:gd name="T25" fmla="*/ 0 h 80"/>
                  <a:gd name="T26" fmla="*/ 0 w 74"/>
                  <a:gd name="T27" fmla="*/ 0 h 80"/>
                  <a:gd name="T28" fmla="*/ 0 w 74"/>
                  <a:gd name="T29" fmla="*/ 0 h 80"/>
                  <a:gd name="T30" fmla="*/ 0 w 74"/>
                  <a:gd name="T31" fmla="*/ 0 h 80"/>
                  <a:gd name="T32" fmla="*/ 0 w 74"/>
                  <a:gd name="T33" fmla="*/ 0 h 80"/>
                  <a:gd name="T34" fmla="*/ 0 w 74"/>
                  <a:gd name="T35" fmla="*/ 0 h 80"/>
                  <a:gd name="T36" fmla="*/ 0 w 74"/>
                  <a:gd name="T37" fmla="*/ 0 h 80"/>
                  <a:gd name="T38" fmla="*/ 0 w 74"/>
                  <a:gd name="T39" fmla="*/ 1 h 80"/>
                  <a:gd name="T40" fmla="*/ 0 w 74"/>
                  <a:gd name="T41" fmla="*/ 1 h 80"/>
                  <a:gd name="T42" fmla="*/ 0 w 74"/>
                  <a:gd name="T43" fmla="*/ 1 h 80"/>
                  <a:gd name="T44" fmla="*/ 0 w 74"/>
                  <a:gd name="T45" fmla="*/ 1 h 80"/>
                  <a:gd name="T46" fmla="*/ 0 w 74"/>
                  <a:gd name="T47" fmla="*/ 1 h 80"/>
                  <a:gd name="T48" fmla="*/ 0 w 74"/>
                  <a:gd name="T49" fmla="*/ 1 h 80"/>
                  <a:gd name="T50" fmla="*/ 1 w 74"/>
                  <a:gd name="T51" fmla="*/ 1 h 80"/>
                  <a:gd name="T52" fmla="*/ 1 w 74"/>
                  <a:gd name="T53" fmla="*/ 1 h 80"/>
                  <a:gd name="T54" fmla="*/ 1 w 74"/>
                  <a:gd name="T55" fmla="*/ 1 h 80"/>
                  <a:gd name="T56" fmla="*/ 1 w 74"/>
                  <a:gd name="T57" fmla="*/ 1 h 80"/>
                  <a:gd name="T58" fmla="*/ 1 w 74"/>
                  <a:gd name="T59" fmla="*/ 1 h 80"/>
                  <a:gd name="T60" fmla="*/ 1 w 74"/>
                  <a:gd name="T61" fmla="*/ 1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94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1 w 86"/>
                  <a:gd name="T1" fmla="*/ 1 h 80"/>
                  <a:gd name="T2" fmla="*/ 1 w 86"/>
                  <a:gd name="T3" fmla="*/ 1 h 80"/>
                  <a:gd name="T4" fmla="*/ 1 w 86"/>
                  <a:gd name="T5" fmla="*/ 1 h 80"/>
                  <a:gd name="T6" fmla="*/ 1 w 86"/>
                  <a:gd name="T7" fmla="*/ 1 h 80"/>
                  <a:gd name="T8" fmla="*/ 1 w 86"/>
                  <a:gd name="T9" fmla="*/ 1 h 80"/>
                  <a:gd name="T10" fmla="*/ 1 w 86"/>
                  <a:gd name="T11" fmla="*/ 1 h 80"/>
                  <a:gd name="T12" fmla="*/ 1 w 86"/>
                  <a:gd name="T13" fmla="*/ 1 h 80"/>
                  <a:gd name="T14" fmla="*/ 1 w 86"/>
                  <a:gd name="T15" fmla="*/ 1 h 80"/>
                  <a:gd name="T16" fmla="*/ 0 w 86"/>
                  <a:gd name="T17" fmla="*/ 0 h 80"/>
                  <a:gd name="T18" fmla="*/ 0 w 86"/>
                  <a:gd name="T19" fmla="*/ 0 h 80"/>
                  <a:gd name="T20" fmla="*/ 0 w 86"/>
                  <a:gd name="T21" fmla="*/ 0 h 80"/>
                  <a:gd name="T22" fmla="*/ 0 w 86"/>
                  <a:gd name="T23" fmla="*/ 0 h 80"/>
                  <a:gd name="T24" fmla="*/ 0 w 86"/>
                  <a:gd name="T25" fmla="*/ 0 h 80"/>
                  <a:gd name="T26" fmla="*/ 0 w 86"/>
                  <a:gd name="T27" fmla="*/ 0 h 80"/>
                  <a:gd name="T28" fmla="*/ 0 w 86"/>
                  <a:gd name="T29" fmla="*/ 0 h 80"/>
                  <a:gd name="T30" fmla="*/ 0 w 86"/>
                  <a:gd name="T31" fmla="*/ 0 h 80"/>
                  <a:gd name="T32" fmla="*/ 0 w 86"/>
                  <a:gd name="T33" fmla="*/ 1 h 80"/>
                  <a:gd name="T34" fmla="*/ 0 w 86"/>
                  <a:gd name="T35" fmla="*/ 1 h 80"/>
                  <a:gd name="T36" fmla="*/ 0 w 86"/>
                  <a:gd name="T37" fmla="*/ 1 h 80"/>
                  <a:gd name="T38" fmla="*/ 0 w 86"/>
                  <a:gd name="T39" fmla="*/ 1 h 80"/>
                  <a:gd name="T40" fmla="*/ 0 w 86"/>
                  <a:gd name="T41" fmla="*/ 1 h 80"/>
                  <a:gd name="T42" fmla="*/ 1 w 86"/>
                  <a:gd name="T43" fmla="*/ 1 h 80"/>
                  <a:gd name="T44" fmla="*/ 1 w 86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95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0 h 31"/>
                  <a:gd name="T2" fmla="*/ 0 w 74"/>
                  <a:gd name="T3" fmla="*/ 0 h 31"/>
                  <a:gd name="T4" fmla="*/ 0 w 74"/>
                  <a:gd name="T5" fmla="*/ 0 h 31"/>
                  <a:gd name="T6" fmla="*/ 0 w 74"/>
                  <a:gd name="T7" fmla="*/ 0 h 31"/>
                  <a:gd name="T8" fmla="*/ 0 w 74"/>
                  <a:gd name="T9" fmla="*/ 0 h 31"/>
                  <a:gd name="T10" fmla="*/ 0 w 74"/>
                  <a:gd name="T11" fmla="*/ 0 h 31"/>
                  <a:gd name="T12" fmla="*/ 0 w 74"/>
                  <a:gd name="T13" fmla="*/ 0 h 31"/>
                  <a:gd name="T14" fmla="*/ 0 w 74"/>
                  <a:gd name="T15" fmla="*/ 0 h 31"/>
                  <a:gd name="T16" fmla="*/ 0 w 74"/>
                  <a:gd name="T17" fmla="*/ 0 h 31"/>
                  <a:gd name="T18" fmla="*/ 1 w 74"/>
                  <a:gd name="T19" fmla="*/ 0 h 31"/>
                  <a:gd name="T20" fmla="*/ 1 w 74"/>
                  <a:gd name="T21" fmla="*/ 0 h 31"/>
                  <a:gd name="T22" fmla="*/ 1 w 74"/>
                  <a:gd name="T23" fmla="*/ 0 h 31"/>
                  <a:gd name="T24" fmla="*/ 1 w 74"/>
                  <a:gd name="T25" fmla="*/ 0 h 31"/>
                  <a:gd name="T26" fmla="*/ 1 w 74"/>
                  <a:gd name="T27" fmla="*/ 0 h 31"/>
                  <a:gd name="T28" fmla="*/ 1 w 74"/>
                  <a:gd name="T29" fmla="*/ 0 h 31"/>
                  <a:gd name="T30" fmla="*/ 1 w 74"/>
                  <a:gd name="T31" fmla="*/ 0 h 31"/>
                  <a:gd name="T32" fmla="*/ 1 w 74"/>
                  <a:gd name="T33" fmla="*/ 0 h 31"/>
                  <a:gd name="T34" fmla="*/ 1 w 74"/>
                  <a:gd name="T35" fmla="*/ 0 h 31"/>
                  <a:gd name="T36" fmla="*/ 1 w 74"/>
                  <a:gd name="T37" fmla="*/ 0 h 31"/>
                  <a:gd name="T38" fmla="*/ 1 w 74"/>
                  <a:gd name="T39" fmla="*/ 0 h 31"/>
                  <a:gd name="T40" fmla="*/ 1 w 74"/>
                  <a:gd name="T41" fmla="*/ 0 h 31"/>
                  <a:gd name="T42" fmla="*/ 0 w 74"/>
                  <a:gd name="T43" fmla="*/ 0 h 31"/>
                  <a:gd name="T44" fmla="*/ 0 w 74"/>
                  <a:gd name="T45" fmla="*/ 0 h 31"/>
                  <a:gd name="T46" fmla="*/ 0 w 74"/>
                  <a:gd name="T47" fmla="*/ 0 h 31"/>
                  <a:gd name="T48" fmla="*/ 0 w 74"/>
                  <a:gd name="T49" fmla="*/ 0 h 31"/>
                  <a:gd name="T50" fmla="*/ 0 w 74"/>
                  <a:gd name="T51" fmla="*/ 0 h 31"/>
                  <a:gd name="T52" fmla="*/ 0 w 74"/>
                  <a:gd name="T53" fmla="*/ 0 h 31"/>
                  <a:gd name="T54" fmla="*/ 0 w 74"/>
                  <a:gd name="T55" fmla="*/ 0 h 31"/>
                  <a:gd name="T56" fmla="*/ 0 w 74"/>
                  <a:gd name="T57" fmla="*/ 0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96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97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0 w 100"/>
                  <a:gd name="T1" fmla="*/ 0 h 65"/>
                  <a:gd name="T2" fmla="*/ 0 w 100"/>
                  <a:gd name="T3" fmla="*/ 0 h 65"/>
                  <a:gd name="T4" fmla="*/ 1 w 100"/>
                  <a:gd name="T5" fmla="*/ 1 h 65"/>
                  <a:gd name="T6" fmla="*/ 1 w 100"/>
                  <a:gd name="T7" fmla="*/ 1 h 65"/>
                  <a:gd name="T8" fmla="*/ 1 w 100"/>
                  <a:gd name="T9" fmla="*/ 1 h 65"/>
                  <a:gd name="T10" fmla="*/ 1 w 100"/>
                  <a:gd name="T11" fmla="*/ 1 h 65"/>
                  <a:gd name="T12" fmla="*/ 1 w 100"/>
                  <a:gd name="T13" fmla="*/ 1 h 65"/>
                  <a:gd name="T14" fmla="*/ 1 w 100"/>
                  <a:gd name="T15" fmla="*/ 1 h 65"/>
                  <a:gd name="T16" fmla="*/ 1 w 100"/>
                  <a:gd name="T17" fmla="*/ 1 h 65"/>
                  <a:gd name="T18" fmla="*/ 1 w 100"/>
                  <a:gd name="T19" fmla="*/ 1 h 65"/>
                  <a:gd name="T20" fmla="*/ 1 w 100"/>
                  <a:gd name="T21" fmla="*/ 1 h 65"/>
                  <a:gd name="T22" fmla="*/ 1 w 100"/>
                  <a:gd name="T23" fmla="*/ 1 h 65"/>
                  <a:gd name="T24" fmla="*/ 1 w 100"/>
                  <a:gd name="T25" fmla="*/ 1 h 65"/>
                  <a:gd name="T26" fmla="*/ 1 w 100"/>
                  <a:gd name="T27" fmla="*/ 0 h 65"/>
                  <a:gd name="T28" fmla="*/ 1 w 100"/>
                  <a:gd name="T29" fmla="*/ 0 h 65"/>
                  <a:gd name="T30" fmla="*/ 1 w 100"/>
                  <a:gd name="T31" fmla="*/ 0 h 65"/>
                  <a:gd name="T32" fmla="*/ 1 w 100"/>
                  <a:gd name="T33" fmla="*/ 0 h 65"/>
                  <a:gd name="T34" fmla="*/ 0 w 100"/>
                  <a:gd name="T35" fmla="*/ 0 h 65"/>
                  <a:gd name="T36" fmla="*/ 0 w 100"/>
                  <a:gd name="T37" fmla="*/ 0 h 65"/>
                  <a:gd name="T38" fmla="*/ 0 w 100"/>
                  <a:gd name="T39" fmla="*/ 0 h 65"/>
                  <a:gd name="T40" fmla="*/ 0 w 100"/>
                  <a:gd name="T41" fmla="*/ 0 h 65"/>
                  <a:gd name="T42" fmla="*/ 0 w 100"/>
                  <a:gd name="T43" fmla="*/ 0 h 65"/>
                  <a:gd name="T44" fmla="*/ 0 w 100"/>
                  <a:gd name="T45" fmla="*/ 0 h 65"/>
                  <a:gd name="T46" fmla="*/ 0 w 100"/>
                  <a:gd name="T47" fmla="*/ 0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98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1 w 79"/>
                  <a:gd name="T1" fmla="*/ 1 h 104"/>
                  <a:gd name="T2" fmla="*/ 1 w 79"/>
                  <a:gd name="T3" fmla="*/ 1 h 104"/>
                  <a:gd name="T4" fmla="*/ 0 w 79"/>
                  <a:gd name="T5" fmla="*/ 0 h 104"/>
                  <a:gd name="T6" fmla="*/ 0 w 79"/>
                  <a:gd name="T7" fmla="*/ 0 h 104"/>
                  <a:gd name="T8" fmla="*/ 0 w 79"/>
                  <a:gd name="T9" fmla="*/ 0 h 104"/>
                  <a:gd name="T10" fmla="*/ 0 w 79"/>
                  <a:gd name="T11" fmla="*/ 0 h 104"/>
                  <a:gd name="T12" fmla="*/ 0 w 79"/>
                  <a:gd name="T13" fmla="*/ 0 h 104"/>
                  <a:gd name="T14" fmla="*/ 0 w 79"/>
                  <a:gd name="T15" fmla="*/ 0 h 104"/>
                  <a:gd name="T16" fmla="*/ 0 w 79"/>
                  <a:gd name="T17" fmla="*/ 1 h 104"/>
                  <a:gd name="T18" fmla="*/ 0 w 79"/>
                  <a:gd name="T19" fmla="*/ 1 h 104"/>
                  <a:gd name="T20" fmla="*/ 0 w 79"/>
                  <a:gd name="T21" fmla="*/ 1 h 104"/>
                  <a:gd name="T22" fmla="*/ 0 w 79"/>
                  <a:gd name="T23" fmla="*/ 1 h 104"/>
                  <a:gd name="T24" fmla="*/ 0 w 79"/>
                  <a:gd name="T25" fmla="*/ 1 h 104"/>
                  <a:gd name="T26" fmla="*/ 0 w 79"/>
                  <a:gd name="T27" fmla="*/ 1 h 104"/>
                  <a:gd name="T28" fmla="*/ 0 w 79"/>
                  <a:gd name="T29" fmla="*/ 1 h 104"/>
                  <a:gd name="T30" fmla="*/ 0 w 79"/>
                  <a:gd name="T31" fmla="*/ 1 h 104"/>
                  <a:gd name="T32" fmla="*/ 0 w 79"/>
                  <a:gd name="T33" fmla="*/ 1 h 104"/>
                  <a:gd name="T34" fmla="*/ 0 w 79"/>
                  <a:gd name="T35" fmla="*/ 1 h 104"/>
                  <a:gd name="T36" fmla="*/ 0 w 79"/>
                  <a:gd name="T37" fmla="*/ 1 h 104"/>
                  <a:gd name="T38" fmla="*/ 0 w 79"/>
                  <a:gd name="T39" fmla="*/ 1 h 104"/>
                  <a:gd name="T40" fmla="*/ 1 w 79"/>
                  <a:gd name="T41" fmla="*/ 1 h 104"/>
                  <a:gd name="T42" fmla="*/ 1 w 79"/>
                  <a:gd name="T43" fmla="*/ 1 h 104"/>
                  <a:gd name="T44" fmla="*/ 1 w 79"/>
                  <a:gd name="T45" fmla="*/ 1 h 104"/>
                  <a:gd name="T46" fmla="*/ 1 w 79"/>
                  <a:gd name="T47" fmla="*/ 1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397" name="Freeform 15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528930" y="4086713"/>
              <a:ext cx="10485" cy="52880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98" name="Freeform 16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457036" y="4219669"/>
              <a:ext cx="13480" cy="54391"/>
            </a:xfrm>
            <a:custGeom>
              <a:avLst/>
              <a:gdLst>
                <a:gd name="T0" fmla="*/ 0 w 39"/>
                <a:gd name="T1" fmla="*/ 0 h 35"/>
                <a:gd name="T2" fmla="*/ 2147483647 w 39"/>
                <a:gd name="T3" fmla="*/ 0 h 35"/>
                <a:gd name="T4" fmla="*/ 2147483647 w 39"/>
                <a:gd name="T5" fmla="*/ 2147483647 h 35"/>
                <a:gd name="T6" fmla="*/ 2147483647 w 39"/>
                <a:gd name="T7" fmla="*/ 2147483647 h 35"/>
                <a:gd name="T8" fmla="*/ 2147483647 w 39"/>
                <a:gd name="T9" fmla="*/ 2147483647 h 35"/>
                <a:gd name="T10" fmla="*/ 2147483647 w 39"/>
                <a:gd name="T11" fmla="*/ 2147483647 h 35"/>
                <a:gd name="T12" fmla="*/ 2147483647 w 39"/>
                <a:gd name="T13" fmla="*/ 2147483647 h 35"/>
                <a:gd name="T14" fmla="*/ 2147483647 w 39"/>
                <a:gd name="T15" fmla="*/ 2147483647 h 35"/>
                <a:gd name="T16" fmla="*/ 2147483647 w 39"/>
                <a:gd name="T17" fmla="*/ 2147483647 h 35"/>
                <a:gd name="T18" fmla="*/ 2147483647 w 39"/>
                <a:gd name="T19" fmla="*/ 2147483647 h 35"/>
                <a:gd name="T20" fmla="*/ 2147483647 w 39"/>
                <a:gd name="T21" fmla="*/ 2147483647 h 35"/>
                <a:gd name="T22" fmla="*/ 2147483647 w 39"/>
                <a:gd name="T23" fmla="*/ 2147483647 h 35"/>
                <a:gd name="T24" fmla="*/ 2147483647 w 39"/>
                <a:gd name="T25" fmla="*/ 2147483647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399" name="Freeform 16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6154014" y="2627214"/>
              <a:ext cx="687477" cy="315771"/>
            </a:xfrm>
            <a:custGeom>
              <a:avLst/>
              <a:gdLst>
                <a:gd name="T0" fmla="*/ 2147483647 w 1688"/>
                <a:gd name="T1" fmla="*/ 2147483647 h 630"/>
                <a:gd name="T2" fmla="*/ 2147483647 w 1688"/>
                <a:gd name="T3" fmla="*/ 2147483647 h 630"/>
                <a:gd name="T4" fmla="*/ 2147483647 w 1688"/>
                <a:gd name="T5" fmla="*/ 2147483647 h 630"/>
                <a:gd name="T6" fmla="*/ 2147483647 w 1688"/>
                <a:gd name="T7" fmla="*/ 2147483647 h 630"/>
                <a:gd name="T8" fmla="*/ 2147483647 w 1688"/>
                <a:gd name="T9" fmla="*/ 2147483647 h 630"/>
                <a:gd name="T10" fmla="*/ 2147483647 w 1688"/>
                <a:gd name="T11" fmla="*/ 2147483647 h 630"/>
                <a:gd name="T12" fmla="*/ 2147483647 w 1688"/>
                <a:gd name="T13" fmla="*/ 2147483647 h 630"/>
                <a:gd name="T14" fmla="*/ 2147483647 w 1688"/>
                <a:gd name="T15" fmla="*/ 2147483647 h 630"/>
                <a:gd name="T16" fmla="*/ 2147483647 w 1688"/>
                <a:gd name="T17" fmla="*/ 2147483647 h 630"/>
                <a:gd name="T18" fmla="*/ 2147483647 w 1688"/>
                <a:gd name="T19" fmla="*/ 2147483647 h 630"/>
                <a:gd name="T20" fmla="*/ 2147483647 w 1688"/>
                <a:gd name="T21" fmla="*/ 2147483647 h 630"/>
                <a:gd name="T22" fmla="*/ 2147483647 w 1688"/>
                <a:gd name="T23" fmla="*/ 2147483647 h 630"/>
                <a:gd name="T24" fmla="*/ 2147483647 w 1688"/>
                <a:gd name="T25" fmla="*/ 2147483647 h 630"/>
                <a:gd name="T26" fmla="*/ 2147483647 w 1688"/>
                <a:gd name="T27" fmla="*/ 2147483647 h 630"/>
                <a:gd name="T28" fmla="*/ 2147483647 w 1688"/>
                <a:gd name="T29" fmla="*/ 2147483647 h 630"/>
                <a:gd name="T30" fmla="*/ 2147483647 w 1688"/>
                <a:gd name="T31" fmla="*/ 2147483647 h 630"/>
                <a:gd name="T32" fmla="*/ 2147483647 w 1688"/>
                <a:gd name="T33" fmla="*/ 2147483647 h 630"/>
                <a:gd name="T34" fmla="*/ 2147483647 w 1688"/>
                <a:gd name="T35" fmla="*/ 2147483647 h 630"/>
                <a:gd name="T36" fmla="*/ 2147483647 w 1688"/>
                <a:gd name="T37" fmla="*/ 2147483647 h 630"/>
                <a:gd name="T38" fmla="*/ 2147483647 w 1688"/>
                <a:gd name="T39" fmla="*/ 2147483647 h 630"/>
                <a:gd name="T40" fmla="*/ 2147483647 w 1688"/>
                <a:gd name="T41" fmla="*/ 2147483647 h 630"/>
                <a:gd name="T42" fmla="*/ 2147483647 w 1688"/>
                <a:gd name="T43" fmla="*/ 2147483647 h 630"/>
                <a:gd name="T44" fmla="*/ 2147483647 w 1688"/>
                <a:gd name="T45" fmla="*/ 2147483647 h 630"/>
                <a:gd name="T46" fmla="*/ 2147483647 w 1688"/>
                <a:gd name="T47" fmla="*/ 2147483647 h 630"/>
                <a:gd name="T48" fmla="*/ 2147483647 w 1688"/>
                <a:gd name="T49" fmla="*/ 2147483647 h 630"/>
                <a:gd name="T50" fmla="*/ 2147483647 w 1688"/>
                <a:gd name="T51" fmla="*/ 2147483647 h 630"/>
                <a:gd name="T52" fmla="*/ 2147483647 w 1688"/>
                <a:gd name="T53" fmla="*/ 2147483647 h 630"/>
                <a:gd name="T54" fmla="*/ 2147483647 w 1688"/>
                <a:gd name="T55" fmla="*/ 2147483647 h 630"/>
                <a:gd name="T56" fmla="*/ 2147483647 w 1688"/>
                <a:gd name="T57" fmla="*/ 2147483647 h 630"/>
                <a:gd name="T58" fmla="*/ 2147483647 w 1688"/>
                <a:gd name="T59" fmla="*/ 2147483647 h 630"/>
                <a:gd name="T60" fmla="*/ 2147483647 w 1688"/>
                <a:gd name="T61" fmla="*/ 2147483647 h 630"/>
                <a:gd name="T62" fmla="*/ 2147483647 w 1688"/>
                <a:gd name="T63" fmla="*/ 2147483647 h 630"/>
                <a:gd name="T64" fmla="*/ 2147483647 w 1688"/>
                <a:gd name="T65" fmla="*/ 2147483647 h 630"/>
                <a:gd name="T66" fmla="*/ 2147483647 w 1688"/>
                <a:gd name="T67" fmla="*/ 2147483647 h 630"/>
                <a:gd name="T68" fmla="*/ 2147483647 w 1688"/>
                <a:gd name="T69" fmla="*/ 2147483647 h 630"/>
                <a:gd name="T70" fmla="*/ 2147483647 w 1688"/>
                <a:gd name="T71" fmla="*/ 2147483647 h 630"/>
                <a:gd name="T72" fmla="*/ 2147483647 w 1688"/>
                <a:gd name="T73" fmla="*/ 2147483647 h 630"/>
                <a:gd name="T74" fmla="*/ 2147483647 w 1688"/>
                <a:gd name="T75" fmla="*/ 2147483647 h 630"/>
                <a:gd name="T76" fmla="*/ 2147483647 w 1688"/>
                <a:gd name="T77" fmla="*/ 2147483647 h 630"/>
                <a:gd name="T78" fmla="*/ 2147483647 w 1688"/>
                <a:gd name="T79" fmla="*/ 2147483647 h 630"/>
                <a:gd name="T80" fmla="*/ 2147483647 w 1688"/>
                <a:gd name="T81" fmla="*/ 2147483647 h 630"/>
                <a:gd name="T82" fmla="*/ 2147483647 w 1688"/>
                <a:gd name="T83" fmla="*/ 2147483647 h 630"/>
                <a:gd name="T84" fmla="*/ 2147483647 w 1688"/>
                <a:gd name="T85" fmla="*/ 2147483647 h 630"/>
                <a:gd name="T86" fmla="*/ 2147483647 w 1688"/>
                <a:gd name="T87" fmla="*/ 2147483647 h 630"/>
                <a:gd name="T88" fmla="*/ 2147483647 w 1688"/>
                <a:gd name="T89" fmla="*/ 2147483647 h 630"/>
                <a:gd name="T90" fmla="*/ 2147483647 w 1688"/>
                <a:gd name="T91" fmla="*/ 2147483647 h 630"/>
                <a:gd name="T92" fmla="*/ 2147483647 w 1688"/>
                <a:gd name="T93" fmla="*/ 2147483647 h 630"/>
                <a:gd name="T94" fmla="*/ 2147483647 w 1688"/>
                <a:gd name="T95" fmla="*/ 2147483647 h 630"/>
                <a:gd name="T96" fmla="*/ 2147483647 w 1688"/>
                <a:gd name="T97" fmla="*/ 2147483647 h 630"/>
                <a:gd name="T98" fmla="*/ 2147483647 w 1688"/>
                <a:gd name="T99" fmla="*/ 2147483647 h 630"/>
                <a:gd name="T100" fmla="*/ 2147483647 w 1688"/>
                <a:gd name="T101" fmla="*/ 2147483647 h 630"/>
                <a:gd name="T102" fmla="*/ 2147483647 w 1688"/>
                <a:gd name="T103" fmla="*/ 2147483647 h 630"/>
                <a:gd name="T104" fmla="*/ 2147483647 w 1688"/>
                <a:gd name="T105" fmla="*/ 2147483647 h 630"/>
                <a:gd name="T106" fmla="*/ 2147483647 w 1688"/>
                <a:gd name="T107" fmla="*/ 2147483647 h 630"/>
                <a:gd name="T108" fmla="*/ 2147483647 w 1688"/>
                <a:gd name="T109" fmla="*/ 2147483647 h 630"/>
                <a:gd name="T110" fmla="*/ 2147483647 w 1688"/>
                <a:gd name="T111" fmla="*/ 2147483647 h 630"/>
                <a:gd name="T112" fmla="*/ 2147483647 w 1688"/>
                <a:gd name="T113" fmla="*/ 2147483647 h 630"/>
                <a:gd name="T114" fmla="*/ 2147483647 w 1688"/>
                <a:gd name="T115" fmla="*/ 2147483647 h 630"/>
                <a:gd name="T116" fmla="*/ 2147483647 w 1688"/>
                <a:gd name="T117" fmla="*/ 2147483647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00" name="Freeform 16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688167" y="4499179"/>
              <a:ext cx="310039" cy="395847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2147483647 h 795"/>
                <a:gd name="T112" fmla="*/ 2147483647 w 758"/>
                <a:gd name="T113" fmla="*/ 2147483647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01" name="Freeform 16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890366" y="3956778"/>
              <a:ext cx="112333" cy="205478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2147483647 h 414"/>
                <a:gd name="T28" fmla="*/ 2147483647 w 273"/>
                <a:gd name="T29" fmla="*/ 2147483647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2147483647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3402" name="Group 164"/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2620767" y="3799648"/>
              <a:ext cx="305546" cy="382249"/>
              <a:chOff x="1486" y="2412"/>
              <a:chExt cx="244" cy="256"/>
            </a:xfrm>
          </p:grpSpPr>
          <p:sp>
            <p:nvSpPr>
              <p:cNvPr id="3786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0 h 22"/>
                  <a:gd name="T4" fmla="*/ 0 w 54"/>
                  <a:gd name="T5" fmla="*/ 0 h 22"/>
                  <a:gd name="T6" fmla="*/ 0 w 54"/>
                  <a:gd name="T7" fmla="*/ 0 h 22"/>
                  <a:gd name="T8" fmla="*/ 0 w 54"/>
                  <a:gd name="T9" fmla="*/ 0 h 22"/>
                  <a:gd name="T10" fmla="*/ 0 w 54"/>
                  <a:gd name="T11" fmla="*/ 0 h 22"/>
                  <a:gd name="T12" fmla="*/ 0 w 54"/>
                  <a:gd name="T13" fmla="*/ 0 h 22"/>
                  <a:gd name="T14" fmla="*/ 0 w 54"/>
                  <a:gd name="T15" fmla="*/ 0 h 22"/>
                  <a:gd name="T16" fmla="*/ 0 w 54"/>
                  <a:gd name="T17" fmla="*/ 0 h 22"/>
                  <a:gd name="T18" fmla="*/ 0 w 54"/>
                  <a:gd name="T19" fmla="*/ 0 h 22"/>
                  <a:gd name="T20" fmla="*/ 0 w 54"/>
                  <a:gd name="T21" fmla="*/ 0 h 22"/>
                  <a:gd name="T22" fmla="*/ 1 w 54"/>
                  <a:gd name="T23" fmla="*/ 0 h 22"/>
                  <a:gd name="T24" fmla="*/ 1 w 54"/>
                  <a:gd name="T25" fmla="*/ 0 h 22"/>
                  <a:gd name="T26" fmla="*/ 1 w 54"/>
                  <a:gd name="T27" fmla="*/ 0 h 22"/>
                  <a:gd name="T28" fmla="*/ 0 w 54"/>
                  <a:gd name="T29" fmla="*/ 0 h 22"/>
                  <a:gd name="T30" fmla="*/ 0 w 54"/>
                  <a:gd name="T31" fmla="*/ 0 h 22"/>
                  <a:gd name="T32" fmla="*/ 0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87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0 h 24"/>
                  <a:gd name="T6" fmla="*/ 0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  <a:gd name="T16" fmla="*/ 0 w 6"/>
                  <a:gd name="T17" fmla="*/ 0 h 24"/>
                  <a:gd name="T18" fmla="*/ 0 w 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88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0 h 12"/>
                  <a:gd name="T2" fmla="*/ 0 w 27"/>
                  <a:gd name="T3" fmla="*/ 0 h 12"/>
                  <a:gd name="T4" fmla="*/ 0 w 27"/>
                  <a:gd name="T5" fmla="*/ 0 h 12"/>
                  <a:gd name="T6" fmla="*/ 0 w 27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89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0 w 743"/>
                  <a:gd name="T1" fmla="*/ 3 h 672"/>
                  <a:gd name="T2" fmla="*/ 1 w 743"/>
                  <a:gd name="T3" fmla="*/ 3 h 672"/>
                  <a:gd name="T4" fmla="*/ 1 w 743"/>
                  <a:gd name="T5" fmla="*/ 4 h 672"/>
                  <a:gd name="T6" fmla="*/ 2 w 743"/>
                  <a:gd name="T7" fmla="*/ 4 h 672"/>
                  <a:gd name="T8" fmla="*/ 2 w 743"/>
                  <a:gd name="T9" fmla="*/ 4 h 672"/>
                  <a:gd name="T10" fmla="*/ 4 w 743"/>
                  <a:gd name="T11" fmla="*/ 5 h 672"/>
                  <a:gd name="T12" fmla="*/ 3 w 743"/>
                  <a:gd name="T13" fmla="*/ 5 h 672"/>
                  <a:gd name="T14" fmla="*/ 4 w 743"/>
                  <a:gd name="T15" fmla="*/ 6 h 672"/>
                  <a:gd name="T16" fmla="*/ 4 w 743"/>
                  <a:gd name="T17" fmla="*/ 7 h 672"/>
                  <a:gd name="T18" fmla="*/ 4 w 743"/>
                  <a:gd name="T19" fmla="*/ 7 h 672"/>
                  <a:gd name="T20" fmla="*/ 4 w 743"/>
                  <a:gd name="T21" fmla="*/ 8 h 672"/>
                  <a:gd name="T22" fmla="*/ 4 w 743"/>
                  <a:gd name="T23" fmla="*/ 8 h 672"/>
                  <a:gd name="T24" fmla="*/ 5 w 743"/>
                  <a:gd name="T25" fmla="*/ 8 h 672"/>
                  <a:gd name="T26" fmla="*/ 5 w 743"/>
                  <a:gd name="T27" fmla="*/ 8 h 672"/>
                  <a:gd name="T28" fmla="*/ 6 w 743"/>
                  <a:gd name="T29" fmla="*/ 8 h 672"/>
                  <a:gd name="T30" fmla="*/ 6 w 743"/>
                  <a:gd name="T31" fmla="*/ 7 h 672"/>
                  <a:gd name="T32" fmla="*/ 6 w 743"/>
                  <a:gd name="T33" fmla="*/ 6 h 672"/>
                  <a:gd name="T34" fmla="*/ 7 w 743"/>
                  <a:gd name="T35" fmla="*/ 6 h 672"/>
                  <a:gd name="T36" fmla="*/ 7 w 743"/>
                  <a:gd name="T37" fmla="*/ 6 h 672"/>
                  <a:gd name="T38" fmla="*/ 8 w 743"/>
                  <a:gd name="T39" fmla="*/ 5 h 672"/>
                  <a:gd name="T40" fmla="*/ 8 w 743"/>
                  <a:gd name="T41" fmla="*/ 5 h 672"/>
                  <a:gd name="T42" fmla="*/ 8 w 743"/>
                  <a:gd name="T43" fmla="*/ 5 h 672"/>
                  <a:gd name="T44" fmla="*/ 8 w 743"/>
                  <a:gd name="T45" fmla="*/ 4 h 672"/>
                  <a:gd name="T46" fmla="*/ 8 w 743"/>
                  <a:gd name="T47" fmla="*/ 4 h 672"/>
                  <a:gd name="T48" fmla="*/ 8 w 743"/>
                  <a:gd name="T49" fmla="*/ 3 h 672"/>
                  <a:gd name="T50" fmla="*/ 9 w 743"/>
                  <a:gd name="T51" fmla="*/ 3 h 672"/>
                  <a:gd name="T52" fmla="*/ 9 w 743"/>
                  <a:gd name="T53" fmla="*/ 3 h 672"/>
                  <a:gd name="T54" fmla="*/ 8 w 743"/>
                  <a:gd name="T55" fmla="*/ 2 h 672"/>
                  <a:gd name="T56" fmla="*/ 8 w 743"/>
                  <a:gd name="T57" fmla="*/ 2 h 672"/>
                  <a:gd name="T58" fmla="*/ 8 w 743"/>
                  <a:gd name="T59" fmla="*/ 2 h 672"/>
                  <a:gd name="T60" fmla="*/ 8 w 743"/>
                  <a:gd name="T61" fmla="*/ 2 h 672"/>
                  <a:gd name="T62" fmla="*/ 7 w 743"/>
                  <a:gd name="T63" fmla="*/ 2 h 672"/>
                  <a:gd name="T64" fmla="*/ 7 w 743"/>
                  <a:gd name="T65" fmla="*/ 1 h 672"/>
                  <a:gd name="T66" fmla="*/ 7 w 743"/>
                  <a:gd name="T67" fmla="*/ 1 h 672"/>
                  <a:gd name="T68" fmla="*/ 6 w 743"/>
                  <a:gd name="T69" fmla="*/ 1 h 672"/>
                  <a:gd name="T70" fmla="*/ 6 w 743"/>
                  <a:gd name="T71" fmla="*/ 1 h 672"/>
                  <a:gd name="T72" fmla="*/ 6 w 743"/>
                  <a:gd name="T73" fmla="*/ 1 h 672"/>
                  <a:gd name="T74" fmla="*/ 5 w 743"/>
                  <a:gd name="T75" fmla="*/ 1 h 672"/>
                  <a:gd name="T76" fmla="*/ 5 w 743"/>
                  <a:gd name="T77" fmla="*/ 1 h 672"/>
                  <a:gd name="T78" fmla="*/ 5 w 743"/>
                  <a:gd name="T79" fmla="*/ 1 h 672"/>
                  <a:gd name="T80" fmla="*/ 4 w 743"/>
                  <a:gd name="T81" fmla="*/ 1 h 672"/>
                  <a:gd name="T82" fmla="*/ 4 w 743"/>
                  <a:gd name="T83" fmla="*/ 1 h 672"/>
                  <a:gd name="T84" fmla="*/ 4 w 743"/>
                  <a:gd name="T85" fmla="*/ 1 h 672"/>
                  <a:gd name="T86" fmla="*/ 3 w 743"/>
                  <a:gd name="T87" fmla="*/ 1 h 672"/>
                  <a:gd name="T88" fmla="*/ 3 w 743"/>
                  <a:gd name="T89" fmla="*/ 1 h 672"/>
                  <a:gd name="T90" fmla="*/ 2 w 743"/>
                  <a:gd name="T91" fmla="*/ 0 h 672"/>
                  <a:gd name="T92" fmla="*/ 2 w 743"/>
                  <a:gd name="T93" fmla="*/ 0 h 672"/>
                  <a:gd name="T94" fmla="*/ 2 w 743"/>
                  <a:gd name="T95" fmla="*/ 1 h 672"/>
                  <a:gd name="T96" fmla="*/ 1 w 743"/>
                  <a:gd name="T97" fmla="*/ 1 h 672"/>
                  <a:gd name="T98" fmla="*/ 1 w 743"/>
                  <a:gd name="T99" fmla="*/ 2 h 672"/>
                  <a:gd name="T100" fmla="*/ 1 w 743"/>
                  <a:gd name="T101" fmla="*/ 2 h 672"/>
                  <a:gd name="T102" fmla="*/ 1 w 743"/>
                  <a:gd name="T103" fmla="*/ 2 h 672"/>
                  <a:gd name="T104" fmla="*/ 1 w 743"/>
                  <a:gd name="T105" fmla="*/ 2 h 672"/>
                  <a:gd name="T106" fmla="*/ 1 w 743"/>
                  <a:gd name="T107" fmla="*/ 2 h 672"/>
                  <a:gd name="T108" fmla="*/ 1 w 743"/>
                  <a:gd name="T109" fmla="*/ 1 h 672"/>
                  <a:gd name="T110" fmla="*/ 1 w 743"/>
                  <a:gd name="T111" fmla="*/ 1 h 672"/>
                  <a:gd name="T112" fmla="*/ 1 w 743"/>
                  <a:gd name="T113" fmla="*/ 0 h 672"/>
                  <a:gd name="T114" fmla="*/ 1 w 743"/>
                  <a:gd name="T115" fmla="*/ 0 h 672"/>
                  <a:gd name="T116" fmla="*/ 0 w 743"/>
                  <a:gd name="T117" fmla="*/ 1 h 672"/>
                  <a:gd name="T118" fmla="*/ 0 w 743"/>
                  <a:gd name="T119" fmla="*/ 1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403" name="Freeform 169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358223" y="5265189"/>
              <a:ext cx="29955" cy="10576"/>
            </a:xfrm>
            <a:custGeom>
              <a:avLst/>
              <a:gdLst>
                <a:gd name="T0" fmla="*/ 0 w 79"/>
                <a:gd name="T1" fmla="*/ 2147483647 h 23"/>
                <a:gd name="T2" fmla="*/ 2147483647 w 79"/>
                <a:gd name="T3" fmla="*/ 2147483647 h 23"/>
                <a:gd name="T4" fmla="*/ 2147483647 w 79"/>
                <a:gd name="T5" fmla="*/ 2147483647 h 23"/>
                <a:gd name="T6" fmla="*/ 2147483647 w 79"/>
                <a:gd name="T7" fmla="*/ 2147483647 h 23"/>
                <a:gd name="T8" fmla="*/ 2147483647 w 79"/>
                <a:gd name="T9" fmla="*/ 0 h 23"/>
                <a:gd name="T10" fmla="*/ 2147483647 w 79"/>
                <a:gd name="T11" fmla="*/ 0 h 23"/>
                <a:gd name="T12" fmla="*/ 2147483647 w 79"/>
                <a:gd name="T13" fmla="*/ 2147483647 h 23"/>
                <a:gd name="T14" fmla="*/ 2147483647 w 79"/>
                <a:gd name="T15" fmla="*/ 2147483647 h 23"/>
                <a:gd name="T16" fmla="*/ 2147483647 w 79"/>
                <a:gd name="T17" fmla="*/ 2147483647 h 23"/>
                <a:gd name="T18" fmla="*/ 2147483647 w 79"/>
                <a:gd name="T19" fmla="*/ 2147483647 h 23"/>
                <a:gd name="T20" fmla="*/ 2147483647 w 79"/>
                <a:gd name="T21" fmla="*/ 2147483647 h 23"/>
                <a:gd name="T22" fmla="*/ 2147483647 w 79"/>
                <a:gd name="T23" fmla="*/ 2147483647 h 23"/>
                <a:gd name="T24" fmla="*/ 2147483647 w 79"/>
                <a:gd name="T25" fmla="*/ 2147483647 h 23"/>
                <a:gd name="T26" fmla="*/ 2147483647 w 79"/>
                <a:gd name="T27" fmla="*/ 2147483647 h 23"/>
                <a:gd name="T28" fmla="*/ 2147483647 w 79"/>
                <a:gd name="T29" fmla="*/ 2147483647 h 23"/>
                <a:gd name="T30" fmla="*/ 2147483647 w 79"/>
                <a:gd name="T31" fmla="*/ 2147483647 h 23"/>
                <a:gd name="T32" fmla="*/ 2147483647 w 79"/>
                <a:gd name="T33" fmla="*/ 2147483647 h 23"/>
                <a:gd name="T34" fmla="*/ 2147483647 w 79"/>
                <a:gd name="T35" fmla="*/ 2147483647 h 23"/>
                <a:gd name="T36" fmla="*/ 2147483647 w 79"/>
                <a:gd name="T37" fmla="*/ 2147483647 h 23"/>
                <a:gd name="T38" fmla="*/ 2147483647 w 79"/>
                <a:gd name="T39" fmla="*/ 2147483647 h 23"/>
                <a:gd name="T40" fmla="*/ 2147483647 w 79"/>
                <a:gd name="T41" fmla="*/ 2147483647 h 23"/>
                <a:gd name="T42" fmla="*/ 2147483647 w 79"/>
                <a:gd name="T43" fmla="*/ 2147483647 h 23"/>
                <a:gd name="T44" fmla="*/ 2147483647 w 79"/>
                <a:gd name="T45" fmla="*/ 2147483647 h 23"/>
                <a:gd name="T46" fmla="*/ 2147483647 w 79"/>
                <a:gd name="T47" fmla="*/ 2147483647 h 23"/>
                <a:gd name="T48" fmla="*/ 0 w 79"/>
                <a:gd name="T49" fmla="*/ 2147483647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04" name="Freeform 170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467560" y="5392102"/>
              <a:ext cx="1498" cy="4532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2147483647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05" name="Line 17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7552934" y="5390591"/>
              <a:ext cx="1497" cy="120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06" name="Freeform 172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7552934" y="5390591"/>
              <a:ext cx="2996" cy="15109"/>
            </a:xfrm>
            <a:custGeom>
              <a:avLst/>
              <a:gdLst>
                <a:gd name="T0" fmla="*/ 0 w 5"/>
                <a:gd name="T1" fmla="*/ 0 h 30"/>
                <a:gd name="T2" fmla="*/ 2147483647 w 5"/>
                <a:gd name="T3" fmla="*/ 2147483647 h 30"/>
                <a:gd name="T4" fmla="*/ 2147483647 w 5"/>
                <a:gd name="T5" fmla="*/ 2147483647 h 30"/>
                <a:gd name="T6" fmla="*/ 2147483647 w 5"/>
                <a:gd name="T7" fmla="*/ 2147483647 h 30"/>
                <a:gd name="T8" fmla="*/ 2147483647 w 5"/>
                <a:gd name="T9" fmla="*/ 2147483647 h 30"/>
                <a:gd name="T10" fmla="*/ 2147483647 w 5"/>
                <a:gd name="T11" fmla="*/ 2147483647 h 30"/>
                <a:gd name="T12" fmla="*/ 2147483647 w 5"/>
                <a:gd name="T13" fmla="*/ 2147483647 h 30"/>
                <a:gd name="T14" fmla="*/ 2147483647 w 5"/>
                <a:gd name="T15" fmla="*/ 2147483647 h 30"/>
                <a:gd name="T16" fmla="*/ 0 w 5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07" name="Freeform 173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834515" y="4885961"/>
              <a:ext cx="20969" cy="27196"/>
            </a:xfrm>
            <a:custGeom>
              <a:avLst/>
              <a:gdLst>
                <a:gd name="T0" fmla="*/ 0 w 53"/>
                <a:gd name="T1" fmla="*/ 2147483647 h 55"/>
                <a:gd name="T2" fmla="*/ 2147483647 w 53"/>
                <a:gd name="T3" fmla="*/ 2147483647 h 55"/>
                <a:gd name="T4" fmla="*/ 2147483647 w 53"/>
                <a:gd name="T5" fmla="*/ 2147483647 h 55"/>
                <a:gd name="T6" fmla="*/ 2147483647 w 53"/>
                <a:gd name="T7" fmla="*/ 2147483647 h 55"/>
                <a:gd name="T8" fmla="*/ 2147483647 w 53"/>
                <a:gd name="T9" fmla="*/ 2147483647 h 55"/>
                <a:gd name="T10" fmla="*/ 2147483647 w 53"/>
                <a:gd name="T11" fmla="*/ 2147483647 h 55"/>
                <a:gd name="T12" fmla="*/ 2147483647 w 53"/>
                <a:gd name="T13" fmla="*/ 2147483647 h 55"/>
                <a:gd name="T14" fmla="*/ 2147483647 w 53"/>
                <a:gd name="T15" fmla="*/ 2147483647 h 55"/>
                <a:gd name="T16" fmla="*/ 2147483647 w 53"/>
                <a:gd name="T17" fmla="*/ 2147483647 h 55"/>
                <a:gd name="T18" fmla="*/ 2147483647 w 53"/>
                <a:gd name="T19" fmla="*/ 2147483647 h 55"/>
                <a:gd name="T20" fmla="*/ 2147483647 w 53"/>
                <a:gd name="T21" fmla="*/ 2147483647 h 55"/>
                <a:gd name="T22" fmla="*/ 2147483647 w 53"/>
                <a:gd name="T23" fmla="*/ 2147483647 h 55"/>
                <a:gd name="T24" fmla="*/ 2147483647 w 53"/>
                <a:gd name="T25" fmla="*/ 2147483647 h 55"/>
                <a:gd name="T26" fmla="*/ 2147483647 w 53"/>
                <a:gd name="T27" fmla="*/ 0 h 55"/>
                <a:gd name="T28" fmla="*/ 2147483647 w 53"/>
                <a:gd name="T29" fmla="*/ 2147483647 h 55"/>
                <a:gd name="T30" fmla="*/ 0 w 53"/>
                <a:gd name="T31" fmla="*/ 2147483647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08" name="Freeform 174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840506" y="4816461"/>
              <a:ext cx="25462" cy="37772"/>
            </a:xfrm>
            <a:custGeom>
              <a:avLst/>
              <a:gdLst>
                <a:gd name="T0" fmla="*/ 0 w 65"/>
                <a:gd name="T1" fmla="*/ 2147483647 h 75"/>
                <a:gd name="T2" fmla="*/ 2147483647 w 65"/>
                <a:gd name="T3" fmla="*/ 2147483647 h 75"/>
                <a:gd name="T4" fmla="*/ 2147483647 w 65"/>
                <a:gd name="T5" fmla="*/ 2147483647 h 75"/>
                <a:gd name="T6" fmla="*/ 2147483647 w 65"/>
                <a:gd name="T7" fmla="*/ 2147483647 h 75"/>
                <a:gd name="T8" fmla="*/ 2147483647 w 65"/>
                <a:gd name="T9" fmla="*/ 2147483647 h 75"/>
                <a:gd name="T10" fmla="*/ 2147483647 w 65"/>
                <a:gd name="T11" fmla="*/ 2147483647 h 75"/>
                <a:gd name="T12" fmla="*/ 2147483647 w 65"/>
                <a:gd name="T13" fmla="*/ 2147483647 h 75"/>
                <a:gd name="T14" fmla="*/ 2147483647 w 65"/>
                <a:gd name="T15" fmla="*/ 2147483647 h 75"/>
                <a:gd name="T16" fmla="*/ 2147483647 w 65"/>
                <a:gd name="T17" fmla="*/ 2147483647 h 75"/>
                <a:gd name="T18" fmla="*/ 2147483647 w 65"/>
                <a:gd name="T19" fmla="*/ 2147483647 h 75"/>
                <a:gd name="T20" fmla="*/ 2147483647 w 65"/>
                <a:gd name="T21" fmla="*/ 2147483647 h 75"/>
                <a:gd name="T22" fmla="*/ 2147483647 w 65"/>
                <a:gd name="T23" fmla="*/ 2147483647 h 75"/>
                <a:gd name="T24" fmla="*/ 2147483647 w 65"/>
                <a:gd name="T25" fmla="*/ 2147483647 h 75"/>
                <a:gd name="T26" fmla="*/ 2147483647 w 65"/>
                <a:gd name="T27" fmla="*/ 2147483647 h 75"/>
                <a:gd name="T28" fmla="*/ 2147483647 w 65"/>
                <a:gd name="T29" fmla="*/ 2147483647 h 75"/>
                <a:gd name="T30" fmla="*/ 2147483647 w 65"/>
                <a:gd name="T31" fmla="*/ 2147483647 h 75"/>
                <a:gd name="T32" fmla="*/ 2147483647 w 65"/>
                <a:gd name="T33" fmla="*/ 2147483647 h 75"/>
                <a:gd name="T34" fmla="*/ 2147483647 w 65"/>
                <a:gd name="T35" fmla="*/ 2147483647 h 75"/>
                <a:gd name="T36" fmla="*/ 2147483647 w 65"/>
                <a:gd name="T37" fmla="*/ 0 h 75"/>
                <a:gd name="T38" fmla="*/ 2147483647 w 65"/>
                <a:gd name="T39" fmla="*/ 0 h 75"/>
                <a:gd name="T40" fmla="*/ 2147483647 w 65"/>
                <a:gd name="T41" fmla="*/ 0 h 75"/>
                <a:gd name="T42" fmla="*/ 2147483647 w 65"/>
                <a:gd name="T43" fmla="*/ 2147483647 h 75"/>
                <a:gd name="T44" fmla="*/ 2147483647 w 65"/>
                <a:gd name="T45" fmla="*/ 2147483647 h 75"/>
                <a:gd name="T46" fmla="*/ 2147483647 w 65"/>
                <a:gd name="T47" fmla="*/ 2147483647 h 75"/>
                <a:gd name="T48" fmla="*/ 2147483647 w 65"/>
                <a:gd name="T49" fmla="*/ 2147483647 h 75"/>
                <a:gd name="T50" fmla="*/ 2147483647 w 65"/>
                <a:gd name="T51" fmla="*/ 2147483647 h 75"/>
                <a:gd name="T52" fmla="*/ 2147483647 w 65"/>
                <a:gd name="T53" fmla="*/ 2147483647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09" name="Freeform 175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818039" y="4793799"/>
              <a:ext cx="16476" cy="28706"/>
            </a:xfrm>
            <a:custGeom>
              <a:avLst/>
              <a:gdLst>
                <a:gd name="T0" fmla="*/ 0 w 40"/>
                <a:gd name="T1" fmla="*/ 2147483647 h 62"/>
                <a:gd name="T2" fmla="*/ 2147483647 w 40"/>
                <a:gd name="T3" fmla="*/ 2147483647 h 62"/>
                <a:gd name="T4" fmla="*/ 2147483647 w 40"/>
                <a:gd name="T5" fmla="*/ 2147483647 h 62"/>
                <a:gd name="T6" fmla="*/ 2147483647 w 40"/>
                <a:gd name="T7" fmla="*/ 2147483647 h 62"/>
                <a:gd name="T8" fmla="*/ 2147483647 w 40"/>
                <a:gd name="T9" fmla="*/ 2147483647 h 62"/>
                <a:gd name="T10" fmla="*/ 2147483647 w 40"/>
                <a:gd name="T11" fmla="*/ 2147483647 h 62"/>
                <a:gd name="T12" fmla="*/ 2147483647 w 40"/>
                <a:gd name="T13" fmla="*/ 2147483647 h 62"/>
                <a:gd name="T14" fmla="*/ 2147483647 w 40"/>
                <a:gd name="T15" fmla="*/ 2147483647 h 62"/>
                <a:gd name="T16" fmla="*/ 2147483647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10" name="Freeform 176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741653" y="4677461"/>
              <a:ext cx="64404" cy="131446"/>
            </a:xfrm>
            <a:custGeom>
              <a:avLst/>
              <a:gdLst>
                <a:gd name="T0" fmla="*/ 2147483647 w 159"/>
                <a:gd name="T1" fmla="*/ 2147483647 h 259"/>
                <a:gd name="T2" fmla="*/ 2147483647 w 159"/>
                <a:gd name="T3" fmla="*/ 2147483647 h 259"/>
                <a:gd name="T4" fmla="*/ 2147483647 w 159"/>
                <a:gd name="T5" fmla="*/ 2147483647 h 259"/>
                <a:gd name="T6" fmla="*/ 2147483647 w 159"/>
                <a:gd name="T7" fmla="*/ 2147483647 h 259"/>
                <a:gd name="T8" fmla="*/ 2147483647 w 159"/>
                <a:gd name="T9" fmla="*/ 2147483647 h 259"/>
                <a:gd name="T10" fmla="*/ 2147483647 w 159"/>
                <a:gd name="T11" fmla="*/ 2147483647 h 259"/>
                <a:gd name="T12" fmla="*/ 2147483647 w 159"/>
                <a:gd name="T13" fmla="*/ 2147483647 h 259"/>
                <a:gd name="T14" fmla="*/ 2147483647 w 159"/>
                <a:gd name="T15" fmla="*/ 2147483647 h 259"/>
                <a:gd name="T16" fmla="*/ 2147483647 w 159"/>
                <a:gd name="T17" fmla="*/ 2147483647 h 259"/>
                <a:gd name="T18" fmla="*/ 2147483647 w 159"/>
                <a:gd name="T19" fmla="*/ 2147483647 h 259"/>
                <a:gd name="T20" fmla="*/ 2147483647 w 159"/>
                <a:gd name="T21" fmla="*/ 2147483647 h 259"/>
                <a:gd name="T22" fmla="*/ 2147483647 w 159"/>
                <a:gd name="T23" fmla="*/ 2147483647 h 259"/>
                <a:gd name="T24" fmla="*/ 2147483647 w 159"/>
                <a:gd name="T25" fmla="*/ 2147483647 h 259"/>
                <a:gd name="T26" fmla="*/ 2147483647 w 159"/>
                <a:gd name="T27" fmla="*/ 2147483647 h 259"/>
                <a:gd name="T28" fmla="*/ 2147483647 w 159"/>
                <a:gd name="T29" fmla="*/ 2147483647 h 259"/>
                <a:gd name="T30" fmla="*/ 2147483647 w 159"/>
                <a:gd name="T31" fmla="*/ 2147483647 h 259"/>
                <a:gd name="T32" fmla="*/ 2147483647 w 159"/>
                <a:gd name="T33" fmla="*/ 2147483647 h 259"/>
                <a:gd name="T34" fmla="*/ 2147483647 w 159"/>
                <a:gd name="T35" fmla="*/ 2147483647 h 259"/>
                <a:gd name="T36" fmla="*/ 2147483647 w 159"/>
                <a:gd name="T37" fmla="*/ 2147483647 h 259"/>
                <a:gd name="T38" fmla="*/ 2147483647 w 159"/>
                <a:gd name="T39" fmla="*/ 2147483647 h 259"/>
                <a:gd name="T40" fmla="*/ 2147483647 w 159"/>
                <a:gd name="T41" fmla="*/ 2147483647 h 259"/>
                <a:gd name="T42" fmla="*/ 2147483647 w 159"/>
                <a:gd name="T43" fmla="*/ 2147483647 h 259"/>
                <a:gd name="T44" fmla="*/ 2147483647 w 159"/>
                <a:gd name="T45" fmla="*/ 2147483647 h 259"/>
                <a:gd name="T46" fmla="*/ 2147483647 w 159"/>
                <a:gd name="T47" fmla="*/ 2147483647 h 259"/>
                <a:gd name="T48" fmla="*/ 2147483647 w 159"/>
                <a:gd name="T49" fmla="*/ 2147483647 h 259"/>
                <a:gd name="T50" fmla="*/ 2147483647 w 159"/>
                <a:gd name="T51" fmla="*/ 2147483647 h 259"/>
                <a:gd name="T52" fmla="*/ 2147483647 w 159"/>
                <a:gd name="T53" fmla="*/ 2147483647 h 259"/>
                <a:gd name="T54" fmla="*/ 2147483647 w 159"/>
                <a:gd name="T55" fmla="*/ 2147483647 h 259"/>
                <a:gd name="T56" fmla="*/ 2147483647 w 159"/>
                <a:gd name="T57" fmla="*/ 2147483647 h 259"/>
                <a:gd name="T58" fmla="*/ 2147483647 w 159"/>
                <a:gd name="T59" fmla="*/ 2147483647 h 259"/>
                <a:gd name="T60" fmla="*/ 2147483647 w 159"/>
                <a:gd name="T61" fmla="*/ 2147483647 h 259"/>
                <a:gd name="T62" fmla="*/ 2147483647 w 159"/>
                <a:gd name="T63" fmla="*/ 2147483647 h 259"/>
                <a:gd name="T64" fmla="*/ 2147483647 w 159"/>
                <a:gd name="T65" fmla="*/ 2147483647 h 259"/>
                <a:gd name="T66" fmla="*/ 2147483647 w 159"/>
                <a:gd name="T67" fmla="*/ 2147483647 h 259"/>
                <a:gd name="T68" fmla="*/ 2147483647 w 159"/>
                <a:gd name="T69" fmla="*/ 2147483647 h 259"/>
                <a:gd name="T70" fmla="*/ 0 w 159"/>
                <a:gd name="T71" fmla="*/ 2147483647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11" name="Line 177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7735662" y="4645734"/>
              <a:ext cx="5991" cy="317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12" name="Freeform 178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735662" y="4630625"/>
              <a:ext cx="5991" cy="15109"/>
            </a:xfrm>
            <a:custGeom>
              <a:avLst/>
              <a:gdLst>
                <a:gd name="T0" fmla="*/ 0 w 13"/>
                <a:gd name="T1" fmla="*/ 2147483647 h 25"/>
                <a:gd name="T2" fmla="*/ 2147483647 w 13"/>
                <a:gd name="T3" fmla="*/ 2147483647 h 25"/>
                <a:gd name="T4" fmla="*/ 2147483647 w 13"/>
                <a:gd name="T5" fmla="*/ 2147483647 h 25"/>
                <a:gd name="T6" fmla="*/ 2147483647 w 13"/>
                <a:gd name="T7" fmla="*/ 2147483647 h 25"/>
                <a:gd name="T8" fmla="*/ 2147483647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13" name="Line 179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7741653" y="4618538"/>
              <a:ext cx="0" cy="120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14" name="Freeform 180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698217" y="4555082"/>
              <a:ext cx="43436" cy="63456"/>
            </a:xfrm>
            <a:custGeom>
              <a:avLst/>
              <a:gdLst>
                <a:gd name="T0" fmla="*/ 2147483647 w 100"/>
                <a:gd name="T1" fmla="*/ 2147483647 h 123"/>
                <a:gd name="T2" fmla="*/ 2147483647 w 100"/>
                <a:gd name="T3" fmla="*/ 2147483647 h 123"/>
                <a:gd name="T4" fmla="*/ 2147483647 w 100"/>
                <a:gd name="T5" fmla="*/ 2147483647 h 123"/>
                <a:gd name="T6" fmla="*/ 2147483647 w 100"/>
                <a:gd name="T7" fmla="*/ 2147483647 h 123"/>
                <a:gd name="T8" fmla="*/ 2147483647 w 100"/>
                <a:gd name="T9" fmla="*/ 2147483647 h 123"/>
                <a:gd name="T10" fmla="*/ 2147483647 w 100"/>
                <a:gd name="T11" fmla="*/ 2147483647 h 123"/>
                <a:gd name="T12" fmla="*/ 2147483647 w 100"/>
                <a:gd name="T13" fmla="*/ 2147483647 h 123"/>
                <a:gd name="T14" fmla="*/ 2147483647 w 100"/>
                <a:gd name="T15" fmla="*/ 2147483647 h 123"/>
                <a:gd name="T16" fmla="*/ 2147483647 w 100"/>
                <a:gd name="T17" fmla="*/ 2147483647 h 123"/>
                <a:gd name="T18" fmla="*/ 2147483647 w 100"/>
                <a:gd name="T19" fmla="*/ 2147483647 h 123"/>
                <a:gd name="T20" fmla="*/ 2147483647 w 100"/>
                <a:gd name="T21" fmla="*/ 2147483647 h 123"/>
                <a:gd name="T22" fmla="*/ 2147483647 w 100"/>
                <a:gd name="T23" fmla="*/ 2147483647 h 123"/>
                <a:gd name="T24" fmla="*/ 0 w 100"/>
                <a:gd name="T25" fmla="*/ 2147483647 h 123"/>
                <a:gd name="T26" fmla="*/ 2147483647 w 100"/>
                <a:gd name="T27" fmla="*/ 2147483647 h 123"/>
                <a:gd name="T28" fmla="*/ 2147483647 w 100"/>
                <a:gd name="T29" fmla="*/ 2147483647 h 123"/>
                <a:gd name="T30" fmla="*/ 2147483647 w 100"/>
                <a:gd name="T31" fmla="*/ 2147483647 h 123"/>
                <a:gd name="T32" fmla="*/ 2147483647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15" name="Freeform 18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711698" y="4500690"/>
              <a:ext cx="1497" cy="48348"/>
            </a:xfrm>
            <a:custGeom>
              <a:avLst/>
              <a:gdLst>
                <a:gd name="T0" fmla="*/ 2147483647 w 5"/>
                <a:gd name="T1" fmla="*/ 0 h 99"/>
                <a:gd name="T2" fmla="*/ 2147483647 w 5"/>
                <a:gd name="T3" fmla="*/ 2147483647 h 99"/>
                <a:gd name="T4" fmla="*/ 2147483647 w 5"/>
                <a:gd name="T5" fmla="*/ 2147483647 h 99"/>
                <a:gd name="T6" fmla="*/ 0 w 5"/>
                <a:gd name="T7" fmla="*/ 2147483647 h 99"/>
                <a:gd name="T8" fmla="*/ 0 w 5"/>
                <a:gd name="T9" fmla="*/ 2147483647 h 99"/>
                <a:gd name="T10" fmla="*/ 2147483647 w 5"/>
                <a:gd name="T11" fmla="*/ 2147483647 h 99"/>
                <a:gd name="T12" fmla="*/ 2147483647 w 5"/>
                <a:gd name="T13" fmla="*/ 214748364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16" name="Freeform 18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717689" y="4494647"/>
              <a:ext cx="7488" cy="34749"/>
            </a:xfrm>
            <a:custGeom>
              <a:avLst/>
              <a:gdLst>
                <a:gd name="T0" fmla="*/ 2147483647 w 14"/>
                <a:gd name="T1" fmla="*/ 0 h 68"/>
                <a:gd name="T2" fmla="*/ 2147483647 w 14"/>
                <a:gd name="T3" fmla="*/ 2147483647 h 68"/>
                <a:gd name="T4" fmla="*/ 2147483647 w 14"/>
                <a:gd name="T5" fmla="*/ 2147483647 h 68"/>
                <a:gd name="T6" fmla="*/ 2147483647 w 14"/>
                <a:gd name="T7" fmla="*/ 2147483647 h 68"/>
                <a:gd name="T8" fmla="*/ 0 w 14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17" name="Freeform 183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732667" y="4476516"/>
              <a:ext cx="1497" cy="21152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2147483647 h 43"/>
                <a:gd name="T4" fmla="*/ 0 w 1587"/>
                <a:gd name="T5" fmla="*/ 2147483647 h 43"/>
                <a:gd name="T6" fmla="*/ 0 w 1587"/>
                <a:gd name="T7" fmla="*/ 2147483647 h 43"/>
                <a:gd name="T8" fmla="*/ 0 w 1587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18" name="Line 18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732667" y="4494647"/>
              <a:ext cx="1497" cy="30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19" name="Freeform 185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717689" y="4479538"/>
              <a:ext cx="1497" cy="15109"/>
            </a:xfrm>
            <a:custGeom>
              <a:avLst/>
              <a:gdLst>
                <a:gd name="T0" fmla="*/ 0 w 1587"/>
                <a:gd name="T1" fmla="*/ 2147483647 h 31"/>
                <a:gd name="T2" fmla="*/ 0 w 1587"/>
                <a:gd name="T3" fmla="*/ 2147483647 h 31"/>
                <a:gd name="T4" fmla="*/ 0 w 1587"/>
                <a:gd name="T5" fmla="*/ 2147483647 h 31"/>
                <a:gd name="T6" fmla="*/ 0 w 1587"/>
                <a:gd name="T7" fmla="*/ 214748364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20" name="Freeform 186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454081" y="5420808"/>
              <a:ext cx="91364" cy="83098"/>
            </a:xfrm>
            <a:custGeom>
              <a:avLst/>
              <a:gdLst>
                <a:gd name="T0" fmla="*/ 2147483647 w 225"/>
                <a:gd name="T1" fmla="*/ 2147483647 h 167"/>
                <a:gd name="T2" fmla="*/ 2147483647 w 225"/>
                <a:gd name="T3" fmla="*/ 2147483647 h 167"/>
                <a:gd name="T4" fmla="*/ 0 w 225"/>
                <a:gd name="T5" fmla="*/ 2147483647 h 167"/>
                <a:gd name="T6" fmla="*/ 2147483647 w 225"/>
                <a:gd name="T7" fmla="*/ 2147483647 h 167"/>
                <a:gd name="T8" fmla="*/ 2147483647 w 225"/>
                <a:gd name="T9" fmla="*/ 2147483647 h 167"/>
                <a:gd name="T10" fmla="*/ 2147483647 w 225"/>
                <a:gd name="T11" fmla="*/ 2147483647 h 167"/>
                <a:gd name="T12" fmla="*/ 2147483647 w 225"/>
                <a:gd name="T13" fmla="*/ 2147483647 h 167"/>
                <a:gd name="T14" fmla="*/ 2147483647 w 225"/>
                <a:gd name="T15" fmla="*/ 2147483647 h 167"/>
                <a:gd name="T16" fmla="*/ 2147483647 w 225"/>
                <a:gd name="T17" fmla="*/ 2147483647 h 167"/>
                <a:gd name="T18" fmla="*/ 2147483647 w 225"/>
                <a:gd name="T19" fmla="*/ 2147483647 h 167"/>
                <a:gd name="T20" fmla="*/ 2147483647 w 225"/>
                <a:gd name="T21" fmla="*/ 2147483647 h 167"/>
                <a:gd name="T22" fmla="*/ 2147483647 w 225"/>
                <a:gd name="T23" fmla="*/ 2147483647 h 167"/>
                <a:gd name="T24" fmla="*/ 2147483647 w 225"/>
                <a:gd name="T25" fmla="*/ 2147483647 h 167"/>
                <a:gd name="T26" fmla="*/ 2147483647 w 225"/>
                <a:gd name="T27" fmla="*/ 2147483647 h 167"/>
                <a:gd name="T28" fmla="*/ 2147483647 w 225"/>
                <a:gd name="T29" fmla="*/ 2147483647 h 167"/>
                <a:gd name="T30" fmla="*/ 2147483647 w 225"/>
                <a:gd name="T31" fmla="*/ 2147483647 h 167"/>
                <a:gd name="T32" fmla="*/ 2147483647 w 225"/>
                <a:gd name="T33" fmla="*/ 2147483647 h 167"/>
                <a:gd name="T34" fmla="*/ 2147483647 w 225"/>
                <a:gd name="T35" fmla="*/ 0 h 167"/>
                <a:gd name="T36" fmla="*/ 2147483647 w 225"/>
                <a:gd name="T37" fmla="*/ 2147483647 h 167"/>
                <a:gd name="T38" fmla="*/ 2147483647 w 225"/>
                <a:gd name="T39" fmla="*/ 2147483647 h 167"/>
                <a:gd name="T40" fmla="*/ 2147483647 w 225"/>
                <a:gd name="T41" fmla="*/ 2147483647 h 167"/>
                <a:gd name="T42" fmla="*/ 2147483647 w 225"/>
                <a:gd name="T43" fmla="*/ 2147483647 h 167"/>
                <a:gd name="T44" fmla="*/ 2147483647 w 225"/>
                <a:gd name="T45" fmla="*/ 2147483647 h 167"/>
                <a:gd name="T46" fmla="*/ 2147483647 w 225"/>
                <a:gd name="T47" fmla="*/ 2147483647 h 167"/>
                <a:gd name="T48" fmla="*/ 2147483647 w 225"/>
                <a:gd name="T49" fmla="*/ 2147483647 h 167"/>
                <a:gd name="T50" fmla="*/ 2147483647 w 225"/>
                <a:gd name="T51" fmla="*/ 2147483647 h 167"/>
                <a:gd name="T52" fmla="*/ 2147483647 w 225"/>
                <a:gd name="T53" fmla="*/ 2147483647 h 167"/>
                <a:gd name="T54" fmla="*/ 2147483647 w 225"/>
                <a:gd name="T55" fmla="*/ 2147483647 h 167"/>
                <a:gd name="T56" fmla="*/ 2147483647 w 225"/>
                <a:gd name="T57" fmla="*/ 2147483647 h 167"/>
                <a:gd name="T58" fmla="*/ 2147483647 w 225"/>
                <a:gd name="T59" fmla="*/ 2147483647 h 167"/>
                <a:gd name="T60" fmla="*/ 2147483647 w 225"/>
                <a:gd name="T61" fmla="*/ 2147483647 h 167"/>
                <a:gd name="T62" fmla="*/ 2147483647 w 225"/>
                <a:gd name="T63" fmla="*/ 2147483647 h 167"/>
                <a:gd name="T64" fmla="*/ 2147483647 w 225"/>
                <a:gd name="T65" fmla="*/ 214748364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21" name="Freeform 187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584387" y="4677461"/>
              <a:ext cx="2996" cy="16620"/>
            </a:xfrm>
            <a:custGeom>
              <a:avLst/>
              <a:gdLst>
                <a:gd name="T0" fmla="*/ 0 w 7"/>
                <a:gd name="T1" fmla="*/ 2147483647 h 31"/>
                <a:gd name="T2" fmla="*/ 2147483647 w 7"/>
                <a:gd name="T3" fmla="*/ 2147483647 h 31"/>
                <a:gd name="T4" fmla="*/ 2147483647 w 7"/>
                <a:gd name="T5" fmla="*/ 2147483647 h 31"/>
                <a:gd name="T6" fmla="*/ 2147483647 w 7"/>
                <a:gd name="T7" fmla="*/ 2147483647 h 31"/>
                <a:gd name="T8" fmla="*/ 2147483647 w 7"/>
                <a:gd name="T9" fmla="*/ 0 h 31"/>
                <a:gd name="T10" fmla="*/ 2147483647 w 7"/>
                <a:gd name="T11" fmla="*/ 2147483647 h 31"/>
                <a:gd name="T12" fmla="*/ 2147483647 w 7"/>
                <a:gd name="T13" fmla="*/ 2147483647 h 31"/>
                <a:gd name="T14" fmla="*/ 2147483647 w 7"/>
                <a:gd name="T15" fmla="*/ 2147483647 h 31"/>
                <a:gd name="T16" fmla="*/ 0 w 7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22" name="Freeform 188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521480" y="4603429"/>
              <a:ext cx="14978" cy="15109"/>
            </a:xfrm>
            <a:custGeom>
              <a:avLst/>
              <a:gdLst>
                <a:gd name="T0" fmla="*/ 2147483647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0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0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2147483647 w 33"/>
                <a:gd name="T29" fmla="*/ 2147483647 h 31"/>
                <a:gd name="T30" fmla="*/ 2147483647 w 33"/>
                <a:gd name="T31" fmla="*/ 2147483647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23" name="Freeform 189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536458" y="4520331"/>
              <a:ext cx="2996" cy="9065"/>
            </a:xfrm>
            <a:custGeom>
              <a:avLst/>
              <a:gdLst>
                <a:gd name="T0" fmla="*/ 0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2147483647 h 19"/>
                <a:gd name="T12" fmla="*/ 2147483647 w 13"/>
                <a:gd name="T13" fmla="*/ 0 h 19"/>
                <a:gd name="T14" fmla="*/ 0 w 13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24" name="Freeform 190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385183" y="4523353"/>
              <a:ext cx="34448" cy="21152"/>
            </a:xfrm>
            <a:custGeom>
              <a:avLst/>
              <a:gdLst>
                <a:gd name="T0" fmla="*/ 2147483647 w 87"/>
                <a:gd name="T1" fmla="*/ 2147483647 h 42"/>
                <a:gd name="T2" fmla="*/ 2147483647 w 87"/>
                <a:gd name="T3" fmla="*/ 2147483647 h 42"/>
                <a:gd name="T4" fmla="*/ 2147483647 w 87"/>
                <a:gd name="T5" fmla="*/ 2147483647 h 42"/>
                <a:gd name="T6" fmla="*/ 2147483647 w 87"/>
                <a:gd name="T7" fmla="*/ 2147483647 h 42"/>
                <a:gd name="T8" fmla="*/ 2147483647 w 87"/>
                <a:gd name="T9" fmla="*/ 2147483647 h 42"/>
                <a:gd name="T10" fmla="*/ 2147483647 w 87"/>
                <a:gd name="T11" fmla="*/ 2147483647 h 42"/>
                <a:gd name="T12" fmla="*/ 2147483647 w 87"/>
                <a:gd name="T13" fmla="*/ 2147483647 h 42"/>
                <a:gd name="T14" fmla="*/ 2147483647 w 87"/>
                <a:gd name="T15" fmla="*/ 2147483647 h 42"/>
                <a:gd name="T16" fmla="*/ 2147483647 w 87"/>
                <a:gd name="T17" fmla="*/ 2147483647 h 42"/>
                <a:gd name="T18" fmla="*/ 2147483647 w 87"/>
                <a:gd name="T19" fmla="*/ 2147483647 h 42"/>
                <a:gd name="T20" fmla="*/ 2147483647 w 87"/>
                <a:gd name="T21" fmla="*/ 2147483647 h 42"/>
                <a:gd name="T22" fmla="*/ 2147483647 w 87"/>
                <a:gd name="T23" fmla="*/ 2147483647 h 42"/>
                <a:gd name="T24" fmla="*/ 2147483647 w 87"/>
                <a:gd name="T25" fmla="*/ 0 h 42"/>
                <a:gd name="T26" fmla="*/ 2147483647 w 87"/>
                <a:gd name="T27" fmla="*/ 0 h 42"/>
                <a:gd name="T28" fmla="*/ 2147483647 w 87"/>
                <a:gd name="T29" fmla="*/ 0 h 42"/>
                <a:gd name="T30" fmla="*/ 2147483647 w 87"/>
                <a:gd name="T31" fmla="*/ 0 h 42"/>
                <a:gd name="T32" fmla="*/ 2147483647 w 87"/>
                <a:gd name="T33" fmla="*/ 2147483647 h 42"/>
                <a:gd name="T34" fmla="*/ 2147483647 w 87"/>
                <a:gd name="T35" fmla="*/ 2147483647 h 42"/>
                <a:gd name="T36" fmla="*/ 2147483647 w 87"/>
                <a:gd name="T37" fmla="*/ 2147483647 h 42"/>
                <a:gd name="T38" fmla="*/ 2147483647 w 87"/>
                <a:gd name="T39" fmla="*/ 2147483647 h 42"/>
                <a:gd name="T40" fmla="*/ 0 w 87"/>
                <a:gd name="T41" fmla="*/ 2147483647 h 42"/>
                <a:gd name="T42" fmla="*/ 2147483647 w 87"/>
                <a:gd name="T43" fmla="*/ 2147483647 h 42"/>
                <a:gd name="T44" fmla="*/ 2147483647 w 87"/>
                <a:gd name="T45" fmla="*/ 2147483647 h 42"/>
                <a:gd name="T46" fmla="*/ 2147483647 w 87"/>
                <a:gd name="T47" fmla="*/ 2147483647 h 42"/>
                <a:gd name="T48" fmla="*/ 2147483647 w 87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25" name="Freeform 191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615840" y="4964526"/>
              <a:ext cx="1497" cy="13598"/>
            </a:xfrm>
            <a:custGeom>
              <a:avLst/>
              <a:gdLst>
                <a:gd name="T0" fmla="*/ 0 w 7"/>
                <a:gd name="T1" fmla="*/ 0 h 31"/>
                <a:gd name="T2" fmla="*/ 2147483647 w 7"/>
                <a:gd name="T3" fmla="*/ 0 h 31"/>
                <a:gd name="T4" fmla="*/ 2147483647 w 7"/>
                <a:gd name="T5" fmla="*/ 2147483647 h 31"/>
                <a:gd name="T6" fmla="*/ 0 w 7"/>
                <a:gd name="T7" fmla="*/ 2147483647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26" name="Freeform 192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895411" y="4494647"/>
              <a:ext cx="961570" cy="864216"/>
            </a:xfrm>
            <a:custGeom>
              <a:avLst/>
              <a:gdLst>
                <a:gd name="T0" fmla="*/ 2147483647 w 2332"/>
                <a:gd name="T1" fmla="*/ 2147483647 h 1731"/>
                <a:gd name="T2" fmla="*/ 2147483647 w 2332"/>
                <a:gd name="T3" fmla="*/ 2147483647 h 1731"/>
                <a:gd name="T4" fmla="*/ 2147483647 w 2332"/>
                <a:gd name="T5" fmla="*/ 2147483647 h 1731"/>
                <a:gd name="T6" fmla="*/ 2147483647 w 2332"/>
                <a:gd name="T7" fmla="*/ 2147483647 h 1731"/>
                <a:gd name="T8" fmla="*/ 2147483647 w 2332"/>
                <a:gd name="T9" fmla="*/ 2147483647 h 1731"/>
                <a:gd name="T10" fmla="*/ 2147483647 w 2332"/>
                <a:gd name="T11" fmla="*/ 2147483647 h 1731"/>
                <a:gd name="T12" fmla="*/ 2147483647 w 2332"/>
                <a:gd name="T13" fmla="*/ 2147483647 h 1731"/>
                <a:gd name="T14" fmla="*/ 2147483647 w 2332"/>
                <a:gd name="T15" fmla="*/ 2147483647 h 1731"/>
                <a:gd name="T16" fmla="*/ 2147483647 w 2332"/>
                <a:gd name="T17" fmla="*/ 2147483647 h 1731"/>
                <a:gd name="T18" fmla="*/ 2147483647 w 2332"/>
                <a:gd name="T19" fmla="*/ 2147483647 h 1731"/>
                <a:gd name="T20" fmla="*/ 2147483647 w 2332"/>
                <a:gd name="T21" fmla="*/ 2147483647 h 1731"/>
                <a:gd name="T22" fmla="*/ 2147483647 w 2332"/>
                <a:gd name="T23" fmla="*/ 2147483647 h 1731"/>
                <a:gd name="T24" fmla="*/ 2147483647 w 2332"/>
                <a:gd name="T25" fmla="*/ 2147483647 h 1731"/>
                <a:gd name="T26" fmla="*/ 2147483647 w 2332"/>
                <a:gd name="T27" fmla="*/ 2147483647 h 1731"/>
                <a:gd name="T28" fmla="*/ 2147483647 w 2332"/>
                <a:gd name="T29" fmla="*/ 2147483647 h 1731"/>
                <a:gd name="T30" fmla="*/ 2147483647 w 2332"/>
                <a:gd name="T31" fmla="*/ 2147483647 h 1731"/>
                <a:gd name="T32" fmla="*/ 2147483647 w 2332"/>
                <a:gd name="T33" fmla="*/ 2147483647 h 1731"/>
                <a:gd name="T34" fmla="*/ 2147483647 w 2332"/>
                <a:gd name="T35" fmla="*/ 2147483647 h 1731"/>
                <a:gd name="T36" fmla="*/ 2147483647 w 2332"/>
                <a:gd name="T37" fmla="*/ 2147483647 h 1731"/>
                <a:gd name="T38" fmla="*/ 2147483647 w 2332"/>
                <a:gd name="T39" fmla="*/ 2147483647 h 1731"/>
                <a:gd name="T40" fmla="*/ 2147483647 w 2332"/>
                <a:gd name="T41" fmla="*/ 2147483647 h 1731"/>
                <a:gd name="T42" fmla="*/ 2147483647 w 2332"/>
                <a:gd name="T43" fmla="*/ 2147483647 h 1731"/>
                <a:gd name="T44" fmla="*/ 2147483647 w 2332"/>
                <a:gd name="T45" fmla="*/ 2147483647 h 1731"/>
                <a:gd name="T46" fmla="*/ 2147483647 w 2332"/>
                <a:gd name="T47" fmla="*/ 2147483647 h 1731"/>
                <a:gd name="T48" fmla="*/ 2147483647 w 2332"/>
                <a:gd name="T49" fmla="*/ 2147483647 h 1731"/>
                <a:gd name="T50" fmla="*/ 2147483647 w 2332"/>
                <a:gd name="T51" fmla="*/ 2147483647 h 1731"/>
                <a:gd name="T52" fmla="*/ 2147483647 w 2332"/>
                <a:gd name="T53" fmla="*/ 2147483647 h 1731"/>
                <a:gd name="T54" fmla="*/ 2147483647 w 2332"/>
                <a:gd name="T55" fmla="*/ 2147483647 h 1731"/>
                <a:gd name="T56" fmla="*/ 2147483647 w 2332"/>
                <a:gd name="T57" fmla="*/ 2147483647 h 1731"/>
                <a:gd name="T58" fmla="*/ 2147483647 w 2332"/>
                <a:gd name="T59" fmla="*/ 2147483647 h 1731"/>
                <a:gd name="T60" fmla="*/ 2147483647 w 2332"/>
                <a:gd name="T61" fmla="*/ 2147483647 h 1731"/>
                <a:gd name="T62" fmla="*/ 2147483647 w 2332"/>
                <a:gd name="T63" fmla="*/ 2147483647 h 1731"/>
                <a:gd name="T64" fmla="*/ 2147483647 w 2332"/>
                <a:gd name="T65" fmla="*/ 2147483647 h 1731"/>
                <a:gd name="T66" fmla="*/ 2147483647 w 2332"/>
                <a:gd name="T67" fmla="*/ 2147483647 h 1731"/>
                <a:gd name="T68" fmla="*/ 2147483647 w 2332"/>
                <a:gd name="T69" fmla="*/ 2147483647 h 1731"/>
                <a:gd name="T70" fmla="*/ 2147483647 w 2332"/>
                <a:gd name="T71" fmla="*/ 2147483647 h 1731"/>
                <a:gd name="T72" fmla="*/ 2147483647 w 2332"/>
                <a:gd name="T73" fmla="*/ 2147483647 h 1731"/>
                <a:gd name="T74" fmla="*/ 2147483647 w 2332"/>
                <a:gd name="T75" fmla="*/ 2147483647 h 1731"/>
                <a:gd name="T76" fmla="*/ 2147483647 w 2332"/>
                <a:gd name="T77" fmla="*/ 2147483647 h 1731"/>
                <a:gd name="T78" fmla="*/ 2147483647 w 2332"/>
                <a:gd name="T79" fmla="*/ 2147483647 h 1731"/>
                <a:gd name="T80" fmla="*/ 2147483647 w 2332"/>
                <a:gd name="T81" fmla="*/ 2147483647 h 1731"/>
                <a:gd name="T82" fmla="*/ 2147483647 w 2332"/>
                <a:gd name="T83" fmla="*/ 2147483647 h 1731"/>
                <a:gd name="T84" fmla="*/ 2147483647 w 2332"/>
                <a:gd name="T85" fmla="*/ 2147483647 h 1731"/>
                <a:gd name="T86" fmla="*/ 2147483647 w 2332"/>
                <a:gd name="T87" fmla="*/ 2147483647 h 1731"/>
                <a:gd name="T88" fmla="*/ 2147483647 w 2332"/>
                <a:gd name="T89" fmla="*/ 2147483647 h 1731"/>
                <a:gd name="T90" fmla="*/ 2147483647 w 2332"/>
                <a:gd name="T91" fmla="*/ 2147483647 h 1731"/>
                <a:gd name="T92" fmla="*/ 2147483647 w 2332"/>
                <a:gd name="T93" fmla="*/ 2147483647 h 1731"/>
                <a:gd name="T94" fmla="*/ 2147483647 w 2332"/>
                <a:gd name="T95" fmla="*/ 2147483647 h 1731"/>
                <a:gd name="T96" fmla="*/ 2147483647 w 2332"/>
                <a:gd name="T97" fmla="*/ 2147483647 h 1731"/>
                <a:gd name="T98" fmla="*/ 2147483647 w 2332"/>
                <a:gd name="T99" fmla="*/ 2147483647 h 1731"/>
                <a:gd name="T100" fmla="*/ 2147483647 w 2332"/>
                <a:gd name="T101" fmla="*/ 2147483647 h 1731"/>
                <a:gd name="T102" fmla="*/ 2147483647 w 2332"/>
                <a:gd name="T103" fmla="*/ 2147483647 h 1731"/>
                <a:gd name="T104" fmla="*/ 2147483647 w 2332"/>
                <a:gd name="T105" fmla="*/ 2147483647 h 1731"/>
                <a:gd name="T106" fmla="*/ 2147483647 w 2332"/>
                <a:gd name="T107" fmla="*/ 2147483647 h 1731"/>
                <a:gd name="T108" fmla="*/ 2147483647 w 2332"/>
                <a:gd name="T109" fmla="*/ 2147483647 h 1731"/>
                <a:gd name="T110" fmla="*/ 2147483647 w 2332"/>
                <a:gd name="T111" fmla="*/ 2147483647 h 1731"/>
                <a:gd name="T112" fmla="*/ 2147483647 w 2332"/>
                <a:gd name="T113" fmla="*/ 2147483647 h 1731"/>
                <a:gd name="T114" fmla="*/ 2147483647 w 2332"/>
                <a:gd name="T115" fmla="*/ 2147483647 h 1731"/>
                <a:gd name="T116" fmla="*/ 2147483647 w 2332"/>
                <a:gd name="T117" fmla="*/ 2147483647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27" name="Freeform 193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693646" y="3225518"/>
              <a:ext cx="630562" cy="552978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2147483647 w 1535"/>
                <a:gd name="T71" fmla="*/ 2147483647 h 1109"/>
                <a:gd name="T72" fmla="*/ 2147483647 w 1535"/>
                <a:gd name="T73" fmla="*/ 2147483647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428" name="Freeform 194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896357" y="4786244"/>
              <a:ext cx="199204" cy="252315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2147483647 h 505"/>
                <a:gd name="T80" fmla="*/ 2147483647 w 486"/>
                <a:gd name="T81" fmla="*/ 2147483647 h 505"/>
                <a:gd name="T82" fmla="*/ 2147483647 w 486"/>
                <a:gd name="T83" fmla="*/ 2147483647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29" name="Freeform 195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3056619" y="4029300"/>
              <a:ext cx="68898" cy="104249"/>
            </a:xfrm>
            <a:custGeom>
              <a:avLst/>
              <a:gdLst>
                <a:gd name="T0" fmla="*/ 2147483647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47483647 h 208"/>
                <a:gd name="T46" fmla="*/ 2147483647 w 166"/>
                <a:gd name="T47" fmla="*/ 2147483647 h 208"/>
                <a:gd name="T48" fmla="*/ 2147483647 w 166"/>
                <a:gd name="T49" fmla="*/ 2147483647 h 208"/>
                <a:gd name="T50" fmla="*/ 2147483647 w 166"/>
                <a:gd name="T51" fmla="*/ 2147483647 h 208"/>
                <a:gd name="T52" fmla="*/ 2147483647 w 166"/>
                <a:gd name="T53" fmla="*/ 2147483647 h 208"/>
                <a:gd name="T54" fmla="*/ 2147483647 w 166"/>
                <a:gd name="T55" fmla="*/ 0 h 208"/>
                <a:gd name="T56" fmla="*/ 2147483647 w 166"/>
                <a:gd name="T57" fmla="*/ 2147483647 h 208"/>
                <a:gd name="T58" fmla="*/ 2147483647 w 166"/>
                <a:gd name="T59" fmla="*/ 2147483647 h 208"/>
                <a:gd name="T60" fmla="*/ 2147483647 w 166"/>
                <a:gd name="T61" fmla="*/ 2147483647 h 208"/>
                <a:gd name="T62" fmla="*/ 2147483647 w 166"/>
                <a:gd name="T63" fmla="*/ 2147483647 h 208"/>
                <a:gd name="T64" fmla="*/ 2147483647 w 166"/>
                <a:gd name="T65" fmla="*/ 2147483647 h 208"/>
                <a:gd name="T66" fmla="*/ 2147483647 w 166"/>
                <a:gd name="T67" fmla="*/ 2147483647 h 208"/>
                <a:gd name="T68" fmla="*/ 214748364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2147483647 w 166"/>
                <a:gd name="T75" fmla="*/ 2147483647 h 208"/>
                <a:gd name="T76" fmla="*/ 2147483647 w 166"/>
                <a:gd name="T77" fmla="*/ 2147483647 h 208"/>
                <a:gd name="T78" fmla="*/ 2147483647 w 166"/>
                <a:gd name="T79" fmla="*/ 2147483647 h 208"/>
                <a:gd name="T80" fmla="*/ 2147483647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2147483647 w 166"/>
                <a:gd name="T109" fmla="*/ 2147483647 h 208"/>
                <a:gd name="T110" fmla="*/ 2147483647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30" name="Freeform 196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598301" y="3609278"/>
              <a:ext cx="65902" cy="55902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2147483647 w 164"/>
                <a:gd name="T27" fmla="*/ 2147483647 h 104"/>
                <a:gd name="T28" fmla="*/ 2147483647 w 164"/>
                <a:gd name="T29" fmla="*/ 2147483647 h 104"/>
                <a:gd name="T30" fmla="*/ 2147483647 w 164"/>
                <a:gd name="T31" fmla="*/ 2147483647 h 104"/>
                <a:gd name="T32" fmla="*/ 2147483647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2147483647 w 164"/>
                <a:gd name="T41" fmla="*/ 2147483647 h 104"/>
                <a:gd name="T42" fmla="*/ 2147483647 w 164"/>
                <a:gd name="T43" fmla="*/ 2147483647 h 104"/>
                <a:gd name="T44" fmla="*/ 2147483647 w 164"/>
                <a:gd name="T45" fmla="*/ 2147483647 h 104"/>
                <a:gd name="T46" fmla="*/ 2147483647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214748364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214748364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31" name="Freeform 197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944286" y="5849895"/>
              <a:ext cx="22467" cy="54391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32" name="Freeform 198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911335" y="5830254"/>
              <a:ext cx="32951" cy="55902"/>
            </a:xfrm>
            <a:custGeom>
              <a:avLst/>
              <a:gdLst>
                <a:gd name="T0" fmla="*/ 0 w 80"/>
                <a:gd name="T1" fmla="*/ 0 h 18"/>
                <a:gd name="T2" fmla="*/ 2147483647 w 80"/>
                <a:gd name="T3" fmla="*/ 2147483647 h 18"/>
                <a:gd name="T4" fmla="*/ 2147483647 w 80"/>
                <a:gd name="T5" fmla="*/ 2147483647 h 18"/>
                <a:gd name="T6" fmla="*/ 2147483647 w 80"/>
                <a:gd name="T7" fmla="*/ 2147483647 h 18"/>
                <a:gd name="T8" fmla="*/ 2147483647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33" name="Freeform 199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911335" y="5810612"/>
              <a:ext cx="20969" cy="57413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147483647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34" name="Freeform 200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882878" y="5804569"/>
              <a:ext cx="23964" cy="57413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147483647 w 54"/>
                <a:gd name="T5" fmla="*/ 2147483647 h 39"/>
                <a:gd name="T6" fmla="*/ 2147483647 w 54"/>
                <a:gd name="T7" fmla="*/ 2147483647 h 39"/>
                <a:gd name="T8" fmla="*/ 2147483647 w 54"/>
                <a:gd name="T9" fmla="*/ 2147483647 h 39"/>
                <a:gd name="T10" fmla="*/ 2147483647 w 54"/>
                <a:gd name="T11" fmla="*/ 2147483647 h 39"/>
                <a:gd name="T12" fmla="*/ 0 w 54"/>
                <a:gd name="T13" fmla="*/ 2147483647 h 39"/>
                <a:gd name="T14" fmla="*/ 2147483647 w 54"/>
                <a:gd name="T15" fmla="*/ 2147483647 h 39"/>
                <a:gd name="T16" fmla="*/ 2147483647 w 54"/>
                <a:gd name="T17" fmla="*/ 2147483647 h 39"/>
                <a:gd name="T18" fmla="*/ 2147483647 w 54"/>
                <a:gd name="T19" fmla="*/ 2147483647 h 39"/>
                <a:gd name="T20" fmla="*/ 2147483647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35" name="Freeform 201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858913" y="5795504"/>
              <a:ext cx="26960" cy="55903"/>
            </a:xfrm>
            <a:custGeom>
              <a:avLst/>
              <a:gdLst>
                <a:gd name="T0" fmla="*/ 0 w 60"/>
                <a:gd name="T1" fmla="*/ 2147483647 h 15"/>
                <a:gd name="T2" fmla="*/ 2147483647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2147483647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36" name="Freeform 202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836446" y="5783417"/>
              <a:ext cx="31454" cy="54391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2147483647 w 79"/>
                <a:gd name="T13" fmla="*/ 2147483647 h 32"/>
                <a:gd name="T14" fmla="*/ 2147483647 w 79"/>
                <a:gd name="T15" fmla="*/ 2147483647 h 32"/>
                <a:gd name="T16" fmla="*/ 0 w 79"/>
                <a:gd name="T17" fmla="*/ 2147483647 h 32"/>
                <a:gd name="T18" fmla="*/ 2147483647 w 79"/>
                <a:gd name="T19" fmla="*/ 2147483647 h 32"/>
                <a:gd name="T20" fmla="*/ 2147483647 w 79"/>
                <a:gd name="T21" fmla="*/ 2147483647 h 32"/>
                <a:gd name="T22" fmla="*/ 2147483647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37" name="Freeform 203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830455" y="5765286"/>
              <a:ext cx="28458" cy="54391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2147483647 w 66"/>
                <a:gd name="T9" fmla="*/ 2147483647 h 19"/>
                <a:gd name="T10" fmla="*/ 2147483647 w 66"/>
                <a:gd name="T11" fmla="*/ 2147483647 h 19"/>
                <a:gd name="T12" fmla="*/ 214748364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38" name="Freeform 204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736096" y="5470667"/>
              <a:ext cx="23964" cy="57413"/>
            </a:xfrm>
            <a:custGeom>
              <a:avLst/>
              <a:gdLst>
                <a:gd name="T0" fmla="*/ 2147483647 w 53"/>
                <a:gd name="T1" fmla="*/ 0 h 80"/>
                <a:gd name="T2" fmla="*/ 2147483647 w 53"/>
                <a:gd name="T3" fmla="*/ 2147483647 h 80"/>
                <a:gd name="T4" fmla="*/ 2147483647 w 53"/>
                <a:gd name="T5" fmla="*/ 2147483647 h 80"/>
                <a:gd name="T6" fmla="*/ 2147483647 w 53"/>
                <a:gd name="T7" fmla="*/ 2147483647 h 80"/>
                <a:gd name="T8" fmla="*/ 2147483647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2147483647 w 53"/>
                <a:gd name="T17" fmla="*/ 2147483647 h 80"/>
                <a:gd name="T18" fmla="*/ 2147483647 w 53"/>
                <a:gd name="T19" fmla="*/ 2147483647 h 80"/>
                <a:gd name="T20" fmla="*/ 2147483647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2147483647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39" name="Freeform 205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764553" y="5561320"/>
              <a:ext cx="16476" cy="51370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40" name="Freeform 206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769047" y="5582472"/>
              <a:ext cx="7488" cy="55902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41" name="Freeform 20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782526" y="5641395"/>
              <a:ext cx="16476" cy="57413"/>
            </a:xfrm>
            <a:custGeom>
              <a:avLst/>
              <a:gdLst>
                <a:gd name="T0" fmla="*/ 0 w 39"/>
                <a:gd name="T1" fmla="*/ 2147483647 h 43"/>
                <a:gd name="T2" fmla="*/ 2147483647 w 39"/>
                <a:gd name="T3" fmla="*/ 2147483647 h 43"/>
                <a:gd name="T4" fmla="*/ 2147483647 w 39"/>
                <a:gd name="T5" fmla="*/ 2147483647 h 43"/>
                <a:gd name="T6" fmla="*/ 2147483647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2147483647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42" name="Freeform 208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770544" y="5653482"/>
              <a:ext cx="25463" cy="55903"/>
            </a:xfrm>
            <a:custGeom>
              <a:avLst/>
              <a:gdLst>
                <a:gd name="T0" fmla="*/ 2147483647 w 55"/>
                <a:gd name="T1" fmla="*/ 2147483647 h 62"/>
                <a:gd name="T2" fmla="*/ 2147483647 w 55"/>
                <a:gd name="T3" fmla="*/ 0 h 62"/>
                <a:gd name="T4" fmla="*/ 2147483647 w 55"/>
                <a:gd name="T5" fmla="*/ 2147483647 h 62"/>
                <a:gd name="T6" fmla="*/ 2147483647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2147483647 w 55"/>
                <a:gd name="T13" fmla="*/ 2147483647 h 62"/>
                <a:gd name="T14" fmla="*/ 2147483647 w 55"/>
                <a:gd name="T15" fmla="*/ 2147483647 h 62"/>
                <a:gd name="T16" fmla="*/ 2147483647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43" name="Freeform 209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799002" y="5685211"/>
              <a:ext cx="10484" cy="55902"/>
            </a:xfrm>
            <a:custGeom>
              <a:avLst/>
              <a:gdLst>
                <a:gd name="T0" fmla="*/ 2147483647 w 35"/>
                <a:gd name="T1" fmla="*/ 2147483647 h 43"/>
                <a:gd name="T2" fmla="*/ 2147483647 w 35"/>
                <a:gd name="T3" fmla="*/ 0 h 43"/>
                <a:gd name="T4" fmla="*/ 2147483647 w 35"/>
                <a:gd name="T5" fmla="*/ 2147483647 h 43"/>
                <a:gd name="T6" fmla="*/ 0 w 35"/>
                <a:gd name="T7" fmla="*/ 2147483647 h 43"/>
                <a:gd name="T8" fmla="*/ 2147483647 w 35"/>
                <a:gd name="T9" fmla="*/ 2147483647 h 43"/>
                <a:gd name="T10" fmla="*/ 2147483647 w 35"/>
                <a:gd name="T11" fmla="*/ 2147483647 h 43"/>
                <a:gd name="T12" fmla="*/ 2147483647 w 35"/>
                <a:gd name="T13" fmla="*/ 2147483647 h 43"/>
                <a:gd name="T14" fmla="*/ 2147483647 w 35"/>
                <a:gd name="T15" fmla="*/ 2147483647 h 43"/>
                <a:gd name="T16" fmla="*/ 2147483647 w 35"/>
                <a:gd name="T17" fmla="*/ 2147483647 h 43"/>
                <a:gd name="T18" fmla="*/ 2147483647 w 35"/>
                <a:gd name="T19" fmla="*/ 2147483647 h 43"/>
                <a:gd name="T20" fmla="*/ 2147483647 w 35"/>
                <a:gd name="T21" fmla="*/ 2147483647 h 43"/>
                <a:gd name="T22" fmla="*/ 2147483647 w 35"/>
                <a:gd name="T23" fmla="*/ 2147483647 h 43"/>
                <a:gd name="T24" fmla="*/ 2147483647 w 35"/>
                <a:gd name="T25" fmla="*/ 2147483647 h 43"/>
                <a:gd name="T26" fmla="*/ 2147483647 w 35"/>
                <a:gd name="T27" fmla="*/ 2147483647 h 43"/>
                <a:gd name="T28" fmla="*/ 2147483647 w 35"/>
                <a:gd name="T29" fmla="*/ 2147483647 h 43"/>
                <a:gd name="T30" fmla="*/ 2147483647 w 35"/>
                <a:gd name="T31" fmla="*/ 2147483647 h 43"/>
                <a:gd name="T32" fmla="*/ 2147483647 w 35"/>
                <a:gd name="T33" fmla="*/ 2147483647 h 43"/>
                <a:gd name="T34" fmla="*/ 2147483647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44" name="Freeform 210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796007" y="5716938"/>
              <a:ext cx="19471" cy="52881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2147483647 w 53"/>
                <a:gd name="T11" fmla="*/ 2147483647 h 21"/>
                <a:gd name="T12" fmla="*/ 2147483647 w 53"/>
                <a:gd name="T13" fmla="*/ 2147483647 h 21"/>
                <a:gd name="T14" fmla="*/ 2147483647 w 53"/>
                <a:gd name="T15" fmla="*/ 2147483647 h 21"/>
                <a:gd name="T16" fmla="*/ 0 w 53"/>
                <a:gd name="T17" fmla="*/ 2147483647 h 21"/>
                <a:gd name="T18" fmla="*/ 2147483647 w 53"/>
                <a:gd name="T19" fmla="*/ 2147483647 h 21"/>
                <a:gd name="T20" fmla="*/ 2147483647 w 53"/>
                <a:gd name="T21" fmla="*/ 2147483647 h 21"/>
                <a:gd name="T22" fmla="*/ 2147483647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45" name="Freeform 211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818473" y="5730537"/>
              <a:ext cx="16476" cy="54391"/>
            </a:xfrm>
            <a:custGeom>
              <a:avLst/>
              <a:gdLst>
                <a:gd name="T0" fmla="*/ 2147483647 w 43"/>
                <a:gd name="T1" fmla="*/ 0 h 38"/>
                <a:gd name="T2" fmla="*/ 2147483647 w 43"/>
                <a:gd name="T3" fmla="*/ 0 h 38"/>
                <a:gd name="T4" fmla="*/ 2147483647 w 43"/>
                <a:gd name="T5" fmla="*/ 0 h 38"/>
                <a:gd name="T6" fmla="*/ 2147483647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2147483647 w 43"/>
                <a:gd name="T15" fmla="*/ 2147483647 h 38"/>
                <a:gd name="T16" fmla="*/ 2147483647 w 43"/>
                <a:gd name="T17" fmla="*/ 2147483647 h 38"/>
                <a:gd name="T18" fmla="*/ 2147483647 w 43"/>
                <a:gd name="T19" fmla="*/ 2147483647 h 38"/>
                <a:gd name="T20" fmla="*/ 2147483647 w 43"/>
                <a:gd name="T21" fmla="*/ 2147483647 h 38"/>
                <a:gd name="T22" fmla="*/ 2147483647 w 43"/>
                <a:gd name="T23" fmla="*/ 2147483647 h 38"/>
                <a:gd name="T24" fmla="*/ 2147483647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46" name="Freeform 212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819971" y="5757732"/>
              <a:ext cx="5991" cy="54391"/>
            </a:xfrm>
            <a:custGeom>
              <a:avLst/>
              <a:gdLst>
                <a:gd name="T0" fmla="*/ 0 w 20"/>
                <a:gd name="T1" fmla="*/ 0 h 5"/>
                <a:gd name="T2" fmla="*/ 2147483647 w 20"/>
                <a:gd name="T3" fmla="*/ 2147483647 h 5"/>
                <a:gd name="T4" fmla="*/ 2147483647 w 20"/>
                <a:gd name="T5" fmla="*/ 2147483647 h 5"/>
                <a:gd name="T6" fmla="*/ 2147483647 w 20"/>
                <a:gd name="T7" fmla="*/ 2147483647 h 5"/>
                <a:gd name="T8" fmla="*/ 2147483647 w 20"/>
                <a:gd name="T9" fmla="*/ 2147483647 h 5"/>
                <a:gd name="T10" fmla="*/ 2147483647 w 20"/>
                <a:gd name="T11" fmla="*/ 2147483647 h 5"/>
                <a:gd name="T12" fmla="*/ 2147483647 w 20"/>
                <a:gd name="T13" fmla="*/ 2147483647 h 5"/>
                <a:gd name="T14" fmla="*/ 2147483647 w 20"/>
                <a:gd name="T15" fmla="*/ 2147483647 h 5"/>
                <a:gd name="T16" fmla="*/ 2147483647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47" name="Freeform 213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890366" y="5824210"/>
              <a:ext cx="32951" cy="54391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2147483647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48" name="Freeform 214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926312" y="5768308"/>
              <a:ext cx="116826" cy="95185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2147483647 w 281"/>
                <a:gd name="T25" fmla="*/ 2147483647 h 193"/>
                <a:gd name="T26" fmla="*/ 0 w 281"/>
                <a:gd name="T27" fmla="*/ 2147483647 h 193"/>
                <a:gd name="T28" fmla="*/ 2147483647 w 281"/>
                <a:gd name="T29" fmla="*/ 2147483647 h 193"/>
                <a:gd name="T30" fmla="*/ 2147483647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49" name="Freeform 215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503940" y="3642517"/>
              <a:ext cx="49427" cy="55902"/>
            </a:xfrm>
            <a:custGeom>
              <a:avLst/>
              <a:gdLst>
                <a:gd name="T0" fmla="*/ 0 w 120"/>
                <a:gd name="T1" fmla="*/ 2147483647 h 56"/>
                <a:gd name="T2" fmla="*/ 2147483647 w 120"/>
                <a:gd name="T3" fmla="*/ 2147483647 h 56"/>
                <a:gd name="T4" fmla="*/ 2147483647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2147483647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2147483647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50" name="Freeform 216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2369141" y="3511072"/>
              <a:ext cx="236648" cy="104250"/>
            </a:xfrm>
            <a:custGeom>
              <a:avLst/>
              <a:gdLst>
                <a:gd name="T0" fmla="*/ 2147483647 w 574"/>
                <a:gd name="T1" fmla="*/ 2147483647 h 204"/>
                <a:gd name="T2" fmla="*/ 2147483647 w 574"/>
                <a:gd name="T3" fmla="*/ 2147483647 h 204"/>
                <a:gd name="T4" fmla="*/ 2147483647 w 574"/>
                <a:gd name="T5" fmla="*/ 2147483647 h 204"/>
                <a:gd name="T6" fmla="*/ 2147483647 w 574"/>
                <a:gd name="T7" fmla="*/ 2147483647 h 204"/>
                <a:gd name="T8" fmla="*/ 2147483647 w 574"/>
                <a:gd name="T9" fmla="*/ 2147483647 h 204"/>
                <a:gd name="T10" fmla="*/ 2147483647 w 574"/>
                <a:gd name="T11" fmla="*/ 2147483647 h 204"/>
                <a:gd name="T12" fmla="*/ 2147483647 w 574"/>
                <a:gd name="T13" fmla="*/ 2147483647 h 204"/>
                <a:gd name="T14" fmla="*/ 0 w 574"/>
                <a:gd name="T15" fmla="*/ 2147483647 h 204"/>
                <a:gd name="T16" fmla="*/ 2147483647 w 574"/>
                <a:gd name="T17" fmla="*/ 2147483647 h 204"/>
                <a:gd name="T18" fmla="*/ 2147483647 w 574"/>
                <a:gd name="T19" fmla="*/ 2147483647 h 204"/>
                <a:gd name="T20" fmla="*/ 2147483647 w 574"/>
                <a:gd name="T21" fmla="*/ 2147483647 h 204"/>
                <a:gd name="T22" fmla="*/ 2147483647 w 574"/>
                <a:gd name="T23" fmla="*/ 2147483647 h 204"/>
                <a:gd name="T24" fmla="*/ 2147483647 w 574"/>
                <a:gd name="T25" fmla="*/ 2147483647 h 204"/>
                <a:gd name="T26" fmla="*/ 2147483647 w 574"/>
                <a:gd name="T27" fmla="*/ 2147483647 h 204"/>
                <a:gd name="T28" fmla="*/ 2147483647 w 574"/>
                <a:gd name="T29" fmla="*/ 2147483647 h 204"/>
                <a:gd name="T30" fmla="*/ 2147483647 w 574"/>
                <a:gd name="T31" fmla="*/ 2147483647 h 204"/>
                <a:gd name="T32" fmla="*/ 2147483647 w 574"/>
                <a:gd name="T33" fmla="*/ 2147483647 h 204"/>
                <a:gd name="T34" fmla="*/ 2147483647 w 574"/>
                <a:gd name="T35" fmla="*/ 2147483647 h 204"/>
                <a:gd name="T36" fmla="*/ 2147483647 w 574"/>
                <a:gd name="T37" fmla="*/ 2147483647 h 204"/>
                <a:gd name="T38" fmla="*/ 2147483647 w 574"/>
                <a:gd name="T39" fmla="*/ 2147483647 h 204"/>
                <a:gd name="T40" fmla="*/ 2147483647 w 574"/>
                <a:gd name="T41" fmla="*/ 2147483647 h 204"/>
                <a:gd name="T42" fmla="*/ 2147483647 w 574"/>
                <a:gd name="T43" fmla="*/ 2147483647 h 204"/>
                <a:gd name="T44" fmla="*/ 2147483647 w 574"/>
                <a:gd name="T45" fmla="*/ 2147483647 h 204"/>
                <a:gd name="T46" fmla="*/ 2147483647 w 574"/>
                <a:gd name="T47" fmla="*/ 2147483647 h 204"/>
                <a:gd name="T48" fmla="*/ 2147483647 w 574"/>
                <a:gd name="T49" fmla="*/ 2147483647 h 204"/>
                <a:gd name="T50" fmla="*/ 2147483647 w 574"/>
                <a:gd name="T51" fmla="*/ 2147483647 h 204"/>
                <a:gd name="T52" fmla="*/ 2147483647 w 574"/>
                <a:gd name="T53" fmla="*/ 2147483647 h 204"/>
                <a:gd name="T54" fmla="*/ 2147483647 w 574"/>
                <a:gd name="T55" fmla="*/ 2147483647 h 204"/>
                <a:gd name="T56" fmla="*/ 2147483647 w 574"/>
                <a:gd name="T57" fmla="*/ 2147483647 h 204"/>
                <a:gd name="T58" fmla="*/ 2147483647 w 574"/>
                <a:gd name="T59" fmla="*/ 2147483647 h 204"/>
                <a:gd name="T60" fmla="*/ 2147483647 w 574"/>
                <a:gd name="T61" fmla="*/ 2147483647 h 204"/>
                <a:gd name="T62" fmla="*/ 2147483647 w 574"/>
                <a:gd name="T63" fmla="*/ 2147483647 h 204"/>
                <a:gd name="T64" fmla="*/ 2147483647 w 574"/>
                <a:gd name="T65" fmla="*/ 2147483647 h 204"/>
                <a:gd name="T66" fmla="*/ 2147483647 w 574"/>
                <a:gd name="T67" fmla="*/ 2147483647 h 204"/>
                <a:gd name="T68" fmla="*/ 2147483647 w 574"/>
                <a:gd name="T69" fmla="*/ 2147483647 h 204"/>
                <a:gd name="T70" fmla="*/ 2147483647 w 574"/>
                <a:gd name="T71" fmla="*/ 2147483647 h 204"/>
                <a:gd name="T72" fmla="*/ 2147483647 w 574"/>
                <a:gd name="T73" fmla="*/ 2147483647 h 204"/>
                <a:gd name="T74" fmla="*/ 2147483647 w 574"/>
                <a:gd name="T75" fmla="*/ 2147483647 h 204"/>
                <a:gd name="T76" fmla="*/ 2147483647 w 574"/>
                <a:gd name="T77" fmla="*/ 2147483647 h 204"/>
                <a:gd name="T78" fmla="*/ 2147483647 w 574"/>
                <a:gd name="T79" fmla="*/ 2147483647 h 204"/>
                <a:gd name="T80" fmla="*/ 2147483647 w 574"/>
                <a:gd name="T81" fmla="*/ 2147483647 h 204"/>
                <a:gd name="T82" fmla="*/ 2147483647 w 574"/>
                <a:gd name="T83" fmla="*/ 2147483647 h 204"/>
                <a:gd name="T84" fmla="*/ 2147483647 w 574"/>
                <a:gd name="T85" fmla="*/ 2147483647 h 204"/>
                <a:gd name="T86" fmla="*/ 2147483647 w 574"/>
                <a:gd name="T87" fmla="*/ 2147483647 h 204"/>
                <a:gd name="T88" fmla="*/ 2147483647 w 574"/>
                <a:gd name="T89" fmla="*/ 2147483647 h 204"/>
                <a:gd name="T90" fmla="*/ 2147483647 w 574"/>
                <a:gd name="T91" fmla="*/ 2147483647 h 204"/>
                <a:gd name="T92" fmla="*/ 2147483647 w 574"/>
                <a:gd name="T93" fmla="*/ 2147483647 h 204"/>
                <a:gd name="T94" fmla="*/ 2147483647 w 574"/>
                <a:gd name="T95" fmla="*/ 2147483647 h 204"/>
                <a:gd name="T96" fmla="*/ 2147483647 w 574"/>
                <a:gd name="T97" fmla="*/ 2147483647 h 204"/>
                <a:gd name="T98" fmla="*/ 2147483647 w 574"/>
                <a:gd name="T99" fmla="*/ 2147483647 h 204"/>
                <a:gd name="T100" fmla="*/ 2147483647 w 574"/>
                <a:gd name="T101" fmla="*/ 2147483647 h 204"/>
                <a:gd name="T102" fmla="*/ 2147483647 w 574"/>
                <a:gd name="T103" fmla="*/ 2147483647 h 204"/>
                <a:gd name="T104" fmla="*/ 2147483647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51" name="Freeform 217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656713" y="3609278"/>
              <a:ext cx="83875" cy="66478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2147483647 h 129"/>
                <a:gd name="T42" fmla="*/ 2147483647 w 207"/>
                <a:gd name="T43" fmla="*/ 2147483647 h 129"/>
                <a:gd name="T44" fmla="*/ 2147483647 w 207"/>
                <a:gd name="T45" fmla="*/ 0 h 129"/>
                <a:gd name="T46" fmla="*/ 0 w 207"/>
                <a:gd name="T47" fmla="*/ 0 h 129"/>
                <a:gd name="T48" fmla="*/ 2147483647 w 207"/>
                <a:gd name="T49" fmla="*/ 2147483647 h 129"/>
                <a:gd name="T50" fmla="*/ 2147483647 w 207"/>
                <a:gd name="T51" fmla="*/ 2147483647 h 129"/>
                <a:gd name="T52" fmla="*/ 2147483647 w 207"/>
                <a:gd name="T53" fmla="*/ 2147483647 h 129"/>
                <a:gd name="T54" fmla="*/ 2147483647 w 207"/>
                <a:gd name="T55" fmla="*/ 2147483647 h 129"/>
                <a:gd name="T56" fmla="*/ 2147483647 w 207"/>
                <a:gd name="T57" fmla="*/ 2147483647 h 129"/>
                <a:gd name="T58" fmla="*/ 2147483647 w 207"/>
                <a:gd name="T59" fmla="*/ 2147483647 h 129"/>
                <a:gd name="T60" fmla="*/ 2147483647 w 207"/>
                <a:gd name="T61" fmla="*/ 2147483647 h 129"/>
                <a:gd name="T62" fmla="*/ 2147483647 w 207"/>
                <a:gd name="T63" fmla="*/ 2147483647 h 129"/>
                <a:gd name="T64" fmla="*/ 2147483647 w 207"/>
                <a:gd name="T65" fmla="*/ 2147483647 h 129"/>
                <a:gd name="T66" fmla="*/ 2147483647 w 207"/>
                <a:gd name="T67" fmla="*/ 2147483647 h 129"/>
                <a:gd name="T68" fmla="*/ 2147483647 w 207"/>
                <a:gd name="T69" fmla="*/ 2147483647 h 129"/>
                <a:gd name="T70" fmla="*/ 2147483647 w 207"/>
                <a:gd name="T71" fmla="*/ 2147483647 h 129"/>
                <a:gd name="T72" fmla="*/ 0 w 207"/>
                <a:gd name="T73" fmla="*/ 2147483647 h 129"/>
                <a:gd name="T74" fmla="*/ 2147483647 w 207"/>
                <a:gd name="T75" fmla="*/ 2147483647 h 129"/>
                <a:gd name="T76" fmla="*/ 2147483647 w 207"/>
                <a:gd name="T77" fmla="*/ 2147483647 h 129"/>
                <a:gd name="T78" fmla="*/ 2147483647 w 207"/>
                <a:gd name="T79" fmla="*/ 2147483647 h 129"/>
                <a:gd name="T80" fmla="*/ 2147483647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52" name="Freeform 218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2249319" y="3666691"/>
              <a:ext cx="31454" cy="80076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2147483647 h 154"/>
                <a:gd name="T4" fmla="*/ 2147483647 w 72"/>
                <a:gd name="T5" fmla="*/ 2147483647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2147483647 w 72"/>
                <a:gd name="T45" fmla="*/ 2147483647 h 154"/>
                <a:gd name="T46" fmla="*/ 2147483647 w 72"/>
                <a:gd name="T47" fmla="*/ 2147483647 h 154"/>
                <a:gd name="T48" fmla="*/ 2147483647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53" name="Freeform 219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2174430" y="3666691"/>
              <a:ext cx="88369" cy="139000"/>
            </a:xfrm>
            <a:custGeom>
              <a:avLst/>
              <a:gdLst>
                <a:gd name="T0" fmla="*/ 2147483647 w 214"/>
                <a:gd name="T1" fmla="*/ 2147483647 h 271"/>
                <a:gd name="T2" fmla="*/ 2147483647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2147483647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54" name="Freeform 220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2219364" y="3772452"/>
              <a:ext cx="67400" cy="54391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2147483647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55" name="Freeform 221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2249319" y="3736191"/>
              <a:ext cx="134800" cy="83097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2147483647 h 169"/>
                <a:gd name="T40" fmla="*/ 2147483647 w 332"/>
                <a:gd name="T41" fmla="*/ 2147483647 h 169"/>
                <a:gd name="T42" fmla="*/ 2147483647 w 332"/>
                <a:gd name="T43" fmla="*/ 0 h 169"/>
                <a:gd name="T44" fmla="*/ 2147483647 w 332"/>
                <a:gd name="T45" fmla="*/ 2147483647 h 169"/>
                <a:gd name="T46" fmla="*/ 2147483647 w 332"/>
                <a:gd name="T47" fmla="*/ 2147483647 h 169"/>
                <a:gd name="T48" fmla="*/ 2147483647 w 332"/>
                <a:gd name="T49" fmla="*/ 2147483647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2147483647 w 332"/>
                <a:gd name="T67" fmla="*/ 2147483647 h 169"/>
                <a:gd name="T68" fmla="*/ 2147483647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56" name="Freeform 222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2265795" y="3764897"/>
              <a:ext cx="118324" cy="116337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2147483647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57" name="Freeform 223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2313724" y="3872169"/>
              <a:ext cx="79381" cy="95184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2147483647 w 205"/>
                <a:gd name="T43" fmla="*/ 2147483647 h 191"/>
                <a:gd name="T44" fmla="*/ 2147483647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2147483647 w 205"/>
                <a:gd name="T51" fmla="*/ 2147483647 h 191"/>
                <a:gd name="T52" fmla="*/ 2147483647 w 205"/>
                <a:gd name="T53" fmla="*/ 2147483647 h 191"/>
                <a:gd name="T54" fmla="*/ 2147483647 w 205"/>
                <a:gd name="T55" fmla="*/ 2147483647 h 191"/>
                <a:gd name="T56" fmla="*/ 2147483647 w 205"/>
                <a:gd name="T57" fmla="*/ 2147483647 h 191"/>
                <a:gd name="T58" fmla="*/ 2147483647 w 205"/>
                <a:gd name="T59" fmla="*/ 0 h 191"/>
                <a:gd name="T60" fmla="*/ 2147483647 w 205"/>
                <a:gd name="T61" fmla="*/ 2147483647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58" name="Freeform 22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2390110" y="3923539"/>
              <a:ext cx="134800" cy="75543"/>
            </a:xfrm>
            <a:custGeom>
              <a:avLst/>
              <a:gdLst>
                <a:gd name="T0" fmla="*/ 2147483647 w 329"/>
                <a:gd name="T1" fmla="*/ 2147483647 h 154"/>
                <a:gd name="T2" fmla="*/ 0 w 329"/>
                <a:gd name="T3" fmla="*/ 2147483647 h 154"/>
                <a:gd name="T4" fmla="*/ 2147483647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2147483647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2147483647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2147483647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59" name="Freeform 225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3032655" y="5117124"/>
              <a:ext cx="125813" cy="148065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2147483647 w 306"/>
                <a:gd name="T37" fmla="*/ 2147483647 h 293"/>
                <a:gd name="T38" fmla="*/ 0 w 306"/>
                <a:gd name="T39" fmla="*/ 2147483647 h 293"/>
                <a:gd name="T40" fmla="*/ 2147483647 w 306"/>
                <a:gd name="T41" fmla="*/ 2147483647 h 293"/>
                <a:gd name="T42" fmla="*/ 2147483647 w 306"/>
                <a:gd name="T43" fmla="*/ 2147483647 h 293"/>
                <a:gd name="T44" fmla="*/ 2147483647 w 306"/>
                <a:gd name="T45" fmla="*/ 2147483647 h 293"/>
                <a:gd name="T46" fmla="*/ 2147483647 w 306"/>
                <a:gd name="T47" fmla="*/ 2147483647 h 293"/>
                <a:gd name="T48" fmla="*/ 2147483647 w 306"/>
                <a:gd name="T49" fmla="*/ 2147483647 h 293"/>
                <a:gd name="T50" fmla="*/ 2147483647 w 306"/>
                <a:gd name="T51" fmla="*/ 0 h 293"/>
                <a:gd name="T52" fmla="*/ 2147483647 w 306"/>
                <a:gd name="T53" fmla="*/ 2147483647 h 293"/>
                <a:gd name="T54" fmla="*/ 2147483647 w 306"/>
                <a:gd name="T55" fmla="*/ 2147483647 h 293"/>
                <a:gd name="T56" fmla="*/ 2147483647 w 306"/>
                <a:gd name="T57" fmla="*/ 2147483647 h 293"/>
                <a:gd name="T58" fmla="*/ 2147483647 w 306"/>
                <a:gd name="T59" fmla="*/ 2147483647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60" name="Freeform 226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491486" y="1897465"/>
              <a:ext cx="223168" cy="87630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61" name="Freeform 227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422588" y="2116541"/>
              <a:ext cx="423869" cy="344478"/>
            </a:xfrm>
            <a:custGeom>
              <a:avLst/>
              <a:gdLst>
                <a:gd name="T0" fmla="*/ 2147483647 w 1037"/>
                <a:gd name="T1" fmla="*/ 2147483647 h 690"/>
                <a:gd name="T2" fmla="*/ 2147483647 w 1037"/>
                <a:gd name="T3" fmla="*/ 2147483647 h 690"/>
                <a:gd name="T4" fmla="*/ 2147483647 w 1037"/>
                <a:gd name="T5" fmla="*/ 2147483647 h 690"/>
                <a:gd name="T6" fmla="*/ 2147483647 w 1037"/>
                <a:gd name="T7" fmla="*/ 2147483647 h 690"/>
                <a:gd name="T8" fmla="*/ 2147483647 w 1037"/>
                <a:gd name="T9" fmla="*/ 2147483647 h 690"/>
                <a:gd name="T10" fmla="*/ 2147483647 w 1037"/>
                <a:gd name="T11" fmla="*/ 2147483647 h 690"/>
                <a:gd name="T12" fmla="*/ 2147483647 w 1037"/>
                <a:gd name="T13" fmla="*/ 2147483647 h 690"/>
                <a:gd name="T14" fmla="*/ 2147483647 w 1037"/>
                <a:gd name="T15" fmla="*/ 2147483647 h 690"/>
                <a:gd name="T16" fmla="*/ 2147483647 w 1037"/>
                <a:gd name="T17" fmla="*/ 2147483647 h 690"/>
                <a:gd name="T18" fmla="*/ 0 w 1037"/>
                <a:gd name="T19" fmla="*/ 2147483647 h 690"/>
                <a:gd name="T20" fmla="*/ 2147483647 w 1037"/>
                <a:gd name="T21" fmla="*/ 2147483647 h 690"/>
                <a:gd name="T22" fmla="*/ 2147483647 w 1037"/>
                <a:gd name="T23" fmla="*/ 2147483647 h 690"/>
                <a:gd name="T24" fmla="*/ 2147483647 w 1037"/>
                <a:gd name="T25" fmla="*/ 2147483647 h 690"/>
                <a:gd name="T26" fmla="*/ 2147483647 w 1037"/>
                <a:gd name="T27" fmla="*/ 2147483647 h 690"/>
                <a:gd name="T28" fmla="*/ 2147483647 w 1037"/>
                <a:gd name="T29" fmla="*/ 2147483647 h 690"/>
                <a:gd name="T30" fmla="*/ 2147483647 w 1037"/>
                <a:gd name="T31" fmla="*/ 2147483647 h 690"/>
                <a:gd name="T32" fmla="*/ 2147483647 w 1037"/>
                <a:gd name="T33" fmla="*/ 2147483647 h 690"/>
                <a:gd name="T34" fmla="*/ 2147483647 w 1037"/>
                <a:gd name="T35" fmla="*/ 2147483647 h 690"/>
                <a:gd name="T36" fmla="*/ 2147483647 w 1037"/>
                <a:gd name="T37" fmla="*/ 2147483647 h 690"/>
                <a:gd name="T38" fmla="*/ 2147483647 w 1037"/>
                <a:gd name="T39" fmla="*/ 2147483647 h 690"/>
                <a:gd name="T40" fmla="*/ 2147483647 w 1037"/>
                <a:gd name="T41" fmla="*/ 2147483647 h 690"/>
                <a:gd name="T42" fmla="*/ 2147483647 w 1037"/>
                <a:gd name="T43" fmla="*/ 2147483647 h 690"/>
                <a:gd name="T44" fmla="*/ 2147483647 w 1037"/>
                <a:gd name="T45" fmla="*/ 2147483647 h 690"/>
                <a:gd name="T46" fmla="*/ 2147483647 w 1037"/>
                <a:gd name="T47" fmla="*/ 2147483647 h 690"/>
                <a:gd name="T48" fmla="*/ 2147483647 w 1037"/>
                <a:gd name="T49" fmla="*/ 2147483647 h 690"/>
                <a:gd name="T50" fmla="*/ 2147483647 w 1037"/>
                <a:gd name="T51" fmla="*/ 2147483647 h 690"/>
                <a:gd name="T52" fmla="*/ 2147483647 w 1037"/>
                <a:gd name="T53" fmla="*/ 2147483647 h 690"/>
                <a:gd name="T54" fmla="*/ 2147483647 w 1037"/>
                <a:gd name="T55" fmla="*/ 2147483647 h 690"/>
                <a:gd name="T56" fmla="*/ 2147483647 w 1037"/>
                <a:gd name="T57" fmla="*/ 2147483647 h 690"/>
                <a:gd name="T58" fmla="*/ 2147483647 w 1037"/>
                <a:gd name="T59" fmla="*/ 2147483647 h 690"/>
                <a:gd name="T60" fmla="*/ 2147483647 w 1037"/>
                <a:gd name="T61" fmla="*/ 2147483647 h 690"/>
                <a:gd name="T62" fmla="*/ 2147483647 w 1037"/>
                <a:gd name="T63" fmla="*/ 2147483647 h 690"/>
                <a:gd name="T64" fmla="*/ 2147483647 w 1037"/>
                <a:gd name="T65" fmla="*/ 2147483647 h 690"/>
                <a:gd name="T66" fmla="*/ 2147483647 w 1037"/>
                <a:gd name="T67" fmla="*/ 2147483647 h 690"/>
                <a:gd name="T68" fmla="*/ 2147483647 w 1037"/>
                <a:gd name="T69" fmla="*/ 2147483647 h 690"/>
                <a:gd name="T70" fmla="*/ 2147483647 w 1037"/>
                <a:gd name="T71" fmla="*/ 2147483647 h 690"/>
                <a:gd name="T72" fmla="*/ 2147483647 w 1037"/>
                <a:gd name="T73" fmla="*/ 2147483647 h 690"/>
                <a:gd name="T74" fmla="*/ 2147483647 w 1037"/>
                <a:gd name="T75" fmla="*/ 2147483647 h 690"/>
                <a:gd name="T76" fmla="*/ 2147483647 w 1037"/>
                <a:gd name="T77" fmla="*/ 2147483647 h 690"/>
                <a:gd name="T78" fmla="*/ 2147483647 w 1037"/>
                <a:gd name="T79" fmla="*/ 2147483647 h 690"/>
                <a:gd name="T80" fmla="*/ 2147483647 w 1037"/>
                <a:gd name="T81" fmla="*/ 2147483647 h 690"/>
                <a:gd name="T82" fmla="*/ 2147483647 w 1037"/>
                <a:gd name="T83" fmla="*/ 2147483647 h 690"/>
                <a:gd name="T84" fmla="*/ 2147483647 w 1037"/>
                <a:gd name="T85" fmla="*/ 2147483647 h 690"/>
                <a:gd name="T86" fmla="*/ 2147483647 w 1037"/>
                <a:gd name="T87" fmla="*/ 2147483647 h 690"/>
                <a:gd name="T88" fmla="*/ 2147483647 w 1037"/>
                <a:gd name="T89" fmla="*/ 2147483647 h 690"/>
                <a:gd name="T90" fmla="*/ 2147483647 w 1037"/>
                <a:gd name="T91" fmla="*/ 2147483647 h 690"/>
                <a:gd name="T92" fmla="*/ 2147483647 w 1037"/>
                <a:gd name="T93" fmla="*/ 2147483647 h 690"/>
                <a:gd name="T94" fmla="*/ 2147483647 w 1037"/>
                <a:gd name="T95" fmla="*/ 2147483647 h 690"/>
                <a:gd name="T96" fmla="*/ 2147483647 w 1037"/>
                <a:gd name="T97" fmla="*/ 2147483647 h 690"/>
                <a:gd name="T98" fmla="*/ 2147483647 w 1037"/>
                <a:gd name="T99" fmla="*/ 2147483647 h 690"/>
                <a:gd name="T100" fmla="*/ 2147483647 w 1037"/>
                <a:gd name="T101" fmla="*/ 2147483647 h 690"/>
                <a:gd name="T102" fmla="*/ 2147483647 w 1037"/>
                <a:gd name="T103" fmla="*/ 2147483647 h 690"/>
                <a:gd name="T104" fmla="*/ 2147483647 w 1037"/>
                <a:gd name="T105" fmla="*/ 2147483647 h 690"/>
                <a:gd name="T106" fmla="*/ 2147483647 w 1037"/>
                <a:gd name="T107" fmla="*/ 2147483647 h 690"/>
                <a:gd name="T108" fmla="*/ 2147483647 w 1037"/>
                <a:gd name="T109" fmla="*/ 2147483647 h 690"/>
                <a:gd name="T110" fmla="*/ 2147483647 w 1037"/>
                <a:gd name="T111" fmla="*/ 2147483647 h 690"/>
                <a:gd name="T112" fmla="*/ 2147483647 w 1037"/>
                <a:gd name="T113" fmla="*/ 2147483647 h 690"/>
                <a:gd name="T114" fmla="*/ 2147483647 w 1037"/>
                <a:gd name="T115" fmla="*/ 2147483647 h 690"/>
                <a:gd name="T116" fmla="*/ 2147483647 w 1037"/>
                <a:gd name="T117" fmla="*/ 2147483647 h 690"/>
                <a:gd name="T118" fmla="*/ 2147483647 w 1037"/>
                <a:gd name="T119" fmla="*/ 2147483647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462" name="Freeform 22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743112" y="2917301"/>
              <a:ext cx="46430" cy="86119"/>
            </a:xfrm>
            <a:custGeom>
              <a:avLst/>
              <a:gdLst>
                <a:gd name="T0" fmla="*/ 2147483647 w 120"/>
                <a:gd name="T1" fmla="*/ 2147483647 h 173"/>
                <a:gd name="T2" fmla="*/ 2147483647 w 120"/>
                <a:gd name="T3" fmla="*/ 2147483647 h 173"/>
                <a:gd name="T4" fmla="*/ 2147483647 w 120"/>
                <a:gd name="T5" fmla="*/ 2147483647 h 173"/>
                <a:gd name="T6" fmla="*/ 2147483647 w 120"/>
                <a:gd name="T7" fmla="*/ 2147483647 h 173"/>
                <a:gd name="T8" fmla="*/ 2147483647 w 120"/>
                <a:gd name="T9" fmla="*/ 2147483647 h 173"/>
                <a:gd name="T10" fmla="*/ 2147483647 w 120"/>
                <a:gd name="T11" fmla="*/ 2147483647 h 173"/>
                <a:gd name="T12" fmla="*/ 2147483647 w 120"/>
                <a:gd name="T13" fmla="*/ 2147483647 h 173"/>
                <a:gd name="T14" fmla="*/ 2147483647 w 120"/>
                <a:gd name="T15" fmla="*/ 2147483647 h 173"/>
                <a:gd name="T16" fmla="*/ 2147483647 w 120"/>
                <a:gd name="T17" fmla="*/ 0 h 173"/>
                <a:gd name="T18" fmla="*/ 2147483647 w 120"/>
                <a:gd name="T19" fmla="*/ 0 h 173"/>
                <a:gd name="T20" fmla="*/ 2147483647 w 120"/>
                <a:gd name="T21" fmla="*/ 2147483647 h 173"/>
                <a:gd name="T22" fmla="*/ 2147483647 w 120"/>
                <a:gd name="T23" fmla="*/ 2147483647 h 173"/>
                <a:gd name="T24" fmla="*/ 2147483647 w 120"/>
                <a:gd name="T25" fmla="*/ 2147483647 h 173"/>
                <a:gd name="T26" fmla="*/ 2147483647 w 120"/>
                <a:gd name="T27" fmla="*/ 2147483647 h 173"/>
                <a:gd name="T28" fmla="*/ 2147483647 w 120"/>
                <a:gd name="T29" fmla="*/ 2147483647 h 173"/>
                <a:gd name="T30" fmla="*/ 2147483647 w 120"/>
                <a:gd name="T31" fmla="*/ 2147483647 h 173"/>
                <a:gd name="T32" fmla="*/ 2147483647 w 120"/>
                <a:gd name="T33" fmla="*/ 2147483647 h 173"/>
                <a:gd name="T34" fmla="*/ 2147483647 w 120"/>
                <a:gd name="T35" fmla="*/ 2147483647 h 173"/>
                <a:gd name="T36" fmla="*/ 2147483647 w 120"/>
                <a:gd name="T37" fmla="*/ 2147483647 h 173"/>
                <a:gd name="T38" fmla="*/ 2147483647 w 120"/>
                <a:gd name="T39" fmla="*/ 2147483647 h 173"/>
                <a:gd name="T40" fmla="*/ 2147483647 w 120"/>
                <a:gd name="T41" fmla="*/ 2147483647 h 173"/>
                <a:gd name="T42" fmla="*/ 2147483647 w 120"/>
                <a:gd name="T43" fmla="*/ 2147483647 h 173"/>
                <a:gd name="T44" fmla="*/ 0 w 120"/>
                <a:gd name="T45" fmla="*/ 2147483647 h 173"/>
                <a:gd name="T46" fmla="*/ 2147483647 w 120"/>
                <a:gd name="T47" fmla="*/ 2147483647 h 173"/>
                <a:gd name="T48" fmla="*/ 2147483647 w 120"/>
                <a:gd name="T49" fmla="*/ 2147483647 h 173"/>
                <a:gd name="T50" fmla="*/ 2147483647 w 120"/>
                <a:gd name="T51" fmla="*/ 2147483647 h 173"/>
                <a:gd name="T52" fmla="*/ 2147483647 w 120"/>
                <a:gd name="T53" fmla="*/ 2147483647 h 173"/>
                <a:gd name="T54" fmla="*/ 2147483647 w 120"/>
                <a:gd name="T55" fmla="*/ 2147483647 h 173"/>
                <a:gd name="T56" fmla="*/ 2147483647 w 120"/>
                <a:gd name="T57" fmla="*/ 2147483647 h 173"/>
                <a:gd name="T58" fmla="*/ 2147483647 w 120"/>
                <a:gd name="T59" fmla="*/ 2147483647 h 173"/>
                <a:gd name="T60" fmla="*/ 2147483647 w 120"/>
                <a:gd name="T61" fmla="*/ 2147483647 h 173"/>
                <a:gd name="T62" fmla="*/ 2147483647 w 120"/>
                <a:gd name="T63" fmla="*/ 2147483647 h 173"/>
                <a:gd name="T64" fmla="*/ 2147483647 w 120"/>
                <a:gd name="T65" fmla="*/ 2147483647 h 173"/>
                <a:gd name="T66" fmla="*/ 2147483647 w 120"/>
                <a:gd name="T67" fmla="*/ 2147483647 h 173"/>
                <a:gd name="T68" fmla="*/ 2147483647 w 120"/>
                <a:gd name="T69" fmla="*/ 2147483647 h 173"/>
                <a:gd name="T70" fmla="*/ 2147483647 w 120"/>
                <a:gd name="T71" fmla="*/ 2147483647 h 173"/>
                <a:gd name="T72" fmla="*/ 2147483647 w 120"/>
                <a:gd name="T73" fmla="*/ 2147483647 h 173"/>
                <a:gd name="T74" fmla="*/ 2147483647 w 120"/>
                <a:gd name="T75" fmla="*/ 2147483647 h 173"/>
                <a:gd name="T76" fmla="*/ 2147483647 w 120"/>
                <a:gd name="T77" fmla="*/ 2147483647 h 173"/>
                <a:gd name="T78" fmla="*/ 2147483647 w 120"/>
                <a:gd name="T79" fmla="*/ 2147483647 h 173"/>
                <a:gd name="T80" fmla="*/ 2147483647 w 120"/>
                <a:gd name="T81" fmla="*/ 2147483647 h 173"/>
                <a:gd name="T82" fmla="*/ 2147483647 w 120"/>
                <a:gd name="T83" fmla="*/ 2147483647 h 173"/>
                <a:gd name="T84" fmla="*/ 2147483647 w 120"/>
                <a:gd name="T85" fmla="*/ 2147483647 h 173"/>
                <a:gd name="T86" fmla="*/ 2147483647 w 120"/>
                <a:gd name="T87" fmla="*/ 2147483647 h 173"/>
                <a:gd name="T88" fmla="*/ 2147483647 w 120"/>
                <a:gd name="T89" fmla="*/ 214748364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63" name="Freeform 22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467521" y="2764703"/>
              <a:ext cx="79381" cy="55903"/>
            </a:xfrm>
            <a:custGeom>
              <a:avLst/>
              <a:gdLst>
                <a:gd name="T0" fmla="*/ 2147483647 w 200"/>
                <a:gd name="T1" fmla="*/ 2147483647 h 98"/>
                <a:gd name="T2" fmla="*/ 2147483647 w 200"/>
                <a:gd name="T3" fmla="*/ 2147483647 h 98"/>
                <a:gd name="T4" fmla="*/ 2147483647 w 200"/>
                <a:gd name="T5" fmla="*/ 2147483647 h 98"/>
                <a:gd name="T6" fmla="*/ 2147483647 w 200"/>
                <a:gd name="T7" fmla="*/ 2147483647 h 98"/>
                <a:gd name="T8" fmla="*/ 2147483647 w 200"/>
                <a:gd name="T9" fmla="*/ 2147483647 h 98"/>
                <a:gd name="T10" fmla="*/ 2147483647 w 200"/>
                <a:gd name="T11" fmla="*/ 2147483647 h 98"/>
                <a:gd name="T12" fmla="*/ 2147483647 w 200"/>
                <a:gd name="T13" fmla="*/ 2147483647 h 98"/>
                <a:gd name="T14" fmla="*/ 2147483647 w 200"/>
                <a:gd name="T15" fmla="*/ 2147483647 h 98"/>
                <a:gd name="T16" fmla="*/ 2147483647 w 200"/>
                <a:gd name="T17" fmla="*/ 2147483647 h 98"/>
                <a:gd name="T18" fmla="*/ 2147483647 w 200"/>
                <a:gd name="T19" fmla="*/ 2147483647 h 98"/>
                <a:gd name="T20" fmla="*/ 2147483647 w 200"/>
                <a:gd name="T21" fmla="*/ 2147483647 h 98"/>
                <a:gd name="T22" fmla="*/ 2147483647 w 200"/>
                <a:gd name="T23" fmla="*/ 2147483647 h 98"/>
                <a:gd name="T24" fmla="*/ 2147483647 w 200"/>
                <a:gd name="T25" fmla="*/ 2147483647 h 98"/>
                <a:gd name="T26" fmla="*/ 2147483647 w 200"/>
                <a:gd name="T27" fmla="*/ 2147483647 h 98"/>
                <a:gd name="T28" fmla="*/ 2147483647 w 200"/>
                <a:gd name="T29" fmla="*/ 2147483647 h 98"/>
                <a:gd name="T30" fmla="*/ 2147483647 w 200"/>
                <a:gd name="T31" fmla="*/ 2147483647 h 98"/>
                <a:gd name="T32" fmla="*/ 2147483647 w 200"/>
                <a:gd name="T33" fmla="*/ 2147483647 h 98"/>
                <a:gd name="T34" fmla="*/ 2147483647 w 200"/>
                <a:gd name="T35" fmla="*/ 2147483647 h 98"/>
                <a:gd name="T36" fmla="*/ 2147483647 w 200"/>
                <a:gd name="T37" fmla="*/ 2147483647 h 98"/>
                <a:gd name="T38" fmla="*/ 2147483647 w 200"/>
                <a:gd name="T39" fmla="*/ 2147483647 h 98"/>
                <a:gd name="T40" fmla="*/ 2147483647 w 200"/>
                <a:gd name="T41" fmla="*/ 2147483647 h 98"/>
                <a:gd name="T42" fmla="*/ 2147483647 w 200"/>
                <a:gd name="T43" fmla="*/ 2147483647 h 98"/>
                <a:gd name="T44" fmla="*/ 2147483647 w 200"/>
                <a:gd name="T45" fmla="*/ 2147483647 h 98"/>
                <a:gd name="T46" fmla="*/ 2147483647 w 200"/>
                <a:gd name="T47" fmla="*/ 2147483647 h 98"/>
                <a:gd name="T48" fmla="*/ 2147483647 w 200"/>
                <a:gd name="T49" fmla="*/ 2147483647 h 98"/>
                <a:gd name="T50" fmla="*/ 2147483647 w 200"/>
                <a:gd name="T51" fmla="*/ 2147483647 h 98"/>
                <a:gd name="T52" fmla="*/ 2147483647 w 200"/>
                <a:gd name="T53" fmla="*/ 2147483647 h 98"/>
                <a:gd name="T54" fmla="*/ 2147483647 w 200"/>
                <a:gd name="T55" fmla="*/ 2147483647 h 98"/>
                <a:gd name="T56" fmla="*/ 2147483647 w 200"/>
                <a:gd name="T57" fmla="*/ 2147483647 h 98"/>
                <a:gd name="T58" fmla="*/ 2147483647 w 200"/>
                <a:gd name="T59" fmla="*/ 2147483647 h 98"/>
                <a:gd name="T60" fmla="*/ 2147483647 w 200"/>
                <a:gd name="T61" fmla="*/ 2147483647 h 98"/>
                <a:gd name="T62" fmla="*/ 0 w 200"/>
                <a:gd name="T63" fmla="*/ 2147483647 h 98"/>
                <a:gd name="T64" fmla="*/ 2147483647 w 200"/>
                <a:gd name="T65" fmla="*/ 2147483647 h 98"/>
                <a:gd name="T66" fmla="*/ 2147483647 w 200"/>
                <a:gd name="T67" fmla="*/ 2147483647 h 98"/>
                <a:gd name="T68" fmla="*/ 2147483647 w 200"/>
                <a:gd name="T69" fmla="*/ 2147483647 h 98"/>
                <a:gd name="T70" fmla="*/ 2147483647 w 200"/>
                <a:gd name="T71" fmla="*/ 2147483647 h 98"/>
                <a:gd name="T72" fmla="*/ 2147483647 w 200"/>
                <a:gd name="T73" fmla="*/ 2147483647 h 98"/>
                <a:gd name="T74" fmla="*/ 2147483647 w 200"/>
                <a:gd name="T75" fmla="*/ 2147483647 h 98"/>
                <a:gd name="T76" fmla="*/ 2147483647 w 200"/>
                <a:gd name="T77" fmla="*/ 2147483647 h 98"/>
                <a:gd name="T78" fmla="*/ 2147483647 w 200"/>
                <a:gd name="T79" fmla="*/ 2147483647 h 98"/>
                <a:gd name="T80" fmla="*/ 2147483647 w 200"/>
                <a:gd name="T81" fmla="*/ 2147483647 h 98"/>
                <a:gd name="T82" fmla="*/ 2147483647 w 200"/>
                <a:gd name="T83" fmla="*/ 2147483647 h 98"/>
                <a:gd name="T84" fmla="*/ 2147483647 w 200"/>
                <a:gd name="T85" fmla="*/ 2147483647 h 98"/>
                <a:gd name="T86" fmla="*/ 2147483647 w 200"/>
                <a:gd name="T87" fmla="*/ 0 h 98"/>
                <a:gd name="T88" fmla="*/ 2147483647 w 200"/>
                <a:gd name="T89" fmla="*/ 2147483647 h 98"/>
                <a:gd name="T90" fmla="*/ 2147483647 w 200"/>
                <a:gd name="T91" fmla="*/ 2147483647 h 98"/>
                <a:gd name="T92" fmla="*/ 2147483647 w 200"/>
                <a:gd name="T93" fmla="*/ 2147483647 h 98"/>
                <a:gd name="T94" fmla="*/ 2147483647 w 200"/>
                <a:gd name="T95" fmla="*/ 2147483647 h 98"/>
                <a:gd name="T96" fmla="*/ 2147483647 w 200"/>
                <a:gd name="T97" fmla="*/ 2147483647 h 98"/>
                <a:gd name="T98" fmla="*/ 2147483647 w 200"/>
                <a:gd name="T99" fmla="*/ 2147483647 h 98"/>
                <a:gd name="T100" fmla="*/ 2147483647 w 200"/>
                <a:gd name="T101" fmla="*/ 2147483647 h 98"/>
                <a:gd name="T102" fmla="*/ 2147483647 w 200"/>
                <a:gd name="T103" fmla="*/ 2147483647 h 98"/>
                <a:gd name="T104" fmla="*/ 2147483647 w 200"/>
                <a:gd name="T105" fmla="*/ 2147483647 h 98"/>
                <a:gd name="T106" fmla="*/ 2147483647 w 200"/>
                <a:gd name="T107" fmla="*/ 2147483647 h 98"/>
                <a:gd name="T108" fmla="*/ 2147483647 w 200"/>
                <a:gd name="T109" fmla="*/ 2147483647 h 98"/>
                <a:gd name="T110" fmla="*/ 2147483647 w 200"/>
                <a:gd name="T111" fmla="*/ 2147483647 h 98"/>
                <a:gd name="T112" fmla="*/ 2147483647 w 200"/>
                <a:gd name="T113" fmla="*/ 2147483647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64" name="Freeform 23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409108" y="2592464"/>
              <a:ext cx="79382" cy="69500"/>
            </a:xfrm>
            <a:custGeom>
              <a:avLst/>
              <a:gdLst>
                <a:gd name="T0" fmla="*/ 0 w 186"/>
                <a:gd name="T1" fmla="*/ 2147483647 h 142"/>
                <a:gd name="T2" fmla="*/ 2147483647 w 186"/>
                <a:gd name="T3" fmla="*/ 2147483647 h 142"/>
                <a:gd name="T4" fmla="*/ 2147483647 w 186"/>
                <a:gd name="T5" fmla="*/ 2147483647 h 142"/>
                <a:gd name="T6" fmla="*/ 2147483647 w 186"/>
                <a:gd name="T7" fmla="*/ 2147483647 h 142"/>
                <a:gd name="T8" fmla="*/ 2147483647 w 186"/>
                <a:gd name="T9" fmla="*/ 2147483647 h 142"/>
                <a:gd name="T10" fmla="*/ 2147483647 w 186"/>
                <a:gd name="T11" fmla="*/ 2147483647 h 142"/>
                <a:gd name="T12" fmla="*/ 2147483647 w 186"/>
                <a:gd name="T13" fmla="*/ 2147483647 h 142"/>
                <a:gd name="T14" fmla="*/ 2147483647 w 186"/>
                <a:gd name="T15" fmla="*/ 2147483647 h 142"/>
                <a:gd name="T16" fmla="*/ 2147483647 w 186"/>
                <a:gd name="T17" fmla="*/ 2147483647 h 142"/>
                <a:gd name="T18" fmla="*/ 2147483647 w 186"/>
                <a:gd name="T19" fmla="*/ 2147483647 h 142"/>
                <a:gd name="T20" fmla="*/ 2147483647 w 186"/>
                <a:gd name="T21" fmla="*/ 2147483647 h 142"/>
                <a:gd name="T22" fmla="*/ 2147483647 w 186"/>
                <a:gd name="T23" fmla="*/ 2147483647 h 142"/>
                <a:gd name="T24" fmla="*/ 2147483647 w 186"/>
                <a:gd name="T25" fmla="*/ 2147483647 h 142"/>
                <a:gd name="T26" fmla="*/ 2147483647 w 186"/>
                <a:gd name="T27" fmla="*/ 2147483647 h 142"/>
                <a:gd name="T28" fmla="*/ 2147483647 w 186"/>
                <a:gd name="T29" fmla="*/ 2147483647 h 142"/>
                <a:gd name="T30" fmla="*/ 2147483647 w 186"/>
                <a:gd name="T31" fmla="*/ 2147483647 h 142"/>
                <a:gd name="T32" fmla="*/ 2147483647 w 186"/>
                <a:gd name="T33" fmla="*/ 2147483647 h 142"/>
                <a:gd name="T34" fmla="*/ 2147483647 w 186"/>
                <a:gd name="T35" fmla="*/ 2147483647 h 142"/>
                <a:gd name="T36" fmla="*/ 2147483647 w 186"/>
                <a:gd name="T37" fmla="*/ 2147483647 h 142"/>
                <a:gd name="T38" fmla="*/ 2147483647 w 186"/>
                <a:gd name="T39" fmla="*/ 2147483647 h 142"/>
                <a:gd name="T40" fmla="*/ 2147483647 w 186"/>
                <a:gd name="T41" fmla="*/ 2147483647 h 142"/>
                <a:gd name="T42" fmla="*/ 2147483647 w 186"/>
                <a:gd name="T43" fmla="*/ 2147483647 h 142"/>
                <a:gd name="T44" fmla="*/ 2147483647 w 186"/>
                <a:gd name="T45" fmla="*/ 2147483647 h 142"/>
                <a:gd name="T46" fmla="*/ 2147483647 w 186"/>
                <a:gd name="T47" fmla="*/ 2147483647 h 142"/>
                <a:gd name="T48" fmla="*/ 2147483647 w 186"/>
                <a:gd name="T49" fmla="*/ 2147483647 h 142"/>
                <a:gd name="T50" fmla="*/ 2147483647 w 186"/>
                <a:gd name="T51" fmla="*/ 2147483647 h 142"/>
                <a:gd name="T52" fmla="*/ 2147483647 w 186"/>
                <a:gd name="T53" fmla="*/ 2147483647 h 142"/>
                <a:gd name="T54" fmla="*/ 2147483647 w 186"/>
                <a:gd name="T55" fmla="*/ 2147483647 h 142"/>
                <a:gd name="T56" fmla="*/ 2147483647 w 186"/>
                <a:gd name="T57" fmla="*/ 2147483647 h 142"/>
                <a:gd name="T58" fmla="*/ 2147483647 w 186"/>
                <a:gd name="T59" fmla="*/ 2147483647 h 142"/>
                <a:gd name="T60" fmla="*/ 2147483647 w 186"/>
                <a:gd name="T61" fmla="*/ 2147483647 h 142"/>
                <a:gd name="T62" fmla="*/ 2147483647 w 186"/>
                <a:gd name="T63" fmla="*/ 2147483647 h 142"/>
                <a:gd name="T64" fmla="*/ 2147483647 w 186"/>
                <a:gd name="T65" fmla="*/ 2147483647 h 142"/>
                <a:gd name="T66" fmla="*/ 2147483647 w 186"/>
                <a:gd name="T67" fmla="*/ 2147483647 h 142"/>
                <a:gd name="T68" fmla="*/ 2147483647 w 186"/>
                <a:gd name="T69" fmla="*/ 2147483647 h 142"/>
                <a:gd name="T70" fmla="*/ 2147483647 w 186"/>
                <a:gd name="T71" fmla="*/ 2147483647 h 142"/>
                <a:gd name="T72" fmla="*/ 2147483647 w 186"/>
                <a:gd name="T73" fmla="*/ 214748364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465" name="Freeform 23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391134" y="2652899"/>
              <a:ext cx="79382" cy="54391"/>
            </a:xfrm>
            <a:custGeom>
              <a:avLst/>
              <a:gdLst>
                <a:gd name="T0" fmla="*/ 2147483647 w 192"/>
                <a:gd name="T1" fmla="*/ 2147483647 h 105"/>
                <a:gd name="T2" fmla="*/ 2147483647 w 192"/>
                <a:gd name="T3" fmla="*/ 2147483647 h 105"/>
                <a:gd name="T4" fmla="*/ 2147483647 w 192"/>
                <a:gd name="T5" fmla="*/ 2147483647 h 105"/>
                <a:gd name="T6" fmla="*/ 2147483647 w 192"/>
                <a:gd name="T7" fmla="*/ 2147483647 h 105"/>
                <a:gd name="T8" fmla="*/ 2147483647 w 192"/>
                <a:gd name="T9" fmla="*/ 2147483647 h 105"/>
                <a:gd name="T10" fmla="*/ 2147483647 w 192"/>
                <a:gd name="T11" fmla="*/ 2147483647 h 105"/>
                <a:gd name="T12" fmla="*/ 2147483647 w 192"/>
                <a:gd name="T13" fmla="*/ 2147483647 h 105"/>
                <a:gd name="T14" fmla="*/ 2147483647 w 192"/>
                <a:gd name="T15" fmla="*/ 2147483647 h 105"/>
                <a:gd name="T16" fmla="*/ 2147483647 w 192"/>
                <a:gd name="T17" fmla="*/ 2147483647 h 105"/>
                <a:gd name="T18" fmla="*/ 2147483647 w 192"/>
                <a:gd name="T19" fmla="*/ 2147483647 h 105"/>
                <a:gd name="T20" fmla="*/ 2147483647 w 192"/>
                <a:gd name="T21" fmla="*/ 2147483647 h 105"/>
                <a:gd name="T22" fmla="*/ 2147483647 w 192"/>
                <a:gd name="T23" fmla="*/ 2147483647 h 105"/>
                <a:gd name="T24" fmla="*/ 2147483647 w 192"/>
                <a:gd name="T25" fmla="*/ 2147483647 h 105"/>
                <a:gd name="T26" fmla="*/ 2147483647 w 192"/>
                <a:gd name="T27" fmla="*/ 2147483647 h 105"/>
                <a:gd name="T28" fmla="*/ 2147483647 w 192"/>
                <a:gd name="T29" fmla="*/ 2147483647 h 105"/>
                <a:gd name="T30" fmla="*/ 2147483647 w 192"/>
                <a:gd name="T31" fmla="*/ 2147483647 h 105"/>
                <a:gd name="T32" fmla="*/ 2147483647 w 192"/>
                <a:gd name="T33" fmla="*/ 2147483647 h 105"/>
                <a:gd name="T34" fmla="*/ 2147483647 w 192"/>
                <a:gd name="T35" fmla="*/ 2147483647 h 105"/>
                <a:gd name="T36" fmla="*/ 0 w 192"/>
                <a:gd name="T37" fmla="*/ 2147483647 h 105"/>
                <a:gd name="T38" fmla="*/ 0 w 192"/>
                <a:gd name="T39" fmla="*/ 2147483647 h 105"/>
                <a:gd name="T40" fmla="*/ 2147483647 w 192"/>
                <a:gd name="T41" fmla="*/ 2147483647 h 105"/>
                <a:gd name="T42" fmla="*/ 2147483647 w 192"/>
                <a:gd name="T43" fmla="*/ 2147483647 h 105"/>
                <a:gd name="T44" fmla="*/ 2147483647 w 192"/>
                <a:gd name="T45" fmla="*/ 2147483647 h 105"/>
                <a:gd name="T46" fmla="*/ 2147483647 w 192"/>
                <a:gd name="T47" fmla="*/ 0 h 105"/>
                <a:gd name="T48" fmla="*/ 2147483647 w 192"/>
                <a:gd name="T49" fmla="*/ 2147483647 h 105"/>
                <a:gd name="T50" fmla="*/ 2147483647 w 192"/>
                <a:gd name="T51" fmla="*/ 2147483647 h 105"/>
                <a:gd name="T52" fmla="*/ 2147483647 w 192"/>
                <a:gd name="T53" fmla="*/ 2147483647 h 105"/>
                <a:gd name="T54" fmla="*/ 2147483647 w 192"/>
                <a:gd name="T55" fmla="*/ 2147483647 h 105"/>
                <a:gd name="T56" fmla="*/ 2147483647 w 192"/>
                <a:gd name="T57" fmla="*/ 2147483647 h 105"/>
                <a:gd name="T58" fmla="*/ 2147483647 w 192"/>
                <a:gd name="T59" fmla="*/ 2147483647 h 105"/>
                <a:gd name="T60" fmla="*/ 2147483647 w 192"/>
                <a:gd name="T61" fmla="*/ 2147483647 h 105"/>
                <a:gd name="T62" fmla="*/ 2147483647 w 192"/>
                <a:gd name="T63" fmla="*/ 2147483647 h 105"/>
                <a:gd name="T64" fmla="*/ 2147483647 w 192"/>
                <a:gd name="T65" fmla="*/ 2147483647 h 105"/>
                <a:gd name="T66" fmla="*/ 2147483647 w 192"/>
                <a:gd name="T67" fmla="*/ 2147483647 h 105"/>
                <a:gd name="T68" fmla="*/ 2147483647 w 192"/>
                <a:gd name="T69" fmla="*/ 2147483647 h 105"/>
                <a:gd name="T70" fmla="*/ 2147483647 w 192"/>
                <a:gd name="T71" fmla="*/ 2147483647 h 105"/>
                <a:gd name="T72" fmla="*/ 2147483647 w 192"/>
                <a:gd name="T73" fmla="*/ 2147483647 h 105"/>
                <a:gd name="T74" fmla="*/ 2147483647 w 192"/>
                <a:gd name="T75" fmla="*/ 2147483647 h 105"/>
                <a:gd name="T76" fmla="*/ 2147483647 w 192"/>
                <a:gd name="T77" fmla="*/ 2147483647 h 105"/>
                <a:gd name="T78" fmla="*/ 2147483647 w 192"/>
                <a:gd name="T79" fmla="*/ 2147483647 h 105"/>
                <a:gd name="T80" fmla="*/ 2147483647 w 192"/>
                <a:gd name="T81" fmla="*/ 2147483647 h 105"/>
                <a:gd name="T82" fmla="*/ 2147483647 w 192"/>
                <a:gd name="T83" fmla="*/ 2147483647 h 105"/>
                <a:gd name="T84" fmla="*/ 2147483647 w 192"/>
                <a:gd name="T85" fmla="*/ 2147483647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466" name="Freeform 232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5108568" y="3180192"/>
              <a:ext cx="31453" cy="125402"/>
            </a:xfrm>
            <a:custGeom>
              <a:avLst/>
              <a:gdLst>
                <a:gd name="T0" fmla="*/ 2147483647 w 80"/>
                <a:gd name="T1" fmla="*/ 0 h 254"/>
                <a:gd name="T2" fmla="*/ 2147483647 w 80"/>
                <a:gd name="T3" fmla="*/ 2147483647 h 254"/>
                <a:gd name="T4" fmla="*/ 2147483647 w 80"/>
                <a:gd name="T5" fmla="*/ 2147483647 h 254"/>
                <a:gd name="T6" fmla="*/ 2147483647 w 80"/>
                <a:gd name="T7" fmla="*/ 2147483647 h 254"/>
                <a:gd name="T8" fmla="*/ 2147483647 w 80"/>
                <a:gd name="T9" fmla="*/ 2147483647 h 254"/>
                <a:gd name="T10" fmla="*/ 2147483647 w 80"/>
                <a:gd name="T11" fmla="*/ 2147483647 h 254"/>
                <a:gd name="T12" fmla="*/ 2147483647 w 80"/>
                <a:gd name="T13" fmla="*/ 2147483647 h 254"/>
                <a:gd name="T14" fmla="*/ 2147483647 w 80"/>
                <a:gd name="T15" fmla="*/ 2147483647 h 254"/>
                <a:gd name="T16" fmla="*/ 2147483647 w 80"/>
                <a:gd name="T17" fmla="*/ 2147483647 h 254"/>
                <a:gd name="T18" fmla="*/ 2147483647 w 80"/>
                <a:gd name="T19" fmla="*/ 2147483647 h 254"/>
                <a:gd name="T20" fmla="*/ 2147483647 w 80"/>
                <a:gd name="T21" fmla="*/ 2147483647 h 254"/>
                <a:gd name="T22" fmla="*/ 2147483647 w 80"/>
                <a:gd name="T23" fmla="*/ 2147483647 h 254"/>
                <a:gd name="T24" fmla="*/ 2147483647 w 80"/>
                <a:gd name="T25" fmla="*/ 2147483647 h 254"/>
                <a:gd name="T26" fmla="*/ 2147483647 w 80"/>
                <a:gd name="T27" fmla="*/ 2147483647 h 254"/>
                <a:gd name="T28" fmla="*/ 2147483647 w 80"/>
                <a:gd name="T29" fmla="*/ 2147483647 h 254"/>
                <a:gd name="T30" fmla="*/ 2147483647 w 80"/>
                <a:gd name="T31" fmla="*/ 2147483647 h 254"/>
                <a:gd name="T32" fmla="*/ 0 w 80"/>
                <a:gd name="T33" fmla="*/ 2147483647 h 254"/>
                <a:gd name="T34" fmla="*/ 2147483647 w 80"/>
                <a:gd name="T35" fmla="*/ 2147483647 h 254"/>
                <a:gd name="T36" fmla="*/ 2147483647 w 80"/>
                <a:gd name="T37" fmla="*/ 2147483647 h 254"/>
                <a:gd name="T38" fmla="*/ 2147483647 w 80"/>
                <a:gd name="T39" fmla="*/ 2147483647 h 254"/>
                <a:gd name="T40" fmla="*/ 2147483647 w 80"/>
                <a:gd name="T41" fmla="*/ 2147483647 h 254"/>
                <a:gd name="T42" fmla="*/ 2147483647 w 80"/>
                <a:gd name="T43" fmla="*/ 2147483647 h 254"/>
                <a:gd name="T44" fmla="*/ 2147483647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67" name="Freeform 233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5060639" y="3230050"/>
              <a:ext cx="65902" cy="123891"/>
            </a:xfrm>
            <a:custGeom>
              <a:avLst/>
              <a:gdLst>
                <a:gd name="T0" fmla="*/ 2147483647 w 167"/>
                <a:gd name="T1" fmla="*/ 0 h 259"/>
                <a:gd name="T2" fmla="*/ 2147483647 w 167"/>
                <a:gd name="T3" fmla="*/ 2147483647 h 259"/>
                <a:gd name="T4" fmla="*/ 2147483647 w 167"/>
                <a:gd name="T5" fmla="*/ 2147483647 h 259"/>
                <a:gd name="T6" fmla="*/ 2147483647 w 167"/>
                <a:gd name="T7" fmla="*/ 2147483647 h 259"/>
                <a:gd name="T8" fmla="*/ 2147483647 w 167"/>
                <a:gd name="T9" fmla="*/ 2147483647 h 259"/>
                <a:gd name="T10" fmla="*/ 2147483647 w 167"/>
                <a:gd name="T11" fmla="*/ 2147483647 h 259"/>
                <a:gd name="T12" fmla="*/ 2147483647 w 167"/>
                <a:gd name="T13" fmla="*/ 2147483647 h 259"/>
                <a:gd name="T14" fmla="*/ 2147483647 w 167"/>
                <a:gd name="T15" fmla="*/ 2147483647 h 259"/>
                <a:gd name="T16" fmla="*/ 2147483647 w 167"/>
                <a:gd name="T17" fmla="*/ 2147483647 h 259"/>
                <a:gd name="T18" fmla="*/ 2147483647 w 167"/>
                <a:gd name="T19" fmla="*/ 2147483647 h 259"/>
                <a:gd name="T20" fmla="*/ 2147483647 w 167"/>
                <a:gd name="T21" fmla="*/ 2147483647 h 259"/>
                <a:gd name="T22" fmla="*/ 2147483647 w 167"/>
                <a:gd name="T23" fmla="*/ 2147483647 h 259"/>
                <a:gd name="T24" fmla="*/ 2147483647 w 167"/>
                <a:gd name="T25" fmla="*/ 2147483647 h 259"/>
                <a:gd name="T26" fmla="*/ 2147483647 w 167"/>
                <a:gd name="T27" fmla="*/ 2147483647 h 259"/>
                <a:gd name="T28" fmla="*/ 2147483647 w 167"/>
                <a:gd name="T29" fmla="*/ 2147483647 h 259"/>
                <a:gd name="T30" fmla="*/ 2147483647 w 167"/>
                <a:gd name="T31" fmla="*/ 2147483647 h 259"/>
                <a:gd name="T32" fmla="*/ 2147483647 w 167"/>
                <a:gd name="T33" fmla="*/ 2147483647 h 259"/>
                <a:gd name="T34" fmla="*/ 2147483647 w 167"/>
                <a:gd name="T35" fmla="*/ 2147483647 h 259"/>
                <a:gd name="T36" fmla="*/ 2147483647 w 167"/>
                <a:gd name="T37" fmla="*/ 2147483647 h 259"/>
                <a:gd name="T38" fmla="*/ 2147483647 w 167"/>
                <a:gd name="T39" fmla="*/ 2147483647 h 259"/>
                <a:gd name="T40" fmla="*/ 2147483647 w 167"/>
                <a:gd name="T41" fmla="*/ 2147483647 h 259"/>
                <a:gd name="T42" fmla="*/ 2147483647 w 167"/>
                <a:gd name="T43" fmla="*/ 2147483647 h 259"/>
                <a:gd name="T44" fmla="*/ 2147483647 w 167"/>
                <a:gd name="T45" fmla="*/ 2147483647 h 259"/>
                <a:gd name="T46" fmla="*/ 2147483647 w 167"/>
                <a:gd name="T47" fmla="*/ 2147483647 h 259"/>
                <a:gd name="T48" fmla="*/ 2147483647 w 167"/>
                <a:gd name="T49" fmla="*/ 2147483647 h 259"/>
                <a:gd name="T50" fmla="*/ 2147483647 w 167"/>
                <a:gd name="T51" fmla="*/ 2147483647 h 259"/>
                <a:gd name="T52" fmla="*/ 2147483647 w 167"/>
                <a:gd name="T53" fmla="*/ 2147483647 h 259"/>
                <a:gd name="T54" fmla="*/ 2147483647 w 167"/>
                <a:gd name="T55" fmla="*/ 2147483647 h 259"/>
                <a:gd name="T56" fmla="*/ 2147483647 w 167"/>
                <a:gd name="T57" fmla="*/ 2147483647 h 259"/>
                <a:gd name="T58" fmla="*/ 2147483647 w 167"/>
                <a:gd name="T59" fmla="*/ 2147483647 h 259"/>
                <a:gd name="T60" fmla="*/ 2147483647 w 167"/>
                <a:gd name="T61" fmla="*/ 2147483647 h 259"/>
                <a:gd name="T62" fmla="*/ 2147483647 w 167"/>
                <a:gd name="T63" fmla="*/ 2147483647 h 259"/>
                <a:gd name="T64" fmla="*/ 2147483647 w 167"/>
                <a:gd name="T65" fmla="*/ 2147483647 h 259"/>
                <a:gd name="T66" fmla="*/ 0 w 167"/>
                <a:gd name="T67" fmla="*/ 2147483647 h 259"/>
                <a:gd name="T68" fmla="*/ 0 w 167"/>
                <a:gd name="T69" fmla="*/ 2147483647 h 259"/>
                <a:gd name="T70" fmla="*/ 0 w 167"/>
                <a:gd name="T71" fmla="*/ 2147483647 h 259"/>
                <a:gd name="T72" fmla="*/ 2147483647 w 167"/>
                <a:gd name="T73" fmla="*/ 2147483647 h 259"/>
                <a:gd name="T74" fmla="*/ 2147483647 w 167"/>
                <a:gd name="T75" fmla="*/ 2147483647 h 259"/>
                <a:gd name="T76" fmla="*/ 2147483647 w 167"/>
                <a:gd name="T77" fmla="*/ 2147483647 h 259"/>
                <a:gd name="T78" fmla="*/ 2147483647 w 167"/>
                <a:gd name="T79" fmla="*/ 2147483647 h 259"/>
                <a:gd name="T80" fmla="*/ 2147483647 w 167"/>
                <a:gd name="T81" fmla="*/ 2147483647 h 259"/>
                <a:gd name="T82" fmla="*/ 2147483647 w 167"/>
                <a:gd name="T83" fmla="*/ 2147483647 h 259"/>
                <a:gd name="T84" fmla="*/ 2147483647 w 167"/>
                <a:gd name="T85" fmla="*/ 2147483647 h 259"/>
                <a:gd name="T86" fmla="*/ 2147483647 w 167"/>
                <a:gd name="T87" fmla="*/ 2147483647 h 259"/>
                <a:gd name="T88" fmla="*/ 2147483647 w 167"/>
                <a:gd name="T89" fmla="*/ 2147483647 h 259"/>
                <a:gd name="T90" fmla="*/ 2147483647 w 167"/>
                <a:gd name="T91" fmla="*/ 2147483647 h 259"/>
                <a:gd name="T92" fmla="*/ 2147483647 w 167"/>
                <a:gd name="T93" fmla="*/ 2147483647 h 259"/>
                <a:gd name="T94" fmla="*/ 2147483647 w 167"/>
                <a:gd name="T95" fmla="*/ 2147483647 h 259"/>
                <a:gd name="T96" fmla="*/ 2147483647 w 167"/>
                <a:gd name="T97" fmla="*/ 2147483647 h 259"/>
                <a:gd name="T98" fmla="*/ 2147483647 w 167"/>
                <a:gd name="T99" fmla="*/ 2147483647 h 259"/>
                <a:gd name="T100" fmla="*/ 2147483647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68" name="Freeform 234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4118540" y="2519942"/>
              <a:ext cx="91365" cy="137489"/>
            </a:xfrm>
            <a:custGeom>
              <a:avLst/>
              <a:gdLst>
                <a:gd name="T0" fmla="*/ 2147483647 w 225"/>
                <a:gd name="T1" fmla="*/ 2147483647 h 273"/>
                <a:gd name="T2" fmla="*/ 2147483647 w 225"/>
                <a:gd name="T3" fmla="*/ 2147483647 h 273"/>
                <a:gd name="T4" fmla="*/ 2147483647 w 225"/>
                <a:gd name="T5" fmla="*/ 2147483647 h 273"/>
                <a:gd name="T6" fmla="*/ 2147483647 w 225"/>
                <a:gd name="T7" fmla="*/ 2147483647 h 273"/>
                <a:gd name="T8" fmla="*/ 2147483647 w 225"/>
                <a:gd name="T9" fmla="*/ 2147483647 h 273"/>
                <a:gd name="T10" fmla="*/ 2147483647 w 225"/>
                <a:gd name="T11" fmla="*/ 2147483647 h 273"/>
                <a:gd name="T12" fmla="*/ 2147483647 w 225"/>
                <a:gd name="T13" fmla="*/ 2147483647 h 273"/>
                <a:gd name="T14" fmla="*/ 2147483647 w 225"/>
                <a:gd name="T15" fmla="*/ 2147483647 h 273"/>
                <a:gd name="T16" fmla="*/ 2147483647 w 225"/>
                <a:gd name="T17" fmla="*/ 2147483647 h 273"/>
                <a:gd name="T18" fmla="*/ 2147483647 w 225"/>
                <a:gd name="T19" fmla="*/ 2147483647 h 273"/>
                <a:gd name="T20" fmla="*/ 2147483647 w 225"/>
                <a:gd name="T21" fmla="*/ 2147483647 h 273"/>
                <a:gd name="T22" fmla="*/ 2147483647 w 225"/>
                <a:gd name="T23" fmla="*/ 2147483647 h 273"/>
                <a:gd name="T24" fmla="*/ 2147483647 w 225"/>
                <a:gd name="T25" fmla="*/ 2147483647 h 273"/>
                <a:gd name="T26" fmla="*/ 2147483647 w 225"/>
                <a:gd name="T27" fmla="*/ 2147483647 h 273"/>
                <a:gd name="T28" fmla="*/ 2147483647 w 225"/>
                <a:gd name="T29" fmla="*/ 2147483647 h 273"/>
                <a:gd name="T30" fmla="*/ 2147483647 w 225"/>
                <a:gd name="T31" fmla="*/ 2147483647 h 273"/>
                <a:gd name="T32" fmla="*/ 2147483647 w 225"/>
                <a:gd name="T33" fmla="*/ 2147483647 h 273"/>
                <a:gd name="T34" fmla="*/ 2147483647 w 225"/>
                <a:gd name="T35" fmla="*/ 2147483647 h 273"/>
                <a:gd name="T36" fmla="*/ 2147483647 w 225"/>
                <a:gd name="T37" fmla="*/ 2147483647 h 273"/>
                <a:gd name="T38" fmla="*/ 2147483647 w 225"/>
                <a:gd name="T39" fmla="*/ 2147483647 h 273"/>
                <a:gd name="T40" fmla="*/ 0 w 225"/>
                <a:gd name="T41" fmla="*/ 2147483647 h 273"/>
                <a:gd name="T42" fmla="*/ 2147483647 w 225"/>
                <a:gd name="T43" fmla="*/ 2147483647 h 273"/>
                <a:gd name="T44" fmla="*/ 2147483647 w 225"/>
                <a:gd name="T45" fmla="*/ 2147483647 h 273"/>
                <a:gd name="T46" fmla="*/ 2147483647 w 225"/>
                <a:gd name="T47" fmla="*/ 2147483647 h 273"/>
                <a:gd name="T48" fmla="*/ 2147483647 w 225"/>
                <a:gd name="T49" fmla="*/ 2147483647 h 273"/>
                <a:gd name="T50" fmla="*/ 2147483647 w 225"/>
                <a:gd name="T51" fmla="*/ 2147483647 h 273"/>
                <a:gd name="T52" fmla="*/ 2147483647 w 225"/>
                <a:gd name="T53" fmla="*/ 2147483647 h 273"/>
                <a:gd name="T54" fmla="*/ 2147483647 w 225"/>
                <a:gd name="T55" fmla="*/ 2147483647 h 273"/>
                <a:gd name="T56" fmla="*/ 2147483647 w 225"/>
                <a:gd name="T57" fmla="*/ 2147483647 h 273"/>
                <a:gd name="T58" fmla="*/ 2147483647 w 225"/>
                <a:gd name="T59" fmla="*/ 2147483647 h 273"/>
                <a:gd name="T60" fmla="*/ 2147483647 w 225"/>
                <a:gd name="T61" fmla="*/ 2147483647 h 273"/>
                <a:gd name="T62" fmla="*/ 2147483647 w 225"/>
                <a:gd name="T63" fmla="*/ 2147483647 h 273"/>
                <a:gd name="T64" fmla="*/ 2147483647 w 225"/>
                <a:gd name="T65" fmla="*/ 2147483647 h 273"/>
                <a:gd name="T66" fmla="*/ 2147483647 w 225"/>
                <a:gd name="T67" fmla="*/ 2147483647 h 273"/>
                <a:gd name="T68" fmla="*/ 2147483647 w 225"/>
                <a:gd name="T69" fmla="*/ 2147483647 h 273"/>
                <a:gd name="T70" fmla="*/ 2147483647 w 225"/>
                <a:gd name="T71" fmla="*/ 2147483647 h 273"/>
                <a:gd name="T72" fmla="*/ 2147483647 w 225"/>
                <a:gd name="T73" fmla="*/ 2147483647 h 273"/>
                <a:gd name="T74" fmla="*/ 2147483647 w 225"/>
                <a:gd name="T75" fmla="*/ 2147483647 h 273"/>
                <a:gd name="T76" fmla="*/ 2147483647 w 225"/>
                <a:gd name="T77" fmla="*/ 2147483647 h 273"/>
                <a:gd name="T78" fmla="*/ 2147483647 w 225"/>
                <a:gd name="T79" fmla="*/ 2147483647 h 273"/>
                <a:gd name="T80" fmla="*/ 2147483647 w 225"/>
                <a:gd name="T81" fmla="*/ 2147483647 h 273"/>
                <a:gd name="T82" fmla="*/ 2147483647 w 225"/>
                <a:gd name="T83" fmla="*/ 2147483647 h 273"/>
                <a:gd name="T84" fmla="*/ 2147483647 w 225"/>
                <a:gd name="T85" fmla="*/ 2147483647 h 273"/>
                <a:gd name="T86" fmla="*/ 2147483647 w 225"/>
                <a:gd name="T87" fmla="*/ 2147483647 h 273"/>
                <a:gd name="T88" fmla="*/ 2147483647 w 225"/>
                <a:gd name="T89" fmla="*/ 2147483647 h 273"/>
                <a:gd name="T90" fmla="*/ 2147483647 w 225"/>
                <a:gd name="T91" fmla="*/ 2147483647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69" name="Freeform 235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941803" y="3387180"/>
              <a:ext cx="289071" cy="371673"/>
            </a:xfrm>
            <a:custGeom>
              <a:avLst/>
              <a:gdLst>
                <a:gd name="T0" fmla="*/ 2147483647 w 232"/>
                <a:gd name="T1" fmla="*/ 2147483647 h 248"/>
                <a:gd name="T2" fmla="*/ 2147483647 w 232"/>
                <a:gd name="T3" fmla="*/ 2147483647 h 248"/>
                <a:gd name="T4" fmla="*/ 2147483647 w 232"/>
                <a:gd name="T5" fmla="*/ 2147483647 h 248"/>
                <a:gd name="T6" fmla="*/ 2147483647 w 232"/>
                <a:gd name="T7" fmla="*/ 2147483647 h 248"/>
                <a:gd name="T8" fmla="*/ 2147483647 w 232"/>
                <a:gd name="T9" fmla="*/ 2147483647 h 248"/>
                <a:gd name="T10" fmla="*/ 2147483647 w 232"/>
                <a:gd name="T11" fmla="*/ 2147483647 h 248"/>
                <a:gd name="T12" fmla="*/ 2147483647 w 232"/>
                <a:gd name="T13" fmla="*/ 2147483647 h 248"/>
                <a:gd name="T14" fmla="*/ 2147483647 w 232"/>
                <a:gd name="T15" fmla="*/ 2147483647 h 248"/>
                <a:gd name="T16" fmla="*/ 2147483647 w 232"/>
                <a:gd name="T17" fmla="*/ 2147483647 h 248"/>
                <a:gd name="T18" fmla="*/ 2147483647 w 232"/>
                <a:gd name="T19" fmla="*/ 2147483647 h 248"/>
                <a:gd name="T20" fmla="*/ 2147483647 w 232"/>
                <a:gd name="T21" fmla="*/ 2147483647 h 248"/>
                <a:gd name="T22" fmla="*/ 2147483647 w 232"/>
                <a:gd name="T23" fmla="*/ 2147483647 h 248"/>
                <a:gd name="T24" fmla="*/ 2147483647 w 232"/>
                <a:gd name="T25" fmla="*/ 2147483647 h 248"/>
                <a:gd name="T26" fmla="*/ 2147483647 w 232"/>
                <a:gd name="T27" fmla="*/ 2147483647 h 248"/>
                <a:gd name="T28" fmla="*/ 2147483647 w 232"/>
                <a:gd name="T29" fmla="*/ 2147483647 h 248"/>
                <a:gd name="T30" fmla="*/ 2147483647 w 232"/>
                <a:gd name="T31" fmla="*/ 2147483647 h 248"/>
                <a:gd name="T32" fmla="*/ 2147483647 w 232"/>
                <a:gd name="T33" fmla="*/ 2147483647 h 248"/>
                <a:gd name="T34" fmla="*/ 2147483647 w 232"/>
                <a:gd name="T35" fmla="*/ 2147483647 h 248"/>
                <a:gd name="T36" fmla="*/ 2147483647 w 232"/>
                <a:gd name="T37" fmla="*/ 2147483647 h 248"/>
                <a:gd name="T38" fmla="*/ 2147483647 w 232"/>
                <a:gd name="T39" fmla="*/ 2147483647 h 248"/>
                <a:gd name="T40" fmla="*/ 2147483647 w 232"/>
                <a:gd name="T41" fmla="*/ 2147483647 h 248"/>
                <a:gd name="T42" fmla="*/ 2147483647 w 232"/>
                <a:gd name="T43" fmla="*/ 2147483647 h 248"/>
                <a:gd name="T44" fmla="*/ 2147483647 w 232"/>
                <a:gd name="T45" fmla="*/ 2147483647 h 248"/>
                <a:gd name="T46" fmla="*/ 2147483647 w 232"/>
                <a:gd name="T47" fmla="*/ 2147483647 h 248"/>
                <a:gd name="T48" fmla="*/ 2147483647 w 232"/>
                <a:gd name="T49" fmla="*/ 2147483647 h 248"/>
                <a:gd name="T50" fmla="*/ 2147483647 w 232"/>
                <a:gd name="T51" fmla="*/ 2147483647 h 248"/>
                <a:gd name="T52" fmla="*/ 2147483647 w 232"/>
                <a:gd name="T53" fmla="*/ 2147483647 h 248"/>
                <a:gd name="T54" fmla="*/ 2147483647 w 232"/>
                <a:gd name="T55" fmla="*/ 2147483647 h 248"/>
                <a:gd name="T56" fmla="*/ 2147483647 w 232"/>
                <a:gd name="T57" fmla="*/ 2147483647 h 248"/>
                <a:gd name="T58" fmla="*/ 2147483647 w 232"/>
                <a:gd name="T59" fmla="*/ 2147483647 h 248"/>
                <a:gd name="T60" fmla="*/ 2147483647 w 232"/>
                <a:gd name="T61" fmla="*/ 2147483647 h 248"/>
                <a:gd name="T62" fmla="*/ 2147483647 w 232"/>
                <a:gd name="T63" fmla="*/ 2147483647 h 248"/>
                <a:gd name="T64" fmla="*/ 2147483647 w 232"/>
                <a:gd name="T65" fmla="*/ 2147483647 h 248"/>
                <a:gd name="T66" fmla="*/ 2147483647 w 232"/>
                <a:gd name="T67" fmla="*/ 2147483647 h 248"/>
                <a:gd name="T68" fmla="*/ 2147483647 w 232"/>
                <a:gd name="T69" fmla="*/ 2147483647 h 248"/>
                <a:gd name="T70" fmla="*/ 2147483647 w 232"/>
                <a:gd name="T71" fmla="*/ 2147483647 h 248"/>
                <a:gd name="T72" fmla="*/ 2147483647 w 232"/>
                <a:gd name="T73" fmla="*/ 2147483647 h 248"/>
                <a:gd name="T74" fmla="*/ 2147483647 w 232"/>
                <a:gd name="T75" fmla="*/ 2147483647 h 248"/>
                <a:gd name="T76" fmla="*/ 2147483647 w 232"/>
                <a:gd name="T77" fmla="*/ 2147483647 h 248"/>
                <a:gd name="T78" fmla="*/ 2147483647 w 232"/>
                <a:gd name="T79" fmla="*/ 2147483647 h 248"/>
                <a:gd name="T80" fmla="*/ 2147483647 w 232"/>
                <a:gd name="T81" fmla="*/ 2147483647 h 248"/>
                <a:gd name="T82" fmla="*/ 2147483647 w 232"/>
                <a:gd name="T83" fmla="*/ 2147483647 h 248"/>
                <a:gd name="T84" fmla="*/ 2147483647 w 232"/>
                <a:gd name="T85" fmla="*/ 2147483647 h 248"/>
                <a:gd name="T86" fmla="*/ 2147483647 w 232"/>
                <a:gd name="T87" fmla="*/ 2147483647 h 248"/>
                <a:gd name="T88" fmla="*/ 2147483647 w 232"/>
                <a:gd name="T89" fmla="*/ 2147483647 h 248"/>
                <a:gd name="T90" fmla="*/ 2147483647 w 232"/>
                <a:gd name="T91" fmla="*/ 2147483647 h 248"/>
                <a:gd name="T92" fmla="*/ 2147483647 w 232"/>
                <a:gd name="T93" fmla="*/ 2147483647 h 248"/>
                <a:gd name="T94" fmla="*/ 2147483647 w 232"/>
                <a:gd name="T95" fmla="*/ 2147483647 h 248"/>
                <a:gd name="T96" fmla="*/ 2147483647 w 232"/>
                <a:gd name="T97" fmla="*/ 2147483647 h 248"/>
                <a:gd name="T98" fmla="*/ 2147483647 w 232"/>
                <a:gd name="T99" fmla="*/ 2147483647 h 248"/>
                <a:gd name="T100" fmla="*/ 2147483647 w 232"/>
                <a:gd name="T101" fmla="*/ 2147483647 h 248"/>
                <a:gd name="T102" fmla="*/ 2147483647 w 232"/>
                <a:gd name="T103" fmla="*/ 2147483647 h 248"/>
                <a:gd name="T104" fmla="*/ 2147483647 w 232"/>
                <a:gd name="T105" fmla="*/ 2147483647 h 248"/>
                <a:gd name="T106" fmla="*/ 2147483647 w 232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70" name="Freeform 236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4051140" y="3444593"/>
              <a:ext cx="390918" cy="445706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214748364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71" name="Freeform 237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4144002" y="3069898"/>
              <a:ext cx="465807" cy="551467"/>
            </a:xfrm>
            <a:custGeom>
              <a:avLst/>
              <a:gdLst>
                <a:gd name="T0" fmla="*/ 2147483647 w 373"/>
                <a:gd name="T1" fmla="*/ 2147483647 h 370"/>
                <a:gd name="T2" fmla="*/ 2147483647 w 373"/>
                <a:gd name="T3" fmla="*/ 2147483647 h 370"/>
                <a:gd name="T4" fmla="*/ 2147483647 w 373"/>
                <a:gd name="T5" fmla="*/ 2147483647 h 370"/>
                <a:gd name="T6" fmla="*/ 2147483647 w 373"/>
                <a:gd name="T7" fmla="*/ 2147483647 h 370"/>
                <a:gd name="T8" fmla="*/ 2147483647 w 373"/>
                <a:gd name="T9" fmla="*/ 2147483647 h 370"/>
                <a:gd name="T10" fmla="*/ 2147483647 w 373"/>
                <a:gd name="T11" fmla="*/ 2147483647 h 370"/>
                <a:gd name="T12" fmla="*/ 2147483647 w 373"/>
                <a:gd name="T13" fmla="*/ 2147483647 h 370"/>
                <a:gd name="T14" fmla="*/ 2147483647 w 373"/>
                <a:gd name="T15" fmla="*/ 2147483647 h 370"/>
                <a:gd name="T16" fmla="*/ 2147483647 w 373"/>
                <a:gd name="T17" fmla="*/ 2147483647 h 370"/>
                <a:gd name="T18" fmla="*/ 2147483647 w 373"/>
                <a:gd name="T19" fmla="*/ 2147483647 h 370"/>
                <a:gd name="T20" fmla="*/ 2147483647 w 373"/>
                <a:gd name="T21" fmla="*/ 2147483647 h 370"/>
                <a:gd name="T22" fmla="*/ 2147483647 w 373"/>
                <a:gd name="T23" fmla="*/ 2147483647 h 370"/>
                <a:gd name="T24" fmla="*/ 2147483647 w 373"/>
                <a:gd name="T25" fmla="*/ 2147483647 h 370"/>
                <a:gd name="T26" fmla="*/ 2147483647 w 373"/>
                <a:gd name="T27" fmla="*/ 2147483647 h 370"/>
                <a:gd name="T28" fmla="*/ 2147483647 w 373"/>
                <a:gd name="T29" fmla="*/ 2147483647 h 370"/>
                <a:gd name="T30" fmla="*/ 2147483647 w 373"/>
                <a:gd name="T31" fmla="*/ 2147483647 h 370"/>
                <a:gd name="T32" fmla="*/ 2147483647 w 373"/>
                <a:gd name="T33" fmla="*/ 2147483647 h 370"/>
                <a:gd name="T34" fmla="*/ 2147483647 w 373"/>
                <a:gd name="T35" fmla="*/ 2147483647 h 370"/>
                <a:gd name="T36" fmla="*/ 2147483647 w 373"/>
                <a:gd name="T37" fmla="*/ 2147483647 h 370"/>
                <a:gd name="T38" fmla="*/ 2147483647 w 373"/>
                <a:gd name="T39" fmla="*/ 2147483647 h 370"/>
                <a:gd name="T40" fmla="*/ 2147483647 w 373"/>
                <a:gd name="T41" fmla="*/ 2147483647 h 370"/>
                <a:gd name="T42" fmla="*/ 2147483647 w 373"/>
                <a:gd name="T43" fmla="*/ 2147483647 h 370"/>
                <a:gd name="T44" fmla="*/ 2147483647 w 373"/>
                <a:gd name="T45" fmla="*/ 2147483647 h 370"/>
                <a:gd name="T46" fmla="*/ 2147483647 w 373"/>
                <a:gd name="T47" fmla="*/ 2147483647 h 370"/>
                <a:gd name="T48" fmla="*/ 2147483647 w 373"/>
                <a:gd name="T49" fmla="*/ 2147483647 h 370"/>
                <a:gd name="T50" fmla="*/ 2147483647 w 373"/>
                <a:gd name="T51" fmla="*/ 2147483647 h 370"/>
                <a:gd name="T52" fmla="*/ 2147483647 w 373"/>
                <a:gd name="T53" fmla="*/ 2147483647 h 370"/>
                <a:gd name="T54" fmla="*/ 2147483647 w 373"/>
                <a:gd name="T55" fmla="*/ 2147483647 h 370"/>
                <a:gd name="T56" fmla="*/ 2147483647 w 373"/>
                <a:gd name="T57" fmla="*/ 2147483647 h 370"/>
                <a:gd name="T58" fmla="*/ 2147483647 w 373"/>
                <a:gd name="T59" fmla="*/ 2147483647 h 370"/>
                <a:gd name="T60" fmla="*/ 2147483647 w 373"/>
                <a:gd name="T61" fmla="*/ 2147483647 h 370"/>
                <a:gd name="T62" fmla="*/ 2147483647 w 373"/>
                <a:gd name="T63" fmla="*/ 2147483647 h 370"/>
                <a:gd name="T64" fmla="*/ 2147483647 w 373"/>
                <a:gd name="T65" fmla="*/ 2147483647 h 370"/>
                <a:gd name="T66" fmla="*/ 2147483647 w 373"/>
                <a:gd name="T67" fmla="*/ 2147483647 h 370"/>
                <a:gd name="T68" fmla="*/ 2147483647 w 373"/>
                <a:gd name="T69" fmla="*/ 2147483647 h 370"/>
                <a:gd name="T70" fmla="*/ 2147483647 w 373"/>
                <a:gd name="T71" fmla="*/ 2147483647 h 370"/>
                <a:gd name="T72" fmla="*/ 2147483647 w 373"/>
                <a:gd name="T73" fmla="*/ 2147483647 h 370"/>
                <a:gd name="T74" fmla="*/ 2147483647 w 373"/>
                <a:gd name="T75" fmla="*/ 2147483647 h 370"/>
                <a:gd name="T76" fmla="*/ 2147483647 w 373"/>
                <a:gd name="T77" fmla="*/ 2147483647 h 370"/>
                <a:gd name="T78" fmla="*/ 2147483647 w 373"/>
                <a:gd name="T79" fmla="*/ 2147483647 h 370"/>
                <a:gd name="T80" fmla="*/ 2147483647 w 373"/>
                <a:gd name="T81" fmla="*/ 2147483647 h 370"/>
                <a:gd name="T82" fmla="*/ 2147483647 w 373"/>
                <a:gd name="T83" fmla="*/ 2147483647 h 370"/>
                <a:gd name="T84" fmla="*/ 2147483647 w 373"/>
                <a:gd name="T85" fmla="*/ 2147483647 h 370"/>
                <a:gd name="T86" fmla="*/ 2147483647 w 373"/>
                <a:gd name="T87" fmla="*/ 2147483647 h 370"/>
                <a:gd name="T88" fmla="*/ 0 w 373"/>
                <a:gd name="T89" fmla="*/ 2147483647 h 370"/>
                <a:gd name="T90" fmla="*/ 2147483647 w 373"/>
                <a:gd name="T91" fmla="*/ 2147483647 h 370"/>
                <a:gd name="T92" fmla="*/ 2147483647 w 373"/>
                <a:gd name="T93" fmla="*/ 2147483647 h 370"/>
                <a:gd name="T94" fmla="*/ 2147483647 w 373"/>
                <a:gd name="T95" fmla="*/ 2147483647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72" name="Freeform 238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555889" y="3198322"/>
              <a:ext cx="362461" cy="415488"/>
            </a:xfrm>
            <a:custGeom>
              <a:avLst/>
              <a:gdLst>
                <a:gd name="T0" fmla="*/ 2147483647 w 877"/>
                <a:gd name="T1" fmla="*/ 2147483647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0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2147483647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2147483647 h 826"/>
                <a:gd name="T106" fmla="*/ 2147483647 w 877"/>
                <a:gd name="T107" fmla="*/ 2147483647 h 826"/>
                <a:gd name="T108" fmla="*/ 2147483647 w 877"/>
                <a:gd name="T109" fmla="*/ 2147483647 h 826"/>
                <a:gd name="T110" fmla="*/ 2147483647 w 877"/>
                <a:gd name="T111" fmla="*/ 2147483647 h 826"/>
                <a:gd name="T112" fmla="*/ 2147483647 w 877"/>
                <a:gd name="T113" fmla="*/ 2147483647 h 826"/>
                <a:gd name="T114" fmla="*/ 2147483647 w 877"/>
                <a:gd name="T115" fmla="*/ 2147483647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73" name="Freeform 239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510956" y="3069898"/>
              <a:ext cx="88369" cy="225120"/>
            </a:xfrm>
            <a:custGeom>
              <a:avLst/>
              <a:gdLst>
                <a:gd name="T0" fmla="*/ 2147483647 w 206"/>
                <a:gd name="T1" fmla="*/ 2147483647 h 455"/>
                <a:gd name="T2" fmla="*/ 2147483647 w 206"/>
                <a:gd name="T3" fmla="*/ 2147483647 h 455"/>
                <a:gd name="T4" fmla="*/ 2147483647 w 206"/>
                <a:gd name="T5" fmla="*/ 2147483647 h 455"/>
                <a:gd name="T6" fmla="*/ 2147483647 w 206"/>
                <a:gd name="T7" fmla="*/ 2147483647 h 455"/>
                <a:gd name="T8" fmla="*/ 2147483647 w 206"/>
                <a:gd name="T9" fmla="*/ 2147483647 h 455"/>
                <a:gd name="T10" fmla="*/ 2147483647 w 206"/>
                <a:gd name="T11" fmla="*/ 2147483647 h 455"/>
                <a:gd name="T12" fmla="*/ 2147483647 w 206"/>
                <a:gd name="T13" fmla="*/ 2147483647 h 455"/>
                <a:gd name="T14" fmla="*/ 2147483647 w 206"/>
                <a:gd name="T15" fmla="*/ 2147483647 h 455"/>
                <a:gd name="T16" fmla="*/ 2147483647 w 206"/>
                <a:gd name="T17" fmla="*/ 2147483647 h 455"/>
                <a:gd name="T18" fmla="*/ 2147483647 w 206"/>
                <a:gd name="T19" fmla="*/ 2147483647 h 455"/>
                <a:gd name="T20" fmla="*/ 2147483647 w 206"/>
                <a:gd name="T21" fmla="*/ 2147483647 h 455"/>
                <a:gd name="T22" fmla="*/ 2147483647 w 206"/>
                <a:gd name="T23" fmla="*/ 2147483647 h 455"/>
                <a:gd name="T24" fmla="*/ 2147483647 w 206"/>
                <a:gd name="T25" fmla="*/ 2147483647 h 455"/>
                <a:gd name="T26" fmla="*/ 2147483647 w 206"/>
                <a:gd name="T27" fmla="*/ 2147483647 h 455"/>
                <a:gd name="T28" fmla="*/ 2147483647 w 206"/>
                <a:gd name="T29" fmla="*/ 2147483647 h 455"/>
                <a:gd name="T30" fmla="*/ 2147483647 w 206"/>
                <a:gd name="T31" fmla="*/ 2147483647 h 455"/>
                <a:gd name="T32" fmla="*/ 2147483647 w 206"/>
                <a:gd name="T33" fmla="*/ 2147483647 h 455"/>
                <a:gd name="T34" fmla="*/ 2147483647 w 206"/>
                <a:gd name="T35" fmla="*/ 2147483647 h 455"/>
                <a:gd name="T36" fmla="*/ 2147483647 w 206"/>
                <a:gd name="T37" fmla="*/ 2147483647 h 455"/>
                <a:gd name="T38" fmla="*/ 2147483647 w 206"/>
                <a:gd name="T39" fmla="*/ 2147483647 h 455"/>
                <a:gd name="T40" fmla="*/ 2147483647 w 206"/>
                <a:gd name="T41" fmla="*/ 2147483647 h 455"/>
                <a:gd name="T42" fmla="*/ 2147483647 w 206"/>
                <a:gd name="T43" fmla="*/ 2147483647 h 455"/>
                <a:gd name="T44" fmla="*/ 2147483647 w 206"/>
                <a:gd name="T45" fmla="*/ 2147483647 h 455"/>
                <a:gd name="T46" fmla="*/ 2147483647 w 206"/>
                <a:gd name="T47" fmla="*/ 2147483647 h 455"/>
                <a:gd name="T48" fmla="*/ 2147483647 w 206"/>
                <a:gd name="T49" fmla="*/ 2147483647 h 455"/>
                <a:gd name="T50" fmla="*/ 2147483647 w 206"/>
                <a:gd name="T51" fmla="*/ 2147483647 h 455"/>
                <a:gd name="T52" fmla="*/ 2147483647 w 206"/>
                <a:gd name="T53" fmla="*/ 2147483647 h 455"/>
                <a:gd name="T54" fmla="*/ 2147483647 w 206"/>
                <a:gd name="T55" fmla="*/ 2147483647 h 455"/>
                <a:gd name="T56" fmla="*/ 2147483647 w 206"/>
                <a:gd name="T57" fmla="*/ 2147483647 h 455"/>
                <a:gd name="T58" fmla="*/ 2147483647 w 206"/>
                <a:gd name="T59" fmla="*/ 2147483647 h 455"/>
                <a:gd name="T60" fmla="*/ 2147483647 w 206"/>
                <a:gd name="T61" fmla="*/ 2147483647 h 455"/>
                <a:gd name="T62" fmla="*/ 2147483647 w 206"/>
                <a:gd name="T63" fmla="*/ 2147483647 h 455"/>
                <a:gd name="T64" fmla="*/ 2147483647 w 206"/>
                <a:gd name="T65" fmla="*/ 2147483647 h 455"/>
                <a:gd name="T66" fmla="*/ 2147483647 w 206"/>
                <a:gd name="T67" fmla="*/ 2147483647 h 455"/>
                <a:gd name="T68" fmla="*/ 2147483647 w 206"/>
                <a:gd name="T69" fmla="*/ 2147483647 h 455"/>
                <a:gd name="T70" fmla="*/ 2147483647 w 206"/>
                <a:gd name="T71" fmla="*/ 2147483647 h 455"/>
                <a:gd name="T72" fmla="*/ 2147483647 w 206"/>
                <a:gd name="T73" fmla="*/ 2147483647 h 455"/>
                <a:gd name="T74" fmla="*/ 2147483647 w 206"/>
                <a:gd name="T75" fmla="*/ 0 h 455"/>
                <a:gd name="T76" fmla="*/ 2147483647 w 206"/>
                <a:gd name="T77" fmla="*/ 2147483647 h 455"/>
                <a:gd name="T78" fmla="*/ 2147483647 w 206"/>
                <a:gd name="T79" fmla="*/ 2147483647 h 455"/>
                <a:gd name="T80" fmla="*/ 2147483647 w 206"/>
                <a:gd name="T81" fmla="*/ 2147483647 h 455"/>
                <a:gd name="T82" fmla="*/ 2147483647 w 206"/>
                <a:gd name="T83" fmla="*/ 2147483647 h 455"/>
                <a:gd name="T84" fmla="*/ 2147483647 w 206"/>
                <a:gd name="T85" fmla="*/ 2147483647 h 455"/>
                <a:gd name="T86" fmla="*/ 2147483647 w 206"/>
                <a:gd name="T87" fmla="*/ 2147483647 h 455"/>
                <a:gd name="T88" fmla="*/ 2147483647 w 206"/>
                <a:gd name="T89" fmla="*/ 2147483647 h 455"/>
                <a:gd name="T90" fmla="*/ 2147483647 w 206"/>
                <a:gd name="T91" fmla="*/ 2147483647 h 455"/>
                <a:gd name="T92" fmla="*/ 0 w 206"/>
                <a:gd name="T93" fmla="*/ 2147483647 h 455"/>
                <a:gd name="T94" fmla="*/ 2147483647 w 206"/>
                <a:gd name="T95" fmla="*/ 2147483647 h 455"/>
                <a:gd name="T96" fmla="*/ 2147483647 w 206"/>
                <a:gd name="T97" fmla="*/ 2147483647 h 455"/>
                <a:gd name="T98" fmla="*/ 2147483647 w 206"/>
                <a:gd name="T99" fmla="*/ 2147483647 h 455"/>
                <a:gd name="T100" fmla="*/ 2147483647 w 206"/>
                <a:gd name="T101" fmla="*/ 2147483647 h 455"/>
                <a:gd name="T102" fmla="*/ 2147483647 w 206"/>
                <a:gd name="T103" fmla="*/ 2147483647 h 455"/>
                <a:gd name="T104" fmla="*/ 2147483647 w 206"/>
                <a:gd name="T105" fmla="*/ 2147483647 h 455"/>
                <a:gd name="T106" fmla="*/ 2147483647 w 206"/>
                <a:gd name="T107" fmla="*/ 2147483647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74" name="Freeform 240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928323" y="3366028"/>
              <a:ext cx="218675" cy="205478"/>
            </a:xfrm>
            <a:custGeom>
              <a:avLst/>
              <a:gdLst>
                <a:gd name="T0" fmla="*/ 2147483647 w 518"/>
                <a:gd name="T1" fmla="*/ 2147483647 h 406"/>
                <a:gd name="T2" fmla="*/ 2147483647 w 518"/>
                <a:gd name="T3" fmla="*/ 2147483647 h 406"/>
                <a:gd name="T4" fmla="*/ 2147483647 w 518"/>
                <a:gd name="T5" fmla="*/ 2147483647 h 406"/>
                <a:gd name="T6" fmla="*/ 2147483647 w 518"/>
                <a:gd name="T7" fmla="*/ 2147483647 h 406"/>
                <a:gd name="T8" fmla="*/ 2147483647 w 518"/>
                <a:gd name="T9" fmla="*/ 2147483647 h 406"/>
                <a:gd name="T10" fmla="*/ 2147483647 w 518"/>
                <a:gd name="T11" fmla="*/ 2147483647 h 406"/>
                <a:gd name="T12" fmla="*/ 2147483647 w 518"/>
                <a:gd name="T13" fmla="*/ 2147483647 h 406"/>
                <a:gd name="T14" fmla="*/ 2147483647 w 518"/>
                <a:gd name="T15" fmla="*/ 2147483647 h 406"/>
                <a:gd name="T16" fmla="*/ 2147483647 w 518"/>
                <a:gd name="T17" fmla="*/ 2147483647 h 406"/>
                <a:gd name="T18" fmla="*/ 2147483647 w 518"/>
                <a:gd name="T19" fmla="*/ 2147483647 h 406"/>
                <a:gd name="T20" fmla="*/ 2147483647 w 518"/>
                <a:gd name="T21" fmla="*/ 2147483647 h 406"/>
                <a:gd name="T22" fmla="*/ 2147483647 w 518"/>
                <a:gd name="T23" fmla="*/ 2147483647 h 406"/>
                <a:gd name="T24" fmla="*/ 2147483647 w 518"/>
                <a:gd name="T25" fmla="*/ 2147483647 h 406"/>
                <a:gd name="T26" fmla="*/ 2147483647 w 518"/>
                <a:gd name="T27" fmla="*/ 2147483647 h 406"/>
                <a:gd name="T28" fmla="*/ 2147483647 w 518"/>
                <a:gd name="T29" fmla="*/ 2147483647 h 406"/>
                <a:gd name="T30" fmla="*/ 2147483647 w 518"/>
                <a:gd name="T31" fmla="*/ 2147483647 h 406"/>
                <a:gd name="T32" fmla="*/ 2147483647 w 518"/>
                <a:gd name="T33" fmla="*/ 2147483647 h 406"/>
                <a:gd name="T34" fmla="*/ 2147483647 w 518"/>
                <a:gd name="T35" fmla="*/ 2147483647 h 406"/>
                <a:gd name="T36" fmla="*/ 2147483647 w 518"/>
                <a:gd name="T37" fmla="*/ 2147483647 h 406"/>
                <a:gd name="T38" fmla="*/ 2147483647 w 518"/>
                <a:gd name="T39" fmla="*/ 2147483647 h 406"/>
                <a:gd name="T40" fmla="*/ 2147483647 w 518"/>
                <a:gd name="T41" fmla="*/ 2147483647 h 406"/>
                <a:gd name="T42" fmla="*/ 2147483647 w 518"/>
                <a:gd name="T43" fmla="*/ 2147483647 h 406"/>
                <a:gd name="T44" fmla="*/ 2147483647 w 518"/>
                <a:gd name="T45" fmla="*/ 2147483647 h 406"/>
                <a:gd name="T46" fmla="*/ 2147483647 w 518"/>
                <a:gd name="T47" fmla="*/ 2147483647 h 406"/>
                <a:gd name="T48" fmla="*/ 2147483647 w 518"/>
                <a:gd name="T49" fmla="*/ 2147483647 h 406"/>
                <a:gd name="T50" fmla="*/ 2147483647 w 518"/>
                <a:gd name="T51" fmla="*/ 2147483647 h 406"/>
                <a:gd name="T52" fmla="*/ 2147483647 w 518"/>
                <a:gd name="T53" fmla="*/ 2147483647 h 406"/>
                <a:gd name="T54" fmla="*/ 2147483647 w 518"/>
                <a:gd name="T55" fmla="*/ 2147483647 h 406"/>
                <a:gd name="T56" fmla="*/ 2147483647 w 518"/>
                <a:gd name="T57" fmla="*/ 2147483647 h 406"/>
                <a:gd name="T58" fmla="*/ 2147483647 w 518"/>
                <a:gd name="T59" fmla="*/ 2147483647 h 406"/>
                <a:gd name="T60" fmla="*/ 2147483647 w 518"/>
                <a:gd name="T61" fmla="*/ 2147483647 h 406"/>
                <a:gd name="T62" fmla="*/ 2147483647 w 518"/>
                <a:gd name="T63" fmla="*/ 2147483647 h 406"/>
                <a:gd name="T64" fmla="*/ 2147483647 w 518"/>
                <a:gd name="T65" fmla="*/ 2147483647 h 406"/>
                <a:gd name="T66" fmla="*/ 2147483647 w 518"/>
                <a:gd name="T67" fmla="*/ 2147483647 h 406"/>
                <a:gd name="T68" fmla="*/ 2147483647 w 518"/>
                <a:gd name="T69" fmla="*/ 2147483647 h 406"/>
                <a:gd name="T70" fmla="*/ 2147483647 w 518"/>
                <a:gd name="T71" fmla="*/ 2147483647 h 406"/>
                <a:gd name="T72" fmla="*/ 2147483647 w 518"/>
                <a:gd name="T73" fmla="*/ 2147483647 h 406"/>
                <a:gd name="T74" fmla="*/ 2147483647 w 518"/>
                <a:gd name="T75" fmla="*/ 2147483647 h 406"/>
                <a:gd name="T76" fmla="*/ 2147483647 w 518"/>
                <a:gd name="T77" fmla="*/ 0 h 406"/>
                <a:gd name="T78" fmla="*/ 2147483647 w 518"/>
                <a:gd name="T79" fmla="*/ 2147483647 h 406"/>
                <a:gd name="T80" fmla="*/ 2147483647 w 518"/>
                <a:gd name="T81" fmla="*/ 2147483647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75" name="Freeform 241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898368" y="2231367"/>
              <a:ext cx="179733" cy="89141"/>
            </a:xfrm>
            <a:custGeom>
              <a:avLst/>
              <a:gdLst>
                <a:gd name="T0" fmla="*/ 2147483647 w 446"/>
                <a:gd name="T1" fmla="*/ 2147483647 h 178"/>
                <a:gd name="T2" fmla="*/ 2147483647 w 446"/>
                <a:gd name="T3" fmla="*/ 2147483647 h 178"/>
                <a:gd name="T4" fmla="*/ 2147483647 w 446"/>
                <a:gd name="T5" fmla="*/ 2147483647 h 178"/>
                <a:gd name="T6" fmla="*/ 2147483647 w 446"/>
                <a:gd name="T7" fmla="*/ 2147483647 h 178"/>
                <a:gd name="T8" fmla="*/ 2147483647 w 446"/>
                <a:gd name="T9" fmla="*/ 2147483647 h 178"/>
                <a:gd name="T10" fmla="*/ 2147483647 w 446"/>
                <a:gd name="T11" fmla="*/ 0 h 178"/>
                <a:gd name="T12" fmla="*/ 2147483647 w 446"/>
                <a:gd name="T13" fmla="*/ 2147483647 h 178"/>
                <a:gd name="T14" fmla="*/ 2147483647 w 446"/>
                <a:gd name="T15" fmla="*/ 2147483647 h 178"/>
                <a:gd name="T16" fmla="*/ 2147483647 w 446"/>
                <a:gd name="T17" fmla="*/ 2147483647 h 178"/>
                <a:gd name="T18" fmla="*/ 2147483647 w 446"/>
                <a:gd name="T19" fmla="*/ 2147483647 h 178"/>
                <a:gd name="T20" fmla="*/ 2147483647 w 446"/>
                <a:gd name="T21" fmla="*/ 2147483647 h 178"/>
                <a:gd name="T22" fmla="*/ 2147483647 w 446"/>
                <a:gd name="T23" fmla="*/ 2147483647 h 178"/>
                <a:gd name="T24" fmla="*/ 2147483647 w 446"/>
                <a:gd name="T25" fmla="*/ 2147483647 h 178"/>
                <a:gd name="T26" fmla="*/ 2147483647 w 446"/>
                <a:gd name="T27" fmla="*/ 2147483647 h 178"/>
                <a:gd name="T28" fmla="*/ 2147483647 w 446"/>
                <a:gd name="T29" fmla="*/ 2147483647 h 178"/>
                <a:gd name="T30" fmla="*/ 2147483647 w 446"/>
                <a:gd name="T31" fmla="*/ 2147483647 h 178"/>
                <a:gd name="T32" fmla="*/ 2147483647 w 446"/>
                <a:gd name="T33" fmla="*/ 2147483647 h 178"/>
                <a:gd name="T34" fmla="*/ 2147483647 w 446"/>
                <a:gd name="T35" fmla="*/ 2147483647 h 178"/>
                <a:gd name="T36" fmla="*/ 2147483647 w 446"/>
                <a:gd name="T37" fmla="*/ 2147483647 h 178"/>
                <a:gd name="T38" fmla="*/ 2147483647 w 446"/>
                <a:gd name="T39" fmla="*/ 2147483647 h 178"/>
                <a:gd name="T40" fmla="*/ 2147483647 w 446"/>
                <a:gd name="T41" fmla="*/ 2147483647 h 178"/>
                <a:gd name="T42" fmla="*/ 2147483647 w 446"/>
                <a:gd name="T43" fmla="*/ 2147483647 h 178"/>
                <a:gd name="T44" fmla="*/ 2147483647 w 446"/>
                <a:gd name="T45" fmla="*/ 2147483647 h 178"/>
                <a:gd name="T46" fmla="*/ 2147483647 w 446"/>
                <a:gd name="T47" fmla="*/ 2147483647 h 178"/>
                <a:gd name="T48" fmla="*/ 2147483647 w 446"/>
                <a:gd name="T49" fmla="*/ 2147483647 h 178"/>
                <a:gd name="T50" fmla="*/ 2147483647 w 446"/>
                <a:gd name="T51" fmla="*/ 2147483647 h 178"/>
                <a:gd name="T52" fmla="*/ 2147483647 w 446"/>
                <a:gd name="T53" fmla="*/ 2147483647 h 178"/>
                <a:gd name="T54" fmla="*/ 2147483647 w 446"/>
                <a:gd name="T55" fmla="*/ 2147483647 h 178"/>
                <a:gd name="T56" fmla="*/ 2147483647 w 446"/>
                <a:gd name="T57" fmla="*/ 2147483647 h 178"/>
                <a:gd name="T58" fmla="*/ 2147483647 w 446"/>
                <a:gd name="T59" fmla="*/ 2147483647 h 178"/>
                <a:gd name="T60" fmla="*/ 2147483647 w 446"/>
                <a:gd name="T61" fmla="*/ 2147483647 h 178"/>
                <a:gd name="T62" fmla="*/ 2147483647 w 446"/>
                <a:gd name="T63" fmla="*/ 2147483647 h 178"/>
                <a:gd name="T64" fmla="*/ 2147483647 w 446"/>
                <a:gd name="T65" fmla="*/ 2147483647 h 178"/>
                <a:gd name="T66" fmla="*/ 2147483647 w 446"/>
                <a:gd name="T67" fmla="*/ 2147483647 h 178"/>
                <a:gd name="T68" fmla="*/ 2147483647 w 446"/>
                <a:gd name="T69" fmla="*/ 2147483647 h 178"/>
                <a:gd name="T70" fmla="*/ 2147483647 w 446"/>
                <a:gd name="T71" fmla="*/ 2147483647 h 178"/>
                <a:gd name="T72" fmla="*/ 2147483647 w 446"/>
                <a:gd name="T73" fmla="*/ 2147483647 h 178"/>
                <a:gd name="T74" fmla="*/ 2147483647 w 446"/>
                <a:gd name="T75" fmla="*/ 2147483647 h 178"/>
                <a:gd name="T76" fmla="*/ 2147483647 w 446"/>
                <a:gd name="T77" fmla="*/ 2147483647 h 178"/>
                <a:gd name="T78" fmla="*/ 2147483647 w 446"/>
                <a:gd name="T79" fmla="*/ 2147483647 h 178"/>
                <a:gd name="T80" fmla="*/ 0 w 446"/>
                <a:gd name="T81" fmla="*/ 2147483647 h 178"/>
                <a:gd name="T82" fmla="*/ 2147483647 w 446"/>
                <a:gd name="T83" fmla="*/ 2147483647 h 178"/>
                <a:gd name="T84" fmla="*/ 2147483647 w 446"/>
                <a:gd name="T85" fmla="*/ 2147483647 h 178"/>
                <a:gd name="T86" fmla="*/ 2147483647 w 446"/>
                <a:gd name="T87" fmla="*/ 2147483647 h 178"/>
                <a:gd name="T88" fmla="*/ 2147483647 w 446"/>
                <a:gd name="T89" fmla="*/ 2147483647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76" name="Freeform 242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645756" y="2482171"/>
              <a:ext cx="13480" cy="54391"/>
            </a:xfrm>
            <a:custGeom>
              <a:avLst/>
              <a:gdLst>
                <a:gd name="T0" fmla="*/ 0 w 28"/>
                <a:gd name="T1" fmla="*/ 2147483647 h 73"/>
                <a:gd name="T2" fmla="*/ 2147483647 w 28"/>
                <a:gd name="T3" fmla="*/ 2147483647 h 73"/>
                <a:gd name="T4" fmla="*/ 2147483647 w 28"/>
                <a:gd name="T5" fmla="*/ 2147483647 h 73"/>
                <a:gd name="T6" fmla="*/ 2147483647 w 28"/>
                <a:gd name="T7" fmla="*/ 2147483647 h 73"/>
                <a:gd name="T8" fmla="*/ 2147483647 w 28"/>
                <a:gd name="T9" fmla="*/ 2147483647 h 73"/>
                <a:gd name="T10" fmla="*/ 2147483647 w 28"/>
                <a:gd name="T11" fmla="*/ 2147483647 h 73"/>
                <a:gd name="T12" fmla="*/ 0 w 28"/>
                <a:gd name="T13" fmla="*/ 0 h 73"/>
                <a:gd name="T14" fmla="*/ 2147483647 w 28"/>
                <a:gd name="T15" fmla="*/ 0 h 73"/>
                <a:gd name="T16" fmla="*/ 2147483647 w 28"/>
                <a:gd name="T17" fmla="*/ 2147483647 h 73"/>
                <a:gd name="T18" fmla="*/ 2147483647 w 28"/>
                <a:gd name="T19" fmla="*/ 2147483647 h 73"/>
                <a:gd name="T20" fmla="*/ 2147483647 w 28"/>
                <a:gd name="T21" fmla="*/ 2147483647 h 73"/>
                <a:gd name="T22" fmla="*/ 2147483647 w 28"/>
                <a:gd name="T23" fmla="*/ 2147483647 h 73"/>
                <a:gd name="T24" fmla="*/ 0 w 28"/>
                <a:gd name="T25" fmla="*/ 2147483647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77" name="Freeform 243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539414" y="2161867"/>
              <a:ext cx="221670" cy="376206"/>
            </a:xfrm>
            <a:custGeom>
              <a:avLst/>
              <a:gdLst>
                <a:gd name="T0" fmla="*/ 2147483647 w 531"/>
                <a:gd name="T1" fmla="*/ 2147483647 h 757"/>
                <a:gd name="T2" fmla="*/ 2147483647 w 531"/>
                <a:gd name="T3" fmla="*/ 2147483647 h 757"/>
                <a:gd name="T4" fmla="*/ 2147483647 w 531"/>
                <a:gd name="T5" fmla="*/ 2147483647 h 757"/>
                <a:gd name="T6" fmla="*/ 2147483647 w 531"/>
                <a:gd name="T7" fmla="*/ 2147483647 h 757"/>
                <a:gd name="T8" fmla="*/ 2147483647 w 531"/>
                <a:gd name="T9" fmla="*/ 2147483647 h 757"/>
                <a:gd name="T10" fmla="*/ 2147483647 w 531"/>
                <a:gd name="T11" fmla="*/ 2147483647 h 757"/>
                <a:gd name="T12" fmla="*/ 2147483647 w 531"/>
                <a:gd name="T13" fmla="*/ 2147483647 h 757"/>
                <a:gd name="T14" fmla="*/ 2147483647 w 531"/>
                <a:gd name="T15" fmla="*/ 2147483647 h 757"/>
                <a:gd name="T16" fmla="*/ 2147483647 w 531"/>
                <a:gd name="T17" fmla="*/ 2147483647 h 757"/>
                <a:gd name="T18" fmla="*/ 2147483647 w 531"/>
                <a:gd name="T19" fmla="*/ 2147483647 h 757"/>
                <a:gd name="T20" fmla="*/ 2147483647 w 531"/>
                <a:gd name="T21" fmla="*/ 2147483647 h 757"/>
                <a:gd name="T22" fmla="*/ 2147483647 w 531"/>
                <a:gd name="T23" fmla="*/ 2147483647 h 757"/>
                <a:gd name="T24" fmla="*/ 2147483647 w 531"/>
                <a:gd name="T25" fmla="*/ 2147483647 h 757"/>
                <a:gd name="T26" fmla="*/ 2147483647 w 531"/>
                <a:gd name="T27" fmla="*/ 2147483647 h 757"/>
                <a:gd name="T28" fmla="*/ 2147483647 w 531"/>
                <a:gd name="T29" fmla="*/ 2147483647 h 757"/>
                <a:gd name="T30" fmla="*/ 2147483647 w 531"/>
                <a:gd name="T31" fmla="*/ 2147483647 h 757"/>
                <a:gd name="T32" fmla="*/ 2147483647 w 531"/>
                <a:gd name="T33" fmla="*/ 2147483647 h 757"/>
                <a:gd name="T34" fmla="*/ 2147483647 w 531"/>
                <a:gd name="T35" fmla="*/ 2147483647 h 757"/>
                <a:gd name="T36" fmla="*/ 2147483647 w 531"/>
                <a:gd name="T37" fmla="*/ 2147483647 h 757"/>
                <a:gd name="T38" fmla="*/ 2147483647 w 531"/>
                <a:gd name="T39" fmla="*/ 2147483647 h 757"/>
                <a:gd name="T40" fmla="*/ 2147483647 w 531"/>
                <a:gd name="T41" fmla="*/ 2147483647 h 757"/>
                <a:gd name="T42" fmla="*/ 2147483647 w 531"/>
                <a:gd name="T43" fmla="*/ 2147483647 h 757"/>
                <a:gd name="T44" fmla="*/ 2147483647 w 531"/>
                <a:gd name="T45" fmla="*/ 2147483647 h 757"/>
                <a:gd name="T46" fmla="*/ 2147483647 w 531"/>
                <a:gd name="T47" fmla="*/ 2147483647 h 757"/>
                <a:gd name="T48" fmla="*/ 2147483647 w 531"/>
                <a:gd name="T49" fmla="*/ 2147483647 h 757"/>
                <a:gd name="T50" fmla="*/ 2147483647 w 531"/>
                <a:gd name="T51" fmla="*/ 2147483647 h 757"/>
                <a:gd name="T52" fmla="*/ 2147483647 w 531"/>
                <a:gd name="T53" fmla="*/ 2147483647 h 757"/>
                <a:gd name="T54" fmla="*/ 2147483647 w 531"/>
                <a:gd name="T55" fmla="*/ 2147483647 h 757"/>
                <a:gd name="T56" fmla="*/ 2147483647 w 531"/>
                <a:gd name="T57" fmla="*/ 2147483647 h 757"/>
                <a:gd name="T58" fmla="*/ 2147483647 w 531"/>
                <a:gd name="T59" fmla="*/ 2147483647 h 757"/>
                <a:gd name="T60" fmla="*/ 2147483647 w 531"/>
                <a:gd name="T61" fmla="*/ 2147483647 h 757"/>
                <a:gd name="T62" fmla="*/ 2147483647 w 531"/>
                <a:gd name="T63" fmla="*/ 2147483647 h 757"/>
                <a:gd name="T64" fmla="*/ 2147483647 w 531"/>
                <a:gd name="T65" fmla="*/ 2147483647 h 757"/>
                <a:gd name="T66" fmla="*/ 2147483647 w 531"/>
                <a:gd name="T67" fmla="*/ 2147483647 h 757"/>
                <a:gd name="T68" fmla="*/ 2147483647 w 531"/>
                <a:gd name="T69" fmla="*/ 2147483647 h 757"/>
                <a:gd name="T70" fmla="*/ 2147483647 w 531"/>
                <a:gd name="T71" fmla="*/ 2147483647 h 757"/>
                <a:gd name="T72" fmla="*/ 2147483647 w 531"/>
                <a:gd name="T73" fmla="*/ 2147483647 h 757"/>
                <a:gd name="T74" fmla="*/ 2147483647 w 531"/>
                <a:gd name="T75" fmla="*/ 2147483647 h 757"/>
                <a:gd name="T76" fmla="*/ 2147483647 w 531"/>
                <a:gd name="T77" fmla="*/ 2147483647 h 757"/>
                <a:gd name="T78" fmla="*/ 2147483647 w 531"/>
                <a:gd name="T79" fmla="*/ 2147483647 h 757"/>
                <a:gd name="T80" fmla="*/ 2147483647 w 531"/>
                <a:gd name="T81" fmla="*/ 2147483647 h 757"/>
                <a:gd name="T82" fmla="*/ 2147483647 w 531"/>
                <a:gd name="T83" fmla="*/ 2147483647 h 757"/>
                <a:gd name="T84" fmla="*/ 2147483647 w 531"/>
                <a:gd name="T85" fmla="*/ 2147483647 h 757"/>
                <a:gd name="T86" fmla="*/ 2147483647 w 531"/>
                <a:gd name="T87" fmla="*/ 2147483647 h 757"/>
                <a:gd name="T88" fmla="*/ 2147483647 w 531"/>
                <a:gd name="T89" fmla="*/ 2147483647 h 757"/>
                <a:gd name="T90" fmla="*/ 2147483647 w 531"/>
                <a:gd name="T91" fmla="*/ 2147483647 h 757"/>
                <a:gd name="T92" fmla="*/ 2147483647 w 531"/>
                <a:gd name="T93" fmla="*/ 2147483647 h 757"/>
                <a:gd name="T94" fmla="*/ 2147483647 w 531"/>
                <a:gd name="T95" fmla="*/ 2147483647 h 757"/>
                <a:gd name="T96" fmla="*/ 2147483647 w 531"/>
                <a:gd name="T97" fmla="*/ 2147483647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478" name="Freeform 244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669720" y="2461019"/>
              <a:ext cx="25463" cy="54391"/>
            </a:xfrm>
            <a:custGeom>
              <a:avLst/>
              <a:gdLst>
                <a:gd name="T0" fmla="*/ 0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0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2147483647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2147483647 w 60"/>
                <a:gd name="T39" fmla="*/ 2147483647 h 51"/>
                <a:gd name="T40" fmla="*/ 2147483647 w 60"/>
                <a:gd name="T41" fmla="*/ 2147483647 h 51"/>
                <a:gd name="T42" fmla="*/ 2147483647 w 60"/>
                <a:gd name="T43" fmla="*/ 2147483647 h 51"/>
                <a:gd name="T44" fmla="*/ 0 w 60"/>
                <a:gd name="T45" fmla="*/ 214748364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79" name="Freeform 245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4145500" y="2615127"/>
              <a:ext cx="26960" cy="54391"/>
            </a:xfrm>
            <a:custGeom>
              <a:avLst/>
              <a:gdLst>
                <a:gd name="T0" fmla="*/ 2147483647 w 66"/>
                <a:gd name="T1" fmla="*/ 2147483647 h 51"/>
                <a:gd name="T2" fmla="*/ 2147483647 w 66"/>
                <a:gd name="T3" fmla="*/ 2147483647 h 51"/>
                <a:gd name="T4" fmla="*/ 2147483647 w 66"/>
                <a:gd name="T5" fmla="*/ 2147483647 h 51"/>
                <a:gd name="T6" fmla="*/ 2147483647 w 66"/>
                <a:gd name="T7" fmla="*/ 2147483647 h 51"/>
                <a:gd name="T8" fmla="*/ 2147483647 w 66"/>
                <a:gd name="T9" fmla="*/ 2147483647 h 51"/>
                <a:gd name="T10" fmla="*/ 2147483647 w 66"/>
                <a:gd name="T11" fmla="*/ 2147483647 h 51"/>
                <a:gd name="T12" fmla="*/ 2147483647 w 66"/>
                <a:gd name="T13" fmla="*/ 2147483647 h 51"/>
                <a:gd name="T14" fmla="*/ 2147483647 w 66"/>
                <a:gd name="T15" fmla="*/ 2147483647 h 51"/>
                <a:gd name="T16" fmla="*/ 2147483647 w 66"/>
                <a:gd name="T17" fmla="*/ 2147483647 h 51"/>
                <a:gd name="T18" fmla="*/ 0 w 66"/>
                <a:gd name="T19" fmla="*/ 2147483647 h 51"/>
                <a:gd name="T20" fmla="*/ 0 w 66"/>
                <a:gd name="T21" fmla="*/ 2147483647 h 51"/>
                <a:gd name="T22" fmla="*/ 2147483647 w 66"/>
                <a:gd name="T23" fmla="*/ 2147483647 h 51"/>
                <a:gd name="T24" fmla="*/ 2147483647 w 66"/>
                <a:gd name="T25" fmla="*/ 2147483647 h 51"/>
                <a:gd name="T26" fmla="*/ 2147483647 w 66"/>
                <a:gd name="T27" fmla="*/ 2147483647 h 51"/>
                <a:gd name="T28" fmla="*/ 2147483647 w 66"/>
                <a:gd name="T29" fmla="*/ 2147483647 h 51"/>
                <a:gd name="T30" fmla="*/ 2147483647 w 66"/>
                <a:gd name="T31" fmla="*/ 2147483647 h 51"/>
                <a:gd name="T32" fmla="*/ 2147483647 w 66"/>
                <a:gd name="T33" fmla="*/ 0 h 51"/>
                <a:gd name="T34" fmla="*/ 2147483647 w 66"/>
                <a:gd name="T35" fmla="*/ 2147483647 h 51"/>
                <a:gd name="T36" fmla="*/ 2147483647 w 66"/>
                <a:gd name="T37" fmla="*/ 2147483647 h 51"/>
                <a:gd name="T38" fmla="*/ 2147483647 w 66"/>
                <a:gd name="T39" fmla="*/ 2147483647 h 51"/>
                <a:gd name="T40" fmla="*/ 2147483647 w 66"/>
                <a:gd name="T41" fmla="*/ 0 h 51"/>
                <a:gd name="T42" fmla="*/ 2147483647 w 66"/>
                <a:gd name="T43" fmla="*/ 2147483647 h 51"/>
                <a:gd name="T44" fmla="*/ 2147483647 w 66"/>
                <a:gd name="T45" fmla="*/ 2147483647 h 51"/>
                <a:gd name="T46" fmla="*/ 2147483647 w 66"/>
                <a:gd name="T47" fmla="*/ 2147483647 h 51"/>
                <a:gd name="T48" fmla="*/ 2147483647 w 66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480" name="Freeform 246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5044163" y="3118246"/>
              <a:ext cx="47929" cy="54391"/>
            </a:xfrm>
            <a:custGeom>
              <a:avLst/>
              <a:gdLst>
                <a:gd name="T0" fmla="*/ 0 w 113"/>
                <a:gd name="T1" fmla="*/ 2147483647 h 74"/>
                <a:gd name="T2" fmla="*/ 2147483647 w 113"/>
                <a:gd name="T3" fmla="*/ 2147483647 h 74"/>
                <a:gd name="T4" fmla="*/ 2147483647 w 113"/>
                <a:gd name="T5" fmla="*/ 2147483647 h 74"/>
                <a:gd name="T6" fmla="*/ 2147483647 w 113"/>
                <a:gd name="T7" fmla="*/ 2147483647 h 74"/>
                <a:gd name="T8" fmla="*/ 2147483647 w 113"/>
                <a:gd name="T9" fmla="*/ 2147483647 h 74"/>
                <a:gd name="T10" fmla="*/ 2147483647 w 113"/>
                <a:gd name="T11" fmla="*/ 2147483647 h 74"/>
                <a:gd name="T12" fmla="*/ 2147483647 w 113"/>
                <a:gd name="T13" fmla="*/ 2147483647 h 74"/>
                <a:gd name="T14" fmla="*/ 2147483647 w 113"/>
                <a:gd name="T15" fmla="*/ 2147483647 h 74"/>
                <a:gd name="T16" fmla="*/ 2147483647 w 113"/>
                <a:gd name="T17" fmla="*/ 2147483647 h 74"/>
                <a:gd name="T18" fmla="*/ 2147483647 w 113"/>
                <a:gd name="T19" fmla="*/ 2147483647 h 74"/>
                <a:gd name="T20" fmla="*/ 2147483647 w 113"/>
                <a:gd name="T21" fmla="*/ 2147483647 h 74"/>
                <a:gd name="T22" fmla="*/ 2147483647 w 113"/>
                <a:gd name="T23" fmla="*/ 2147483647 h 74"/>
                <a:gd name="T24" fmla="*/ 2147483647 w 113"/>
                <a:gd name="T25" fmla="*/ 2147483647 h 74"/>
                <a:gd name="T26" fmla="*/ 2147483647 w 113"/>
                <a:gd name="T27" fmla="*/ 2147483647 h 74"/>
                <a:gd name="T28" fmla="*/ 2147483647 w 113"/>
                <a:gd name="T29" fmla="*/ 2147483647 h 74"/>
                <a:gd name="T30" fmla="*/ 2147483647 w 113"/>
                <a:gd name="T31" fmla="*/ 2147483647 h 74"/>
                <a:gd name="T32" fmla="*/ 2147483647 w 113"/>
                <a:gd name="T33" fmla="*/ 2147483647 h 74"/>
                <a:gd name="T34" fmla="*/ 2147483647 w 113"/>
                <a:gd name="T35" fmla="*/ 2147483647 h 74"/>
                <a:gd name="T36" fmla="*/ 2147483647 w 113"/>
                <a:gd name="T37" fmla="*/ 2147483647 h 74"/>
                <a:gd name="T38" fmla="*/ 2147483647 w 113"/>
                <a:gd name="T39" fmla="*/ 0 h 74"/>
                <a:gd name="T40" fmla="*/ 2147483647 w 113"/>
                <a:gd name="T41" fmla="*/ 2147483647 h 74"/>
                <a:gd name="T42" fmla="*/ 2147483647 w 113"/>
                <a:gd name="T43" fmla="*/ 2147483647 h 74"/>
                <a:gd name="T44" fmla="*/ 2147483647 w 113"/>
                <a:gd name="T45" fmla="*/ 2147483647 h 74"/>
                <a:gd name="T46" fmla="*/ 2147483647 w 113"/>
                <a:gd name="T47" fmla="*/ 2147483647 h 74"/>
                <a:gd name="T48" fmla="*/ 2147483647 w 113"/>
                <a:gd name="T49" fmla="*/ 2147483647 h 74"/>
                <a:gd name="T50" fmla="*/ 0 w 113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81" name="Freeform 247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674214" y="3872169"/>
              <a:ext cx="307043" cy="232674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2147483647 w 746"/>
                <a:gd name="T7" fmla="*/ 2147483647 h 469"/>
                <a:gd name="T8" fmla="*/ 0 w 746"/>
                <a:gd name="T9" fmla="*/ 2147483647 h 469"/>
                <a:gd name="T10" fmla="*/ 2147483647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2147483647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82" name="Freeform 248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614303" y="4032321"/>
              <a:ext cx="471798" cy="525782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2147483647 w 1145"/>
                <a:gd name="T69" fmla="*/ 2147483647 h 1053"/>
                <a:gd name="T70" fmla="*/ 2147483647 w 1145"/>
                <a:gd name="T71" fmla="*/ 2147483647 h 1053"/>
                <a:gd name="T72" fmla="*/ 2147483647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2147483647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83" name="Freeform 249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554392" y="4127506"/>
              <a:ext cx="52422" cy="52881"/>
            </a:xfrm>
            <a:custGeom>
              <a:avLst/>
              <a:gdLst>
                <a:gd name="T0" fmla="*/ 2147483647 w 125"/>
                <a:gd name="T1" fmla="*/ 0 h 81"/>
                <a:gd name="T2" fmla="*/ 2147483647 w 125"/>
                <a:gd name="T3" fmla="*/ 2147483647 h 81"/>
                <a:gd name="T4" fmla="*/ 2147483647 w 125"/>
                <a:gd name="T5" fmla="*/ 2147483647 h 81"/>
                <a:gd name="T6" fmla="*/ 2147483647 w 125"/>
                <a:gd name="T7" fmla="*/ 2147483647 h 81"/>
                <a:gd name="T8" fmla="*/ 2147483647 w 125"/>
                <a:gd name="T9" fmla="*/ 2147483647 h 81"/>
                <a:gd name="T10" fmla="*/ 2147483647 w 125"/>
                <a:gd name="T11" fmla="*/ 2147483647 h 81"/>
                <a:gd name="T12" fmla="*/ 2147483647 w 125"/>
                <a:gd name="T13" fmla="*/ 2147483647 h 81"/>
                <a:gd name="T14" fmla="*/ 2147483647 w 125"/>
                <a:gd name="T15" fmla="*/ 2147483647 h 81"/>
                <a:gd name="T16" fmla="*/ 2147483647 w 125"/>
                <a:gd name="T17" fmla="*/ 2147483647 h 81"/>
                <a:gd name="T18" fmla="*/ 2147483647 w 125"/>
                <a:gd name="T19" fmla="*/ 2147483647 h 81"/>
                <a:gd name="T20" fmla="*/ 2147483647 w 125"/>
                <a:gd name="T21" fmla="*/ 2147483647 h 81"/>
                <a:gd name="T22" fmla="*/ 2147483647 w 125"/>
                <a:gd name="T23" fmla="*/ 2147483647 h 81"/>
                <a:gd name="T24" fmla="*/ 2147483647 w 125"/>
                <a:gd name="T25" fmla="*/ 2147483647 h 81"/>
                <a:gd name="T26" fmla="*/ 2147483647 w 125"/>
                <a:gd name="T27" fmla="*/ 2147483647 h 81"/>
                <a:gd name="T28" fmla="*/ 2147483647 w 125"/>
                <a:gd name="T29" fmla="*/ 2147483647 h 81"/>
                <a:gd name="T30" fmla="*/ 2147483647 w 125"/>
                <a:gd name="T31" fmla="*/ 2147483647 h 81"/>
                <a:gd name="T32" fmla="*/ 0 w 125"/>
                <a:gd name="T33" fmla="*/ 2147483647 h 81"/>
                <a:gd name="T34" fmla="*/ 0 w 125"/>
                <a:gd name="T35" fmla="*/ 2147483647 h 81"/>
                <a:gd name="T36" fmla="*/ 2147483647 w 125"/>
                <a:gd name="T37" fmla="*/ 2147483647 h 81"/>
                <a:gd name="T38" fmla="*/ 2147483647 w 125"/>
                <a:gd name="T39" fmla="*/ 2147483647 h 81"/>
                <a:gd name="T40" fmla="*/ 2147483647 w 125"/>
                <a:gd name="T41" fmla="*/ 2147483647 h 81"/>
                <a:gd name="T42" fmla="*/ 2147483647 w 125"/>
                <a:gd name="T43" fmla="*/ 2147483647 h 81"/>
                <a:gd name="T44" fmla="*/ 2147483647 w 125"/>
                <a:gd name="T45" fmla="*/ 2147483647 h 81"/>
                <a:gd name="T46" fmla="*/ 2147483647 w 125"/>
                <a:gd name="T47" fmla="*/ 2147483647 h 81"/>
                <a:gd name="T48" fmla="*/ 2147483647 w 125"/>
                <a:gd name="T49" fmla="*/ 0 h 81"/>
                <a:gd name="T50" fmla="*/ 2147483647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84" name="Freeform 250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537916" y="4127506"/>
              <a:ext cx="143786" cy="191881"/>
            </a:xfrm>
            <a:custGeom>
              <a:avLst/>
              <a:gdLst>
                <a:gd name="T0" fmla="*/ 2147483647 w 355"/>
                <a:gd name="T1" fmla="*/ 2147483647 h 388"/>
                <a:gd name="T2" fmla="*/ 2147483647 w 355"/>
                <a:gd name="T3" fmla="*/ 2147483647 h 388"/>
                <a:gd name="T4" fmla="*/ 2147483647 w 355"/>
                <a:gd name="T5" fmla="*/ 2147483647 h 388"/>
                <a:gd name="T6" fmla="*/ 2147483647 w 355"/>
                <a:gd name="T7" fmla="*/ 2147483647 h 388"/>
                <a:gd name="T8" fmla="*/ 2147483647 w 355"/>
                <a:gd name="T9" fmla="*/ 2147483647 h 388"/>
                <a:gd name="T10" fmla="*/ 2147483647 w 355"/>
                <a:gd name="T11" fmla="*/ 2147483647 h 388"/>
                <a:gd name="T12" fmla="*/ 2147483647 w 355"/>
                <a:gd name="T13" fmla="*/ 2147483647 h 388"/>
                <a:gd name="T14" fmla="*/ 2147483647 w 355"/>
                <a:gd name="T15" fmla="*/ 2147483647 h 388"/>
                <a:gd name="T16" fmla="*/ 2147483647 w 355"/>
                <a:gd name="T17" fmla="*/ 2147483647 h 388"/>
                <a:gd name="T18" fmla="*/ 2147483647 w 355"/>
                <a:gd name="T19" fmla="*/ 2147483647 h 388"/>
                <a:gd name="T20" fmla="*/ 2147483647 w 355"/>
                <a:gd name="T21" fmla="*/ 2147483647 h 388"/>
                <a:gd name="T22" fmla="*/ 2147483647 w 355"/>
                <a:gd name="T23" fmla="*/ 2147483647 h 388"/>
                <a:gd name="T24" fmla="*/ 2147483647 w 355"/>
                <a:gd name="T25" fmla="*/ 2147483647 h 388"/>
                <a:gd name="T26" fmla="*/ 2147483647 w 355"/>
                <a:gd name="T27" fmla="*/ 2147483647 h 388"/>
                <a:gd name="T28" fmla="*/ 2147483647 w 355"/>
                <a:gd name="T29" fmla="*/ 2147483647 h 388"/>
                <a:gd name="T30" fmla="*/ 2147483647 w 355"/>
                <a:gd name="T31" fmla="*/ 2147483647 h 388"/>
                <a:gd name="T32" fmla="*/ 2147483647 w 355"/>
                <a:gd name="T33" fmla="*/ 2147483647 h 388"/>
                <a:gd name="T34" fmla="*/ 2147483647 w 355"/>
                <a:gd name="T35" fmla="*/ 2147483647 h 388"/>
                <a:gd name="T36" fmla="*/ 2147483647 w 355"/>
                <a:gd name="T37" fmla="*/ 2147483647 h 388"/>
                <a:gd name="T38" fmla="*/ 2147483647 w 355"/>
                <a:gd name="T39" fmla="*/ 2147483647 h 388"/>
                <a:gd name="T40" fmla="*/ 2147483647 w 355"/>
                <a:gd name="T41" fmla="*/ 2147483647 h 388"/>
                <a:gd name="T42" fmla="*/ 2147483647 w 355"/>
                <a:gd name="T43" fmla="*/ 2147483647 h 388"/>
                <a:gd name="T44" fmla="*/ 2147483647 w 355"/>
                <a:gd name="T45" fmla="*/ 2147483647 h 388"/>
                <a:gd name="T46" fmla="*/ 2147483647 w 355"/>
                <a:gd name="T47" fmla="*/ 2147483647 h 388"/>
                <a:gd name="T48" fmla="*/ 2147483647 w 355"/>
                <a:gd name="T49" fmla="*/ 2147483647 h 388"/>
                <a:gd name="T50" fmla="*/ 2147483647 w 355"/>
                <a:gd name="T51" fmla="*/ 2147483647 h 388"/>
                <a:gd name="T52" fmla="*/ 2147483647 w 355"/>
                <a:gd name="T53" fmla="*/ 2147483647 h 388"/>
                <a:gd name="T54" fmla="*/ 2147483647 w 355"/>
                <a:gd name="T55" fmla="*/ 2147483647 h 388"/>
                <a:gd name="T56" fmla="*/ 2147483647 w 355"/>
                <a:gd name="T57" fmla="*/ 2147483647 h 388"/>
                <a:gd name="T58" fmla="*/ 2147483647 w 355"/>
                <a:gd name="T59" fmla="*/ 2147483647 h 388"/>
                <a:gd name="T60" fmla="*/ 2147483647 w 355"/>
                <a:gd name="T61" fmla="*/ 2147483647 h 388"/>
                <a:gd name="T62" fmla="*/ 2147483647 w 355"/>
                <a:gd name="T63" fmla="*/ 2147483647 h 388"/>
                <a:gd name="T64" fmla="*/ 2147483647 w 355"/>
                <a:gd name="T65" fmla="*/ 2147483647 h 388"/>
                <a:gd name="T66" fmla="*/ 2147483647 w 355"/>
                <a:gd name="T67" fmla="*/ 2147483647 h 388"/>
                <a:gd name="T68" fmla="*/ 2147483647 w 355"/>
                <a:gd name="T69" fmla="*/ 2147483647 h 388"/>
                <a:gd name="T70" fmla="*/ 2147483647 w 355"/>
                <a:gd name="T71" fmla="*/ 2147483647 h 388"/>
                <a:gd name="T72" fmla="*/ 2147483647 w 355"/>
                <a:gd name="T73" fmla="*/ 2147483647 h 388"/>
                <a:gd name="T74" fmla="*/ 2147483647 w 355"/>
                <a:gd name="T75" fmla="*/ 2147483647 h 388"/>
                <a:gd name="T76" fmla="*/ 2147483647 w 355"/>
                <a:gd name="T77" fmla="*/ 2147483647 h 388"/>
                <a:gd name="T78" fmla="*/ 2147483647 w 355"/>
                <a:gd name="T79" fmla="*/ 2147483647 h 388"/>
                <a:gd name="T80" fmla="*/ 2147483647 w 355"/>
                <a:gd name="T81" fmla="*/ 2147483647 h 388"/>
                <a:gd name="T82" fmla="*/ 2147483647 w 355"/>
                <a:gd name="T83" fmla="*/ 2147483647 h 388"/>
                <a:gd name="T84" fmla="*/ 2147483647 w 355"/>
                <a:gd name="T85" fmla="*/ 2147483647 h 388"/>
                <a:gd name="T86" fmla="*/ 2147483647 w 355"/>
                <a:gd name="T87" fmla="*/ 2147483647 h 388"/>
                <a:gd name="T88" fmla="*/ 2147483647 w 355"/>
                <a:gd name="T89" fmla="*/ 2147483647 h 388"/>
                <a:gd name="T90" fmla="*/ 2147483647 w 355"/>
                <a:gd name="T91" fmla="*/ 2147483647 h 388"/>
                <a:gd name="T92" fmla="*/ 2147483647 w 355"/>
                <a:gd name="T93" fmla="*/ 2147483647 h 388"/>
                <a:gd name="T94" fmla="*/ 2147483647 w 355"/>
                <a:gd name="T95" fmla="*/ 2147483647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85" name="Freeform 251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5041168" y="4512777"/>
              <a:ext cx="245635" cy="495565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2147483647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86" name="Freeform 252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791040" y="4740918"/>
              <a:ext cx="224666" cy="273468"/>
            </a:xfrm>
            <a:custGeom>
              <a:avLst/>
              <a:gdLst>
                <a:gd name="T0" fmla="*/ 2147483647 w 545"/>
                <a:gd name="T1" fmla="*/ 2147483647 h 549"/>
                <a:gd name="T2" fmla="*/ 2147483647 w 545"/>
                <a:gd name="T3" fmla="*/ 2147483647 h 549"/>
                <a:gd name="T4" fmla="*/ 2147483647 w 545"/>
                <a:gd name="T5" fmla="*/ 2147483647 h 549"/>
                <a:gd name="T6" fmla="*/ 2147483647 w 545"/>
                <a:gd name="T7" fmla="*/ 2147483647 h 549"/>
                <a:gd name="T8" fmla="*/ 2147483647 w 545"/>
                <a:gd name="T9" fmla="*/ 2147483647 h 549"/>
                <a:gd name="T10" fmla="*/ 2147483647 w 545"/>
                <a:gd name="T11" fmla="*/ 2147483647 h 549"/>
                <a:gd name="T12" fmla="*/ 2147483647 w 545"/>
                <a:gd name="T13" fmla="*/ 2147483647 h 549"/>
                <a:gd name="T14" fmla="*/ 2147483647 w 545"/>
                <a:gd name="T15" fmla="*/ 2147483647 h 549"/>
                <a:gd name="T16" fmla="*/ 2147483647 w 545"/>
                <a:gd name="T17" fmla="*/ 2147483647 h 549"/>
                <a:gd name="T18" fmla="*/ 2147483647 w 545"/>
                <a:gd name="T19" fmla="*/ 2147483647 h 549"/>
                <a:gd name="T20" fmla="*/ 2147483647 w 545"/>
                <a:gd name="T21" fmla="*/ 2147483647 h 549"/>
                <a:gd name="T22" fmla="*/ 2147483647 w 545"/>
                <a:gd name="T23" fmla="*/ 2147483647 h 549"/>
                <a:gd name="T24" fmla="*/ 2147483647 w 545"/>
                <a:gd name="T25" fmla="*/ 2147483647 h 549"/>
                <a:gd name="T26" fmla="*/ 2147483647 w 545"/>
                <a:gd name="T27" fmla="*/ 2147483647 h 549"/>
                <a:gd name="T28" fmla="*/ 2147483647 w 545"/>
                <a:gd name="T29" fmla="*/ 2147483647 h 549"/>
                <a:gd name="T30" fmla="*/ 2147483647 w 545"/>
                <a:gd name="T31" fmla="*/ 2147483647 h 549"/>
                <a:gd name="T32" fmla="*/ 2147483647 w 545"/>
                <a:gd name="T33" fmla="*/ 2147483647 h 549"/>
                <a:gd name="T34" fmla="*/ 2147483647 w 545"/>
                <a:gd name="T35" fmla="*/ 2147483647 h 549"/>
                <a:gd name="T36" fmla="*/ 2147483647 w 545"/>
                <a:gd name="T37" fmla="*/ 2147483647 h 549"/>
                <a:gd name="T38" fmla="*/ 2147483647 w 545"/>
                <a:gd name="T39" fmla="*/ 2147483647 h 549"/>
                <a:gd name="T40" fmla="*/ 2147483647 w 545"/>
                <a:gd name="T41" fmla="*/ 2147483647 h 549"/>
                <a:gd name="T42" fmla="*/ 2147483647 w 545"/>
                <a:gd name="T43" fmla="*/ 2147483647 h 549"/>
                <a:gd name="T44" fmla="*/ 2147483647 w 545"/>
                <a:gd name="T45" fmla="*/ 2147483647 h 549"/>
                <a:gd name="T46" fmla="*/ 2147483647 w 545"/>
                <a:gd name="T47" fmla="*/ 2147483647 h 549"/>
                <a:gd name="T48" fmla="*/ 2147483647 w 545"/>
                <a:gd name="T49" fmla="*/ 2147483647 h 549"/>
                <a:gd name="T50" fmla="*/ 2147483647 w 545"/>
                <a:gd name="T51" fmla="*/ 2147483647 h 549"/>
                <a:gd name="T52" fmla="*/ 2147483647 w 545"/>
                <a:gd name="T53" fmla="*/ 2147483647 h 549"/>
                <a:gd name="T54" fmla="*/ 2147483647 w 545"/>
                <a:gd name="T55" fmla="*/ 2147483647 h 549"/>
                <a:gd name="T56" fmla="*/ 2147483647 w 545"/>
                <a:gd name="T57" fmla="*/ 2147483647 h 549"/>
                <a:gd name="T58" fmla="*/ 2147483647 w 545"/>
                <a:gd name="T59" fmla="*/ 2147483647 h 549"/>
                <a:gd name="T60" fmla="*/ 2147483647 w 545"/>
                <a:gd name="T61" fmla="*/ 2147483647 h 549"/>
                <a:gd name="T62" fmla="*/ 2147483647 w 545"/>
                <a:gd name="T63" fmla="*/ 2147483647 h 549"/>
                <a:gd name="T64" fmla="*/ 2147483647 w 545"/>
                <a:gd name="T65" fmla="*/ 0 h 549"/>
                <a:gd name="T66" fmla="*/ 2147483647 w 545"/>
                <a:gd name="T67" fmla="*/ 2147483647 h 549"/>
                <a:gd name="T68" fmla="*/ 2147483647 w 545"/>
                <a:gd name="T69" fmla="*/ 2147483647 h 549"/>
                <a:gd name="T70" fmla="*/ 2147483647 w 545"/>
                <a:gd name="T71" fmla="*/ 2147483647 h 549"/>
                <a:gd name="T72" fmla="*/ 2147483647 w 545"/>
                <a:gd name="T73" fmla="*/ 2147483647 h 549"/>
                <a:gd name="T74" fmla="*/ 2147483647 w 545"/>
                <a:gd name="T75" fmla="*/ 2147483647 h 549"/>
                <a:gd name="T76" fmla="*/ 2147483647 w 545"/>
                <a:gd name="T77" fmla="*/ 2147483647 h 549"/>
                <a:gd name="T78" fmla="*/ 2147483647 w 545"/>
                <a:gd name="T79" fmla="*/ 2147483647 h 549"/>
                <a:gd name="T80" fmla="*/ 2147483647 w 545"/>
                <a:gd name="T81" fmla="*/ 2147483647 h 549"/>
                <a:gd name="T82" fmla="*/ 2147483647 w 545"/>
                <a:gd name="T83" fmla="*/ 2147483647 h 549"/>
                <a:gd name="T84" fmla="*/ 2147483647 w 545"/>
                <a:gd name="T85" fmla="*/ 2147483647 h 549"/>
                <a:gd name="T86" fmla="*/ 2147483647 w 545"/>
                <a:gd name="T87" fmla="*/ 2147483647 h 549"/>
                <a:gd name="T88" fmla="*/ 2147483647 w 545"/>
                <a:gd name="T89" fmla="*/ 2147483647 h 549"/>
                <a:gd name="T90" fmla="*/ 2147483647 w 545"/>
                <a:gd name="T91" fmla="*/ 2147483647 h 549"/>
                <a:gd name="T92" fmla="*/ 2147483647 w 545"/>
                <a:gd name="T93" fmla="*/ 2147483647 h 549"/>
                <a:gd name="T94" fmla="*/ 2147483647 w 545"/>
                <a:gd name="T95" fmla="*/ 2147483647 h 549"/>
                <a:gd name="T96" fmla="*/ 2147483647 w 545"/>
                <a:gd name="T97" fmla="*/ 2147483647 h 549"/>
                <a:gd name="T98" fmla="*/ 0 w 545"/>
                <a:gd name="T99" fmla="*/ 2147483647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87" name="Freeform 253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331736" y="4552060"/>
              <a:ext cx="185724" cy="413978"/>
            </a:xfrm>
            <a:custGeom>
              <a:avLst/>
              <a:gdLst>
                <a:gd name="T0" fmla="*/ 2147483647 w 452"/>
                <a:gd name="T1" fmla="*/ 2147483647 h 832"/>
                <a:gd name="T2" fmla="*/ 2147483647 w 452"/>
                <a:gd name="T3" fmla="*/ 2147483647 h 832"/>
                <a:gd name="T4" fmla="*/ 2147483647 w 452"/>
                <a:gd name="T5" fmla="*/ 2147483647 h 832"/>
                <a:gd name="T6" fmla="*/ 2147483647 w 452"/>
                <a:gd name="T7" fmla="*/ 2147483647 h 832"/>
                <a:gd name="T8" fmla="*/ 2147483647 w 452"/>
                <a:gd name="T9" fmla="*/ 2147483647 h 832"/>
                <a:gd name="T10" fmla="*/ 2147483647 w 452"/>
                <a:gd name="T11" fmla="*/ 2147483647 h 832"/>
                <a:gd name="T12" fmla="*/ 2147483647 w 452"/>
                <a:gd name="T13" fmla="*/ 2147483647 h 832"/>
                <a:gd name="T14" fmla="*/ 2147483647 w 452"/>
                <a:gd name="T15" fmla="*/ 2147483647 h 832"/>
                <a:gd name="T16" fmla="*/ 2147483647 w 452"/>
                <a:gd name="T17" fmla="*/ 2147483647 h 832"/>
                <a:gd name="T18" fmla="*/ 2147483647 w 452"/>
                <a:gd name="T19" fmla="*/ 2147483647 h 832"/>
                <a:gd name="T20" fmla="*/ 2147483647 w 452"/>
                <a:gd name="T21" fmla="*/ 2147483647 h 832"/>
                <a:gd name="T22" fmla="*/ 2147483647 w 452"/>
                <a:gd name="T23" fmla="*/ 2147483647 h 832"/>
                <a:gd name="T24" fmla="*/ 2147483647 w 452"/>
                <a:gd name="T25" fmla="*/ 0 h 832"/>
                <a:gd name="T26" fmla="*/ 2147483647 w 452"/>
                <a:gd name="T27" fmla="*/ 2147483647 h 832"/>
                <a:gd name="T28" fmla="*/ 2147483647 w 452"/>
                <a:gd name="T29" fmla="*/ 2147483647 h 832"/>
                <a:gd name="T30" fmla="*/ 2147483647 w 452"/>
                <a:gd name="T31" fmla="*/ 2147483647 h 832"/>
                <a:gd name="T32" fmla="*/ 2147483647 w 452"/>
                <a:gd name="T33" fmla="*/ 2147483647 h 832"/>
                <a:gd name="T34" fmla="*/ 2147483647 w 452"/>
                <a:gd name="T35" fmla="*/ 2147483647 h 832"/>
                <a:gd name="T36" fmla="*/ 2147483647 w 452"/>
                <a:gd name="T37" fmla="*/ 2147483647 h 832"/>
                <a:gd name="T38" fmla="*/ 2147483647 w 452"/>
                <a:gd name="T39" fmla="*/ 2147483647 h 832"/>
                <a:gd name="T40" fmla="*/ 2147483647 w 452"/>
                <a:gd name="T41" fmla="*/ 2147483647 h 832"/>
                <a:gd name="T42" fmla="*/ 2147483647 w 452"/>
                <a:gd name="T43" fmla="*/ 2147483647 h 832"/>
                <a:gd name="T44" fmla="*/ 2147483647 w 452"/>
                <a:gd name="T45" fmla="*/ 2147483647 h 832"/>
                <a:gd name="T46" fmla="*/ 2147483647 w 452"/>
                <a:gd name="T47" fmla="*/ 2147483647 h 832"/>
                <a:gd name="T48" fmla="*/ 2147483647 w 452"/>
                <a:gd name="T49" fmla="*/ 2147483647 h 832"/>
                <a:gd name="T50" fmla="*/ 2147483647 w 452"/>
                <a:gd name="T51" fmla="*/ 2147483647 h 832"/>
                <a:gd name="T52" fmla="*/ 2147483647 w 452"/>
                <a:gd name="T53" fmla="*/ 2147483647 h 832"/>
                <a:gd name="T54" fmla="*/ 2147483647 w 452"/>
                <a:gd name="T55" fmla="*/ 2147483647 h 832"/>
                <a:gd name="T56" fmla="*/ 2147483647 w 452"/>
                <a:gd name="T57" fmla="*/ 2147483647 h 832"/>
                <a:gd name="T58" fmla="*/ 2147483647 w 452"/>
                <a:gd name="T59" fmla="*/ 2147483647 h 832"/>
                <a:gd name="T60" fmla="*/ 2147483647 w 452"/>
                <a:gd name="T61" fmla="*/ 2147483647 h 832"/>
                <a:gd name="T62" fmla="*/ 2147483647 w 452"/>
                <a:gd name="T63" fmla="*/ 2147483647 h 832"/>
                <a:gd name="T64" fmla="*/ 2147483647 w 452"/>
                <a:gd name="T65" fmla="*/ 2147483647 h 832"/>
                <a:gd name="T66" fmla="*/ 2147483647 w 452"/>
                <a:gd name="T67" fmla="*/ 2147483647 h 832"/>
                <a:gd name="T68" fmla="*/ 2147483647 w 452"/>
                <a:gd name="T69" fmla="*/ 2147483647 h 832"/>
                <a:gd name="T70" fmla="*/ 2147483647 w 452"/>
                <a:gd name="T71" fmla="*/ 2147483647 h 832"/>
                <a:gd name="T72" fmla="*/ 2147483647 w 452"/>
                <a:gd name="T73" fmla="*/ 2147483647 h 832"/>
                <a:gd name="T74" fmla="*/ 2147483647 w 452"/>
                <a:gd name="T75" fmla="*/ 2147483647 h 832"/>
                <a:gd name="T76" fmla="*/ 2147483647 w 452"/>
                <a:gd name="T77" fmla="*/ 2147483647 h 832"/>
                <a:gd name="T78" fmla="*/ 2147483647 w 452"/>
                <a:gd name="T79" fmla="*/ 2147483647 h 832"/>
                <a:gd name="T80" fmla="*/ 2147483647 w 452"/>
                <a:gd name="T81" fmla="*/ 2147483647 h 832"/>
                <a:gd name="T82" fmla="*/ 2147483647 w 452"/>
                <a:gd name="T83" fmla="*/ 2147483647 h 832"/>
                <a:gd name="T84" fmla="*/ 2147483647 w 452"/>
                <a:gd name="T85" fmla="*/ 2147483647 h 832"/>
                <a:gd name="T86" fmla="*/ 2147483647 w 452"/>
                <a:gd name="T87" fmla="*/ 2147483647 h 832"/>
                <a:gd name="T88" fmla="*/ 2147483647 w 452"/>
                <a:gd name="T89" fmla="*/ 2147483647 h 832"/>
                <a:gd name="T90" fmla="*/ 2147483647 w 452"/>
                <a:gd name="T91" fmla="*/ 2147483647 h 832"/>
                <a:gd name="T92" fmla="*/ 0 w 452"/>
                <a:gd name="T93" fmla="*/ 2147483647 h 832"/>
                <a:gd name="T94" fmla="*/ 2147483647 w 452"/>
                <a:gd name="T95" fmla="*/ 2147483647 h 832"/>
                <a:gd name="T96" fmla="*/ 2147483647 w 452"/>
                <a:gd name="T97" fmla="*/ 2147483647 h 832"/>
                <a:gd name="T98" fmla="*/ 2147483647 w 452"/>
                <a:gd name="T99" fmla="*/ 2147483647 h 832"/>
                <a:gd name="T100" fmla="*/ 0 w 452"/>
                <a:gd name="T101" fmla="*/ 2147483647 h 832"/>
                <a:gd name="T102" fmla="*/ 2147483647 w 452"/>
                <a:gd name="T103" fmla="*/ 2147483647 h 832"/>
                <a:gd name="T104" fmla="*/ 2147483647 w 452"/>
                <a:gd name="T105" fmla="*/ 2147483647 h 832"/>
                <a:gd name="T106" fmla="*/ 2147483647 w 452"/>
                <a:gd name="T107" fmla="*/ 2147483647 h 832"/>
                <a:gd name="T108" fmla="*/ 2147483647 w 452"/>
                <a:gd name="T109" fmla="*/ 2147483647 h 832"/>
                <a:gd name="T110" fmla="*/ 2147483647 w 452"/>
                <a:gd name="T111" fmla="*/ 2147483647 h 832"/>
                <a:gd name="T112" fmla="*/ 2147483647 w 452"/>
                <a:gd name="T113" fmla="*/ 2147483647 h 832"/>
                <a:gd name="T114" fmla="*/ 2147483647 w 452"/>
                <a:gd name="T115" fmla="*/ 2147483647 h 832"/>
                <a:gd name="T116" fmla="*/ 2147483647 w 452"/>
                <a:gd name="T117" fmla="*/ 2147483647 h 832"/>
                <a:gd name="T118" fmla="*/ 2147483647 w 452"/>
                <a:gd name="T119" fmla="*/ 2147483647 h 832"/>
                <a:gd name="T120" fmla="*/ 2147483647 w 452"/>
                <a:gd name="T121" fmla="*/ 2147483647 h 832"/>
                <a:gd name="T122" fmla="*/ 2147483647 w 452"/>
                <a:gd name="T123" fmla="*/ 2147483647 h 832"/>
                <a:gd name="T124" fmla="*/ 2147483647 w 452"/>
                <a:gd name="T125" fmla="*/ 2147483647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88" name="Freeform 254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5026190" y="4264995"/>
              <a:ext cx="34449" cy="63456"/>
            </a:xfrm>
            <a:custGeom>
              <a:avLst/>
              <a:gdLst>
                <a:gd name="T0" fmla="*/ 2147483647 w 80"/>
                <a:gd name="T1" fmla="*/ 2147483647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47483647 w 80"/>
                <a:gd name="T19" fmla="*/ 2147483647 h 126"/>
                <a:gd name="T20" fmla="*/ 2147483647 w 80"/>
                <a:gd name="T21" fmla="*/ 2147483647 h 126"/>
                <a:gd name="T22" fmla="*/ 0 w 80"/>
                <a:gd name="T23" fmla="*/ 2147483647 h 126"/>
                <a:gd name="T24" fmla="*/ 2147483647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2147483647 h 126"/>
                <a:gd name="T32" fmla="*/ 2147483647 w 80"/>
                <a:gd name="T33" fmla="*/ 2147483647 h 126"/>
                <a:gd name="T34" fmla="*/ 2147483647 w 80"/>
                <a:gd name="T35" fmla="*/ 0 h 126"/>
                <a:gd name="T36" fmla="*/ 2147483647 w 80"/>
                <a:gd name="T37" fmla="*/ 0 h 126"/>
                <a:gd name="T38" fmla="*/ 2147483647 w 80"/>
                <a:gd name="T39" fmla="*/ 2147483647 h 126"/>
                <a:gd name="T40" fmla="*/ 2147483647 w 80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89" name="Freeform 255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5015706" y="4227223"/>
              <a:ext cx="52422" cy="57413"/>
            </a:xfrm>
            <a:custGeom>
              <a:avLst/>
              <a:gdLst>
                <a:gd name="T0" fmla="*/ 2147483647 w 124"/>
                <a:gd name="T1" fmla="*/ 0 h 117"/>
                <a:gd name="T2" fmla="*/ 2147483647 w 124"/>
                <a:gd name="T3" fmla="*/ 2147483647 h 117"/>
                <a:gd name="T4" fmla="*/ 2147483647 w 124"/>
                <a:gd name="T5" fmla="*/ 2147483647 h 117"/>
                <a:gd name="T6" fmla="*/ 2147483647 w 124"/>
                <a:gd name="T7" fmla="*/ 2147483647 h 117"/>
                <a:gd name="T8" fmla="*/ 2147483647 w 124"/>
                <a:gd name="T9" fmla="*/ 2147483647 h 117"/>
                <a:gd name="T10" fmla="*/ 2147483647 w 124"/>
                <a:gd name="T11" fmla="*/ 2147483647 h 117"/>
                <a:gd name="T12" fmla="*/ 2147483647 w 124"/>
                <a:gd name="T13" fmla="*/ 2147483647 h 117"/>
                <a:gd name="T14" fmla="*/ 2147483647 w 124"/>
                <a:gd name="T15" fmla="*/ 2147483647 h 117"/>
                <a:gd name="T16" fmla="*/ 2147483647 w 124"/>
                <a:gd name="T17" fmla="*/ 2147483647 h 117"/>
                <a:gd name="T18" fmla="*/ 2147483647 w 124"/>
                <a:gd name="T19" fmla="*/ 2147483647 h 117"/>
                <a:gd name="T20" fmla="*/ 2147483647 w 124"/>
                <a:gd name="T21" fmla="*/ 2147483647 h 117"/>
                <a:gd name="T22" fmla="*/ 2147483647 w 124"/>
                <a:gd name="T23" fmla="*/ 2147483647 h 117"/>
                <a:gd name="T24" fmla="*/ 2147483647 w 124"/>
                <a:gd name="T25" fmla="*/ 2147483647 h 117"/>
                <a:gd name="T26" fmla="*/ 2147483647 w 124"/>
                <a:gd name="T27" fmla="*/ 2147483647 h 117"/>
                <a:gd name="T28" fmla="*/ 2147483647 w 124"/>
                <a:gd name="T29" fmla="*/ 2147483647 h 117"/>
                <a:gd name="T30" fmla="*/ 2147483647 w 124"/>
                <a:gd name="T31" fmla="*/ 2147483647 h 117"/>
                <a:gd name="T32" fmla="*/ 2147483647 w 124"/>
                <a:gd name="T33" fmla="*/ 2147483647 h 117"/>
                <a:gd name="T34" fmla="*/ 2147483647 w 124"/>
                <a:gd name="T35" fmla="*/ 2147483647 h 117"/>
                <a:gd name="T36" fmla="*/ 2147483647 w 124"/>
                <a:gd name="T37" fmla="*/ 2147483647 h 117"/>
                <a:gd name="T38" fmla="*/ 2147483647 w 124"/>
                <a:gd name="T39" fmla="*/ 2147483647 h 117"/>
                <a:gd name="T40" fmla="*/ 0 w 124"/>
                <a:gd name="T41" fmla="*/ 2147483647 h 117"/>
                <a:gd name="T42" fmla="*/ 2147483647 w 124"/>
                <a:gd name="T43" fmla="*/ 2147483647 h 117"/>
                <a:gd name="T44" fmla="*/ 2147483647 w 124"/>
                <a:gd name="T45" fmla="*/ 2147483647 h 117"/>
                <a:gd name="T46" fmla="*/ 2147483647 w 124"/>
                <a:gd name="T47" fmla="*/ 2147483647 h 117"/>
                <a:gd name="T48" fmla="*/ 2147483647 w 124"/>
                <a:gd name="T49" fmla="*/ 2147483647 h 117"/>
                <a:gd name="T50" fmla="*/ 2147483647 w 124"/>
                <a:gd name="T51" fmla="*/ 2147483647 h 117"/>
                <a:gd name="T52" fmla="*/ 2147483647 w 124"/>
                <a:gd name="T53" fmla="*/ 2147483647 h 117"/>
                <a:gd name="T54" fmla="*/ 2147483647 w 124"/>
                <a:gd name="T55" fmla="*/ 2147483647 h 117"/>
                <a:gd name="T56" fmla="*/ 2147483647 w 124"/>
                <a:gd name="T57" fmla="*/ 2147483647 h 117"/>
                <a:gd name="T58" fmla="*/ 2147483647 w 124"/>
                <a:gd name="T59" fmla="*/ 2147483647 h 117"/>
                <a:gd name="T60" fmla="*/ 2147483647 w 124"/>
                <a:gd name="T61" fmla="*/ 2147483647 h 117"/>
                <a:gd name="T62" fmla="*/ 2147483647 w 124"/>
                <a:gd name="T63" fmla="*/ 2147483647 h 117"/>
                <a:gd name="T64" fmla="*/ 2147483647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90" name="Freeform 256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307772" y="2989823"/>
              <a:ext cx="474795" cy="450239"/>
            </a:xfrm>
            <a:custGeom>
              <a:avLst/>
              <a:gdLst>
                <a:gd name="T0" fmla="*/ 2147483647 w 1156"/>
                <a:gd name="T1" fmla="*/ 2147483647 h 900"/>
                <a:gd name="T2" fmla="*/ 2147483647 w 1156"/>
                <a:gd name="T3" fmla="*/ 2147483647 h 900"/>
                <a:gd name="T4" fmla="*/ 2147483647 w 1156"/>
                <a:gd name="T5" fmla="*/ 2147483647 h 900"/>
                <a:gd name="T6" fmla="*/ 2147483647 w 1156"/>
                <a:gd name="T7" fmla="*/ 2147483647 h 900"/>
                <a:gd name="T8" fmla="*/ 2147483647 w 1156"/>
                <a:gd name="T9" fmla="*/ 2147483647 h 900"/>
                <a:gd name="T10" fmla="*/ 2147483647 w 1156"/>
                <a:gd name="T11" fmla="*/ 2147483647 h 900"/>
                <a:gd name="T12" fmla="*/ 2147483647 w 1156"/>
                <a:gd name="T13" fmla="*/ 2147483647 h 900"/>
                <a:gd name="T14" fmla="*/ 2147483647 w 1156"/>
                <a:gd name="T15" fmla="*/ 2147483647 h 900"/>
                <a:gd name="T16" fmla="*/ 2147483647 w 1156"/>
                <a:gd name="T17" fmla="*/ 2147483647 h 900"/>
                <a:gd name="T18" fmla="*/ 2147483647 w 1156"/>
                <a:gd name="T19" fmla="*/ 2147483647 h 900"/>
                <a:gd name="T20" fmla="*/ 2147483647 w 1156"/>
                <a:gd name="T21" fmla="*/ 2147483647 h 900"/>
                <a:gd name="T22" fmla="*/ 2147483647 w 1156"/>
                <a:gd name="T23" fmla="*/ 2147483647 h 900"/>
                <a:gd name="T24" fmla="*/ 2147483647 w 1156"/>
                <a:gd name="T25" fmla="*/ 2147483647 h 900"/>
                <a:gd name="T26" fmla="*/ 2147483647 w 1156"/>
                <a:gd name="T27" fmla="*/ 2147483647 h 900"/>
                <a:gd name="T28" fmla="*/ 2147483647 w 1156"/>
                <a:gd name="T29" fmla="*/ 2147483647 h 900"/>
                <a:gd name="T30" fmla="*/ 2147483647 w 1156"/>
                <a:gd name="T31" fmla="*/ 2147483647 h 900"/>
                <a:gd name="T32" fmla="*/ 2147483647 w 1156"/>
                <a:gd name="T33" fmla="*/ 2147483647 h 900"/>
                <a:gd name="T34" fmla="*/ 2147483647 w 1156"/>
                <a:gd name="T35" fmla="*/ 2147483647 h 900"/>
                <a:gd name="T36" fmla="*/ 2147483647 w 1156"/>
                <a:gd name="T37" fmla="*/ 2147483647 h 900"/>
                <a:gd name="T38" fmla="*/ 2147483647 w 1156"/>
                <a:gd name="T39" fmla="*/ 2147483647 h 900"/>
                <a:gd name="T40" fmla="*/ 2147483647 w 1156"/>
                <a:gd name="T41" fmla="*/ 2147483647 h 900"/>
                <a:gd name="T42" fmla="*/ 2147483647 w 1156"/>
                <a:gd name="T43" fmla="*/ 2147483647 h 900"/>
                <a:gd name="T44" fmla="*/ 2147483647 w 1156"/>
                <a:gd name="T45" fmla="*/ 2147483647 h 900"/>
                <a:gd name="T46" fmla="*/ 2147483647 w 1156"/>
                <a:gd name="T47" fmla="*/ 2147483647 h 900"/>
                <a:gd name="T48" fmla="*/ 2147483647 w 1156"/>
                <a:gd name="T49" fmla="*/ 2147483647 h 900"/>
                <a:gd name="T50" fmla="*/ 2147483647 w 1156"/>
                <a:gd name="T51" fmla="*/ 2147483647 h 900"/>
                <a:gd name="T52" fmla="*/ 2147483647 w 1156"/>
                <a:gd name="T53" fmla="*/ 2147483647 h 900"/>
                <a:gd name="T54" fmla="*/ 2147483647 w 1156"/>
                <a:gd name="T55" fmla="*/ 2147483647 h 900"/>
                <a:gd name="T56" fmla="*/ 2147483647 w 1156"/>
                <a:gd name="T57" fmla="*/ 2147483647 h 900"/>
                <a:gd name="T58" fmla="*/ 2147483647 w 1156"/>
                <a:gd name="T59" fmla="*/ 2147483647 h 900"/>
                <a:gd name="T60" fmla="*/ 2147483647 w 1156"/>
                <a:gd name="T61" fmla="*/ 2147483647 h 900"/>
                <a:gd name="T62" fmla="*/ 2147483647 w 1156"/>
                <a:gd name="T63" fmla="*/ 2147483647 h 900"/>
                <a:gd name="T64" fmla="*/ 2147483647 w 1156"/>
                <a:gd name="T65" fmla="*/ 2147483647 h 900"/>
                <a:gd name="T66" fmla="*/ 2147483647 w 1156"/>
                <a:gd name="T67" fmla="*/ 2147483647 h 900"/>
                <a:gd name="T68" fmla="*/ 2147483647 w 1156"/>
                <a:gd name="T69" fmla="*/ 2147483647 h 900"/>
                <a:gd name="T70" fmla="*/ 2147483647 w 1156"/>
                <a:gd name="T71" fmla="*/ 2147483647 h 900"/>
                <a:gd name="T72" fmla="*/ 2147483647 w 1156"/>
                <a:gd name="T73" fmla="*/ 2147483647 h 900"/>
                <a:gd name="T74" fmla="*/ 2147483647 w 1156"/>
                <a:gd name="T75" fmla="*/ 2147483647 h 900"/>
                <a:gd name="T76" fmla="*/ 2147483647 w 1156"/>
                <a:gd name="T77" fmla="*/ 2147483647 h 900"/>
                <a:gd name="T78" fmla="*/ 2147483647 w 1156"/>
                <a:gd name="T79" fmla="*/ 2147483647 h 900"/>
                <a:gd name="T80" fmla="*/ 2147483647 w 1156"/>
                <a:gd name="T81" fmla="*/ 2147483647 h 900"/>
                <a:gd name="T82" fmla="*/ 2147483647 w 1156"/>
                <a:gd name="T83" fmla="*/ 2147483647 h 900"/>
                <a:gd name="T84" fmla="*/ 2147483647 w 1156"/>
                <a:gd name="T85" fmla="*/ 2147483647 h 900"/>
                <a:gd name="T86" fmla="*/ 2147483647 w 1156"/>
                <a:gd name="T87" fmla="*/ 2147483647 h 900"/>
                <a:gd name="T88" fmla="*/ 2147483647 w 1156"/>
                <a:gd name="T89" fmla="*/ 2147483647 h 900"/>
                <a:gd name="T90" fmla="*/ 2147483647 w 1156"/>
                <a:gd name="T91" fmla="*/ 2147483647 h 900"/>
                <a:gd name="T92" fmla="*/ 2147483647 w 1156"/>
                <a:gd name="T93" fmla="*/ 2147483647 h 900"/>
                <a:gd name="T94" fmla="*/ 2147483647 w 1156"/>
                <a:gd name="T95" fmla="*/ 2147483647 h 900"/>
                <a:gd name="T96" fmla="*/ 2147483647 w 1156"/>
                <a:gd name="T97" fmla="*/ 2147483647 h 900"/>
                <a:gd name="T98" fmla="*/ 2147483647 w 1156"/>
                <a:gd name="T99" fmla="*/ 2147483647 h 900"/>
                <a:gd name="T100" fmla="*/ 2147483647 w 1156"/>
                <a:gd name="T101" fmla="*/ 2147483647 h 900"/>
                <a:gd name="T102" fmla="*/ 2147483647 w 1156"/>
                <a:gd name="T103" fmla="*/ 2147483647 h 900"/>
                <a:gd name="T104" fmla="*/ 2147483647 w 1156"/>
                <a:gd name="T105" fmla="*/ 2147483647 h 900"/>
                <a:gd name="T106" fmla="*/ 2147483647 w 1156"/>
                <a:gd name="T107" fmla="*/ 2147483647 h 900"/>
                <a:gd name="T108" fmla="*/ 2147483647 w 1156"/>
                <a:gd name="T109" fmla="*/ 2147483647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91" name="Freeform 257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330239" y="3615322"/>
              <a:ext cx="233653" cy="217565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2147483647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92" name="Freeform 258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514464" y="3400779"/>
              <a:ext cx="113831" cy="114826"/>
            </a:xfrm>
            <a:custGeom>
              <a:avLst/>
              <a:gdLst>
                <a:gd name="T0" fmla="*/ 0 w 286"/>
                <a:gd name="T1" fmla="*/ 2147483647 h 228"/>
                <a:gd name="T2" fmla="*/ 2147483647 w 286"/>
                <a:gd name="T3" fmla="*/ 2147483647 h 228"/>
                <a:gd name="T4" fmla="*/ 2147483647 w 286"/>
                <a:gd name="T5" fmla="*/ 2147483647 h 228"/>
                <a:gd name="T6" fmla="*/ 2147483647 w 286"/>
                <a:gd name="T7" fmla="*/ 2147483647 h 228"/>
                <a:gd name="T8" fmla="*/ 2147483647 w 286"/>
                <a:gd name="T9" fmla="*/ 2147483647 h 228"/>
                <a:gd name="T10" fmla="*/ 2147483647 w 286"/>
                <a:gd name="T11" fmla="*/ 2147483647 h 228"/>
                <a:gd name="T12" fmla="*/ 2147483647 w 286"/>
                <a:gd name="T13" fmla="*/ 2147483647 h 228"/>
                <a:gd name="T14" fmla="*/ 2147483647 w 286"/>
                <a:gd name="T15" fmla="*/ 2147483647 h 228"/>
                <a:gd name="T16" fmla="*/ 2147483647 w 286"/>
                <a:gd name="T17" fmla="*/ 2147483647 h 228"/>
                <a:gd name="T18" fmla="*/ 2147483647 w 286"/>
                <a:gd name="T19" fmla="*/ 2147483647 h 228"/>
                <a:gd name="T20" fmla="*/ 2147483647 w 286"/>
                <a:gd name="T21" fmla="*/ 2147483647 h 228"/>
                <a:gd name="T22" fmla="*/ 2147483647 w 286"/>
                <a:gd name="T23" fmla="*/ 2147483647 h 228"/>
                <a:gd name="T24" fmla="*/ 2147483647 w 286"/>
                <a:gd name="T25" fmla="*/ 2147483647 h 228"/>
                <a:gd name="T26" fmla="*/ 2147483647 w 286"/>
                <a:gd name="T27" fmla="*/ 2147483647 h 228"/>
                <a:gd name="T28" fmla="*/ 2147483647 w 286"/>
                <a:gd name="T29" fmla="*/ 2147483647 h 228"/>
                <a:gd name="T30" fmla="*/ 2147483647 w 286"/>
                <a:gd name="T31" fmla="*/ 2147483647 h 228"/>
                <a:gd name="T32" fmla="*/ 2147483647 w 286"/>
                <a:gd name="T33" fmla="*/ 2147483647 h 228"/>
                <a:gd name="T34" fmla="*/ 2147483647 w 286"/>
                <a:gd name="T35" fmla="*/ 2147483647 h 228"/>
                <a:gd name="T36" fmla="*/ 2147483647 w 286"/>
                <a:gd name="T37" fmla="*/ 2147483647 h 228"/>
                <a:gd name="T38" fmla="*/ 2147483647 w 286"/>
                <a:gd name="T39" fmla="*/ 2147483647 h 228"/>
                <a:gd name="T40" fmla="*/ 2147483647 w 286"/>
                <a:gd name="T41" fmla="*/ 2147483647 h 228"/>
                <a:gd name="T42" fmla="*/ 2147483647 w 286"/>
                <a:gd name="T43" fmla="*/ 2147483647 h 228"/>
                <a:gd name="T44" fmla="*/ 2147483647 w 286"/>
                <a:gd name="T45" fmla="*/ 2147483647 h 228"/>
                <a:gd name="T46" fmla="*/ 2147483647 w 286"/>
                <a:gd name="T47" fmla="*/ 2147483647 h 228"/>
                <a:gd name="T48" fmla="*/ 2147483647 w 286"/>
                <a:gd name="T49" fmla="*/ 2147483647 h 228"/>
                <a:gd name="T50" fmla="*/ 2147483647 w 286"/>
                <a:gd name="T51" fmla="*/ 2147483647 h 228"/>
                <a:gd name="T52" fmla="*/ 2147483647 w 286"/>
                <a:gd name="T53" fmla="*/ 2147483647 h 228"/>
                <a:gd name="T54" fmla="*/ 2147483647 w 286"/>
                <a:gd name="T55" fmla="*/ 2147483647 h 228"/>
                <a:gd name="T56" fmla="*/ 2147483647 w 286"/>
                <a:gd name="T57" fmla="*/ 0 h 228"/>
                <a:gd name="T58" fmla="*/ 2147483647 w 286"/>
                <a:gd name="T59" fmla="*/ 2147483647 h 228"/>
                <a:gd name="T60" fmla="*/ 2147483647 w 286"/>
                <a:gd name="T61" fmla="*/ 2147483647 h 228"/>
                <a:gd name="T62" fmla="*/ 2147483647 w 286"/>
                <a:gd name="T63" fmla="*/ 2147483647 h 228"/>
                <a:gd name="T64" fmla="*/ 2147483647 w 286"/>
                <a:gd name="T65" fmla="*/ 2147483647 h 228"/>
                <a:gd name="T66" fmla="*/ 2147483647 w 286"/>
                <a:gd name="T67" fmla="*/ 2147483647 h 228"/>
                <a:gd name="T68" fmla="*/ 2147483647 w 286"/>
                <a:gd name="T69" fmla="*/ 2147483647 h 228"/>
                <a:gd name="T70" fmla="*/ 2147483647 w 286"/>
                <a:gd name="T71" fmla="*/ 2147483647 h 228"/>
                <a:gd name="T72" fmla="*/ 2147483647 w 286"/>
                <a:gd name="T73" fmla="*/ 2147483647 h 228"/>
                <a:gd name="T74" fmla="*/ 2147483647 w 286"/>
                <a:gd name="T75" fmla="*/ 2147483647 h 228"/>
                <a:gd name="T76" fmla="*/ 0 w 286"/>
                <a:gd name="T77" fmla="*/ 214748364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493" name="Freeform 259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5219403" y="3069898"/>
              <a:ext cx="209688" cy="250804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2147483647 h 505"/>
                <a:gd name="T46" fmla="*/ 2147483647 w 524"/>
                <a:gd name="T47" fmla="*/ 2147483647 h 505"/>
                <a:gd name="T48" fmla="*/ 2147483647 w 524"/>
                <a:gd name="T49" fmla="*/ 2147483647 h 505"/>
                <a:gd name="T50" fmla="*/ 2147483647 w 524"/>
                <a:gd name="T51" fmla="*/ 2147483647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2147483647 w 524"/>
                <a:gd name="T71" fmla="*/ 2147483647 h 505"/>
                <a:gd name="T72" fmla="*/ 2147483647 w 524"/>
                <a:gd name="T73" fmla="*/ 2147483647 h 505"/>
                <a:gd name="T74" fmla="*/ 2147483647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2147483647 w 524"/>
                <a:gd name="T81" fmla="*/ 2147483647 h 505"/>
                <a:gd name="T82" fmla="*/ 2147483647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94" name="Freeform 260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691201" y="3032127"/>
              <a:ext cx="313035" cy="276488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2147483647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2147483647 w 764"/>
                <a:gd name="T117" fmla="*/ 2147483647 h 555"/>
                <a:gd name="T118" fmla="*/ 0 w 764"/>
                <a:gd name="T119" fmla="*/ 2147483647 h 555"/>
                <a:gd name="T120" fmla="*/ 2147483647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95" name="Freeform 261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721157" y="3078963"/>
              <a:ext cx="344488" cy="403402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147483647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96" name="Freeform 262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467048" y="3334300"/>
              <a:ext cx="208191" cy="557510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2147483647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497" name="Freeform 263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941803" y="3819289"/>
              <a:ext cx="76387" cy="55903"/>
            </a:xfrm>
            <a:custGeom>
              <a:avLst/>
              <a:gdLst>
                <a:gd name="T0" fmla="*/ 2147483647 w 180"/>
                <a:gd name="T1" fmla="*/ 2147483647 h 112"/>
                <a:gd name="T2" fmla="*/ 2147483647 w 180"/>
                <a:gd name="T3" fmla="*/ 2147483647 h 112"/>
                <a:gd name="T4" fmla="*/ 2147483647 w 180"/>
                <a:gd name="T5" fmla="*/ 2147483647 h 112"/>
                <a:gd name="T6" fmla="*/ 2147483647 w 180"/>
                <a:gd name="T7" fmla="*/ 2147483647 h 112"/>
                <a:gd name="T8" fmla="*/ 2147483647 w 180"/>
                <a:gd name="T9" fmla="*/ 2147483647 h 112"/>
                <a:gd name="T10" fmla="*/ 2147483647 w 180"/>
                <a:gd name="T11" fmla="*/ 2147483647 h 112"/>
                <a:gd name="T12" fmla="*/ 2147483647 w 180"/>
                <a:gd name="T13" fmla="*/ 2147483647 h 112"/>
                <a:gd name="T14" fmla="*/ 2147483647 w 180"/>
                <a:gd name="T15" fmla="*/ 2147483647 h 112"/>
                <a:gd name="T16" fmla="*/ 2147483647 w 180"/>
                <a:gd name="T17" fmla="*/ 2147483647 h 112"/>
                <a:gd name="T18" fmla="*/ 2147483647 w 180"/>
                <a:gd name="T19" fmla="*/ 2147483647 h 112"/>
                <a:gd name="T20" fmla="*/ 2147483647 w 180"/>
                <a:gd name="T21" fmla="*/ 2147483647 h 112"/>
                <a:gd name="T22" fmla="*/ 2147483647 w 180"/>
                <a:gd name="T23" fmla="*/ 2147483647 h 112"/>
                <a:gd name="T24" fmla="*/ 2147483647 w 180"/>
                <a:gd name="T25" fmla="*/ 2147483647 h 112"/>
                <a:gd name="T26" fmla="*/ 2147483647 w 180"/>
                <a:gd name="T27" fmla="*/ 2147483647 h 112"/>
                <a:gd name="T28" fmla="*/ 2147483647 w 180"/>
                <a:gd name="T29" fmla="*/ 2147483647 h 112"/>
                <a:gd name="T30" fmla="*/ 2147483647 w 180"/>
                <a:gd name="T31" fmla="*/ 2147483647 h 112"/>
                <a:gd name="T32" fmla="*/ 2147483647 w 180"/>
                <a:gd name="T33" fmla="*/ 2147483647 h 112"/>
                <a:gd name="T34" fmla="*/ 2147483647 w 180"/>
                <a:gd name="T35" fmla="*/ 2147483647 h 112"/>
                <a:gd name="T36" fmla="*/ 2147483647 w 180"/>
                <a:gd name="T37" fmla="*/ 2147483647 h 112"/>
                <a:gd name="T38" fmla="*/ 2147483647 w 180"/>
                <a:gd name="T39" fmla="*/ 2147483647 h 112"/>
                <a:gd name="T40" fmla="*/ 2147483647 w 180"/>
                <a:gd name="T41" fmla="*/ 2147483647 h 112"/>
                <a:gd name="T42" fmla="*/ 2147483647 w 180"/>
                <a:gd name="T43" fmla="*/ 2147483647 h 112"/>
                <a:gd name="T44" fmla="*/ 0 w 180"/>
                <a:gd name="T45" fmla="*/ 2147483647 h 112"/>
                <a:gd name="T46" fmla="*/ 2147483647 w 180"/>
                <a:gd name="T47" fmla="*/ 2147483647 h 112"/>
                <a:gd name="T48" fmla="*/ 2147483647 w 180"/>
                <a:gd name="T49" fmla="*/ 2147483647 h 112"/>
                <a:gd name="T50" fmla="*/ 2147483647 w 180"/>
                <a:gd name="T51" fmla="*/ 2147483647 h 112"/>
                <a:gd name="T52" fmla="*/ 2147483647 w 180"/>
                <a:gd name="T53" fmla="*/ 2147483647 h 112"/>
                <a:gd name="T54" fmla="*/ 2147483647 w 180"/>
                <a:gd name="T55" fmla="*/ 2147483647 h 112"/>
                <a:gd name="T56" fmla="*/ 2147483647 w 180"/>
                <a:gd name="T57" fmla="*/ 0 h 112"/>
                <a:gd name="T58" fmla="*/ 2147483647 w 180"/>
                <a:gd name="T59" fmla="*/ 2147483647 h 112"/>
                <a:gd name="T60" fmla="*/ 2147483647 w 180"/>
                <a:gd name="T61" fmla="*/ 2147483647 h 112"/>
                <a:gd name="T62" fmla="*/ 2147483647 w 180"/>
                <a:gd name="T63" fmla="*/ 214748364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98" name="Freeform 264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4021185" y="3897854"/>
              <a:ext cx="70395" cy="95185"/>
            </a:xfrm>
            <a:custGeom>
              <a:avLst/>
              <a:gdLst>
                <a:gd name="T0" fmla="*/ 0 w 173"/>
                <a:gd name="T1" fmla="*/ 2147483647 h 192"/>
                <a:gd name="T2" fmla="*/ 2147483647 w 173"/>
                <a:gd name="T3" fmla="*/ 2147483647 h 192"/>
                <a:gd name="T4" fmla="*/ 2147483647 w 173"/>
                <a:gd name="T5" fmla="*/ 2147483647 h 192"/>
                <a:gd name="T6" fmla="*/ 2147483647 w 173"/>
                <a:gd name="T7" fmla="*/ 2147483647 h 192"/>
                <a:gd name="T8" fmla="*/ 2147483647 w 173"/>
                <a:gd name="T9" fmla="*/ 2147483647 h 192"/>
                <a:gd name="T10" fmla="*/ 2147483647 w 173"/>
                <a:gd name="T11" fmla="*/ 2147483647 h 192"/>
                <a:gd name="T12" fmla="*/ 2147483647 w 173"/>
                <a:gd name="T13" fmla="*/ 2147483647 h 192"/>
                <a:gd name="T14" fmla="*/ 2147483647 w 173"/>
                <a:gd name="T15" fmla="*/ 2147483647 h 192"/>
                <a:gd name="T16" fmla="*/ 2147483647 w 173"/>
                <a:gd name="T17" fmla="*/ 2147483647 h 192"/>
                <a:gd name="T18" fmla="*/ 2147483647 w 173"/>
                <a:gd name="T19" fmla="*/ 2147483647 h 192"/>
                <a:gd name="T20" fmla="*/ 2147483647 w 173"/>
                <a:gd name="T21" fmla="*/ 0 h 192"/>
                <a:gd name="T22" fmla="*/ 2147483647 w 173"/>
                <a:gd name="T23" fmla="*/ 2147483647 h 192"/>
                <a:gd name="T24" fmla="*/ 2147483647 w 173"/>
                <a:gd name="T25" fmla="*/ 2147483647 h 192"/>
                <a:gd name="T26" fmla="*/ 2147483647 w 173"/>
                <a:gd name="T27" fmla="*/ 2147483647 h 192"/>
                <a:gd name="T28" fmla="*/ 2147483647 w 173"/>
                <a:gd name="T29" fmla="*/ 2147483647 h 192"/>
                <a:gd name="T30" fmla="*/ 2147483647 w 173"/>
                <a:gd name="T31" fmla="*/ 2147483647 h 192"/>
                <a:gd name="T32" fmla="*/ 2147483647 w 173"/>
                <a:gd name="T33" fmla="*/ 2147483647 h 192"/>
                <a:gd name="T34" fmla="*/ 2147483647 w 173"/>
                <a:gd name="T35" fmla="*/ 2147483647 h 192"/>
                <a:gd name="T36" fmla="*/ 2147483647 w 173"/>
                <a:gd name="T37" fmla="*/ 2147483647 h 192"/>
                <a:gd name="T38" fmla="*/ 2147483647 w 173"/>
                <a:gd name="T39" fmla="*/ 2147483647 h 192"/>
                <a:gd name="T40" fmla="*/ 2147483647 w 173"/>
                <a:gd name="T41" fmla="*/ 2147483647 h 192"/>
                <a:gd name="T42" fmla="*/ 2147483647 w 173"/>
                <a:gd name="T43" fmla="*/ 2147483647 h 192"/>
                <a:gd name="T44" fmla="*/ 2147483647 w 173"/>
                <a:gd name="T45" fmla="*/ 2147483647 h 192"/>
                <a:gd name="T46" fmla="*/ 2147483647 w 173"/>
                <a:gd name="T47" fmla="*/ 2147483647 h 192"/>
                <a:gd name="T48" fmla="*/ 2147483647 w 173"/>
                <a:gd name="T49" fmla="*/ 2147483647 h 192"/>
                <a:gd name="T50" fmla="*/ 2147483647 w 173"/>
                <a:gd name="T51" fmla="*/ 2147483647 h 192"/>
                <a:gd name="T52" fmla="*/ 2147483647 w 173"/>
                <a:gd name="T53" fmla="*/ 2147483647 h 192"/>
                <a:gd name="T54" fmla="*/ 2147483647 w 173"/>
                <a:gd name="T55" fmla="*/ 2147483647 h 192"/>
                <a:gd name="T56" fmla="*/ 2147483647 w 173"/>
                <a:gd name="T57" fmla="*/ 2147483647 h 192"/>
                <a:gd name="T58" fmla="*/ 2147483647 w 173"/>
                <a:gd name="T59" fmla="*/ 2147483647 h 192"/>
                <a:gd name="T60" fmla="*/ 2147483647 w 173"/>
                <a:gd name="T61" fmla="*/ 2147483647 h 192"/>
                <a:gd name="T62" fmla="*/ 2147483647 w 173"/>
                <a:gd name="T63" fmla="*/ 2147483647 h 192"/>
                <a:gd name="T64" fmla="*/ 2147483647 w 173"/>
                <a:gd name="T65" fmla="*/ 2147483647 h 192"/>
                <a:gd name="T66" fmla="*/ 2147483647 w 173"/>
                <a:gd name="T67" fmla="*/ 2147483647 h 192"/>
                <a:gd name="T68" fmla="*/ 2147483647 w 173"/>
                <a:gd name="T69" fmla="*/ 2147483647 h 192"/>
                <a:gd name="T70" fmla="*/ 2147483647 w 173"/>
                <a:gd name="T71" fmla="*/ 2147483647 h 192"/>
                <a:gd name="T72" fmla="*/ 2147483647 w 173"/>
                <a:gd name="T73" fmla="*/ 2147483647 h 192"/>
                <a:gd name="T74" fmla="*/ 2147483647 w 173"/>
                <a:gd name="T75" fmla="*/ 2147483647 h 192"/>
                <a:gd name="T76" fmla="*/ 2147483647 w 173"/>
                <a:gd name="T77" fmla="*/ 2147483647 h 192"/>
                <a:gd name="T78" fmla="*/ 2147483647 w 173"/>
                <a:gd name="T79" fmla="*/ 2147483647 h 192"/>
                <a:gd name="T80" fmla="*/ 2147483647 w 173"/>
                <a:gd name="T81" fmla="*/ 2147483647 h 192"/>
                <a:gd name="T82" fmla="*/ 2147483647 w 173"/>
                <a:gd name="T83" fmla="*/ 2147483647 h 192"/>
                <a:gd name="T84" fmla="*/ 0 w 173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499" name="Freeform 265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4061624" y="3946201"/>
              <a:ext cx="98853" cy="125402"/>
            </a:xfrm>
            <a:custGeom>
              <a:avLst/>
              <a:gdLst>
                <a:gd name="T0" fmla="*/ 2147483647 w 233"/>
                <a:gd name="T1" fmla="*/ 0 h 252"/>
                <a:gd name="T2" fmla="*/ 2147483647 w 233"/>
                <a:gd name="T3" fmla="*/ 2147483647 h 252"/>
                <a:gd name="T4" fmla="*/ 2147483647 w 233"/>
                <a:gd name="T5" fmla="*/ 2147483647 h 252"/>
                <a:gd name="T6" fmla="*/ 2147483647 w 233"/>
                <a:gd name="T7" fmla="*/ 2147483647 h 252"/>
                <a:gd name="T8" fmla="*/ 2147483647 w 233"/>
                <a:gd name="T9" fmla="*/ 2147483647 h 252"/>
                <a:gd name="T10" fmla="*/ 2147483647 w 233"/>
                <a:gd name="T11" fmla="*/ 2147483647 h 252"/>
                <a:gd name="T12" fmla="*/ 2147483647 w 233"/>
                <a:gd name="T13" fmla="*/ 0 h 252"/>
                <a:gd name="T14" fmla="*/ 2147483647 w 233"/>
                <a:gd name="T15" fmla="*/ 2147483647 h 252"/>
                <a:gd name="T16" fmla="*/ 2147483647 w 233"/>
                <a:gd name="T17" fmla="*/ 2147483647 h 252"/>
                <a:gd name="T18" fmla="*/ 2147483647 w 233"/>
                <a:gd name="T19" fmla="*/ 2147483647 h 252"/>
                <a:gd name="T20" fmla="*/ 2147483647 w 233"/>
                <a:gd name="T21" fmla="*/ 2147483647 h 252"/>
                <a:gd name="T22" fmla="*/ 2147483647 w 233"/>
                <a:gd name="T23" fmla="*/ 2147483647 h 252"/>
                <a:gd name="T24" fmla="*/ 2147483647 w 233"/>
                <a:gd name="T25" fmla="*/ 2147483647 h 252"/>
                <a:gd name="T26" fmla="*/ 2147483647 w 233"/>
                <a:gd name="T27" fmla="*/ 2147483647 h 252"/>
                <a:gd name="T28" fmla="*/ 2147483647 w 233"/>
                <a:gd name="T29" fmla="*/ 2147483647 h 252"/>
                <a:gd name="T30" fmla="*/ 2147483647 w 233"/>
                <a:gd name="T31" fmla="*/ 2147483647 h 252"/>
                <a:gd name="T32" fmla="*/ 2147483647 w 233"/>
                <a:gd name="T33" fmla="*/ 2147483647 h 252"/>
                <a:gd name="T34" fmla="*/ 2147483647 w 233"/>
                <a:gd name="T35" fmla="*/ 2147483647 h 252"/>
                <a:gd name="T36" fmla="*/ 2147483647 w 233"/>
                <a:gd name="T37" fmla="*/ 2147483647 h 252"/>
                <a:gd name="T38" fmla="*/ 2147483647 w 233"/>
                <a:gd name="T39" fmla="*/ 2147483647 h 252"/>
                <a:gd name="T40" fmla="*/ 2147483647 w 233"/>
                <a:gd name="T41" fmla="*/ 2147483647 h 252"/>
                <a:gd name="T42" fmla="*/ 2147483647 w 233"/>
                <a:gd name="T43" fmla="*/ 2147483647 h 252"/>
                <a:gd name="T44" fmla="*/ 2147483647 w 233"/>
                <a:gd name="T45" fmla="*/ 2147483647 h 252"/>
                <a:gd name="T46" fmla="*/ 2147483647 w 233"/>
                <a:gd name="T47" fmla="*/ 2147483647 h 252"/>
                <a:gd name="T48" fmla="*/ 2147483647 w 233"/>
                <a:gd name="T49" fmla="*/ 2147483647 h 252"/>
                <a:gd name="T50" fmla="*/ 2147483647 w 233"/>
                <a:gd name="T51" fmla="*/ 2147483647 h 252"/>
                <a:gd name="T52" fmla="*/ 2147483647 w 233"/>
                <a:gd name="T53" fmla="*/ 2147483647 h 252"/>
                <a:gd name="T54" fmla="*/ 2147483647 w 233"/>
                <a:gd name="T55" fmla="*/ 2147483647 h 252"/>
                <a:gd name="T56" fmla="*/ 2147483647 w 233"/>
                <a:gd name="T57" fmla="*/ 2147483647 h 252"/>
                <a:gd name="T58" fmla="*/ 2147483647 w 233"/>
                <a:gd name="T59" fmla="*/ 2147483647 h 252"/>
                <a:gd name="T60" fmla="*/ 2147483647 w 233"/>
                <a:gd name="T61" fmla="*/ 2147483647 h 252"/>
                <a:gd name="T62" fmla="*/ 2147483647 w 233"/>
                <a:gd name="T63" fmla="*/ 2147483647 h 252"/>
                <a:gd name="T64" fmla="*/ 2147483647 w 233"/>
                <a:gd name="T65" fmla="*/ 2147483647 h 252"/>
                <a:gd name="T66" fmla="*/ 2147483647 w 233"/>
                <a:gd name="T67" fmla="*/ 2147483647 h 252"/>
                <a:gd name="T68" fmla="*/ 2147483647 w 233"/>
                <a:gd name="T69" fmla="*/ 2147483647 h 252"/>
                <a:gd name="T70" fmla="*/ 2147483647 w 233"/>
                <a:gd name="T71" fmla="*/ 2147483647 h 252"/>
                <a:gd name="T72" fmla="*/ 2147483647 w 233"/>
                <a:gd name="T73" fmla="*/ 2147483647 h 252"/>
                <a:gd name="T74" fmla="*/ 2147483647 w 233"/>
                <a:gd name="T75" fmla="*/ 2147483647 h 252"/>
                <a:gd name="T76" fmla="*/ 2147483647 w 233"/>
                <a:gd name="T77" fmla="*/ 2147483647 h 252"/>
                <a:gd name="T78" fmla="*/ 2147483647 w 233"/>
                <a:gd name="T79" fmla="*/ 2147483647 h 252"/>
                <a:gd name="T80" fmla="*/ 2147483647 w 233"/>
                <a:gd name="T81" fmla="*/ 2147483647 h 252"/>
                <a:gd name="T82" fmla="*/ 2147483647 w 233"/>
                <a:gd name="T83" fmla="*/ 2147483647 h 252"/>
                <a:gd name="T84" fmla="*/ 2147483647 w 233"/>
                <a:gd name="T85" fmla="*/ 2147483647 h 252"/>
                <a:gd name="T86" fmla="*/ 2147483647 w 233"/>
                <a:gd name="T87" fmla="*/ 2147483647 h 252"/>
                <a:gd name="T88" fmla="*/ 2147483647 w 233"/>
                <a:gd name="T89" fmla="*/ 2147483647 h 252"/>
                <a:gd name="T90" fmla="*/ 2147483647 w 233"/>
                <a:gd name="T91" fmla="*/ 2147483647 h 252"/>
                <a:gd name="T92" fmla="*/ 2147483647 w 233"/>
                <a:gd name="T93" fmla="*/ 2147483647 h 252"/>
                <a:gd name="T94" fmla="*/ 0 w 233"/>
                <a:gd name="T95" fmla="*/ 2147483647 h 252"/>
                <a:gd name="T96" fmla="*/ 2147483647 w 233"/>
                <a:gd name="T97" fmla="*/ 2147483647 h 252"/>
                <a:gd name="T98" fmla="*/ 2147483647 w 233"/>
                <a:gd name="T99" fmla="*/ 2147483647 h 252"/>
                <a:gd name="T100" fmla="*/ 2147483647 w 233"/>
                <a:gd name="T101" fmla="*/ 2147483647 h 252"/>
                <a:gd name="T102" fmla="*/ 2147483647 w 233"/>
                <a:gd name="T103" fmla="*/ 2147483647 h 252"/>
                <a:gd name="T104" fmla="*/ 2147483647 w 233"/>
                <a:gd name="T105" fmla="*/ 2147483647 h 252"/>
                <a:gd name="T106" fmla="*/ 2147483647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00" name="Freeform 266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4263824" y="3869148"/>
              <a:ext cx="98853" cy="191880"/>
            </a:xfrm>
            <a:custGeom>
              <a:avLst/>
              <a:gdLst>
                <a:gd name="T0" fmla="*/ 2147483647 w 246"/>
                <a:gd name="T1" fmla="*/ 2147483647 h 380"/>
                <a:gd name="T2" fmla="*/ 2147483647 w 246"/>
                <a:gd name="T3" fmla="*/ 2147483647 h 380"/>
                <a:gd name="T4" fmla="*/ 2147483647 w 246"/>
                <a:gd name="T5" fmla="*/ 2147483647 h 380"/>
                <a:gd name="T6" fmla="*/ 2147483647 w 246"/>
                <a:gd name="T7" fmla="*/ 2147483647 h 380"/>
                <a:gd name="T8" fmla="*/ 2147483647 w 246"/>
                <a:gd name="T9" fmla="*/ 2147483647 h 380"/>
                <a:gd name="T10" fmla="*/ 2147483647 w 246"/>
                <a:gd name="T11" fmla="*/ 2147483647 h 380"/>
                <a:gd name="T12" fmla="*/ 2147483647 w 246"/>
                <a:gd name="T13" fmla="*/ 2147483647 h 380"/>
                <a:gd name="T14" fmla="*/ 2147483647 w 246"/>
                <a:gd name="T15" fmla="*/ 2147483647 h 380"/>
                <a:gd name="T16" fmla="*/ 2147483647 w 246"/>
                <a:gd name="T17" fmla="*/ 2147483647 h 380"/>
                <a:gd name="T18" fmla="*/ 2147483647 w 246"/>
                <a:gd name="T19" fmla="*/ 2147483647 h 380"/>
                <a:gd name="T20" fmla="*/ 2147483647 w 246"/>
                <a:gd name="T21" fmla="*/ 2147483647 h 380"/>
                <a:gd name="T22" fmla="*/ 2147483647 w 246"/>
                <a:gd name="T23" fmla="*/ 2147483647 h 380"/>
                <a:gd name="T24" fmla="*/ 2147483647 w 246"/>
                <a:gd name="T25" fmla="*/ 2147483647 h 380"/>
                <a:gd name="T26" fmla="*/ 2147483647 w 246"/>
                <a:gd name="T27" fmla="*/ 2147483647 h 380"/>
                <a:gd name="T28" fmla="*/ 0 w 246"/>
                <a:gd name="T29" fmla="*/ 2147483647 h 380"/>
                <a:gd name="T30" fmla="*/ 2147483647 w 246"/>
                <a:gd name="T31" fmla="*/ 2147483647 h 380"/>
                <a:gd name="T32" fmla="*/ 2147483647 w 246"/>
                <a:gd name="T33" fmla="*/ 2147483647 h 380"/>
                <a:gd name="T34" fmla="*/ 2147483647 w 246"/>
                <a:gd name="T35" fmla="*/ 2147483647 h 380"/>
                <a:gd name="T36" fmla="*/ 2147483647 w 246"/>
                <a:gd name="T37" fmla="*/ 2147483647 h 380"/>
                <a:gd name="T38" fmla="*/ 2147483647 w 246"/>
                <a:gd name="T39" fmla="*/ 2147483647 h 380"/>
                <a:gd name="T40" fmla="*/ 2147483647 w 246"/>
                <a:gd name="T41" fmla="*/ 2147483647 h 380"/>
                <a:gd name="T42" fmla="*/ 2147483647 w 246"/>
                <a:gd name="T43" fmla="*/ 2147483647 h 380"/>
                <a:gd name="T44" fmla="*/ 2147483647 w 246"/>
                <a:gd name="T45" fmla="*/ 2147483647 h 380"/>
                <a:gd name="T46" fmla="*/ 2147483647 w 246"/>
                <a:gd name="T47" fmla="*/ 2147483647 h 380"/>
                <a:gd name="T48" fmla="*/ 2147483647 w 246"/>
                <a:gd name="T49" fmla="*/ 2147483647 h 380"/>
                <a:gd name="T50" fmla="*/ 2147483647 w 246"/>
                <a:gd name="T51" fmla="*/ 2147483647 h 380"/>
                <a:gd name="T52" fmla="*/ 2147483647 w 246"/>
                <a:gd name="T53" fmla="*/ 2147483647 h 380"/>
                <a:gd name="T54" fmla="*/ 2147483647 w 246"/>
                <a:gd name="T55" fmla="*/ 2147483647 h 380"/>
                <a:gd name="T56" fmla="*/ 2147483647 w 246"/>
                <a:gd name="T57" fmla="*/ 2147483647 h 380"/>
                <a:gd name="T58" fmla="*/ 2147483647 w 246"/>
                <a:gd name="T59" fmla="*/ 2147483647 h 380"/>
                <a:gd name="T60" fmla="*/ 2147483647 w 246"/>
                <a:gd name="T61" fmla="*/ 2147483647 h 380"/>
                <a:gd name="T62" fmla="*/ 2147483647 w 246"/>
                <a:gd name="T63" fmla="*/ 0 h 380"/>
                <a:gd name="T64" fmla="*/ 2147483647 w 246"/>
                <a:gd name="T65" fmla="*/ 0 h 380"/>
                <a:gd name="T66" fmla="*/ 2147483647 w 246"/>
                <a:gd name="T67" fmla="*/ 2147483647 h 380"/>
                <a:gd name="T68" fmla="*/ 2147483647 w 246"/>
                <a:gd name="T69" fmla="*/ 2147483647 h 380"/>
                <a:gd name="T70" fmla="*/ 2147483647 w 246"/>
                <a:gd name="T71" fmla="*/ 2147483647 h 380"/>
                <a:gd name="T72" fmla="*/ 2147483647 w 246"/>
                <a:gd name="T73" fmla="*/ 2147483647 h 380"/>
                <a:gd name="T74" fmla="*/ 2147483647 w 246"/>
                <a:gd name="T75" fmla="*/ 2147483647 h 380"/>
                <a:gd name="T76" fmla="*/ 2147483647 w 246"/>
                <a:gd name="T77" fmla="*/ 2147483647 h 380"/>
                <a:gd name="T78" fmla="*/ 2147483647 w 246"/>
                <a:gd name="T79" fmla="*/ 2147483647 h 380"/>
                <a:gd name="T80" fmla="*/ 2147483647 w 246"/>
                <a:gd name="T81" fmla="*/ 2147483647 h 380"/>
                <a:gd name="T82" fmla="*/ 2147483647 w 246"/>
                <a:gd name="T83" fmla="*/ 2147483647 h 380"/>
                <a:gd name="T84" fmla="*/ 2147483647 w 246"/>
                <a:gd name="T85" fmla="*/ 2147483647 h 380"/>
                <a:gd name="T86" fmla="*/ 2147483647 w 246"/>
                <a:gd name="T87" fmla="*/ 2147483647 h 380"/>
                <a:gd name="T88" fmla="*/ 2147483647 w 246"/>
                <a:gd name="T89" fmla="*/ 2147483647 h 380"/>
                <a:gd name="T90" fmla="*/ 2147483647 w 246"/>
                <a:gd name="T91" fmla="*/ 2147483647 h 380"/>
                <a:gd name="T92" fmla="*/ 2147483647 w 246"/>
                <a:gd name="T93" fmla="*/ 2147483647 h 380"/>
                <a:gd name="T94" fmla="*/ 2147483647 w 246"/>
                <a:gd name="T95" fmla="*/ 2147483647 h 380"/>
                <a:gd name="T96" fmla="*/ 2147483647 w 246"/>
                <a:gd name="T97" fmla="*/ 2147483647 h 380"/>
                <a:gd name="T98" fmla="*/ 2147483647 w 246"/>
                <a:gd name="T99" fmla="*/ 2147483647 h 380"/>
                <a:gd name="T100" fmla="*/ 2147483647 w 246"/>
                <a:gd name="T101" fmla="*/ 2147483647 h 380"/>
                <a:gd name="T102" fmla="*/ 2147483647 w 246"/>
                <a:gd name="T103" fmla="*/ 2147483647 h 380"/>
                <a:gd name="T104" fmla="*/ 2147483647 w 246"/>
                <a:gd name="T105" fmla="*/ 2147483647 h 380"/>
                <a:gd name="T106" fmla="*/ 2147483647 w 246"/>
                <a:gd name="T107" fmla="*/ 2147483647 h 380"/>
                <a:gd name="T108" fmla="*/ 2147483647 w 246"/>
                <a:gd name="T109" fmla="*/ 2147483647 h 380"/>
                <a:gd name="T110" fmla="*/ 2147483647 w 246"/>
                <a:gd name="T111" fmla="*/ 2147483647 h 380"/>
                <a:gd name="T112" fmla="*/ 2147483647 w 246"/>
                <a:gd name="T113" fmla="*/ 2147483647 h 380"/>
                <a:gd name="T114" fmla="*/ 2147483647 w 246"/>
                <a:gd name="T115" fmla="*/ 2147483647 h 380"/>
                <a:gd name="T116" fmla="*/ 2147483647 w 246"/>
                <a:gd name="T117" fmla="*/ 2147483647 h 380"/>
                <a:gd name="T118" fmla="*/ 2147483647 w 246"/>
                <a:gd name="T119" fmla="*/ 2147483647 h 380"/>
                <a:gd name="T120" fmla="*/ 2147483647 w 246"/>
                <a:gd name="T121" fmla="*/ 2147483647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01" name="Freeform 267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935811" y="3789071"/>
              <a:ext cx="82378" cy="55903"/>
            </a:xfrm>
            <a:custGeom>
              <a:avLst/>
              <a:gdLst>
                <a:gd name="T0" fmla="*/ 2147483647 w 193"/>
                <a:gd name="T1" fmla="*/ 2147483647 h 38"/>
                <a:gd name="T2" fmla="*/ 2147483647 w 193"/>
                <a:gd name="T3" fmla="*/ 2147483647 h 38"/>
                <a:gd name="T4" fmla="*/ 2147483647 w 193"/>
                <a:gd name="T5" fmla="*/ 2147483647 h 38"/>
                <a:gd name="T6" fmla="*/ 2147483647 w 193"/>
                <a:gd name="T7" fmla="*/ 2147483647 h 38"/>
                <a:gd name="T8" fmla="*/ 2147483647 w 193"/>
                <a:gd name="T9" fmla="*/ 2147483647 h 38"/>
                <a:gd name="T10" fmla="*/ 2147483647 w 193"/>
                <a:gd name="T11" fmla="*/ 2147483647 h 38"/>
                <a:gd name="T12" fmla="*/ 2147483647 w 193"/>
                <a:gd name="T13" fmla="*/ 0 h 38"/>
                <a:gd name="T14" fmla="*/ 2147483647 w 193"/>
                <a:gd name="T15" fmla="*/ 2147483647 h 38"/>
                <a:gd name="T16" fmla="*/ 2147483647 w 193"/>
                <a:gd name="T17" fmla="*/ 2147483647 h 38"/>
                <a:gd name="T18" fmla="*/ 2147483647 w 193"/>
                <a:gd name="T19" fmla="*/ 2147483647 h 38"/>
                <a:gd name="T20" fmla="*/ 2147483647 w 193"/>
                <a:gd name="T21" fmla="*/ 2147483647 h 38"/>
                <a:gd name="T22" fmla="*/ 2147483647 w 193"/>
                <a:gd name="T23" fmla="*/ 2147483647 h 38"/>
                <a:gd name="T24" fmla="*/ 2147483647 w 193"/>
                <a:gd name="T25" fmla="*/ 2147483647 h 38"/>
                <a:gd name="T26" fmla="*/ 2147483647 w 193"/>
                <a:gd name="T27" fmla="*/ 2147483647 h 38"/>
                <a:gd name="T28" fmla="*/ 2147483647 w 193"/>
                <a:gd name="T29" fmla="*/ 2147483647 h 38"/>
                <a:gd name="T30" fmla="*/ 2147483647 w 193"/>
                <a:gd name="T31" fmla="*/ 2147483647 h 38"/>
                <a:gd name="T32" fmla="*/ 2147483647 w 193"/>
                <a:gd name="T33" fmla="*/ 2147483647 h 38"/>
                <a:gd name="T34" fmla="*/ 2147483647 w 193"/>
                <a:gd name="T35" fmla="*/ 2147483647 h 38"/>
                <a:gd name="T36" fmla="*/ 2147483647 w 193"/>
                <a:gd name="T37" fmla="*/ 2147483647 h 38"/>
                <a:gd name="T38" fmla="*/ 2147483647 w 193"/>
                <a:gd name="T39" fmla="*/ 2147483647 h 38"/>
                <a:gd name="T40" fmla="*/ 2147483647 w 193"/>
                <a:gd name="T41" fmla="*/ 2147483647 h 38"/>
                <a:gd name="T42" fmla="*/ 2147483647 w 193"/>
                <a:gd name="T43" fmla="*/ 2147483647 h 38"/>
                <a:gd name="T44" fmla="*/ 2147483647 w 193"/>
                <a:gd name="T45" fmla="*/ 2147483647 h 38"/>
                <a:gd name="T46" fmla="*/ 2147483647 w 193"/>
                <a:gd name="T47" fmla="*/ 2147483647 h 38"/>
                <a:gd name="T48" fmla="*/ 2147483647 w 193"/>
                <a:gd name="T49" fmla="*/ 2147483647 h 38"/>
                <a:gd name="T50" fmla="*/ 2147483647 w 193"/>
                <a:gd name="T51" fmla="*/ 2147483647 h 38"/>
                <a:gd name="T52" fmla="*/ 2147483647 w 193"/>
                <a:gd name="T53" fmla="*/ 2147483647 h 38"/>
                <a:gd name="T54" fmla="*/ 2147483647 w 193"/>
                <a:gd name="T55" fmla="*/ 2147483647 h 38"/>
                <a:gd name="T56" fmla="*/ 2147483647 w 193"/>
                <a:gd name="T57" fmla="*/ 2147483647 h 38"/>
                <a:gd name="T58" fmla="*/ 2147483647 w 193"/>
                <a:gd name="T59" fmla="*/ 2147483647 h 38"/>
                <a:gd name="T60" fmla="*/ 0 w 193"/>
                <a:gd name="T61" fmla="*/ 2147483647 h 38"/>
                <a:gd name="T62" fmla="*/ 0 w 193"/>
                <a:gd name="T63" fmla="*/ 2147483647 h 38"/>
                <a:gd name="T64" fmla="*/ 2147483647 w 193"/>
                <a:gd name="T65" fmla="*/ 2147483647 h 38"/>
                <a:gd name="T66" fmla="*/ 2147483647 w 193"/>
                <a:gd name="T67" fmla="*/ 2147483647 h 38"/>
                <a:gd name="T68" fmla="*/ 2147483647 w 193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02" name="Freeform 268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337215" y="3863104"/>
              <a:ext cx="40440" cy="148065"/>
            </a:xfrm>
            <a:custGeom>
              <a:avLst/>
              <a:gdLst>
                <a:gd name="T0" fmla="*/ 2147483647 w 99"/>
                <a:gd name="T1" fmla="*/ 2147483647 h 301"/>
                <a:gd name="T2" fmla="*/ 2147483647 w 99"/>
                <a:gd name="T3" fmla="*/ 2147483647 h 301"/>
                <a:gd name="T4" fmla="*/ 2147483647 w 99"/>
                <a:gd name="T5" fmla="*/ 2147483647 h 301"/>
                <a:gd name="T6" fmla="*/ 2147483647 w 99"/>
                <a:gd name="T7" fmla="*/ 2147483647 h 301"/>
                <a:gd name="T8" fmla="*/ 2147483647 w 99"/>
                <a:gd name="T9" fmla="*/ 2147483647 h 301"/>
                <a:gd name="T10" fmla="*/ 2147483647 w 99"/>
                <a:gd name="T11" fmla="*/ 2147483647 h 301"/>
                <a:gd name="T12" fmla="*/ 2147483647 w 99"/>
                <a:gd name="T13" fmla="*/ 2147483647 h 301"/>
                <a:gd name="T14" fmla="*/ 2147483647 w 99"/>
                <a:gd name="T15" fmla="*/ 2147483647 h 301"/>
                <a:gd name="T16" fmla="*/ 2147483647 w 99"/>
                <a:gd name="T17" fmla="*/ 2147483647 h 301"/>
                <a:gd name="T18" fmla="*/ 2147483647 w 99"/>
                <a:gd name="T19" fmla="*/ 2147483647 h 301"/>
                <a:gd name="T20" fmla="*/ 2147483647 w 99"/>
                <a:gd name="T21" fmla="*/ 2147483647 h 301"/>
                <a:gd name="T22" fmla="*/ 2147483647 w 99"/>
                <a:gd name="T23" fmla="*/ 2147483647 h 301"/>
                <a:gd name="T24" fmla="*/ 2147483647 w 99"/>
                <a:gd name="T25" fmla="*/ 2147483647 h 301"/>
                <a:gd name="T26" fmla="*/ 2147483647 w 99"/>
                <a:gd name="T27" fmla="*/ 2147483647 h 301"/>
                <a:gd name="T28" fmla="*/ 2147483647 w 99"/>
                <a:gd name="T29" fmla="*/ 2147483647 h 301"/>
                <a:gd name="T30" fmla="*/ 2147483647 w 99"/>
                <a:gd name="T31" fmla="*/ 2147483647 h 301"/>
                <a:gd name="T32" fmla="*/ 2147483647 w 99"/>
                <a:gd name="T33" fmla="*/ 2147483647 h 301"/>
                <a:gd name="T34" fmla="*/ 2147483647 w 99"/>
                <a:gd name="T35" fmla="*/ 2147483647 h 301"/>
                <a:gd name="T36" fmla="*/ 2147483647 w 99"/>
                <a:gd name="T37" fmla="*/ 2147483647 h 301"/>
                <a:gd name="T38" fmla="*/ 2147483647 w 99"/>
                <a:gd name="T39" fmla="*/ 2147483647 h 301"/>
                <a:gd name="T40" fmla="*/ 2147483647 w 99"/>
                <a:gd name="T41" fmla="*/ 2147483647 h 301"/>
                <a:gd name="T42" fmla="*/ 2147483647 w 99"/>
                <a:gd name="T43" fmla="*/ 2147483647 h 301"/>
                <a:gd name="T44" fmla="*/ 2147483647 w 99"/>
                <a:gd name="T45" fmla="*/ 2147483647 h 301"/>
                <a:gd name="T46" fmla="*/ 2147483647 w 99"/>
                <a:gd name="T47" fmla="*/ 2147483647 h 301"/>
                <a:gd name="T48" fmla="*/ 2147483647 w 99"/>
                <a:gd name="T49" fmla="*/ 2147483647 h 301"/>
                <a:gd name="T50" fmla="*/ 2147483647 w 99"/>
                <a:gd name="T51" fmla="*/ 2147483647 h 301"/>
                <a:gd name="T52" fmla="*/ 2147483647 w 99"/>
                <a:gd name="T53" fmla="*/ 2147483647 h 301"/>
                <a:gd name="T54" fmla="*/ 2147483647 w 99"/>
                <a:gd name="T55" fmla="*/ 2147483647 h 301"/>
                <a:gd name="T56" fmla="*/ 0 w 99"/>
                <a:gd name="T57" fmla="*/ 2147483647 h 301"/>
                <a:gd name="T58" fmla="*/ 2147483647 w 99"/>
                <a:gd name="T59" fmla="*/ 2147483647 h 301"/>
                <a:gd name="T60" fmla="*/ 2147483647 w 99"/>
                <a:gd name="T61" fmla="*/ 0 h 301"/>
                <a:gd name="T62" fmla="*/ 2147483647 w 99"/>
                <a:gd name="T63" fmla="*/ 0 h 301"/>
                <a:gd name="T64" fmla="*/ 2147483647 w 99"/>
                <a:gd name="T65" fmla="*/ 0 h 301"/>
                <a:gd name="T66" fmla="*/ 2147483647 w 99"/>
                <a:gd name="T67" fmla="*/ 0 h 301"/>
                <a:gd name="T68" fmla="*/ 2147483647 w 99"/>
                <a:gd name="T69" fmla="*/ 2147483647 h 301"/>
                <a:gd name="T70" fmla="*/ 2147483647 w 99"/>
                <a:gd name="T71" fmla="*/ 2147483647 h 301"/>
                <a:gd name="T72" fmla="*/ 2147483647 w 99"/>
                <a:gd name="T73" fmla="*/ 2147483647 h 301"/>
                <a:gd name="T74" fmla="*/ 2147483647 w 99"/>
                <a:gd name="T75" fmla="*/ 2147483647 h 301"/>
                <a:gd name="T76" fmla="*/ 2147483647 w 99"/>
                <a:gd name="T77" fmla="*/ 2147483647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03" name="Freeform 269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361179" y="3826843"/>
              <a:ext cx="71893" cy="179793"/>
            </a:xfrm>
            <a:custGeom>
              <a:avLst/>
              <a:gdLst>
                <a:gd name="T0" fmla="*/ 0 w 173"/>
                <a:gd name="T1" fmla="*/ 2147483647 h 357"/>
                <a:gd name="T2" fmla="*/ 2147483647 w 173"/>
                <a:gd name="T3" fmla="*/ 2147483647 h 357"/>
                <a:gd name="T4" fmla="*/ 2147483647 w 173"/>
                <a:gd name="T5" fmla="*/ 2147483647 h 357"/>
                <a:gd name="T6" fmla="*/ 2147483647 w 173"/>
                <a:gd name="T7" fmla="*/ 2147483647 h 357"/>
                <a:gd name="T8" fmla="*/ 2147483647 w 173"/>
                <a:gd name="T9" fmla="*/ 2147483647 h 357"/>
                <a:gd name="T10" fmla="*/ 2147483647 w 173"/>
                <a:gd name="T11" fmla="*/ 2147483647 h 357"/>
                <a:gd name="T12" fmla="*/ 2147483647 w 173"/>
                <a:gd name="T13" fmla="*/ 2147483647 h 357"/>
                <a:gd name="T14" fmla="*/ 2147483647 w 173"/>
                <a:gd name="T15" fmla="*/ 0 h 357"/>
                <a:gd name="T16" fmla="*/ 2147483647 w 173"/>
                <a:gd name="T17" fmla="*/ 2147483647 h 357"/>
                <a:gd name="T18" fmla="*/ 2147483647 w 173"/>
                <a:gd name="T19" fmla="*/ 2147483647 h 357"/>
                <a:gd name="T20" fmla="*/ 2147483647 w 173"/>
                <a:gd name="T21" fmla="*/ 2147483647 h 357"/>
                <a:gd name="T22" fmla="*/ 2147483647 w 173"/>
                <a:gd name="T23" fmla="*/ 2147483647 h 357"/>
                <a:gd name="T24" fmla="*/ 2147483647 w 173"/>
                <a:gd name="T25" fmla="*/ 2147483647 h 357"/>
                <a:gd name="T26" fmla="*/ 2147483647 w 173"/>
                <a:gd name="T27" fmla="*/ 2147483647 h 357"/>
                <a:gd name="T28" fmla="*/ 2147483647 w 173"/>
                <a:gd name="T29" fmla="*/ 2147483647 h 357"/>
                <a:gd name="T30" fmla="*/ 2147483647 w 173"/>
                <a:gd name="T31" fmla="*/ 2147483647 h 357"/>
                <a:gd name="T32" fmla="*/ 2147483647 w 173"/>
                <a:gd name="T33" fmla="*/ 2147483647 h 357"/>
                <a:gd name="T34" fmla="*/ 2147483647 w 173"/>
                <a:gd name="T35" fmla="*/ 2147483647 h 357"/>
                <a:gd name="T36" fmla="*/ 2147483647 w 173"/>
                <a:gd name="T37" fmla="*/ 2147483647 h 357"/>
                <a:gd name="T38" fmla="*/ 2147483647 w 173"/>
                <a:gd name="T39" fmla="*/ 2147483647 h 357"/>
                <a:gd name="T40" fmla="*/ 2147483647 w 173"/>
                <a:gd name="T41" fmla="*/ 2147483647 h 357"/>
                <a:gd name="T42" fmla="*/ 2147483647 w 173"/>
                <a:gd name="T43" fmla="*/ 2147483647 h 357"/>
                <a:gd name="T44" fmla="*/ 2147483647 w 173"/>
                <a:gd name="T45" fmla="*/ 2147483647 h 357"/>
                <a:gd name="T46" fmla="*/ 2147483647 w 173"/>
                <a:gd name="T47" fmla="*/ 2147483647 h 357"/>
                <a:gd name="T48" fmla="*/ 2147483647 w 173"/>
                <a:gd name="T49" fmla="*/ 2147483647 h 357"/>
                <a:gd name="T50" fmla="*/ 2147483647 w 173"/>
                <a:gd name="T51" fmla="*/ 2147483647 h 357"/>
                <a:gd name="T52" fmla="*/ 2147483647 w 173"/>
                <a:gd name="T53" fmla="*/ 2147483647 h 357"/>
                <a:gd name="T54" fmla="*/ 2147483647 w 173"/>
                <a:gd name="T55" fmla="*/ 2147483647 h 357"/>
                <a:gd name="T56" fmla="*/ 2147483647 w 173"/>
                <a:gd name="T57" fmla="*/ 2147483647 h 357"/>
                <a:gd name="T58" fmla="*/ 2147483647 w 173"/>
                <a:gd name="T59" fmla="*/ 2147483647 h 357"/>
                <a:gd name="T60" fmla="*/ 2147483647 w 173"/>
                <a:gd name="T61" fmla="*/ 2147483647 h 357"/>
                <a:gd name="T62" fmla="*/ 2147483647 w 173"/>
                <a:gd name="T63" fmla="*/ 2147483647 h 357"/>
                <a:gd name="T64" fmla="*/ 2147483647 w 173"/>
                <a:gd name="T65" fmla="*/ 2147483647 h 357"/>
                <a:gd name="T66" fmla="*/ 2147483647 w 173"/>
                <a:gd name="T67" fmla="*/ 2147483647 h 357"/>
                <a:gd name="T68" fmla="*/ 2147483647 w 173"/>
                <a:gd name="T69" fmla="*/ 2147483647 h 357"/>
                <a:gd name="T70" fmla="*/ 2147483647 w 173"/>
                <a:gd name="T71" fmla="*/ 2147483647 h 357"/>
                <a:gd name="T72" fmla="*/ 2147483647 w 173"/>
                <a:gd name="T73" fmla="*/ 2147483647 h 357"/>
                <a:gd name="T74" fmla="*/ 2147483647 w 173"/>
                <a:gd name="T75" fmla="*/ 2147483647 h 357"/>
                <a:gd name="T76" fmla="*/ 2147483647 w 173"/>
                <a:gd name="T77" fmla="*/ 2147483647 h 357"/>
                <a:gd name="T78" fmla="*/ 2147483647 w 173"/>
                <a:gd name="T79" fmla="*/ 2147483647 h 357"/>
                <a:gd name="T80" fmla="*/ 2147483647 w 173"/>
                <a:gd name="T81" fmla="*/ 2147483647 h 357"/>
                <a:gd name="T82" fmla="*/ 2147483647 w 173"/>
                <a:gd name="T83" fmla="*/ 2147483647 h 357"/>
                <a:gd name="T84" fmla="*/ 2147483647 w 173"/>
                <a:gd name="T85" fmla="*/ 2147483647 h 357"/>
                <a:gd name="T86" fmla="*/ 2147483647 w 173"/>
                <a:gd name="T87" fmla="*/ 2147483647 h 357"/>
                <a:gd name="T88" fmla="*/ 2147483647 w 173"/>
                <a:gd name="T89" fmla="*/ 2147483647 h 357"/>
                <a:gd name="T90" fmla="*/ 2147483647 w 173"/>
                <a:gd name="T91" fmla="*/ 2147483647 h 357"/>
                <a:gd name="T92" fmla="*/ 2147483647 w 173"/>
                <a:gd name="T93" fmla="*/ 2147483647 h 357"/>
                <a:gd name="T94" fmla="*/ 2147483647 w 173"/>
                <a:gd name="T95" fmla="*/ 2147483647 h 357"/>
                <a:gd name="T96" fmla="*/ 2147483647 w 173"/>
                <a:gd name="T97" fmla="*/ 2147483647 h 357"/>
                <a:gd name="T98" fmla="*/ 2147483647 w 173"/>
                <a:gd name="T99" fmla="*/ 2147483647 h 357"/>
                <a:gd name="T100" fmla="*/ 2147483647 w 173"/>
                <a:gd name="T101" fmla="*/ 2147483647 h 357"/>
                <a:gd name="T102" fmla="*/ 2147483647 w 173"/>
                <a:gd name="T103" fmla="*/ 2147483647 h 357"/>
                <a:gd name="T104" fmla="*/ 2147483647 w 173"/>
                <a:gd name="T105" fmla="*/ 2147483647 h 357"/>
                <a:gd name="T106" fmla="*/ 2147483647 w 173"/>
                <a:gd name="T107" fmla="*/ 2147483647 h 357"/>
                <a:gd name="T108" fmla="*/ 2147483647 w 173"/>
                <a:gd name="T109" fmla="*/ 2147483647 h 357"/>
                <a:gd name="T110" fmla="*/ 2147483647 w 173"/>
                <a:gd name="T111" fmla="*/ 2147483647 h 357"/>
                <a:gd name="T112" fmla="*/ 2147483647 w 173"/>
                <a:gd name="T113" fmla="*/ 2147483647 h 357"/>
                <a:gd name="T114" fmla="*/ 2147483647 w 173"/>
                <a:gd name="T115" fmla="*/ 2147483647 h 357"/>
                <a:gd name="T116" fmla="*/ 2147483647 w 173"/>
                <a:gd name="T117" fmla="*/ 2147483647 h 357"/>
                <a:gd name="T118" fmla="*/ 0 w 173"/>
                <a:gd name="T119" fmla="*/ 2147483647 h 357"/>
                <a:gd name="T120" fmla="*/ 0 w 173"/>
                <a:gd name="T121" fmla="*/ 2147483647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04" name="Freeform 270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5048657" y="4973591"/>
              <a:ext cx="23964" cy="57413"/>
            </a:xfrm>
            <a:custGeom>
              <a:avLst/>
              <a:gdLst>
                <a:gd name="T0" fmla="*/ 2147483647 w 50"/>
                <a:gd name="T1" fmla="*/ 0 h 74"/>
                <a:gd name="T2" fmla="*/ 2147483647 w 50"/>
                <a:gd name="T3" fmla="*/ 2147483647 h 74"/>
                <a:gd name="T4" fmla="*/ 2147483647 w 50"/>
                <a:gd name="T5" fmla="*/ 2147483647 h 74"/>
                <a:gd name="T6" fmla="*/ 0 w 50"/>
                <a:gd name="T7" fmla="*/ 2147483647 h 74"/>
                <a:gd name="T8" fmla="*/ 0 w 50"/>
                <a:gd name="T9" fmla="*/ 2147483647 h 74"/>
                <a:gd name="T10" fmla="*/ 0 w 50"/>
                <a:gd name="T11" fmla="*/ 2147483647 h 74"/>
                <a:gd name="T12" fmla="*/ 2147483647 w 50"/>
                <a:gd name="T13" fmla="*/ 2147483647 h 74"/>
                <a:gd name="T14" fmla="*/ 2147483647 w 50"/>
                <a:gd name="T15" fmla="*/ 2147483647 h 74"/>
                <a:gd name="T16" fmla="*/ 2147483647 w 50"/>
                <a:gd name="T17" fmla="*/ 2147483647 h 74"/>
                <a:gd name="T18" fmla="*/ 2147483647 w 50"/>
                <a:gd name="T19" fmla="*/ 2147483647 h 74"/>
                <a:gd name="T20" fmla="*/ 2147483647 w 50"/>
                <a:gd name="T21" fmla="*/ 2147483647 h 74"/>
                <a:gd name="T22" fmla="*/ 2147483647 w 50"/>
                <a:gd name="T23" fmla="*/ 2147483647 h 74"/>
                <a:gd name="T24" fmla="*/ 2147483647 w 50"/>
                <a:gd name="T25" fmla="*/ 2147483647 h 74"/>
                <a:gd name="T26" fmla="*/ 2147483647 w 50"/>
                <a:gd name="T27" fmla="*/ 0 h 74"/>
                <a:gd name="T28" fmla="*/ 2147483647 w 50"/>
                <a:gd name="T29" fmla="*/ 0 h 74"/>
                <a:gd name="T30" fmla="*/ 2147483647 w 50"/>
                <a:gd name="T31" fmla="*/ 0 h 74"/>
                <a:gd name="T32" fmla="*/ 2147483647 w 50"/>
                <a:gd name="T33" fmla="*/ 0 h 74"/>
                <a:gd name="T34" fmla="*/ 2147483647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05" name="Freeform 271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949804" y="5065755"/>
              <a:ext cx="58413" cy="54391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06" name="Freeform 272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7042193" y="2890105"/>
              <a:ext cx="113831" cy="163174"/>
            </a:xfrm>
            <a:custGeom>
              <a:avLst/>
              <a:gdLst>
                <a:gd name="T0" fmla="*/ 2147483647 w 266"/>
                <a:gd name="T1" fmla="*/ 2147483647 h 326"/>
                <a:gd name="T2" fmla="*/ 2147483647 w 266"/>
                <a:gd name="T3" fmla="*/ 2147483647 h 326"/>
                <a:gd name="T4" fmla="*/ 2147483647 w 266"/>
                <a:gd name="T5" fmla="*/ 2147483647 h 326"/>
                <a:gd name="T6" fmla="*/ 2147483647 w 266"/>
                <a:gd name="T7" fmla="*/ 2147483647 h 326"/>
                <a:gd name="T8" fmla="*/ 2147483647 w 266"/>
                <a:gd name="T9" fmla="*/ 2147483647 h 326"/>
                <a:gd name="T10" fmla="*/ 2147483647 w 266"/>
                <a:gd name="T11" fmla="*/ 2147483647 h 326"/>
                <a:gd name="T12" fmla="*/ 2147483647 w 266"/>
                <a:gd name="T13" fmla="*/ 2147483647 h 326"/>
                <a:gd name="T14" fmla="*/ 2147483647 w 266"/>
                <a:gd name="T15" fmla="*/ 2147483647 h 326"/>
                <a:gd name="T16" fmla="*/ 2147483647 w 266"/>
                <a:gd name="T17" fmla="*/ 2147483647 h 326"/>
                <a:gd name="T18" fmla="*/ 2147483647 w 266"/>
                <a:gd name="T19" fmla="*/ 2147483647 h 326"/>
                <a:gd name="T20" fmla="*/ 2147483647 w 266"/>
                <a:gd name="T21" fmla="*/ 2147483647 h 326"/>
                <a:gd name="T22" fmla="*/ 2147483647 w 266"/>
                <a:gd name="T23" fmla="*/ 2147483647 h 326"/>
                <a:gd name="T24" fmla="*/ 2147483647 w 266"/>
                <a:gd name="T25" fmla="*/ 2147483647 h 326"/>
                <a:gd name="T26" fmla="*/ 2147483647 w 266"/>
                <a:gd name="T27" fmla="*/ 2147483647 h 326"/>
                <a:gd name="T28" fmla="*/ 2147483647 w 266"/>
                <a:gd name="T29" fmla="*/ 2147483647 h 326"/>
                <a:gd name="T30" fmla="*/ 2147483647 w 266"/>
                <a:gd name="T31" fmla="*/ 2147483647 h 326"/>
                <a:gd name="T32" fmla="*/ 2147483647 w 266"/>
                <a:gd name="T33" fmla="*/ 2147483647 h 326"/>
                <a:gd name="T34" fmla="*/ 2147483647 w 266"/>
                <a:gd name="T35" fmla="*/ 2147483647 h 326"/>
                <a:gd name="T36" fmla="*/ 2147483647 w 266"/>
                <a:gd name="T37" fmla="*/ 2147483647 h 326"/>
                <a:gd name="T38" fmla="*/ 2147483647 w 266"/>
                <a:gd name="T39" fmla="*/ 2147483647 h 326"/>
                <a:gd name="T40" fmla="*/ 2147483647 w 266"/>
                <a:gd name="T41" fmla="*/ 2147483647 h 326"/>
                <a:gd name="T42" fmla="*/ 2147483647 w 266"/>
                <a:gd name="T43" fmla="*/ 2147483647 h 326"/>
                <a:gd name="T44" fmla="*/ 2147483647 w 266"/>
                <a:gd name="T45" fmla="*/ 2147483647 h 326"/>
                <a:gd name="T46" fmla="*/ 2147483647 w 266"/>
                <a:gd name="T47" fmla="*/ 2147483647 h 326"/>
                <a:gd name="T48" fmla="*/ 2147483647 w 266"/>
                <a:gd name="T49" fmla="*/ 2147483647 h 326"/>
                <a:gd name="T50" fmla="*/ 2147483647 w 266"/>
                <a:gd name="T51" fmla="*/ 2147483647 h 326"/>
                <a:gd name="T52" fmla="*/ 2147483647 w 266"/>
                <a:gd name="T53" fmla="*/ 2147483647 h 326"/>
                <a:gd name="T54" fmla="*/ 2147483647 w 266"/>
                <a:gd name="T55" fmla="*/ 2147483647 h 326"/>
                <a:gd name="T56" fmla="*/ 2147483647 w 266"/>
                <a:gd name="T57" fmla="*/ 2147483647 h 326"/>
                <a:gd name="T58" fmla="*/ 2147483647 w 266"/>
                <a:gd name="T59" fmla="*/ 2147483647 h 326"/>
                <a:gd name="T60" fmla="*/ 2147483647 w 266"/>
                <a:gd name="T61" fmla="*/ 2147483647 h 326"/>
                <a:gd name="T62" fmla="*/ 2147483647 w 266"/>
                <a:gd name="T63" fmla="*/ 2147483647 h 326"/>
                <a:gd name="T64" fmla="*/ 2147483647 w 266"/>
                <a:gd name="T65" fmla="*/ 2147483647 h 326"/>
                <a:gd name="T66" fmla="*/ 2147483647 w 266"/>
                <a:gd name="T67" fmla="*/ 2147483647 h 326"/>
                <a:gd name="T68" fmla="*/ 2147483647 w 266"/>
                <a:gd name="T69" fmla="*/ 2147483647 h 326"/>
                <a:gd name="T70" fmla="*/ 2147483647 w 266"/>
                <a:gd name="T71" fmla="*/ 2147483647 h 326"/>
                <a:gd name="T72" fmla="*/ 2147483647 w 266"/>
                <a:gd name="T73" fmla="*/ 2147483647 h 326"/>
                <a:gd name="T74" fmla="*/ 2147483647 w 266"/>
                <a:gd name="T75" fmla="*/ 2147483647 h 326"/>
                <a:gd name="T76" fmla="*/ 2147483647 w 266"/>
                <a:gd name="T77" fmla="*/ 2147483647 h 326"/>
                <a:gd name="T78" fmla="*/ 2147483647 w 266"/>
                <a:gd name="T79" fmla="*/ 2147483647 h 326"/>
                <a:gd name="T80" fmla="*/ 2147483647 w 266"/>
                <a:gd name="T81" fmla="*/ 2147483647 h 326"/>
                <a:gd name="T82" fmla="*/ 2147483647 w 266"/>
                <a:gd name="T83" fmla="*/ 2147483647 h 326"/>
                <a:gd name="T84" fmla="*/ 2147483647 w 266"/>
                <a:gd name="T85" fmla="*/ 2147483647 h 326"/>
                <a:gd name="T86" fmla="*/ 2147483647 w 266"/>
                <a:gd name="T87" fmla="*/ 2147483647 h 326"/>
                <a:gd name="T88" fmla="*/ 2147483647 w 266"/>
                <a:gd name="T89" fmla="*/ 2147483647 h 326"/>
                <a:gd name="T90" fmla="*/ 2147483647 w 266"/>
                <a:gd name="T91" fmla="*/ 2147483647 h 326"/>
                <a:gd name="T92" fmla="*/ 2147483647 w 266"/>
                <a:gd name="T93" fmla="*/ 2147483647 h 326"/>
                <a:gd name="T94" fmla="*/ 2147483647 w 266"/>
                <a:gd name="T95" fmla="*/ 2147483647 h 326"/>
                <a:gd name="T96" fmla="*/ 2147483647 w 266"/>
                <a:gd name="T97" fmla="*/ 2147483647 h 326"/>
                <a:gd name="T98" fmla="*/ 2147483647 w 266"/>
                <a:gd name="T99" fmla="*/ 2147483647 h 326"/>
                <a:gd name="T100" fmla="*/ 2147483647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07" name="Freeform 273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6165996" y="3284441"/>
              <a:ext cx="194710" cy="117848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2147483647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2147483647 w 471"/>
                <a:gd name="T73" fmla="*/ 2147483647 h 237"/>
                <a:gd name="T74" fmla="*/ 21474836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08" name="Freeform 274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369693" y="3337322"/>
              <a:ext cx="68898" cy="61945"/>
            </a:xfrm>
            <a:custGeom>
              <a:avLst/>
              <a:gdLst>
                <a:gd name="T0" fmla="*/ 2147483647 w 167"/>
                <a:gd name="T1" fmla="*/ 2147483647 h 123"/>
                <a:gd name="T2" fmla="*/ 2147483647 w 167"/>
                <a:gd name="T3" fmla="*/ 2147483647 h 123"/>
                <a:gd name="T4" fmla="*/ 2147483647 w 167"/>
                <a:gd name="T5" fmla="*/ 2147483647 h 123"/>
                <a:gd name="T6" fmla="*/ 2147483647 w 167"/>
                <a:gd name="T7" fmla="*/ 2147483647 h 123"/>
                <a:gd name="T8" fmla="*/ 2147483647 w 167"/>
                <a:gd name="T9" fmla="*/ 2147483647 h 123"/>
                <a:gd name="T10" fmla="*/ 2147483647 w 167"/>
                <a:gd name="T11" fmla="*/ 2147483647 h 123"/>
                <a:gd name="T12" fmla="*/ 2147483647 w 167"/>
                <a:gd name="T13" fmla="*/ 2147483647 h 123"/>
                <a:gd name="T14" fmla="*/ 2147483647 w 167"/>
                <a:gd name="T15" fmla="*/ 2147483647 h 123"/>
                <a:gd name="T16" fmla="*/ 2147483647 w 167"/>
                <a:gd name="T17" fmla="*/ 2147483647 h 123"/>
                <a:gd name="T18" fmla="*/ 2147483647 w 167"/>
                <a:gd name="T19" fmla="*/ 2147483647 h 123"/>
                <a:gd name="T20" fmla="*/ 2147483647 w 167"/>
                <a:gd name="T21" fmla="*/ 2147483647 h 123"/>
                <a:gd name="T22" fmla="*/ 2147483647 w 167"/>
                <a:gd name="T23" fmla="*/ 2147483647 h 123"/>
                <a:gd name="T24" fmla="*/ 2147483647 w 167"/>
                <a:gd name="T25" fmla="*/ 2147483647 h 123"/>
                <a:gd name="T26" fmla="*/ 2147483647 w 167"/>
                <a:gd name="T27" fmla="*/ 2147483647 h 123"/>
                <a:gd name="T28" fmla="*/ 2147483647 w 167"/>
                <a:gd name="T29" fmla="*/ 2147483647 h 123"/>
                <a:gd name="T30" fmla="*/ 2147483647 w 167"/>
                <a:gd name="T31" fmla="*/ 2147483647 h 123"/>
                <a:gd name="T32" fmla="*/ 2147483647 w 167"/>
                <a:gd name="T33" fmla="*/ 2147483647 h 123"/>
                <a:gd name="T34" fmla="*/ 2147483647 w 167"/>
                <a:gd name="T35" fmla="*/ 2147483647 h 123"/>
                <a:gd name="T36" fmla="*/ 2147483647 w 167"/>
                <a:gd name="T37" fmla="*/ 2147483647 h 123"/>
                <a:gd name="T38" fmla="*/ 2147483647 w 167"/>
                <a:gd name="T39" fmla="*/ 2147483647 h 123"/>
                <a:gd name="T40" fmla="*/ 2147483647 w 167"/>
                <a:gd name="T41" fmla="*/ 2147483647 h 123"/>
                <a:gd name="T42" fmla="*/ 2147483647 w 167"/>
                <a:gd name="T43" fmla="*/ 2147483647 h 123"/>
                <a:gd name="T44" fmla="*/ 2147483647 w 167"/>
                <a:gd name="T45" fmla="*/ 2147483647 h 123"/>
                <a:gd name="T46" fmla="*/ 2147483647 w 167"/>
                <a:gd name="T47" fmla="*/ 2147483647 h 123"/>
                <a:gd name="T48" fmla="*/ 0 w 167"/>
                <a:gd name="T49" fmla="*/ 2147483647 h 123"/>
                <a:gd name="T50" fmla="*/ 2147483647 w 167"/>
                <a:gd name="T51" fmla="*/ 2147483647 h 123"/>
                <a:gd name="T52" fmla="*/ 2147483647 w 167"/>
                <a:gd name="T53" fmla="*/ 2147483647 h 123"/>
                <a:gd name="T54" fmla="*/ 2147483647 w 167"/>
                <a:gd name="T55" fmla="*/ 2147483647 h 123"/>
                <a:gd name="T56" fmla="*/ 2147483647 w 167"/>
                <a:gd name="T57" fmla="*/ 2147483647 h 123"/>
                <a:gd name="T58" fmla="*/ 2147483647 w 167"/>
                <a:gd name="T59" fmla="*/ 2147483647 h 123"/>
                <a:gd name="T60" fmla="*/ 2147483647 w 167"/>
                <a:gd name="T61" fmla="*/ 2147483647 h 123"/>
                <a:gd name="T62" fmla="*/ 2147483647 w 167"/>
                <a:gd name="T63" fmla="*/ 2147483647 h 123"/>
                <a:gd name="T64" fmla="*/ 2147483647 w 167"/>
                <a:gd name="T65" fmla="*/ 2147483647 h 123"/>
                <a:gd name="T66" fmla="*/ 2147483647 w 167"/>
                <a:gd name="T67" fmla="*/ 2147483647 h 123"/>
                <a:gd name="T68" fmla="*/ 2147483647 w 167"/>
                <a:gd name="T69" fmla="*/ 2147483647 h 123"/>
                <a:gd name="T70" fmla="*/ 2147483647 w 167"/>
                <a:gd name="T71" fmla="*/ 2147483647 h 123"/>
                <a:gd name="T72" fmla="*/ 2147483647 w 167"/>
                <a:gd name="T73" fmla="*/ 0 h 123"/>
                <a:gd name="T74" fmla="*/ 2147483647 w 167"/>
                <a:gd name="T75" fmla="*/ 2147483647 h 123"/>
                <a:gd name="T76" fmla="*/ 2147483647 w 167"/>
                <a:gd name="T77" fmla="*/ 2147483647 h 123"/>
                <a:gd name="T78" fmla="*/ 2147483647 w 167"/>
                <a:gd name="T79" fmla="*/ 2147483647 h 123"/>
                <a:gd name="T80" fmla="*/ 2147483647 w 167"/>
                <a:gd name="T81" fmla="*/ 2147483647 h 123"/>
                <a:gd name="T82" fmla="*/ 2147483647 w 167"/>
                <a:gd name="T83" fmla="*/ 2147483647 h 123"/>
                <a:gd name="T84" fmla="*/ 2147483647 w 167"/>
                <a:gd name="T85" fmla="*/ 2147483647 h 123"/>
                <a:gd name="T86" fmla="*/ 2147483647 w 167"/>
                <a:gd name="T87" fmla="*/ 2147483647 h 123"/>
                <a:gd name="T88" fmla="*/ 2147483647 w 167"/>
                <a:gd name="T89" fmla="*/ 2147483647 h 123"/>
                <a:gd name="T90" fmla="*/ 2147483647 w 167"/>
                <a:gd name="T91" fmla="*/ 2147483647 h 123"/>
                <a:gd name="T92" fmla="*/ 2147483647 w 167"/>
                <a:gd name="T93" fmla="*/ 2147483647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09" name="Freeform 275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360706" y="3405311"/>
              <a:ext cx="125813" cy="158642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2147483647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147483647 h 321"/>
                <a:gd name="T50" fmla="*/ 2147483647 w 306"/>
                <a:gd name="T51" fmla="*/ 2147483647 h 321"/>
                <a:gd name="T52" fmla="*/ 2147483647 w 306"/>
                <a:gd name="T53" fmla="*/ 2147483647 h 321"/>
                <a:gd name="T54" fmla="*/ 2147483647 w 306"/>
                <a:gd name="T55" fmla="*/ 2147483647 h 321"/>
                <a:gd name="T56" fmla="*/ 2147483647 w 306"/>
                <a:gd name="T57" fmla="*/ 2147483647 h 321"/>
                <a:gd name="T58" fmla="*/ 2147483647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147483647 w 306"/>
                <a:gd name="T69" fmla="*/ 2147483647 h 321"/>
                <a:gd name="T70" fmla="*/ 2147483647 w 306"/>
                <a:gd name="T71" fmla="*/ 2147483647 h 321"/>
                <a:gd name="T72" fmla="*/ 2147483647 w 306"/>
                <a:gd name="T73" fmla="*/ 2147483647 h 321"/>
                <a:gd name="T74" fmla="*/ 2147483647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10" name="Freeform 276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660261" y="3515605"/>
              <a:ext cx="190217" cy="256848"/>
            </a:xfrm>
            <a:custGeom>
              <a:avLst/>
              <a:gdLst>
                <a:gd name="T0" fmla="*/ 2147483647 w 471"/>
                <a:gd name="T1" fmla="*/ 2147483647 h 518"/>
                <a:gd name="T2" fmla="*/ 2147483647 w 471"/>
                <a:gd name="T3" fmla="*/ 2147483647 h 518"/>
                <a:gd name="T4" fmla="*/ 2147483647 w 471"/>
                <a:gd name="T5" fmla="*/ 2147483647 h 518"/>
                <a:gd name="T6" fmla="*/ 2147483647 w 471"/>
                <a:gd name="T7" fmla="*/ 2147483647 h 518"/>
                <a:gd name="T8" fmla="*/ 2147483647 w 471"/>
                <a:gd name="T9" fmla="*/ 2147483647 h 518"/>
                <a:gd name="T10" fmla="*/ 2147483647 w 471"/>
                <a:gd name="T11" fmla="*/ 2147483647 h 518"/>
                <a:gd name="T12" fmla="*/ 2147483647 w 471"/>
                <a:gd name="T13" fmla="*/ 2147483647 h 518"/>
                <a:gd name="T14" fmla="*/ 2147483647 w 471"/>
                <a:gd name="T15" fmla="*/ 2147483647 h 518"/>
                <a:gd name="T16" fmla="*/ 2147483647 w 471"/>
                <a:gd name="T17" fmla="*/ 2147483647 h 518"/>
                <a:gd name="T18" fmla="*/ 2147483647 w 471"/>
                <a:gd name="T19" fmla="*/ 2147483647 h 518"/>
                <a:gd name="T20" fmla="*/ 2147483647 w 471"/>
                <a:gd name="T21" fmla="*/ 2147483647 h 518"/>
                <a:gd name="T22" fmla="*/ 2147483647 w 471"/>
                <a:gd name="T23" fmla="*/ 2147483647 h 518"/>
                <a:gd name="T24" fmla="*/ 2147483647 w 471"/>
                <a:gd name="T25" fmla="*/ 2147483647 h 518"/>
                <a:gd name="T26" fmla="*/ 2147483647 w 471"/>
                <a:gd name="T27" fmla="*/ 2147483647 h 518"/>
                <a:gd name="T28" fmla="*/ 2147483647 w 471"/>
                <a:gd name="T29" fmla="*/ 2147483647 h 518"/>
                <a:gd name="T30" fmla="*/ 2147483647 w 471"/>
                <a:gd name="T31" fmla="*/ 2147483647 h 518"/>
                <a:gd name="T32" fmla="*/ 2147483647 w 471"/>
                <a:gd name="T33" fmla="*/ 2147483647 h 518"/>
                <a:gd name="T34" fmla="*/ 2147483647 w 471"/>
                <a:gd name="T35" fmla="*/ 2147483647 h 518"/>
                <a:gd name="T36" fmla="*/ 2147483647 w 471"/>
                <a:gd name="T37" fmla="*/ 2147483647 h 518"/>
                <a:gd name="T38" fmla="*/ 2147483647 w 471"/>
                <a:gd name="T39" fmla="*/ 2147483647 h 518"/>
                <a:gd name="T40" fmla="*/ 2147483647 w 471"/>
                <a:gd name="T41" fmla="*/ 2147483647 h 518"/>
                <a:gd name="T42" fmla="*/ 2147483647 w 471"/>
                <a:gd name="T43" fmla="*/ 2147483647 h 518"/>
                <a:gd name="T44" fmla="*/ 2147483647 w 471"/>
                <a:gd name="T45" fmla="*/ 2147483647 h 518"/>
                <a:gd name="T46" fmla="*/ 2147483647 w 471"/>
                <a:gd name="T47" fmla="*/ 2147483647 h 518"/>
                <a:gd name="T48" fmla="*/ 2147483647 w 471"/>
                <a:gd name="T49" fmla="*/ 2147483647 h 518"/>
                <a:gd name="T50" fmla="*/ 2147483647 w 471"/>
                <a:gd name="T51" fmla="*/ 2147483647 h 518"/>
                <a:gd name="T52" fmla="*/ 2147483647 w 471"/>
                <a:gd name="T53" fmla="*/ 2147483647 h 518"/>
                <a:gd name="T54" fmla="*/ 2147483647 w 471"/>
                <a:gd name="T55" fmla="*/ 2147483647 h 518"/>
                <a:gd name="T56" fmla="*/ 2147483647 w 471"/>
                <a:gd name="T57" fmla="*/ 2147483647 h 518"/>
                <a:gd name="T58" fmla="*/ 2147483647 w 471"/>
                <a:gd name="T59" fmla="*/ 2147483647 h 518"/>
                <a:gd name="T60" fmla="*/ 2147483647 w 471"/>
                <a:gd name="T61" fmla="*/ 2147483647 h 518"/>
                <a:gd name="T62" fmla="*/ 2147483647 w 471"/>
                <a:gd name="T63" fmla="*/ 2147483647 h 518"/>
                <a:gd name="T64" fmla="*/ 2147483647 w 471"/>
                <a:gd name="T65" fmla="*/ 2147483647 h 518"/>
                <a:gd name="T66" fmla="*/ 2147483647 w 471"/>
                <a:gd name="T67" fmla="*/ 2147483647 h 518"/>
                <a:gd name="T68" fmla="*/ 2147483647 w 471"/>
                <a:gd name="T69" fmla="*/ 2147483647 h 518"/>
                <a:gd name="T70" fmla="*/ 2147483647 w 471"/>
                <a:gd name="T71" fmla="*/ 2147483647 h 518"/>
                <a:gd name="T72" fmla="*/ 2147483647 w 471"/>
                <a:gd name="T73" fmla="*/ 2147483647 h 518"/>
                <a:gd name="T74" fmla="*/ 2147483647 w 471"/>
                <a:gd name="T75" fmla="*/ 2147483647 h 518"/>
                <a:gd name="T76" fmla="*/ 2147483647 w 471"/>
                <a:gd name="T77" fmla="*/ 2147483647 h 518"/>
                <a:gd name="T78" fmla="*/ 2147483647 w 471"/>
                <a:gd name="T79" fmla="*/ 2147483647 h 518"/>
                <a:gd name="T80" fmla="*/ 2147483647 w 471"/>
                <a:gd name="T81" fmla="*/ 2147483647 h 518"/>
                <a:gd name="T82" fmla="*/ 2147483647 w 471"/>
                <a:gd name="T83" fmla="*/ 2147483647 h 518"/>
                <a:gd name="T84" fmla="*/ 2147483647 w 471"/>
                <a:gd name="T85" fmla="*/ 2147483647 h 518"/>
                <a:gd name="T86" fmla="*/ 2147483647 w 471"/>
                <a:gd name="T87" fmla="*/ 2147483647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11" name="Freeform 277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738145" y="3754322"/>
              <a:ext cx="125813" cy="123891"/>
            </a:xfrm>
            <a:custGeom>
              <a:avLst/>
              <a:gdLst>
                <a:gd name="T0" fmla="*/ 2147483647 w 293"/>
                <a:gd name="T1" fmla="*/ 2147483647 h 246"/>
                <a:gd name="T2" fmla="*/ 2147483647 w 293"/>
                <a:gd name="T3" fmla="*/ 2147483647 h 246"/>
                <a:gd name="T4" fmla="*/ 2147483647 w 293"/>
                <a:gd name="T5" fmla="*/ 2147483647 h 246"/>
                <a:gd name="T6" fmla="*/ 2147483647 w 293"/>
                <a:gd name="T7" fmla="*/ 2147483647 h 246"/>
                <a:gd name="T8" fmla="*/ 2147483647 w 293"/>
                <a:gd name="T9" fmla="*/ 2147483647 h 246"/>
                <a:gd name="T10" fmla="*/ 2147483647 w 293"/>
                <a:gd name="T11" fmla="*/ 2147483647 h 246"/>
                <a:gd name="T12" fmla="*/ 2147483647 w 293"/>
                <a:gd name="T13" fmla="*/ 2147483647 h 246"/>
                <a:gd name="T14" fmla="*/ 2147483647 w 293"/>
                <a:gd name="T15" fmla="*/ 2147483647 h 246"/>
                <a:gd name="T16" fmla="*/ 2147483647 w 293"/>
                <a:gd name="T17" fmla="*/ 2147483647 h 246"/>
                <a:gd name="T18" fmla="*/ 2147483647 w 293"/>
                <a:gd name="T19" fmla="*/ 2147483647 h 246"/>
                <a:gd name="T20" fmla="*/ 2147483647 w 293"/>
                <a:gd name="T21" fmla="*/ 2147483647 h 246"/>
                <a:gd name="T22" fmla="*/ 2147483647 w 293"/>
                <a:gd name="T23" fmla="*/ 2147483647 h 246"/>
                <a:gd name="T24" fmla="*/ 2147483647 w 293"/>
                <a:gd name="T25" fmla="*/ 2147483647 h 246"/>
                <a:gd name="T26" fmla="*/ 2147483647 w 293"/>
                <a:gd name="T27" fmla="*/ 2147483647 h 246"/>
                <a:gd name="T28" fmla="*/ 2147483647 w 293"/>
                <a:gd name="T29" fmla="*/ 2147483647 h 246"/>
                <a:gd name="T30" fmla="*/ 2147483647 w 293"/>
                <a:gd name="T31" fmla="*/ 2147483647 h 246"/>
                <a:gd name="T32" fmla="*/ 2147483647 w 293"/>
                <a:gd name="T33" fmla="*/ 2147483647 h 246"/>
                <a:gd name="T34" fmla="*/ 2147483647 w 293"/>
                <a:gd name="T35" fmla="*/ 2147483647 h 246"/>
                <a:gd name="T36" fmla="*/ 2147483647 w 293"/>
                <a:gd name="T37" fmla="*/ 2147483647 h 246"/>
                <a:gd name="T38" fmla="*/ 2147483647 w 293"/>
                <a:gd name="T39" fmla="*/ 2147483647 h 246"/>
                <a:gd name="T40" fmla="*/ 2147483647 w 293"/>
                <a:gd name="T41" fmla="*/ 2147483647 h 246"/>
                <a:gd name="T42" fmla="*/ 2147483647 w 293"/>
                <a:gd name="T43" fmla="*/ 2147483647 h 246"/>
                <a:gd name="T44" fmla="*/ 2147483647 w 293"/>
                <a:gd name="T45" fmla="*/ 2147483647 h 246"/>
                <a:gd name="T46" fmla="*/ 2147483647 w 293"/>
                <a:gd name="T47" fmla="*/ 2147483647 h 246"/>
                <a:gd name="T48" fmla="*/ 2147483647 w 293"/>
                <a:gd name="T49" fmla="*/ 2147483647 h 246"/>
                <a:gd name="T50" fmla="*/ 2147483647 w 293"/>
                <a:gd name="T51" fmla="*/ 2147483647 h 246"/>
                <a:gd name="T52" fmla="*/ 2147483647 w 293"/>
                <a:gd name="T53" fmla="*/ 2147483647 h 246"/>
                <a:gd name="T54" fmla="*/ 2147483647 w 293"/>
                <a:gd name="T55" fmla="*/ 2147483647 h 246"/>
                <a:gd name="T56" fmla="*/ 2147483647 w 293"/>
                <a:gd name="T57" fmla="*/ 2147483647 h 246"/>
                <a:gd name="T58" fmla="*/ 2147483647 w 293"/>
                <a:gd name="T59" fmla="*/ 2147483647 h 246"/>
                <a:gd name="T60" fmla="*/ 2147483647 w 293"/>
                <a:gd name="T61" fmla="*/ 2147483647 h 246"/>
                <a:gd name="T62" fmla="*/ 0 w 293"/>
                <a:gd name="T63" fmla="*/ 2147483647 h 246"/>
                <a:gd name="T64" fmla="*/ 2147483647 w 293"/>
                <a:gd name="T65" fmla="*/ 2147483647 h 246"/>
                <a:gd name="T66" fmla="*/ 2147483647 w 293"/>
                <a:gd name="T67" fmla="*/ 2147483647 h 246"/>
                <a:gd name="T68" fmla="*/ 2147483647 w 293"/>
                <a:gd name="T69" fmla="*/ 2147483647 h 246"/>
                <a:gd name="T70" fmla="*/ 2147483647 w 293"/>
                <a:gd name="T71" fmla="*/ 2147483647 h 246"/>
                <a:gd name="T72" fmla="*/ 2147483647 w 293"/>
                <a:gd name="T73" fmla="*/ 2147483647 h 246"/>
                <a:gd name="T74" fmla="*/ 2147483647 w 293"/>
                <a:gd name="T75" fmla="*/ 2147483647 h 246"/>
                <a:gd name="T76" fmla="*/ 2147483647 w 293"/>
                <a:gd name="T77" fmla="*/ 2147483647 h 246"/>
                <a:gd name="T78" fmla="*/ 2147483647 w 293"/>
                <a:gd name="T79" fmla="*/ 2147483647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12" name="Freeform 278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7117081" y="3027594"/>
              <a:ext cx="80880" cy="123891"/>
            </a:xfrm>
            <a:custGeom>
              <a:avLst/>
              <a:gdLst>
                <a:gd name="T0" fmla="*/ 2147483647 w 200"/>
                <a:gd name="T1" fmla="*/ 2147483647 h 246"/>
                <a:gd name="T2" fmla="*/ 2147483647 w 200"/>
                <a:gd name="T3" fmla="*/ 2147483647 h 246"/>
                <a:gd name="T4" fmla="*/ 2147483647 w 200"/>
                <a:gd name="T5" fmla="*/ 2147483647 h 246"/>
                <a:gd name="T6" fmla="*/ 2147483647 w 200"/>
                <a:gd name="T7" fmla="*/ 2147483647 h 246"/>
                <a:gd name="T8" fmla="*/ 2147483647 w 200"/>
                <a:gd name="T9" fmla="*/ 2147483647 h 246"/>
                <a:gd name="T10" fmla="*/ 2147483647 w 200"/>
                <a:gd name="T11" fmla="*/ 2147483647 h 246"/>
                <a:gd name="T12" fmla="*/ 2147483647 w 200"/>
                <a:gd name="T13" fmla="*/ 2147483647 h 246"/>
                <a:gd name="T14" fmla="*/ 2147483647 w 200"/>
                <a:gd name="T15" fmla="*/ 2147483647 h 246"/>
                <a:gd name="T16" fmla="*/ 2147483647 w 200"/>
                <a:gd name="T17" fmla="*/ 2147483647 h 246"/>
                <a:gd name="T18" fmla="*/ 2147483647 w 200"/>
                <a:gd name="T19" fmla="*/ 2147483647 h 246"/>
                <a:gd name="T20" fmla="*/ 2147483647 w 200"/>
                <a:gd name="T21" fmla="*/ 2147483647 h 246"/>
                <a:gd name="T22" fmla="*/ 2147483647 w 200"/>
                <a:gd name="T23" fmla="*/ 2147483647 h 246"/>
                <a:gd name="T24" fmla="*/ 2147483647 w 200"/>
                <a:gd name="T25" fmla="*/ 2147483647 h 246"/>
                <a:gd name="T26" fmla="*/ 2147483647 w 200"/>
                <a:gd name="T27" fmla="*/ 2147483647 h 246"/>
                <a:gd name="T28" fmla="*/ 2147483647 w 200"/>
                <a:gd name="T29" fmla="*/ 2147483647 h 246"/>
                <a:gd name="T30" fmla="*/ 2147483647 w 200"/>
                <a:gd name="T31" fmla="*/ 2147483647 h 246"/>
                <a:gd name="T32" fmla="*/ 2147483647 w 200"/>
                <a:gd name="T33" fmla="*/ 2147483647 h 246"/>
                <a:gd name="T34" fmla="*/ 2147483647 w 200"/>
                <a:gd name="T35" fmla="*/ 2147483647 h 246"/>
                <a:gd name="T36" fmla="*/ 2147483647 w 200"/>
                <a:gd name="T37" fmla="*/ 2147483647 h 246"/>
                <a:gd name="T38" fmla="*/ 2147483647 w 200"/>
                <a:gd name="T39" fmla="*/ 2147483647 h 246"/>
                <a:gd name="T40" fmla="*/ 2147483647 w 200"/>
                <a:gd name="T41" fmla="*/ 2147483647 h 246"/>
                <a:gd name="T42" fmla="*/ 2147483647 w 200"/>
                <a:gd name="T43" fmla="*/ 2147483647 h 246"/>
                <a:gd name="T44" fmla="*/ 2147483647 w 200"/>
                <a:gd name="T45" fmla="*/ 2147483647 h 246"/>
                <a:gd name="T46" fmla="*/ 2147483647 w 200"/>
                <a:gd name="T47" fmla="*/ 2147483647 h 246"/>
                <a:gd name="T48" fmla="*/ 2147483647 w 200"/>
                <a:gd name="T49" fmla="*/ 2147483647 h 246"/>
                <a:gd name="T50" fmla="*/ 2147483647 w 200"/>
                <a:gd name="T51" fmla="*/ 2147483647 h 246"/>
                <a:gd name="T52" fmla="*/ 2147483647 w 200"/>
                <a:gd name="T53" fmla="*/ 2147483647 h 246"/>
                <a:gd name="T54" fmla="*/ 2147483647 w 200"/>
                <a:gd name="T55" fmla="*/ 2147483647 h 246"/>
                <a:gd name="T56" fmla="*/ 2147483647 w 200"/>
                <a:gd name="T57" fmla="*/ 2147483647 h 246"/>
                <a:gd name="T58" fmla="*/ 2147483647 w 200"/>
                <a:gd name="T59" fmla="*/ 2147483647 h 246"/>
                <a:gd name="T60" fmla="*/ 2147483647 w 200"/>
                <a:gd name="T61" fmla="*/ 2147483647 h 246"/>
                <a:gd name="T62" fmla="*/ 2147483647 w 200"/>
                <a:gd name="T63" fmla="*/ 2147483647 h 246"/>
                <a:gd name="T64" fmla="*/ 2147483647 w 200"/>
                <a:gd name="T65" fmla="*/ 2147483647 h 246"/>
                <a:gd name="T66" fmla="*/ 2147483647 w 200"/>
                <a:gd name="T67" fmla="*/ 2147483647 h 246"/>
                <a:gd name="T68" fmla="*/ 2147483647 w 200"/>
                <a:gd name="T69" fmla="*/ 2147483647 h 246"/>
                <a:gd name="T70" fmla="*/ 2147483647 w 200"/>
                <a:gd name="T71" fmla="*/ 2147483647 h 246"/>
                <a:gd name="T72" fmla="*/ 2147483647 w 200"/>
                <a:gd name="T73" fmla="*/ 2147483647 h 246"/>
                <a:gd name="T74" fmla="*/ 2147483647 w 200"/>
                <a:gd name="T75" fmla="*/ 2147483647 h 246"/>
                <a:gd name="T76" fmla="*/ 2147483647 w 200"/>
                <a:gd name="T77" fmla="*/ 2147483647 h 246"/>
                <a:gd name="T78" fmla="*/ 2147483647 w 200"/>
                <a:gd name="T79" fmla="*/ 2147483647 h 246"/>
                <a:gd name="T80" fmla="*/ 2147483647 w 200"/>
                <a:gd name="T81" fmla="*/ 2147483647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13" name="Freeform 279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7653284" y="4261973"/>
              <a:ext cx="218675" cy="241739"/>
            </a:xfrm>
            <a:custGeom>
              <a:avLst/>
              <a:gdLst>
                <a:gd name="T0" fmla="*/ 2147483647 w 538"/>
                <a:gd name="T1" fmla="*/ 2147483647 h 487"/>
                <a:gd name="T2" fmla="*/ 2147483647 w 538"/>
                <a:gd name="T3" fmla="*/ 2147483647 h 487"/>
                <a:gd name="T4" fmla="*/ 2147483647 w 538"/>
                <a:gd name="T5" fmla="*/ 2147483647 h 487"/>
                <a:gd name="T6" fmla="*/ 2147483647 w 538"/>
                <a:gd name="T7" fmla="*/ 2147483647 h 487"/>
                <a:gd name="T8" fmla="*/ 2147483647 w 538"/>
                <a:gd name="T9" fmla="*/ 2147483647 h 487"/>
                <a:gd name="T10" fmla="*/ 2147483647 w 538"/>
                <a:gd name="T11" fmla="*/ 2147483647 h 487"/>
                <a:gd name="T12" fmla="*/ 2147483647 w 538"/>
                <a:gd name="T13" fmla="*/ 2147483647 h 487"/>
                <a:gd name="T14" fmla="*/ 2147483647 w 538"/>
                <a:gd name="T15" fmla="*/ 2147483647 h 487"/>
                <a:gd name="T16" fmla="*/ 2147483647 w 538"/>
                <a:gd name="T17" fmla="*/ 2147483647 h 487"/>
                <a:gd name="T18" fmla="*/ 2147483647 w 538"/>
                <a:gd name="T19" fmla="*/ 2147483647 h 487"/>
                <a:gd name="T20" fmla="*/ 2147483647 w 538"/>
                <a:gd name="T21" fmla="*/ 2147483647 h 487"/>
                <a:gd name="T22" fmla="*/ 2147483647 w 538"/>
                <a:gd name="T23" fmla="*/ 2147483647 h 487"/>
                <a:gd name="T24" fmla="*/ 2147483647 w 538"/>
                <a:gd name="T25" fmla="*/ 2147483647 h 487"/>
                <a:gd name="T26" fmla="*/ 2147483647 w 538"/>
                <a:gd name="T27" fmla="*/ 2147483647 h 487"/>
                <a:gd name="T28" fmla="*/ 2147483647 w 538"/>
                <a:gd name="T29" fmla="*/ 2147483647 h 487"/>
                <a:gd name="T30" fmla="*/ 2147483647 w 538"/>
                <a:gd name="T31" fmla="*/ 2147483647 h 487"/>
                <a:gd name="T32" fmla="*/ 2147483647 w 538"/>
                <a:gd name="T33" fmla="*/ 2147483647 h 487"/>
                <a:gd name="T34" fmla="*/ 2147483647 w 538"/>
                <a:gd name="T35" fmla="*/ 2147483647 h 487"/>
                <a:gd name="T36" fmla="*/ 2147483647 w 538"/>
                <a:gd name="T37" fmla="*/ 2147483647 h 487"/>
                <a:gd name="T38" fmla="*/ 2147483647 w 538"/>
                <a:gd name="T39" fmla="*/ 2147483647 h 487"/>
                <a:gd name="T40" fmla="*/ 2147483647 w 538"/>
                <a:gd name="T41" fmla="*/ 2147483647 h 487"/>
                <a:gd name="T42" fmla="*/ 2147483647 w 538"/>
                <a:gd name="T43" fmla="*/ 2147483647 h 487"/>
                <a:gd name="T44" fmla="*/ 2147483647 w 538"/>
                <a:gd name="T45" fmla="*/ 2147483647 h 487"/>
                <a:gd name="T46" fmla="*/ 2147483647 w 538"/>
                <a:gd name="T47" fmla="*/ 2147483647 h 487"/>
                <a:gd name="T48" fmla="*/ 2147483647 w 538"/>
                <a:gd name="T49" fmla="*/ 2147483647 h 487"/>
                <a:gd name="T50" fmla="*/ 2147483647 w 538"/>
                <a:gd name="T51" fmla="*/ 2147483647 h 487"/>
                <a:gd name="T52" fmla="*/ 2147483647 w 538"/>
                <a:gd name="T53" fmla="*/ 2147483647 h 487"/>
                <a:gd name="T54" fmla="*/ 2147483647 w 538"/>
                <a:gd name="T55" fmla="*/ 2147483647 h 487"/>
                <a:gd name="T56" fmla="*/ 2147483647 w 538"/>
                <a:gd name="T57" fmla="*/ 2147483647 h 487"/>
                <a:gd name="T58" fmla="*/ 2147483647 w 538"/>
                <a:gd name="T59" fmla="*/ 2147483647 h 487"/>
                <a:gd name="T60" fmla="*/ 2147483647 w 538"/>
                <a:gd name="T61" fmla="*/ 2147483647 h 487"/>
                <a:gd name="T62" fmla="*/ 2147483647 w 538"/>
                <a:gd name="T63" fmla="*/ 2147483647 h 487"/>
                <a:gd name="T64" fmla="*/ 2147483647 w 538"/>
                <a:gd name="T65" fmla="*/ 2147483647 h 487"/>
                <a:gd name="T66" fmla="*/ 2147483647 w 538"/>
                <a:gd name="T67" fmla="*/ 2147483647 h 487"/>
                <a:gd name="T68" fmla="*/ 2147483647 w 538"/>
                <a:gd name="T69" fmla="*/ 2147483647 h 487"/>
                <a:gd name="T70" fmla="*/ 2147483647 w 538"/>
                <a:gd name="T71" fmla="*/ 2147483647 h 487"/>
                <a:gd name="T72" fmla="*/ 2147483647 w 538"/>
                <a:gd name="T73" fmla="*/ 2147483647 h 487"/>
                <a:gd name="T74" fmla="*/ 2147483647 w 538"/>
                <a:gd name="T75" fmla="*/ 2147483647 h 487"/>
                <a:gd name="T76" fmla="*/ 2147483647 w 538"/>
                <a:gd name="T77" fmla="*/ 2147483647 h 487"/>
                <a:gd name="T78" fmla="*/ 2147483647 w 538"/>
                <a:gd name="T79" fmla="*/ 2147483647 h 487"/>
                <a:gd name="T80" fmla="*/ 2147483647 w 538"/>
                <a:gd name="T81" fmla="*/ 2147483647 h 487"/>
                <a:gd name="T82" fmla="*/ 2147483647 w 538"/>
                <a:gd name="T83" fmla="*/ 2147483647 h 487"/>
                <a:gd name="T84" fmla="*/ 2147483647 w 538"/>
                <a:gd name="T85" fmla="*/ 2147483647 h 487"/>
                <a:gd name="T86" fmla="*/ 2147483647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14" name="Freeform 280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834515" y="4246865"/>
              <a:ext cx="100350" cy="122380"/>
            </a:xfrm>
            <a:custGeom>
              <a:avLst/>
              <a:gdLst>
                <a:gd name="T0" fmla="*/ 2147483647 w 253"/>
                <a:gd name="T1" fmla="*/ 2147483647 h 246"/>
                <a:gd name="T2" fmla="*/ 2147483647 w 253"/>
                <a:gd name="T3" fmla="*/ 2147483647 h 246"/>
                <a:gd name="T4" fmla="*/ 2147483647 w 253"/>
                <a:gd name="T5" fmla="*/ 2147483647 h 246"/>
                <a:gd name="T6" fmla="*/ 2147483647 w 253"/>
                <a:gd name="T7" fmla="*/ 2147483647 h 246"/>
                <a:gd name="T8" fmla="*/ 2147483647 w 253"/>
                <a:gd name="T9" fmla="*/ 2147483647 h 246"/>
                <a:gd name="T10" fmla="*/ 2147483647 w 253"/>
                <a:gd name="T11" fmla="*/ 2147483647 h 246"/>
                <a:gd name="T12" fmla="*/ 2147483647 w 253"/>
                <a:gd name="T13" fmla="*/ 2147483647 h 246"/>
                <a:gd name="T14" fmla="*/ 2147483647 w 253"/>
                <a:gd name="T15" fmla="*/ 2147483647 h 246"/>
                <a:gd name="T16" fmla="*/ 2147483647 w 253"/>
                <a:gd name="T17" fmla="*/ 2147483647 h 246"/>
                <a:gd name="T18" fmla="*/ 2147483647 w 253"/>
                <a:gd name="T19" fmla="*/ 2147483647 h 246"/>
                <a:gd name="T20" fmla="*/ 2147483647 w 253"/>
                <a:gd name="T21" fmla="*/ 2147483647 h 246"/>
                <a:gd name="T22" fmla="*/ 2147483647 w 253"/>
                <a:gd name="T23" fmla="*/ 2147483647 h 246"/>
                <a:gd name="T24" fmla="*/ 2147483647 w 253"/>
                <a:gd name="T25" fmla="*/ 2147483647 h 246"/>
                <a:gd name="T26" fmla="*/ 2147483647 w 253"/>
                <a:gd name="T27" fmla="*/ 2147483647 h 246"/>
                <a:gd name="T28" fmla="*/ 2147483647 w 253"/>
                <a:gd name="T29" fmla="*/ 2147483647 h 246"/>
                <a:gd name="T30" fmla="*/ 2147483647 w 253"/>
                <a:gd name="T31" fmla="*/ 2147483647 h 246"/>
                <a:gd name="T32" fmla="*/ 2147483647 w 253"/>
                <a:gd name="T33" fmla="*/ 2147483647 h 246"/>
                <a:gd name="T34" fmla="*/ 2147483647 w 253"/>
                <a:gd name="T35" fmla="*/ 2147483647 h 246"/>
                <a:gd name="T36" fmla="*/ 2147483647 w 253"/>
                <a:gd name="T37" fmla="*/ 2147483647 h 246"/>
                <a:gd name="T38" fmla="*/ 2147483647 w 253"/>
                <a:gd name="T39" fmla="*/ 2147483647 h 246"/>
                <a:gd name="T40" fmla="*/ 2147483647 w 253"/>
                <a:gd name="T41" fmla="*/ 2147483647 h 246"/>
                <a:gd name="T42" fmla="*/ 2147483647 w 253"/>
                <a:gd name="T43" fmla="*/ 2147483647 h 246"/>
                <a:gd name="T44" fmla="*/ 2147483647 w 253"/>
                <a:gd name="T45" fmla="*/ 2147483647 h 246"/>
                <a:gd name="T46" fmla="*/ 2147483647 w 253"/>
                <a:gd name="T47" fmla="*/ 2147483647 h 246"/>
                <a:gd name="T48" fmla="*/ 2147483647 w 253"/>
                <a:gd name="T49" fmla="*/ 2147483647 h 246"/>
                <a:gd name="T50" fmla="*/ 2147483647 w 253"/>
                <a:gd name="T51" fmla="*/ 2147483647 h 246"/>
                <a:gd name="T52" fmla="*/ 2147483647 w 253"/>
                <a:gd name="T53" fmla="*/ 2147483647 h 246"/>
                <a:gd name="T54" fmla="*/ 2147483647 w 253"/>
                <a:gd name="T55" fmla="*/ 2147483647 h 246"/>
                <a:gd name="T56" fmla="*/ 2147483647 w 253"/>
                <a:gd name="T57" fmla="*/ 2147483647 h 246"/>
                <a:gd name="T58" fmla="*/ 2147483647 w 253"/>
                <a:gd name="T59" fmla="*/ 2147483647 h 246"/>
                <a:gd name="T60" fmla="*/ 2147483647 w 253"/>
                <a:gd name="T61" fmla="*/ 2147483647 h 246"/>
                <a:gd name="T62" fmla="*/ 2147483647 w 253"/>
                <a:gd name="T63" fmla="*/ 2147483647 h 246"/>
                <a:gd name="T64" fmla="*/ 2147483647 w 253"/>
                <a:gd name="T65" fmla="*/ 2147483647 h 246"/>
                <a:gd name="T66" fmla="*/ 2147483647 w 253"/>
                <a:gd name="T67" fmla="*/ 2147483647 h 246"/>
                <a:gd name="T68" fmla="*/ 2147483647 w 253"/>
                <a:gd name="T69" fmla="*/ 2147483647 h 246"/>
                <a:gd name="T70" fmla="*/ 2147483647 w 253"/>
                <a:gd name="T71" fmla="*/ 2147483647 h 246"/>
                <a:gd name="T72" fmla="*/ 2147483647 w 253"/>
                <a:gd name="T73" fmla="*/ 2147483647 h 246"/>
                <a:gd name="T74" fmla="*/ 2147483647 w 253"/>
                <a:gd name="T75" fmla="*/ 2147483647 h 246"/>
                <a:gd name="T76" fmla="*/ 2147483647 w 253"/>
                <a:gd name="T77" fmla="*/ 2147483647 h 246"/>
                <a:gd name="T78" fmla="*/ 2147483647 w 253"/>
                <a:gd name="T79" fmla="*/ 2147483647 h 246"/>
                <a:gd name="T80" fmla="*/ 2147483647 w 253"/>
                <a:gd name="T81" fmla="*/ 2147483647 h 246"/>
                <a:gd name="T82" fmla="*/ 2147483647 w 253"/>
                <a:gd name="T83" fmla="*/ 2147483647 h 246"/>
                <a:gd name="T84" fmla="*/ 2147483647 w 253"/>
                <a:gd name="T85" fmla="*/ 2147483647 h 246"/>
                <a:gd name="T86" fmla="*/ 2147483647 w 253"/>
                <a:gd name="T87" fmla="*/ 2147483647 h 246"/>
                <a:gd name="T88" fmla="*/ 2147483647 w 253"/>
                <a:gd name="T89" fmla="*/ 2147483647 h 246"/>
                <a:gd name="T90" fmla="*/ 2147483647 w 253"/>
                <a:gd name="T91" fmla="*/ 2147483647 h 246"/>
                <a:gd name="T92" fmla="*/ 2147483647 w 253"/>
                <a:gd name="T93" fmla="*/ 2147483647 h 246"/>
                <a:gd name="T94" fmla="*/ 2147483647 w 253"/>
                <a:gd name="T95" fmla="*/ 2147483647 h 246"/>
                <a:gd name="T96" fmla="*/ 2147483647 w 253"/>
                <a:gd name="T97" fmla="*/ 2147483647 h 246"/>
                <a:gd name="T98" fmla="*/ 2147483647 w 253"/>
                <a:gd name="T99" fmla="*/ 2147483647 h 246"/>
                <a:gd name="T100" fmla="*/ 2147483647 w 253"/>
                <a:gd name="T101" fmla="*/ 2147483647 h 246"/>
                <a:gd name="T102" fmla="*/ 2147483647 w 253"/>
                <a:gd name="T103" fmla="*/ 2147483647 h 246"/>
                <a:gd name="T104" fmla="*/ 2147483647 w 253"/>
                <a:gd name="T105" fmla="*/ 2147483647 h 246"/>
                <a:gd name="T106" fmla="*/ 2147483647 w 253"/>
                <a:gd name="T107" fmla="*/ 2147483647 h 246"/>
                <a:gd name="T108" fmla="*/ 2147483647 w 253"/>
                <a:gd name="T109" fmla="*/ 2147483647 h 246"/>
                <a:gd name="T110" fmla="*/ 214748364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15" name="Freeform 281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6207934" y="3897854"/>
              <a:ext cx="59911" cy="113316"/>
            </a:xfrm>
            <a:custGeom>
              <a:avLst/>
              <a:gdLst>
                <a:gd name="T0" fmla="*/ 2147483647 w 141"/>
                <a:gd name="T1" fmla="*/ 2147483647 h 228"/>
                <a:gd name="T2" fmla="*/ 2147483647 w 141"/>
                <a:gd name="T3" fmla="*/ 2147483647 h 228"/>
                <a:gd name="T4" fmla="*/ 2147483647 w 141"/>
                <a:gd name="T5" fmla="*/ 2147483647 h 228"/>
                <a:gd name="T6" fmla="*/ 2147483647 w 141"/>
                <a:gd name="T7" fmla="*/ 2147483647 h 228"/>
                <a:gd name="T8" fmla="*/ 2147483647 w 141"/>
                <a:gd name="T9" fmla="*/ 2147483647 h 228"/>
                <a:gd name="T10" fmla="*/ 2147483647 w 141"/>
                <a:gd name="T11" fmla="*/ 2147483647 h 228"/>
                <a:gd name="T12" fmla="*/ 2147483647 w 141"/>
                <a:gd name="T13" fmla="*/ 2147483647 h 228"/>
                <a:gd name="T14" fmla="*/ 2147483647 w 141"/>
                <a:gd name="T15" fmla="*/ 2147483647 h 228"/>
                <a:gd name="T16" fmla="*/ 0 w 141"/>
                <a:gd name="T17" fmla="*/ 2147483647 h 228"/>
                <a:gd name="T18" fmla="*/ 2147483647 w 141"/>
                <a:gd name="T19" fmla="*/ 2147483647 h 228"/>
                <a:gd name="T20" fmla="*/ 2147483647 w 141"/>
                <a:gd name="T21" fmla="*/ 2147483647 h 228"/>
                <a:gd name="T22" fmla="*/ 2147483647 w 141"/>
                <a:gd name="T23" fmla="*/ 2147483647 h 228"/>
                <a:gd name="T24" fmla="*/ 2147483647 w 141"/>
                <a:gd name="T25" fmla="*/ 2147483647 h 228"/>
                <a:gd name="T26" fmla="*/ 2147483647 w 141"/>
                <a:gd name="T27" fmla="*/ 2147483647 h 228"/>
                <a:gd name="T28" fmla="*/ 2147483647 w 141"/>
                <a:gd name="T29" fmla="*/ 0 h 228"/>
                <a:gd name="T30" fmla="*/ 2147483647 w 141"/>
                <a:gd name="T31" fmla="*/ 2147483647 h 228"/>
                <a:gd name="T32" fmla="*/ 2147483647 w 141"/>
                <a:gd name="T33" fmla="*/ 2147483647 h 228"/>
                <a:gd name="T34" fmla="*/ 2147483647 w 141"/>
                <a:gd name="T35" fmla="*/ 2147483647 h 228"/>
                <a:gd name="T36" fmla="*/ 2147483647 w 141"/>
                <a:gd name="T37" fmla="*/ 2147483647 h 228"/>
                <a:gd name="T38" fmla="*/ 2147483647 w 141"/>
                <a:gd name="T39" fmla="*/ 2147483647 h 228"/>
                <a:gd name="T40" fmla="*/ 2147483647 w 141"/>
                <a:gd name="T41" fmla="*/ 2147483647 h 228"/>
                <a:gd name="T42" fmla="*/ 2147483647 w 141"/>
                <a:gd name="T43" fmla="*/ 2147483647 h 228"/>
                <a:gd name="T44" fmla="*/ 2147483647 w 141"/>
                <a:gd name="T45" fmla="*/ 2147483647 h 228"/>
                <a:gd name="T46" fmla="*/ 2147483647 w 141"/>
                <a:gd name="T47" fmla="*/ 2147483647 h 228"/>
                <a:gd name="T48" fmla="*/ 2147483647 w 141"/>
                <a:gd name="T49" fmla="*/ 2147483647 h 228"/>
                <a:gd name="T50" fmla="*/ 2147483647 w 141"/>
                <a:gd name="T51" fmla="*/ 2147483647 h 228"/>
                <a:gd name="T52" fmla="*/ 2147483647 w 141"/>
                <a:gd name="T53" fmla="*/ 2147483647 h 228"/>
                <a:gd name="T54" fmla="*/ 2147483647 w 141"/>
                <a:gd name="T55" fmla="*/ 2147483647 h 228"/>
                <a:gd name="T56" fmla="*/ 2147483647 w 141"/>
                <a:gd name="T57" fmla="*/ 2147483647 h 228"/>
                <a:gd name="T58" fmla="*/ 2147483647 w 141"/>
                <a:gd name="T59" fmla="*/ 2147483647 h 228"/>
                <a:gd name="T60" fmla="*/ 2147483647 w 141"/>
                <a:gd name="T61" fmla="*/ 2147483647 h 228"/>
                <a:gd name="T62" fmla="*/ 2147483647 w 141"/>
                <a:gd name="T63" fmla="*/ 2147483647 h 228"/>
                <a:gd name="T64" fmla="*/ 2147483647 w 141"/>
                <a:gd name="T65" fmla="*/ 2147483647 h 228"/>
                <a:gd name="T66" fmla="*/ 2147483647 w 141"/>
                <a:gd name="T67" fmla="*/ 2147483647 h 228"/>
                <a:gd name="T68" fmla="*/ 2147483647 w 141"/>
                <a:gd name="T69" fmla="*/ 2147483647 h 228"/>
                <a:gd name="T70" fmla="*/ 2147483647 w 141"/>
                <a:gd name="T71" fmla="*/ 2147483647 h 228"/>
                <a:gd name="T72" fmla="*/ 2147483647 w 141"/>
                <a:gd name="T73" fmla="*/ 2147483647 h 228"/>
                <a:gd name="T74" fmla="*/ 2147483647 w 141"/>
                <a:gd name="T75" fmla="*/ 2147483647 h 228"/>
                <a:gd name="T76" fmla="*/ 2147483647 w 141"/>
                <a:gd name="T77" fmla="*/ 2147483647 h 228"/>
                <a:gd name="T78" fmla="*/ 2147483647 w 141"/>
                <a:gd name="T79" fmla="*/ 2147483647 h 228"/>
                <a:gd name="T80" fmla="*/ 2147483647 w 141"/>
                <a:gd name="T81" fmla="*/ 2147483647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516" name="Group 282"/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7094615" y="3622876"/>
              <a:ext cx="220172" cy="418511"/>
              <a:chOff x="5062" y="2295"/>
              <a:chExt cx="177" cy="279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762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0 w 60"/>
                  <a:gd name="T1" fmla="*/ 1 h 110"/>
                  <a:gd name="T2" fmla="*/ 0 w 60"/>
                  <a:gd name="T3" fmla="*/ 1 h 110"/>
                  <a:gd name="T4" fmla="*/ 1 w 60"/>
                  <a:gd name="T5" fmla="*/ 1 h 110"/>
                  <a:gd name="T6" fmla="*/ 1 w 60"/>
                  <a:gd name="T7" fmla="*/ 1 h 110"/>
                  <a:gd name="T8" fmla="*/ 1 w 60"/>
                  <a:gd name="T9" fmla="*/ 1 h 110"/>
                  <a:gd name="T10" fmla="*/ 1 w 60"/>
                  <a:gd name="T11" fmla="*/ 1 h 110"/>
                  <a:gd name="T12" fmla="*/ 1 w 60"/>
                  <a:gd name="T13" fmla="*/ 1 h 110"/>
                  <a:gd name="T14" fmla="*/ 1 w 60"/>
                  <a:gd name="T15" fmla="*/ 1 h 110"/>
                  <a:gd name="T16" fmla="*/ 1 w 60"/>
                  <a:gd name="T17" fmla="*/ 1 h 110"/>
                  <a:gd name="T18" fmla="*/ 1 w 60"/>
                  <a:gd name="T19" fmla="*/ 1 h 110"/>
                  <a:gd name="T20" fmla="*/ 1 w 60"/>
                  <a:gd name="T21" fmla="*/ 1 h 110"/>
                  <a:gd name="T22" fmla="*/ 1 w 60"/>
                  <a:gd name="T23" fmla="*/ 0 h 110"/>
                  <a:gd name="T24" fmla="*/ 1 w 60"/>
                  <a:gd name="T25" fmla="*/ 0 h 110"/>
                  <a:gd name="T26" fmla="*/ 1 w 60"/>
                  <a:gd name="T27" fmla="*/ 0 h 110"/>
                  <a:gd name="T28" fmla="*/ 1 w 60"/>
                  <a:gd name="T29" fmla="*/ 0 h 110"/>
                  <a:gd name="T30" fmla="*/ 0 w 60"/>
                  <a:gd name="T31" fmla="*/ 0 h 110"/>
                  <a:gd name="T32" fmla="*/ 0 w 60"/>
                  <a:gd name="T33" fmla="*/ 0 h 110"/>
                  <a:gd name="T34" fmla="*/ 0 w 60"/>
                  <a:gd name="T35" fmla="*/ 0 h 110"/>
                  <a:gd name="T36" fmla="*/ 0 w 60"/>
                  <a:gd name="T37" fmla="*/ 0 h 110"/>
                  <a:gd name="T38" fmla="*/ 0 w 60"/>
                  <a:gd name="T39" fmla="*/ 0 h 110"/>
                  <a:gd name="T40" fmla="*/ 0 w 60"/>
                  <a:gd name="T41" fmla="*/ 0 h 110"/>
                  <a:gd name="T42" fmla="*/ 0 w 60"/>
                  <a:gd name="T43" fmla="*/ 0 h 110"/>
                  <a:gd name="T44" fmla="*/ 0 w 60"/>
                  <a:gd name="T45" fmla="*/ 0 h 110"/>
                  <a:gd name="T46" fmla="*/ 0 w 60"/>
                  <a:gd name="T47" fmla="*/ 1 h 110"/>
                  <a:gd name="T48" fmla="*/ 0 w 60"/>
                  <a:gd name="T49" fmla="*/ 1 h 110"/>
                  <a:gd name="T50" fmla="*/ 0 w 60"/>
                  <a:gd name="T51" fmla="*/ 1 h 110"/>
                  <a:gd name="T52" fmla="*/ 0 w 60"/>
                  <a:gd name="T53" fmla="*/ 1 h 110"/>
                  <a:gd name="T54" fmla="*/ 0 w 60"/>
                  <a:gd name="T55" fmla="*/ 1 h 110"/>
                  <a:gd name="T56" fmla="*/ 0 w 60"/>
                  <a:gd name="T57" fmla="*/ 1 h 110"/>
                  <a:gd name="T58" fmla="*/ 0 w 60"/>
                  <a:gd name="T59" fmla="*/ 1 h 110"/>
                  <a:gd name="T60" fmla="*/ 0 w 60"/>
                  <a:gd name="T61" fmla="*/ 1 h 110"/>
                  <a:gd name="T62" fmla="*/ 0 w 60"/>
                  <a:gd name="T63" fmla="*/ 1 h 110"/>
                  <a:gd name="T64" fmla="*/ 0 w 60"/>
                  <a:gd name="T65" fmla="*/ 1 h 110"/>
                  <a:gd name="T66" fmla="*/ 0 w 60"/>
                  <a:gd name="T67" fmla="*/ 1 h 110"/>
                  <a:gd name="T68" fmla="*/ 0 w 60"/>
                  <a:gd name="T69" fmla="*/ 1 h 110"/>
                  <a:gd name="T70" fmla="*/ 0 w 60"/>
                  <a:gd name="T71" fmla="*/ 1 h 110"/>
                  <a:gd name="T72" fmla="*/ 0 w 60"/>
                  <a:gd name="T73" fmla="*/ 1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63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1 h 75"/>
                  <a:gd name="T12" fmla="*/ 1 w 72"/>
                  <a:gd name="T13" fmla="*/ 1 h 75"/>
                  <a:gd name="T14" fmla="*/ 1 w 72"/>
                  <a:gd name="T15" fmla="*/ 1 h 75"/>
                  <a:gd name="T16" fmla="*/ 1 w 72"/>
                  <a:gd name="T17" fmla="*/ 1 h 75"/>
                  <a:gd name="T18" fmla="*/ 1 w 72"/>
                  <a:gd name="T19" fmla="*/ 1 h 75"/>
                  <a:gd name="T20" fmla="*/ 1 w 72"/>
                  <a:gd name="T21" fmla="*/ 1 h 75"/>
                  <a:gd name="T22" fmla="*/ 1 w 72"/>
                  <a:gd name="T23" fmla="*/ 0 h 75"/>
                  <a:gd name="T24" fmla="*/ 1 w 72"/>
                  <a:gd name="T25" fmla="*/ 0 h 75"/>
                  <a:gd name="T26" fmla="*/ 1 w 72"/>
                  <a:gd name="T27" fmla="*/ 0 h 75"/>
                  <a:gd name="T28" fmla="*/ 1 w 72"/>
                  <a:gd name="T29" fmla="*/ 0 h 75"/>
                  <a:gd name="T30" fmla="*/ 1 w 72"/>
                  <a:gd name="T31" fmla="*/ 0 h 75"/>
                  <a:gd name="T32" fmla="*/ 1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64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0 w 15"/>
                  <a:gd name="T1" fmla="*/ 1 h 49"/>
                  <a:gd name="T2" fmla="*/ 0 w 15"/>
                  <a:gd name="T3" fmla="*/ 0 h 49"/>
                  <a:gd name="T4" fmla="*/ 0 w 15"/>
                  <a:gd name="T5" fmla="*/ 0 h 49"/>
                  <a:gd name="T6" fmla="*/ 0 w 15"/>
                  <a:gd name="T7" fmla="*/ 0 h 49"/>
                  <a:gd name="T8" fmla="*/ 0 w 15"/>
                  <a:gd name="T9" fmla="*/ 0 h 49"/>
                  <a:gd name="T10" fmla="*/ 0 w 15"/>
                  <a:gd name="T11" fmla="*/ 0 h 49"/>
                  <a:gd name="T12" fmla="*/ 0 w 15"/>
                  <a:gd name="T13" fmla="*/ 0 h 49"/>
                  <a:gd name="T14" fmla="*/ 0 w 15"/>
                  <a:gd name="T15" fmla="*/ 0 h 49"/>
                  <a:gd name="T16" fmla="*/ 0 w 15"/>
                  <a:gd name="T17" fmla="*/ 0 h 49"/>
                  <a:gd name="T18" fmla="*/ 0 w 15"/>
                  <a:gd name="T19" fmla="*/ 0 h 49"/>
                  <a:gd name="T20" fmla="*/ 0 w 15"/>
                  <a:gd name="T21" fmla="*/ 0 h 49"/>
                  <a:gd name="T22" fmla="*/ 0 w 15"/>
                  <a:gd name="T23" fmla="*/ 0 h 49"/>
                  <a:gd name="T24" fmla="*/ 0 w 15"/>
                  <a:gd name="T25" fmla="*/ 1 h 49"/>
                  <a:gd name="T26" fmla="*/ 0 w 15"/>
                  <a:gd name="T27" fmla="*/ 1 h 49"/>
                  <a:gd name="T28" fmla="*/ 0 w 15"/>
                  <a:gd name="T29" fmla="*/ 1 h 49"/>
                  <a:gd name="T30" fmla="*/ 0 w 15"/>
                  <a:gd name="T31" fmla="*/ 1 h 49"/>
                  <a:gd name="T32" fmla="*/ 0 w 15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65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0 w 47"/>
                  <a:gd name="T1" fmla="*/ 0 h 40"/>
                  <a:gd name="T2" fmla="*/ 0 w 47"/>
                  <a:gd name="T3" fmla="*/ 0 h 40"/>
                  <a:gd name="T4" fmla="*/ 0 w 47"/>
                  <a:gd name="T5" fmla="*/ 0 h 40"/>
                  <a:gd name="T6" fmla="*/ 0 w 47"/>
                  <a:gd name="T7" fmla="*/ 0 h 40"/>
                  <a:gd name="T8" fmla="*/ 0 w 47"/>
                  <a:gd name="T9" fmla="*/ 0 h 40"/>
                  <a:gd name="T10" fmla="*/ 0 w 47"/>
                  <a:gd name="T11" fmla="*/ 0 h 40"/>
                  <a:gd name="T12" fmla="*/ 0 w 47"/>
                  <a:gd name="T13" fmla="*/ 0 h 40"/>
                  <a:gd name="T14" fmla="*/ 0 w 47"/>
                  <a:gd name="T15" fmla="*/ 0 h 40"/>
                  <a:gd name="T16" fmla="*/ 0 w 47"/>
                  <a:gd name="T17" fmla="*/ 0 h 40"/>
                  <a:gd name="T18" fmla="*/ 1 w 47"/>
                  <a:gd name="T19" fmla="*/ 0 h 40"/>
                  <a:gd name="T20" fmla="*/ 1 w 47"/>
                  <a:gd name="T21" fmla="*/ 0 h 40"/>
                  <a:gd name="T22" fmla="*/ 0 w 47"/>
                  <a:gd name="T23" fmla="*/ 0 h 40"/>
                  <a:gd name="T24" fmla="*/ 0 w 47"/>
                  <a:gd name="T25" fmla="*/ 0 h 40"/>
                  <a:gd name="T26" fmla="*/ 0 w 47"/>
                  <a:gd name="T27" fmla="*/ 0 h 40"/>
                  <a:gd name="T28" fmla="*/ 0 w 47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66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0 w 39"/>
                  <a:gd name="T3" fmla="*/ 0 h 31"/>
                  <a:gd name="T4" fmla="*/ 0 w 39"/>
                  <a:gd name="T5" fmla="*/ 0 h 31"/>
                  <a:gd name="T6" fmla="*/ 0 w 39"/>
                  <a:gd name="T7" fmla="*/ 0 h 31"/>
                  <a:gd name="T8" fmla="*/ 0 w 39"/>
                  <a:gd name="T9" fmla="*/ 0 h 31"/>
                  <a:gd name="T10" fmla="*/ 0 w 39"/>
                  <a:gd name="T11" fmla="*/ 0 h 31"/>
                  <a:gd name="T12" fmla="*/ 0 w 39"/>
                  <a:gd name="T13" fmla="*/ 0 h 31"/>
                  <a:gd name="T14" fmla="*/ 0 w 39"/>
                  <a:gd name="T15" fmla="*/ 0 h 31"/>
                  <a:gd name="T16" fmla="*/ 0 w 39"/>
                  <a:gd name="T17" fmla="*/ 0 h 31"/>
                  <a:gd name="T18" fmla="*/ 0 w 39"/>
                  <a:gd name="T19" fmla="*/ 0 h 31"/>
                  <a:gd name="T20" fmla="*/ 0 w 39"/>
                  <a:gd name="T21" fmla="*/ 0 h 31"/>
                  <a:gd name="T22" fmla="*/ 0 w 39"/>
                  <a:gd name="T23" fmla="*/ 0 h 31"/>
                  <a:gd name="T24" fmla="*/ 0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67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0 w 34"/>
                  <a:gd name="T3" fmla="*/ 0 h 19"/>
                  <a:gd name="T4" fmla="*/ 0 w 34"/>
                  <a:gd name="T5" fmla="*/ 0 h 19"/>
                  <a:gd name="T6" fmla="*/ 0 w 34"/>
                  <a:gd name="T7" fmla="*/ 0 h 19"/>
                  <a:gd name="T8" fmla="*/ 0 w 34"/>
                  <a:gd name="T9" fmla="*/ 0 h 19"/>
                  <a:gd name="T10" fmla="*/ 0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68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69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1 w 126"/>
                  <a:gd name="T1" fmla="*/ 0 h 166"/>
                  <a:gd name="T2" fmla="*/ 1 w 126"/>
                  <a:gd name="T3" fmla="*/ 0 h 166"/>
                  <a:gd name="T4" fmla="*/ 1 w 126"/>
                  <a:gd name="T5" fmla="*/ 0 h 166"/>
                  <a:gd name="T6" fmla="*/ 2 w 126"/>
                  <a:gd name="T7" fmla="*/ 0 h 166"/>
                  <a:gd name="T8" fmla="*/ 2 w 126"/>
                  <a:gd name="T9" fmla="*/ 0 h 166"/>
                  <a:gd name="T10" fmla="*/ 2 w 126"/>
                  <a:gd name="T11" fmla="*/ 0 h 166"/>
                  <a:gd name="T12" fmla="*/ 2 w 126"/>
                  <a:gd name="T13" fmla="*/ 0 h 166"/>
                  <a:gd name="T14" fmla="*/ 2 w 126"/>
                  <a:gd name="T15" fmla="*/ 0 h 166"/>
                  <a:gd name="T16" fmla="*/ 1 w 126"/>
                  <a:gd name="T17" fmla="*/ 1 h 166"/>
                  <a:gd name="T18" fmla="*/ 1 w 126"/>
                  <a:gd name="T19" fmla="*/ 1 h 166"/>
                  <a:gd name="T20" fmla="*/ 1 w 126"/>
                  <a:gd name="T21" fmla="*/ 1 h 166"/>
                  <a:gd name="T22" fmla="*/ 1 w 126"/>
                  <a:gd name="T23" fmla="*/ 1 h 166"/>
                  <a:gd name="T24" fmla="*/ 1 w 126"/>
                  <a:gd name="T25" fmla="*/ 1 h 166"/>
                  <a:gd name="T26" fmla="*/ 1 w 126"/>
                  <a:gd name="T27" fmla="*/ 2 h 166"/>
                  <a:gd name="T28" fmla="*/ 0 w 126"/>
                  <a:gd name="T29" fmla="*/ 2 h 166"/>
                  <a:gd name="T30" fmla="*/ 0 w 126"/>
                  <a:gd name="T31" fmla="*/ 2 h 166"/>
                  <a:gd name="T32" fmla="*/ 0 w 126"/>
                  <a:gd name="T33" fmla="*/ 2 h 166"/>
                  <a:gd name="T34" fmla="*/ 0 w 126"/>
                  <a:gd name="T35" fmla="*/ 2 h 166"/>
                  <a:gd name="T36" fmla="*/ 0 w 126"/>
                  <a:gd name="T37" fmla="*/ 2 h 166"/>
                  <a:gd name="T38" fmla="*/ 0 w 126"/>
                  <a:gd name="T39" fmla="*/ 2 h 166"/>
                  <a:gd name="T40" fmla="*/ 0 w 126"/>
                  <a:gd name="T41" fmla="*/ 2 h 166"/>
                  <a:gd name="T42" fmla="*/ 0 w 126"/>
                  <a:gd name="T43" fmla="*/ 2 h 166"/>
                  <a:gd name="T44" fmla="*/ 0 w 126"/>
                  <a:gd name="T45" fmla="*/ 2 h 166"/>
                  <a:gd name="T46" fmla="*/ 0 w 126"/>
                  <a:gd name="T47" fmla="*/ 2 h 166"/>
                  <a:gd name="T48" fmla="*/ 0 w 126"/>
                  <a:gd name="T49" fmla="*/ 2 h 166"/>
                  <a:gd name="T50" fmla="*/ 0 w 126"/>
                  <a:gd name="T51" fmla="*/ 2 h 166"/>
                  <a:gd name="T52" fmla="*/ 0 w 126"/>
                  <a:gd name="T53" fmla="*/ 1 h 166"/>
                  <a:gd name="T54" fmla="*/ 0 w 126"/>
                  <a:gd name="T55" fmla="*/ 1 h 166"/>
                  <a:gd name="T56" fmla="*/ 0 w 126"/>
                  <a:gd name="T57" fmla="*/ 1 h 166"/>
                  <a:gd name="T58" fmla="*/ 0 w 126"/>
                  <a:gd name="T59" fmla="*/ 1 h 166"/>
                  <a:gd name="T60" fmla="*/ 1 w 126"/>
                  <a:gd name="T61" fmla="*/ 1 h 166"/>
                  <a:gd name="T62" fmla="*/ 1 w 126"/>
                  <a:gd name="T63" fmla="*/ 1 h 166"/>
                  <a:gd name="T64" fmla="*/ 1 w 126"/>
                  <a:gd name="T65" fmla="*/ 1 h 166"/>
                  <a:gd name="T66" fmla="*/ 1 w 126"/>
                  <a:gd name="T67" fmla="*/ 1 h 166"/>
                  <a:gd name="T68" fmla="*/ 1 w 126"/>
                  <a:gd name="T69" fmla="*/ 1 h 166"/>
                  <a:gd name="T70" fmla="*/ 1 w 126"/>
                  <a:gd name="T71" fmla="*/ 0 h 166"/>
                  <a:gd name="T72" fmla="*/ 1 w 126"/>
                  <a:gd name="T73" fmla="*/ 0 h 166"/>
                  <a:gd name="T74" fmla="*/ 1 w 126"/>
                  <a:gd name="T75" fmla="*/ 0 h 166"/>
                  <a:gd name="T76" fmla="*/ 1 w 126"/>
                  <a:gd name="T77" fmla="*/ 0 h 166"/>
                  <a:gd name="T78" fmla="*/ 1 w 126"/>
                  <a:gd name="T79" fmla="*/ 0 h 166"/>
                  <a:gd name="T80" fmla="*/ 1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70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0 w 259"/>
                  <a:gd name="T1" fmla="*/ 2 h 259"/>
                  <a:gd name="T2" fmla="*/ 0 w 259"/>
                  <a:gd name="T3" fmla="*/ 2 h 259"/>
                  <a:gd name="T4" fmla="*/ 0 w 259"/>
                  <a:gd name="T5" fmla="*/ 2 h 259"/>
                  <a:gd name="T6" fmla="*/ 0 w 259"/>
                  <a:gd name="T7" fmla="*/ 2 h 259"/>
                  <a:gd name="T8" fmla="*/ 0 w 259"/>
                  <a:gd name="T9" fmla="*/ 2 h 259"/>
                  <a:gd name="T10" fmla="*/ 0 w 259"/>
                  <a:gd name="T11" fmla="*/ 1 h 259"/>
                  <a:gd name="T12" fmla="*/ 1 w 259"/>
                  <a:gd name="T13" fmla="*/ 1 h 259"/>
                  <a:gd name="T14" fmla="*/ 1 w 259"/>
                  <a:gd name="T15" fmla="*/ 1 h 259"/>
                  <a:gd name="T16" fmla="*/ 1 w 259"/>
                  <a:gd name="T17" fmla="*/ 1 h 259"/>
                  <a:gd name="T18" fmla="*/ 1 w 259"/>
                  <a:gd name="T19" fmla="*/ 1 h 259"/>
                  <a:gd name="T20" fmla="*/ 1 w 259"/>
                  <a:gd name="T21" fmla="*/ 1 h 259"/>
                  <a:gd name="T22" fmla="*/ 1 w 259"/>
                  <a:gd name="T23" fmla="*/ 1 h 259"/>
                  <a:gd name="T24" fmla="*/ 1 w 259"/>
                  <a:gd name="T25" fmla="*/ 1 h 259"/>
                  <a:gd name="T26" fmla="*/ 1 w 259"/>
                  <a:gd name="T27" fmla="*/ 1 h 259"/>
                  <a:gd name="T28" fmla="*/ 2 w 259"/>
                  <a:gd name="T29" fmla="*/ 1 h 259"/>
                  <a:gd name="T30" fmla="*/ 2 w 259"/>
                  <a:gd name="T31" fmla="*/ 1 h 259"/>
                  <a:gd name="T32" fmla="*/ 2 w 259"/>
                  <a:gd name="T33" fmla="*/ 1 h 259"/>
                  <a:gd name="T34" fmla="*/ 2 w 259"/>
                  <a:gd name="T35" fmla="*/ 1 h 259"/>
                  <a:gd name="T36" fmla="*/ 2 w 259"/>
                  <a:gd name="T37" fmla="*/ 0 h 259"/>
                  <a:gd name="T38" fmla="*/ 2 w 259"/>
                  <a:gd name="T39" fmla="*/ 0 h 259"/>
                  <a:gd name="T40" fmla="*/ 2 w 259"/>
                  <a:gd name="T41" fmla="*/ 0 h 259"/>
                  <a:gd name="T42" fmla="*/ 3 w 259"/>
                  <a:gd name="T43" fmla="*/ 0 h 259"/>
                  <a:gd name="T44" fmla="*/ 3 w 259"/>
                  <a:gd name="T45" fmla="*/ 0 h 259"/>
                  <a:gd name="T46" fmla="*/ 3 w 259"/>
                  <a:gd name="T47" fmla="*/ 1 h 259"/>
                  <a:gd name="T48" fmla="*/ 3 w 259"/>
                  <a:gd name="T49" fmla="*/ 1 h 259"/>
                  <a:gd name="T50" fmla="*/ 3 w 259"/>
                  <a:gd name="T51" fmla="*/ 1 h 259"/>
                  <a:gd name="T52" fmla="*/ 3 w 259"/>
                  <a:gd name="T53" fmla="*/ 1 h 259"/>
                  <a:gd name="T54" fmla="*/ 3 w 259"/>
                  <a:gd name="T55" fmla="*/ 1 h 259"/>
                  <a:gd name="T56" fmla="*/ 3 w 259"/>
                  <a:gd name="T57" fmla="*/ 1 h 259"/>
                  <a:gd name="T58" fmla="*/ 3 w 259"/>
                  <a:gd name="T59" fmla="*/ 1 h 259"/>
                  <a:gd name="T60" fmla="*/ 3 w 259"/>
                  <a:gd name="T61" fmla="*/ 2 h 259"/>
                  <a:gd name="T62" fmla="*/ 3 w 259"/>
                  <a:gd name="T63" fmla="*/ 2 h 259"/>
                  <a:gd name="T64" fmla="*/ 3 w 259"/>
                  <a:gd name="T65" fmla="*/ 3 h 259"/>
                  <a:gd name="T66" fmla="*/ 3 w 259"/>
                  <a:gd name="T67" fmla="*/ 3 h 259"/>
                  <a:gd name="T68" fmla="*/ 3 w 259"/>
                  <a:gd name="T69" fmla="*/ 3 h 259"/>
                  <a:gd name="T70" fmla="*/ 3 w 259"/>
                  <a:gd name="T71" fmla="*/ 2 h 259"/>
                  <a:gd name="T72" fmla="*/ 3 w 259"/>
                  <a:gd name="T73" fmla="*/ 2 h 259"/>
                  <a:gd name="T74" fmla="*/ 2 w 259"/>
                  <a:gd name="T75" fmla="*/ 2 h 259"/>
                  <a:gd name="T76" fmla="*/ 2 w 259"/>
                  <a:gd name="T77" fmla="*/ 2 h 259"/>
                  <a:gd name="T78" fmla="*/ 2 w 259"/>
                  <a:gd name="T79" fmla="*/ 3 h 259"/>
                  <a:gd name="T80" fmla="*/ 2 w 259"/>
                  <a:gd name="T81" fmla="*/ 3 h 259"/>
                  <a:gd name="T82" fmla="*/ 1 w 259"/>
                  <a:gd name="T83" fmla="*/ 3 h 259"/>
                  <a:gd name="T84" fmla="*/ 1 w 259"/>
                  <a:gd name="T85" fmla="*/ 3 h 259"/>
                  <a:gd name="T86" fmla="*/ 1 w 259"/>
                  <a:gd name="T87" fmla="*/ 3 h 259"/>
                  <a:gd name="T88" fmla="*/ 1 w 259"/>
                  <a:gd name="T89" fmla="*/ 2 h 259"/>
                  <a:gd name="T90" fmla="*/ 1 w 259"/>
                  <a:gd name="T91" fmla="*/ 2 h 259"/>
                  <a:gd name="T92" fmla="*/ 1 w 259"/>
                  <a:gd name="T93" fmla="*/ 2 h 259"/>
                  <a:gd name="T94" fmla="*/ 1 w 259"/>
                  <a:gd name="T95" fmla="*/ 2 h 259"/>
                  <a:gd name="T96" fmla="*/ 1 w 259"/>
                  <a:gd name="T97" fmla="*/ 2 h 259"/>
                  <a:gd name="T98" fmla="*/ 0 w 259"/>
                  <a:gd name="T99" fmla="*/ 2 h 259"/>
                  <a:gd name="T100" fmla="*/ 0 w 259"/>
                  <a:gd name="T101" fmla="*/ 2 h 259"/>
                  <a:gd name="T102" fmla="*/ 0 w 259"/>
                  <a:gd name="T103" fmla="*/ 2 h 259"/>
                  <a:gd name="T104" fmla="*/ 0 w 259"/>
                  <a:gd name="T105" fmla="*/ 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71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1 w 72"/>
                  <a:gd name="T1" fmla="*/ 1 h 92"/>
                  <a:gd name="T2" fmla="*/ 1 w 72"/>
                  <a:gd name="T3" fmla="*/ 1 h 92"/>
                  <a:gd name="T4" fmla="*/ 1 w 72"/>
                  <a:gd name="T5" fmla="*/ 1 h 92"/>
                  <a:gd name="T6" fmla="*/ 1 w 72"/>
                  <a:gd name="T7" fmla="*/ 1 h 92"/>
                  <a:gd name="T8" fmla="*/ 1 w 72"/>
                  <a:gd name="T9" fmla="*/ 1 h 92"/>
                  <a:gd name="T10" fmla="*/ 1 w 72"/>
                  <a:gd name="T11" fmla="*/ 1 h 92"/>
                  <a:gd name="T12" fmla="*/ 0 w 72"/>
                  <a:gd name="T13" fmla="*/ 1 h 92"/>
                  <a:gd name="T14" fmla="*/ 0 w 72"/>
                  <a:gd name="T15" fmla="*/ 1 h 92"/>
                  <a:gd name="T16" fmla="*/ 0 w 72"/>
                  <a:gd name="T17" fmla="*/ 0 h 92"/>
                  <a:gd name="T18" fmla="*/ 0 w 72"/>
                  <a:gd name="T19" fmla="*/ 0 h 92"/>
                  <a:gd name="T20" fmla="*/ 0 w 72"/>
                  <a:gd name="T21" fmla="*/ 0 h 92"/>
                  <a:gd name="T22" fmla="*/ 0 w 72"/>
                  <a:gd name="T23" fmla="*/ 0 h 92"/>
                  <a:gd name="T24" fmla="*/ 0 w 72"/>
                  <a:gd name="T25" fmla="*/ 0 h 92"/>
                  <a:gd name="T26" fmla="*/ 0 w 72"/>
                  <a:gd name="T27" fmla="*/ 0 h 92"/>
                  <a:gd name="T28" fmla="*/ 1 w 72"/>
                  <a:gd name="T29" fmla="*/ 0 h 92"/>
                  <a:gd name="T30" fmla="*/ 1 w 72"/>
                  <a:gd name="T31" fmla="*/ 0 h 92"/>
                  <a:gd name="T32" fmla="*/ 1 w 72"/>
                  <a:gd name="T33" fmla="*/ 0 h 92"/>
                  <a:gd name="T34" fmla="*/ 1 w 72"/>
                  <a:gd name="T35" fmla="*/ 1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72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0 w 46"/>
                  <a:gd name="T1" fmla="*/ 0 h 62"/>
                  <a:gd name="T2" fmla="*/ 0 w 46"/>
                  <a:gd name="T3" fmla="*/ 0 h 62"/>
                  <a:gd name="T4" fmla="*/ 0 w 46"/>
                  <a:gd name="T5" fmla="*/ 0 h 62"/>
                  <a:gd name="T6" fmla="*/ 1 w 46"/>
                  <a:gd name="T7" fmla="*/ 0 h 62"/>
                  <a:gd name="T8" fmla="*/ 1 w 46"/>
                  <a:gd name="T9" fmla="*/ 0 h 62"/>
                  <a:gd name="T10" fmla="*/ 1 w 46"/>
                  <a:gd name="T11" fmla="*/ 0 h 62"/>
                  <a:gd name="T12" fmla="*/ 1 w 46"/>
                  <a:gd name="T13" fmla="*/ 0 h 62"/>
                  <a:gd name="T14" fmla="*/ 1 w 46"/>
                  <a:gd name="T15" fmla="*/ 0 h 62"/>
                  <a:gd name="T16" fmla="*/ 1 w 46"/>
                  <a:gd name="T17" fmla="*/ 0 h 62"/>
                  <a:gd name="T18" fmla="*/ 1 w 46"/>
                  <a:gd name="T19" fmla="*/ 1 h 62"/>
                  <a:gd name="T20" fmla="*/ 1 w 46"/>
                  <a:gd name="T21" fmla="*/ 1 h 62"/>
                  <a:gd name="T22" fmla="*/ 1 w 46"/>
                  <a:gd name="T23" fmla="*/ 1 h 62"/>
                  <a:gd name="T24" fmla="*/ 1 w 46"/>
                  <a:gd name="T25" fmla="*/ 1 h 62"/>
                  <a:gd name="T26" fmla="*/ 0 w 46"/>
                  <a:gd name="T27" fmla="*/ 1 h 62"/>
                  <a:gd name="T28" fmla="*/ 0 w 46"/>
                  <a:gd name="T29" fmla="*/ 1 h 62"/>
                  <a:gd name="T30" fmla="*/ 0 w 46"/>
                  <a:gd name="T31" fmla="*/ 1 h 62"/>
                  <a:gd name="T32" fmla="*/ 0 w 46"/>
                  <a:gd name="T33" fmla="*/ 1 h 62"/>
                  <a:gd name="T34" fmla="*/ 0 w 46"/>
                  <a:gd name="T35" fmla="*/ 1 h 62"/>
                  <a:gd name="T36" fmla="*/ 0 w 46"/>
                  <a:gd name="T37" fmla="*/ 1 h 62"/>
                  <a:gd name="T38" fmla="*/ 0 w 46"/>
                  <a:gd name="T39" fmla="*/ 1 h 62"/>
                  <a:gd name="T40" fmla="*/ 0 w 46"/>
                  <a:gd name="T41" fmla="*/ 1 h 62"/>
                  <a:gd name="T42" fmla="*/ 0 w 46"/>
                  <a:gd name="T43" fmla="*/ 1 h 62"/>
                  <a:gd name="T44" fmla="*/ 0 w 46"/>
                  <a:gd name="T45" fmla="*/ 1 h 62"/>
                  <a:gd name="T46" fmla="*/ 0 w 46"/>
                  <a:gd name="T47" fmla="*/ 0 h 62"/>
                  <a:gd name="T48" fmla="*/ 0 w 46"/>
                  <a:gd name="T49" fmla="*/ 0 h 62"/>
                  <a:gd name="T50" fmla="*/ 0 w 46"/>
                  <a:gd name="T51" fmla="*/ 0 h 62"/>
                  <a:gd name="T52" fmla="*/ 0 w 46"/>
                  <a:gd name="T53" fmla="*/ 0 h 62"/>
                  <a:gd name="T54" fmla="*/ 0 w 46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73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 w 152"/>
                  <a:gd name="T1" fmla="*/ 0 h 296"/>
                  <a:gd name="T2" fmla="*/ 1 w 152"/>
                  <a:gd name="T3" fmla="*/ 0 h 296"/>
                  <a:gd name="T4" fmla="*/ 1 w 152"/>
                  <a:gd name="T5" fmla="*/ 0 h 296"/>
                  <a:gd name="T6" fmla="*/ 1 w 152"/>
                  <a:gd name="T7" fmla="*/ 0 h 296"/>
                  <a:gd name="T8" fmla="*/ 1 w 152"/>
                  <a:gd name="T9" fmla="*/ 0 h 296"/>
                  <a:gd name="T10" fmla="*/ 1 w 152"/>
                  <a:gd name="T11" fmla="*/ 0 h 296"/>
                  <a:gd name="T12" fmla="*/ 1 w 152"/>
                  <a:gd name="T13" fmla="*/ 0 h 296"/>
                  <a:gd name="T14" fmla="*/ 1 w 152"/>
                  <a:gd name="T15" fmla="*/ 0 h 296"/>
                  <a:gd name="T16" fmla="*/ 2 w 152"/>
                  <a:gd name="T17" fmla="*/ 1 h 296"/>
                  <a:gd name="T18" fmla="*/ 2 w 152"/>
                  <a:gd name="T19" fmla="*/ 1 h 296"/>
                  <a:gd name="T20" fmla="*/ 2 w 152"/>
                  <a:gd name="T21" fmla="*/ 1 h 296"/>
                  <a:gd name="T22" fmla="*/ 2 w 152"/>
                  <a:gd name="T23" fmla="*/ 1 h 296"/>
                  <a:gd name="T24" fmla="*/ 2 w 152"/>
                  <a:gd name="T25" fmla="*/ 1 h 296"/>
                  <a:gd name="T26" fmla="*/ 2 w 152"/>
                  <a:gd name="T27" fmla="*/ 2 h 296"/>
                  <a:gd name="T28" fmla="*/ 1 w 152"/>
                  <a:gd name="T29" fmla="*/ 2 h 296"/>
                  <a:gd name="T30" fmla="*/ 1 w 152"/>
                  <a:gd name="T31" fmla="*/ 2 h 296"/>
                  <a:gd name="T32" fmla="*/ 1 w 152"/>
                  <a:gd name="T33" fmla="*/ 2 h 296"/>
                  <a:gd name="T34" fmla="*/ 1 w 152"/>
                  <a:gd name="T35" fmla="*/ 3 h 296"/>
                  <a:gd name="T36" fmla="*/ 1 w 152"/>
                  <a:gd name="T37" fmla="*/ 3 h 296"/>
                  <a:gd name="T38" fmla="*/ 1 w 152"/>
                  <a:gd name="T39" fmla="*/ 3 h 296"/>
                  <a:gd name="T40" fmla="*/ 2 w 152"/>
                  <a:gd name="T41" fmla="*/ 3 h 296"/>
                  <a:gd name="T42" fmla="*/ 2 w 152"/>
                  <a:gd name="T43" fmla="*/ 3 h 296"/>
                  <a:gd name="T44" fmla="*/ 2 w 152"/>
                  <a:gd name="T45" fmla="*/ 3 h 296"/>
                  <a:gd name="T46" fmla="*/ 2 w 152"/>
                  <a:gd name="T47" fmla="*/ 3 h 296"/>
                  <a:gd name="T48" fmla="*/ 1 w 152"/>
                  <a:gd name="T49" fmla="*/ 4 h 296"/>
                  <a:gd name="T50" fmla="*/ 1 w 152"/>
                  <a:gd name="T51" fmla="*/ 4 h 296"/>
                  <a:gd name="T52" fmla="*/ 1 w 152"/>
                  <a:gd name="T53" fmla="*/ 4 h 296"/>
                  <a:gd name="T54" fmla="*/ 1 w 152"/>
                  <a:gd name="T55" fmla="*/ 3 h 296"/>
                  <a:gd name="T56" fmla="*/ 1 w 152"/>
                  <a:gd name="T57" fmla="*/ 3 h 296"/>
                  <a:gd name="T58" fmla="*/ 1 w 152"/>
                  <a:gd name="T59" fmla="*/ 3 h 296"/>
                  <a:gd name="T60" fmla="*/ 1 w 152"/>
                  <a:gd name="T61" fmla="*/ 3 h 296"/>
                  <a:gd name="T62" fmla="*/ 1 w 152"/>
                  <a:gd name="T63" fmla="*/ 3 h 296"/>
                  <a:gd name="T64" fmla="*/ 1 w 152"/>
                  <a:gd name="T65" fmla="*/ 3 h 296"/>
                  <a:gd name="T66" fmla="*/ 0 w 152"/>
                  <a:gd name="T67" fmla="*/ 3 h 296"/>
                  <a:gd name="T68" fmla="*/ 0 w 152"/>
                  <a:gd name="T69" fmla="*/ 3 h 296"/>
                  <a:gd name="T70" fmla="*/ 0 w 152"/>
                  <a:gd name="T71" fmla="*/ 3 h 296"/>
                  <a:gd name="T72" fmla="*/ 0 w 152"/>
                  <a:gd name="T73" fmla="*/ 2 h 296"/>
                  <a:gd name="T74" fmla="*/ 0 w 152"/>
                  <a:gd name="T75" fmla="*/ 2 h 296"/>
                  <a:gd name="T76" fmla="*/ 0 w 152"/>
                  <a:gd name="T77" fmla="*/ 2 h 296"/>
                  <a:gd name="T78" fmla="*/ 0 w 152"/>
                  <a:gd name="T79" fmla="*/ 2 h 296"/>
                  <a:gd name="T80" fmla="*/ 0 w 152"/>
                  <a:gd name="T81" fmla="*/ 1 h 296"/>
                  <a:gd name="T82" fmla="*/ 0 w 152"/>
                  <a:gd name="T83" fmla="*/ 1 h 296"/>
                  <a:gd name="T84" fmla="*/ 0 w 152"/>
                  <a:gd name="T85" fmla="*/ 0 h 296"/>
                  <a:gd name="T86" fmla="*/ 0 w 152"/>
                  <a:gd name="T87" fmla="*/ 0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74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0 w 26"/>
                  <a:gd name="T13" fmla="*/ 0 h 38"/>
                  <a:gd name="T14" fmla="*/ 0 w 26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75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0 h 31"/>
                  <a:gd name="T2" fmla="*/ 0 w 34"/>
                  <a:gd name="T3" fmla="*/ 0 h 31"/>
                  <a:gd name="T4" fmla="*/ 0 w 34"/>
                  <a:gd name="T5" fmla="*/ 0 h 31"/>
                  <a:gd name="T6" fmla="*/ 0 w 34"/>
                  <a:gd name="T7" fmla="*/ 0 h 31"/>
                  <a:gd name="T8" fmla="*/ 0 w 34"/>
                  <a:gd name="T9" fmla="*/ 0 h 31"/>
                  <a:gd name="T10" fmla="*/ 0 w 34"/>
                  <a:gd name="T11" fmla="*/ 0 h 31"/>
                  <a:gd name="T12" fmla="*/ 0 w 34"/>
                  <a:gd name="T13" fmla="*/ 0 h 31"/>
                  <a:gd name="T14" fmla="*/ 0 w 34"/>
                  <a:gd name="T15" fmla="*/ 0 h 31"/>
                  <a:gd name="T16" fmla="*/ 0 w 34"/>
                  <a:gd name="T17" fmla="*/ 0 h 31"/>
                  <a:gd name="T18" fmla="*/ 0 w 34"/>
                  <a:gd name="T19" fmla="*/ 0 h 31"/>
                  <a:gd name="T20" fmla="*/ 0 w 34"/>
                  <a:gd name="T21" fmla="*/ 0 h 31"/>
                  <a:gd name="T22" fmla="*/ 0 w 34"/>
                  <a:gd name="T23" fmla="*/ 0 h 31"/>
                  <a:gd name="T24" fmla="*/ 0 w 34"/>
                  <a:gd name="T25" fmla="*/ 0 h 31"/>
                  <a:gd name="T26" fmla="*/ 0 w 34"/>
                  <a:gd name="T27" fmla="*/ 0 h 31"/>
                  <a:gd name="T28" fmla="*/ 0 w 34"/>
                  <a:gd name="T29" fmla="*/ 0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76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0 h 37"/>
                  <a:gd name="T2" fmla="*/ 0 w 20"/>
                  <a:gd name="T3" fmla="*/ 0 h 37"/>
                  <a:gd name="T4" fmla="*/ 0 w 20"/>
                  <a:gd name="T5" fmla="*/ 0 h 37"/>
                  <a:gd name="T6" fmla="*/ 0 w 20"/>
                  <a:gd name="T7" fmla="*/ 0 h 37"/>
                  <a:gd name="T8" fmla="*/ 0 w 20"/>
                  <a:gd name="T9" fmla="*/ 0 h 37"/>
                  <a:gd name="T10" fmla="*/ 0 w 20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77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78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79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80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0 w 27"/>
                  <a:gd name="T3" fmla="*/ 0 h 31"/>
                  <a:gd name="T4" fmla="*/ 0 w 2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81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82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0 h 13"/>
                  <a:gd name="T2" fmla="*/ 0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0 w 34"/>
                  <a:gd name="T9" fmla="*/ 0 h 13"/>
                  <a:gd name="T10" fmla="*/ 0 w 34"/>
                  <a:gd name="T11" fmla="*/ 0 h 13"/>
                  <a:gd name="T12" fmla="*/ 0 w 34"/>
                  <a:gd name="T13" fmla="*/ 0 h 13"/>
                  <a:gd name="T14" fmla="*/ 0 w 34"/>
                  <a:gd name="T15" fmla="*/ 0 h 13"/>
                  <a:gd name="T16" fmla="*/ 0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83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0 w 34"/>
                  <a:gd name="T1" fmla="*/ 0 h 18"/>
                  <a:gd name="T2" fmla="*/ 0 w 34"/>
                  <a:gd name="T3" fmla="*/ 0 h 18"/>
                  <a:gd name="T4" fmla="*/ 0 w 34"/>
                  <a:gd name="T5" fmla="*/ 0 h 18"/>
                  <a:gd name="T6" fmla="*/ 0 w 34"/>
                  <a:gd name="T7" fmla="*/ 0 h 18"/>
                  <a:gd name="T8" fmla="*/ 0 w 34"/>
                  <a:gd name="T9" fmla="*/ 0 h 18"/>
                  <a:gd name="T10" fmla="*/ 0 w 34"/>
                  <a:gd name="T11" fmla="*/ 0 h 18"/>
                  <a:gd name="T12" fmla="*/ 0 w 3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84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 w 59"/>
                  <a:gd name="T1" fmla="*/ 0 h 25"/>
                  <a:gd name="T2" fmla="*/ 1 w 59"/>
                  <a:gd name="T3" fmla="*/ 0 h 25"/>
                  <a:gd name="T4" fmla="*/ 1 w 59"/>
                  <a:gd name="T5" fmla="*/ 0 h 25"/>
                  <a:gd name="T6" fmla="*/ 1 w 59"/>
                  <a:gd name="T7" fmla="*/ 0 h 25"/>
                  <a:gd name="T8" fmla="*/ 0 w 59"/>
                  <a:gd name="T9" fmla="*/ 0 h 25"/>
                  <a:gd name="T10" fmla="*/ 0 w 59"/>
                  <a:gd name="T11" fmla="*/ 0 h 25"/>
                  <a:gd name="T12" fmla="*/ 0 w 59"/>
                  <a:gd name="T13" fmla="*/ 0 h 25"/>
                  <a:gd name="T14" fmla="*/ 0 w 59"/>
                  <a:gd name="T15" fmla="*/ 0 h 25"/>
                  <a:gd name="T16" fmla="*/ 0 w 59"/>
                  <a:gd name="T17" fmla="*/ 0 h 25"/>
                  <a:gd name="T18" fmla="*/ 0 w 59"/>
                  <a:gd name="T19" fmla="*/ 0 h 25"/>
                  <a:gd name="T20" fmla="*/ 0 w 59"/>
                  <a:gd name="T21" fmla="*/ 0 h 25"/>
                  <a:gd name="T22" fmla="*/ 0 w 59"/>
                  <a:gd name="T23" fmla="*/ 0 h 25"/>
                  <a:gd name="T24" fmla="*/ 0 w 59"/>
                  <a:gd name="T25" fmla="*/ 0 h 25"/>
                  <a:gd name="T26" fmla="*/ 1 w 59"/>
                  <a:gd name="T27" fmla="*/ 0 h 25"/>
                  <a:gd name="T28" fmla="*/ 1 w 59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85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517" name="Freeform 307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7419631" y="4402483"/>
              <a:ext cx="13480" cy="52881"/>
            </a:xfrm>
            <a:custGeom>
              <a:avLst/>
              <a:gdLst>
                <a:gd name="T0" fmla="*/ 0 w 33"/>
                <a:gd name="T1" fmla="*/ 2147483647 h 43"/>
                <a:gd name="T2" fmla="*/ 2147483647 w 33"/>
                <a:gd name="T3" fmla="*/ 2147483647 h 43"/>
                <a:gd name="T4" fmla="*/ 2147483647 w 33"/>
                <a:gd name="T5" fmla="*/ 2147483647 h 43"/>
                <a:gd name="T6" fmla="*/ 2147483647 w 33"/>
                <a:gd name="T7" fmla="*/ 2147483647 h 43"/>
                <a:gd name="T8" fmla="*/ 2147483647 w 33"/>
                <a:gd name="T9" fmla="*/ 2147483647 h 43"/>
                <a:gd name="T10" fmla="*/ 2147483647 w 33"/>
                <a:gd name="T11" fmla="*/ 2147483647 h 43"/>
                <a:gd name="T12" fmla="*/ 2147483647 w 33"/>
                <a:gd name="T13" fmla="*/ 2147483647 h 43"/>
                <a:gd name="T14" fmla="*/ 2147483647 w 33"/>
                <a:gd name="T15" fmla="*/ 2147483647 h 43"/>
                <a:gd name="T16" fmla="*/ 2147483647 w 33"/>
                <a:gd name="T17" fmla="*/ 0 h 43"/>
                <a:gd name="T18" fmla="*/ 2147483647 w 33"/>
                <a:gd name="T19" fmla="*/ 2147483647 h 43"/>
                <a:gd name="T20" fmla="*/ 2147483647 w 33"/>
                <a:gd name="T21" fmla="*/ 2147483647 h 43"/>
                <a:gd name="T22" fmla="*/ 2147483647 w 33"/>
                <a:gd name="T23" fmla="*/ 2147483647 h 43"/>
                <a:gd name="T24" fmla="*/ 2147483647 w 33"/>
                <a:gd name="T25" fmla="*/ 2147483647 h 43"/>
                <a:gd name="T26" fmla="*/ 2147483647 w 33"/>
                <a:gd name="T27" fmla="*/ 2147483647 h 43"/>
                <a:gd name="T28" fmla="*/ 2147483647 w 33"/>
                <a:gd name="T29" fmla="*/ 2147483647 h 43"/>
                <a:gd name="T30" fmla="*/ 2147483647 w 33"/>
                <a:gd name="T31" fmla="*/ 2147483647 h 43"/>
                <a:gd name="T32" fmla="*/ 2147483647 w 33"/>
                <a:gd name="T33" fmla="*/ 2147483647 h 43"/>
                <a:gd name="T34" fmla="*/ 0 w 33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18" name="Freeform 308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491525" y="4345070"/>
              <a:ext cx="20969" cy="55903"/>
            </a:xfrm>
            <a:custGeom>
              <a:avLst/>
              <a:gdLst>
                <a:gd name="T0" fmla="*/ 0 w 54"/>
                <a:gd name="T1" fmla="*/ 2147483647 h 92"/>
                <a:gd name="T2" fmla="*/ 2147483647 w 54"/>
                <a:gd name="T3" fmla="*/ 2147483647 h 92"/>
                <a:gd name="T4" fmla="*/ 2147483647 w 54"/>
                <a:gd name="T5" fmla="*/ 2147483647 h 92"/>
                <a:gd name="T6" fmla="*/ 2147483647 w 54"/>
                <a:gd name="T7" fmla="*/ 2147483647 h 92"/>
                <a:gd name="T8" fmla="*/ 2147483647 w 54"/>
                <a:gd name="T9" fmla="*/ 2147483647 h 92"/>
                <a:gd name="T10" fmla="*/ 2147483647 w 54"/>
                <a:gd name="T11" fmla="*/ 2147483647 h 92"/>
                <a:gd name="T12" fmla="*/ 2147483647 w 54"/>
                <a:gd name="T13" fmla="*/ 2147483647 h 92"/>
                <a:gd name="T14" fmla="*/ 2147483647 w 54"/>
                <a:gd name="T15" fmla="*/ 2147483647 h 92"/>
                <a:gd name="T16" fmla="*/ 2147483647 w 54"/>
                <a:gd name="T17" fmla="*/ 0 h 92"/>
                <a:gd name="T18" fmla="*/ 2147483647 w 54"/>
                <a:gd name="T19" fmla="*/ 2147483647 h 92"/>
                <a:gd name="T20" fmla="*/ 2147483647 w 54"/>
                <a:gd name="T21" fmla="*/ 2147483647 h 92"/>
                <a:gd name="T22" fmla="*/ 2147483647 w 54"/>
                <a:gd name="T23" fmla="*/ 2147483647 h 92"/>
                <a:gd name="T24" fmla="*/ 2147483647 w 54"/>
                <a:gd name="T25" fmla="*/ 2147483647 h 92"/>
                <a:gd name="T26" fmla="*/ 2147483647 w 54"/>
                <a:gd name="T27" fmla="*/ 2147483647 h 92"/>
                <a:gd name="T28" fmla="*/ 2147483647 w 54"/>
                <a:gd name="T29" fmla="*/ 2147483647 h 92"/>
                <a:gd name="T30" fmla="*/ 2147483647 w 54"/>
                <a:gd name="T31" fmla="*/ 2147483647 h 92"/>
                <a:gd name="T32" fmla="*/ 2147483647 w 54"/>
                <a:gd name="T33" fmla="*/ 2147483647 h 92"/>
                <a:gd name="T34" fmla="*/ 2147483647 w 54"/>
                <a:gd name="T35" fmla="*/ 2147483647 h 92"/>
                <a:gd name="T36" fmla="*/ 2147483647 w 54"/>
                <a:gd name="T37" fmla="*/ 2147483647 h 92"/>
                <a:gd name="T38" fmla="*/ 2147483647 w 54"/>
                <a:gd name="T39" fmla="*/ 2147483647 h 92"/>
                <a:gd name="T40" fmla="*/ 2147483647 w 54"/>
                <a:gd name="T41" fmla="*/ 2147483647 h 92"/>
                <a:gd name="T42" fmla="*/ 2147483647 w 54"/>
                <a:gd name="T43" fmla="*/ 2147483647 h 92"/>
                <a:gd name="T44" fmla="*/ 2147483647 w 54"/>
                <a:gd name="T45" fmla="*/ 2147483647 h 92"/>
                <a:gd name="T46" fmla="*/ 2147483647 w 54"/>
                <a:gd name="T47" fmla="*/ 2147483647 h 92"/>
                <a:gd name="T48" fmla="*/ 2147483647 w 54"/>
                <a:gd name="T49" fmla="*/ 2147483647 h 92"/>
                <a:gd name="T50" fmla="*/ 0 w 54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19" name="Freeform 309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536458" y="4230245"/>
              <a:ext cx="22467" cy="54391"/>
            </a:xfrm>
            <a:custGeom>
              <a:avLst/>
              <a:gdLst>
                <a:gd name="T0" fmla="*/ 0 w 60"/>
                <a:gd name="T1" fmla="*/ 0 h 18"/>
                <a:gd name="T2" fmla="*/ 2147483647 w 60"/>
                <a:gd name="T3" fmla="*/ 2147483647 h 18"/>
                <a:gd name="T4" fmla="*/ 2147483647 w 60"/>
                <a:gd name="T5" fmla="*/ 2147483647 h 18"/>
                <a:gd name="T6" fmla="*/ 2147483647 w 60"/>
                <a:gd name="T7" fmla="*/ 2147483647 h 18"/>
                <a:gd name="T8" fmla="*/ 2147483647 w 60"/>
                <a:gd name="T9" fmla="*/ 2147483647 h 18"/>
                <a:gd name="T10" fmla="*/ 2147483647 w 60"/>
                <a:gd name="T11" fmla="*/ 2147483647 h 18"/>
                <a:gd name="T12" fmla="*/ 2147483647 w 60"/>
                <a:gd name="T13" fmla="*/ 2147483647 h 18"/>
                <a:gd name="T14" fmla="*/ 2147483647 w 60"/>
                <a:gd name="T15" fmla="*/ 2147483647 h 18"/>
                <a:gd name="T16" fmla="*/ 2147483647 w 60"/>
                <a:gd name="T17" fmla="*/ 2147483647 h 18"/>
                <a:gd name="T18" fmla="*/ 2147483647 w 60"/>
                <a:gd name="T19" fmla="*/ 2147483647 h 18"/>
                <a:gd name="T20" fmla="*/ 0 w 60"/>
                <a:gd name="T21" fmla="*/ 2147483647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20" name="Freeform 31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521480" y="4201539"/>
              <a:ext cx="23964" cy="54391"/>
            </a:xfrm>
            <a:custGeom>
              <a:avLst/>
              <a:gdLst>
                <a:gd name="T0" fmla="*/ 0 w 66"/>
                <a:gd name="T1" fmla="*/ 2147483647 h 18"/>
                <a:gd name="T2" fmla="*/ 2147483647 w 66"/>
                <a:gd name="T3" fmla="*/ 2147483647 h 18"/>
                <a:gd name="T4" fmla="*/ 2147483647 w 66"/>
                <a:gd name="T5" fmla="*/ 2147483647 h 18"/>
                <a:gd name="T6" fmla="*/ 2147483647 w 66"/>
                <a:gd name="T7" fmla="*/ 2147483647 h 18"/>
                <a:gd name="T8" fmla="*/ 2147483647 w 66"/>
                <a:gd name="T9" fmla="*/ 2147483647 h 18"/>
                <a:gd name="T10" fmla="*/ 2147483647 w 66"/>
                <a:gd name="T11" fmla="*/ 2147483647 h 18"/>
                <a:gd name="T12" fmla="*/ 2147483647 w 66"/>
                <a:gd name="T13" fmla="*/ 2147483647 h 18"/>
                <a:gd name="T14" fmla="*/ 2147483647 w 66"/>
                <a:gd name="T15" fmla="*/ 0 h 18"/>
                <a:gd name="T16" fmla="*/ 0 w 6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21" name="Freeform 31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356725" y="4103332"/>
              <a:ext cx="7489" cy="54391"/>
            </a:xfrm>
            <a:custGeom>
              <a:avLst/>
              <a:gdLst>
                <a:gd name="T0" fmla="*/ 0 w 17"/>
                <a:gd name="T1" fmla="*/ 2147483647 h 42"/>
                <a:gd name="T2" fmla="*/ 2147483647 w 17"/>
                <a:gd name="T3" fmla="*/ 2147483647 h 42"/>
                <a:gd name="T4" fmla="*/ 2147483647 w 17"/>
                <a:gd name="T5" fmla="*/ 2147483647 h 42"/>
                <a:gd name="T6" fmla="*/ 2147483647 w 17"/>
                <a:gd name="T7" fmla="*/ 2147483647 h 42"/>
                <a:gd name="T8" fmla="*/ 2147483647 w 17"/>
                <a:gd name="T9" fmla="*/ 2147483647 h 42"/>
                <a:gd name="T10" fmla="*/ 2147483647 w 17"/>
                <a:gd name="T11" fmla="*/ 2147483647 h 42"/>
                <a:gd name="T12" fmla="*/ 2147483647 w 17"/>
                <a:gd name="T13" fmla="*/ 2147483647 h 42"/>
                <a:gd name="T14" fmla="*/ 2147483647 w 17"/>
                <a:gd name="T15" fmla="*/ 0 h 42"/>
                <a:gd name="T16" fmla="*/ 0 w 17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22" name="Freeform 31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287827" y="4231756"/>
              <a:ext cx="28458" cy="55902"/>
            </a:xfrm>
            <a:custGeom>
              <a:avLst/>
              <a:gdLst>
                <a:gd name="T0" fmla="*/ 2147483647 w 72"/>
                <a:gd name="T1" fmla="*/ 2147483647 h 29"/>
                <a:gd name="T2" fmla="*/ 2147483647 w 72"/>
                <a:gd name="T3" fmla="*/ 2147483647 h 29"/>
                <a:gd name="T4" fmla="*/ 2147483647 w 72"/>
                <a:gd name="T5" fmla="*/ 2147483647 h 29"/>
                <a:gd name="T6" fmla="*/ 2147483647 w 72"/>
                <a:gd name="T7" fmla="*/ 2147483647 h 29"/>
                <a:gd name="T8" fmla="*/ 2147483647 w 72"/>
                <a:gd name="T9" fmla="*/ 2147483647 h 29"/>
                <a:gd name="T10" fmla="*/ 2147483647 w 72"/>
                <a:gd name="T11" fmla="*/ 2147483647 h 29"/>
                <a:gd name="T12" fmla="*/ 2147483647 w 72"/>
                <a:gd name="T13" fmla="*/ 2147483647 h 29"/>
                <a:gd name="T14" fmla="*/ 2147483647 w 72"/>
                <a:gd name="T15" fmla="*/ 2147483647 h 29"/>
                <a:gd name="T16" fmla="*/ 2147483647 w 72"/>
                <a:gd name="T17" fmla="*/ 2147483647 h 29"/>
                <a:gd name="T18" fmla="*/ 2147483647 w 72"/>
                <a:gd name="T19" fmla="*/ 0 h 29"/>
                <a:gd name="T20" fmla="*/ 2147483647 w 72"/>
                <a:gd name="T21" fmla="*/ 0 h 29"/>
                <a:gd name="T22" fmla="*/ 2147483647 w 72"/>
                <a:gd name="T23" fmla="*/ 2147483647 h 29"/>
                <a:gd name="T24" fmla="*/ 2147483647 w 72"/>
                <a:gd name="T25" fmla="*/ 2147483647 h 29"/>
                <a:gd name="T26" fmla="*/ 2147483647 w 72"/>
                <a:gd name="T27" fmla="*/ 2147483647 h 29"/>
                <a:gd name="T28" fmla="*/ 2147483647 w 72"/>
                <a:gd name="T29" fmla="*/ 2147483647 h 29"/>
                <a:gd name="T30" fmla="*/ 0 w 72"/>
                <a:gd name="T31" fmla="*/ 2147483647 h 29"/>
                <a:gd name="T32" fmla="*/ 2147483647 w 72"/>
                <a:gd name="T33" fmla="*/ 2147483647 h 29"/>
                <a:gd name="T34" fmla="*/ 2147483647 w 72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23" name="Freeform 31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295317" y="4408527"/>
              <a:ext cx="17973" cy="52881"/>
            </a:xfrm>
            <a:custGeom>
              <a:avLst/>
              <a:gdLst>
                <a:gd name="T0" fmla="*/ 0 w 46"/>
                <a:gd name="T1" fmla="*/ 0 h 37"/>
                <a:gd name="T2" fmla="*/ 2147483647 w 46"/>
                <a:gd name="T3" fmla="*/ 2147483647 h 37"/>
                <a:gd name="T4" fmla="*/ 2147483647 w 46"/>
                <a:gd name="T5" fmla="*/ 2147483647 h 37"/>
                <a:gd name="T6" fmla="*/ 2147483647 w 46"/>
                <a:gd name="T7" fmla="*/ 2147483647 h 37"/>
                <a:gd name="T8" fmla="*/ 2147483647 w 46"/>
                <a:gd name="T9" fmla="*/ 2147483647 h 37"/>
                <a:gd name="T10" fmla="*/ 2147483647 w 46"/>
                <a:gd name="T11" fmla="*/ 2147483647 h 37"/>
                <a:gd name="T12" fmla="*/ 2147483647 w 46"/>
                <a:gd name="T13" fmla="*/ 2147483647 h 37"/>
                <a:gd name="T14" fmla="*/ 2147483647 w 46"/>
                <a:gd name="T15" fmla="*/ 2147483647 h 37"/>
                <a:gd name="T16" fmla="*/ 2147483647 w 46"/>
                <a:gd name="T17" fmla="*/ 2147483647 h 37"/>
                <a:gd name="T18" fmla="*/ 2147483647 w 46"/>
                <a:gd name="T19" fmla="*/ 2147483647 h 37"/>
                <a:gd name="T20" fmla="*/ 2147483647 w 46"/>
                <a:gd name="T21" fmla="*/ 2147483647 h 37"/>
                <a:gd name="T22" fmla="*/ 2147483647 w 46"/>
                <a:gd name="T23" fmla="*/ 2147483647 h 37"/>
                <a:gd name="T24" fmla="*/ 2147483647 w 46"/>
                <a:gd name="T25" fmla="*/ 2147483647 h 37"/>
                <a:gd name="T26" fmla="*/ 2147483647 w 46"/>
                <a:gd name="T27" fmla="*/ 2147483647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24" name="Freeform 314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401658" y="4236288"/>
              <a:ext cx="10485" cy="54391"/>
            </a:xfrm>
            <a:custGeom>
              <a:avLst/>
              <a:gdLst>
                <a:gd name="T0" fmla="*/ 0 w 26"/>
                <a:gd name="T1" fmla="*/ 0 h 19"/>
                <a:gd name="T2" fmla="*/ 2147483647 w 26"/>
                <a:gd name="T3" fmla="*/ 2147483647 h 19"/>
                <a:gd name="T4" fmla="*/ 2147483647 w 26"/>
                <a:gd name="T5" fmla="*/ 2147483647 h 19"/>
                <a:gd name="T6" fmla="*/ 2147483647 w 26"/>
                <a:gd name="T7" fmla="*/ 0 h 19"/>
                <a:gd name="T8" fmla="*/ 2147483647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25" name="Freeform 315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269854" y="4231756"/>
              <a:ext cx="17973" cy="55902"/>
            </a:xfrm>
            <a:custGeom>
              <a:avLst/>
              <a:gdLst>
                <a:gd name="T0" fmla="*/ 2147483647 w 43"/>
                <a:gd name="T1" fmla="*/ 0 h 31"/>
                <a:gd name="T2" fmla="*/ 2147483647 w 43"/>
                <a:gd name="T3" fmla="*/ 2147483647 h 31"/>
                <a:gd name="T4" fmla="*/ 0 w 43"/>
                <a:gd name="T5" fmla="*/ 2147483647 h 31"/>
                <a:gd name="T6" fmla="*/ 0 w 43"/>
                <a:gd name="T7" fmla="*/ 2147483647 h 31"/>
                <a:gd name="T8" fmla="*/ 0 w 43"/>
                <a:gd name="T9" fmla="*/ 2147483647 h 31"/>
                <a:gd name="T10" fmla="*/ 0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2147483647 w 43"/>
                <a:gd name="T21" fmla="*/ 0 h 31"/>
                <a:gd name="T22" fmla="*/ 2147483647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26" name="Freeform 316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311792" y="4277082"/>
              <a:ext cx="28458" cy="54391"/>
            </a:xfrm>
            <a:custGeom>
              <a:avLst/>
              <a:gdLst>
                <a:gd name="T0" fmla="*/ 2147483647 w 71"/>
                <a:gd name="T1" fmla="*/ 2147483647 h 49"/>
                <a:gd name="T2" fmla="*/ 2147483647 w 71"/>
                <a:gd name="T3" fmla="*/ 2147483647 h 49"/>
                <a:gd name="T4" fmla="*/ 2147483647 w 71"/>
                <a:gd name="T5" fmla="*/ 2147483647 h 49"/>
                <a:gd name="T6" fmla="*/ 2147483647 w 71"/>
                <a:gd name="T7" fmla="*/ 2147483647 h 49"/>
                <a:gd name="T8" fmla="*/ 2147483647 w 71"/>
                <a:gd name="T9" fmla="*/ 2147483647 h 49"/>
                <a:gd name="T10" fmla="*/ 2147483647 w 71"/>
                <a:gd name="T11" fmla="*/ 2147483647 h 49"/>
                <a:gd name="T12" fmla="*/ 2147483647 w 71"/>
                <a:gd name="T13" fmla="*/ 2147483647 h 49"/>
                <a:gd name="T14" fmla="*/ 2147483647 w 71"/>
                <a:gd name="T15" fmla="*/ 2147483647 h 49"/>
                <a:gd name="T16" fmla="*/ 2147483647 w 71"/>
                <a:gd name="T17" fmla="*/ 2147483647 h 49"/>
                <a:gd name="T18" fmla="*/ 2147483647 w 71"/>
                <a:gd name="T19" fmla="*/ 2147483647 h 49"/>
                <a:gd name="T20" fmla="*/ 2147483647 w 71"/>
                <a:gd name="T21" fmla="*/ 2147483647 h 49"/>
                <a:gd name="T22" fmla="*/ 2147483647 w 71"/>
                <a:gd name="T23" fmla="*/ 2147483647 h 49"/>
                <a:gd name="T24" fmla="*/ 2147483647 w 71"/>
                <a:gd name="T25" fmla="*/ 2147483647 h 49"/>
                <a:gd name="T26" fmla="*/ 2147483647 w 71"/>
                <a:gd name="T27" fmla="*/ 2147483647 h 49"/>
                <a:gd name="T28" fmla="*/ 2147483647 w 71"/>
                <a:gd name="T29" fmla="*/ 2147483647 h 49"/>
                <a:gd name="T30" fmla="*/ 2147483647 w 71"/>
                <a:gd name="T31" fmla="*/ 2147483647 h 49"/>
                <a:gd name="T32" fmla="*/ 2147483647 w 71"/>
                <a:gd name="T33" fmla="*/ 2147483647 h 49"/>
                <a:gd name="T34" fmla="*/ 2147483647 w 71"/>
                <a:gd name="T35" fmla="*/ 2147483647 h 49"/>
                <a:gd name="T36" fmla="*/ 2147483647 w 71"/>
                <a:gd name="T37" fmla="*/ 2147483647 h 49"/>
                <a:gd name="T38" fmla="*/ 2147483647 w 71"/>
                <a:gd name="T39" fmla="*/ 2147483647 h 49"/>
                <a:gd name="T40" fmla="*/ 2147483647 w 71"/>
                <a:gd name="T41" fmla="*/ 2147483647 h 49"/>
                <a:gd name="T42" fmla="*/ 2147483647 w 71"/>
                <a:gd name="T43" fmla="*/ 2147483647 h 49"/>
                <a:gd name="T44" fmla="*/ 2147483647 w 71"/>
                <a:gd name="T45" fmla="*/ 0 h 49"/>
                <a:gd name="T46" fmla="*/ 2147483647 w 71"/>
                <a:gd name="T47" fmla="*/ 2147483647 h 49"/>
                <a:gd name="T48" fmla="*/ 2147483647 w 71"/>
                <a:gd name="T49" fmla="*/ 2147483647 h 49"/>
                <a:gd name="T50" fmla="*/ 0 w 71"/>
                <a:gd name="T51" fmla="*/ 2147483647 h 49"/>
                <a:gd name="T52" fmla="*/ 0 w 71"/>
                <a:gd name="T53" fmla="*/ 2147483647 h 49"/>
                <a:gd name="T54" fmla="*/ 2147483647 w 71"/>
                <a:gd name="T55" fmla="*/ 2147483647 h 49"/>
                <a:gd name="T56" fmla="*/ 2147483647 w 71"/>
                <a:gd name="T57" fmla="*/ 214748364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27" name="Freeform 317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7124571" y="4470473"/>
              <a:ext cx="43435" cy="55902"/>
            </a:xfrm>
            <a:custGeom>
              <a:avLst/>
              <a:gdLst>
                <a:gd name="T0" fmla="*/ 2147483647 w 112"/>
                <a:gd name="T1" fmla="*/ 2147483647 h 26"/>
                <a:gd name="T2" fmla="*/ 2147483647 w 112"/>
                <a:gd name="T3" fmla="*/ 2147483647 h 26"/>
                <a:gd name="T4" fmla="*/ 2147483647 w 112"/>
                <a:gd name="T5" fmla="*/ 2147483647 h 26"/>
                <a:gd name="T6" fmla="*/ 2147483647 w 112"/>
                <a:gd name="T7" fmla="*/ 2147483647 h 26"/>
                <a:gd name="T8" fmla="*/ 2147483647 w 112"/>
                <a:gd name="T9" fmla="*/ 2147483647 h 26"/>
                <a:gd name="T10" fmla="*/ 2147483647 w 112"/>
                <a:gd name="T11" fmla="*/ 2147483647 h 26"/>
                <a:gd name="T12" fmla="*/ 2147483647 w 112"/>
                <a:gd name="T13" fmla="*/ 2147483647 h 26"/>
                <a:gd name="T14" fmla="*/ 2147483647 w 112"/>
                <a:gd name="T15" fmla="*/ 2147483647 h 26"/>
                <a:gd name="T16" fmla="*/ 2147483647 w 112"/>
                <a:gd name="T17" fmla="*/ 2147483647 h 26"/>
                <a:gd name="T18" fmla="*/ 2147483647 w 112"/>
                <a:gd name="T19" fmla="*/ 2147483647 h 26"/>
                <a:gd name="T20" fmla="*/ 2147483647 w 112"/>
                <a:gd name="T21" fmla="*/ 2147483647 h 26"/>
                <a:gd name="T22" fmla="*/ 2147483647 w 112"/>
                <a:gd name="T23" fmla="*/ 2147483647 h 26"/>
                <a:gd name="T24" fmla="*/ 2147483647 w 112"/>
                <a:gd name="T25" fmla="*/ 2147483647 h 26"/>
                <a:gd name="T26" fmla="*/ 2147483647 w 112"/>
                <a:gd name="T27" fmla="*/ 2147483647 h 26"/>
                <a:gd name="T28" fmla="*/ 2147483647 w 112"/>
                <a:gd name="T29" fmla="*/ 2147483647 h 26"/>
                <a:gd name="T30" fmla="*/ 2147483647 w 112"/>
                <a:gd name="T31" fmla="*/ 2147483647 h 26"/>
                <a:gd name="T32" fmla="*/ 2147483647 w 112"/>
                <a:gd name="T33" fmla="*/ 2147483647 h 26"/>
                <a:gd name="T34" fmla="*/ 2147483647 w 112"/>
                <a:gd name="T35" fmla="*/ 2147483647 h 26"/>
                <a:gd name="T36" fmla="*/ 0 w 112"/>
                <a:gd name="T37" fmla="*/ 2147483647 h 26"/>
                <a:gd name="T38" fmla="*/ 2147483647 w 112"/>
                <a:gd name="T39" fmla="*/ 2147483647 h 26"/>
                <a:gd name="T40" fmla="*/ 2147483647 w 112"/>
                <a:gd name="T41" fmla="*/ 2147483647 h 26"/>
                <a:gd name="T42" fmla="*/ 2147483647 w 112"/>
                <a:gd name="T43" fmla="*/ 2147483647 h 26"/>
                <a:gd name="T44" fmla="*/ 2147483647 w 112"/>
                <a:gd name="T45" fmla="*/ 0 h 26"/>
                <a:gd name="T46" fmla="*/ 2147483647 w 112"/>
                <a:gd name="T47" fmla="*/ 2147483647 h 26"/>
                <a:gd name="T48" fmla="*/ 2147483647 w 112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28" name="Freeform 318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217433" y="4506734"/>
              <a:ext cx="13479" cy="55902"/>
            </a:xfrm>
            <a:custGeom>
              <a:avLst/>
              <a:gdLst>
                <a:gd name="T0" fmla="*/ 0 w 41"/>
                <a:gd name="T1" fmla="*/ 0 h 25"/>
                <a:gd name="T2" fmla="*/ 2147483647 w 41"/>
                <a:gd name="T3" fmla="*/ 0 h 25"/>
                <a:gd name="T4" fmla="*/ 2147483647 w 41"/>
                <a:gd name="T5" fmla="*/ 2147483647 h 25"/>
                <a:gd name="T6" fmla="*/ 2147483647 w 41"/>
                <a:gd name="T7" fmla="*/ 2147483647 h 25"/>
                <a:gd name="T8" fmla="*/ 2147483647 w 41"/>
                <a:gd name="T9" fmla="*/ 2147483647 h 25"/>
                <a:gd name="T10" fmla="*/ 0 w 41"/>
                <a:gd name="T11" fmla="*/ 214748364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529" name="Freeform 319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7060166" y="4441766"/>
              <a:ext cx="34449" cy="52881"/>
            </a:xfrm>
            <a:custGeom>
              <a:avLst/>
              <a:gdLst>
                <a:gd name="T0" fmla="*/ 0 w 81"/>
                <a:gd name="T1" fmla="*/ 2147483647 h 31"/>
                <a:gd name="T2" fmla="*/ 0 w 81"/>
                <a:gd name="T3" fmla="*/ 2147483647 h 31"/>
                <a:gd name="T4" fmla="*/ 0 w 81"/>
                <a:gd name="T5" fmla="*/ 2147483647 h 31"/>
                <a:gd name="T6" fmla="*/ 0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2147483647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2147483647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0 w 81"/>
                <a:gd name="T47" fmla="*/ 2147483647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30" name="Freeform 320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7102104" y="4428169"/>
              <a:ext cx="37445" cy="52880"/>
            </a:xfrm>
            <a:custGeom>
              <a:avLst/>
              <a:gdLst>
                <a:gd name="T0" fmla="*/ 2147483647 w 89"/>
                <a:gd name="T1" fmla="*/ 2147483647 h 49"/>
                <a:gd name="T2" fmla="*/ 2147483647 w 89"/>
                <a:gd name="T3" fmla="*/ 2147483647 h 49"/>
                <a:gd name="T4" fmla="*/ 2147483647 w 89"/>
                <a:gd name="T5" fmla="*/ 2147483647 h 49"/>
                <a:gd name="T6" fmla="*/ 2147483647 w 89"/>
                <a:gd name="T7" fmla="*/ 2147483647 h 49"/>
                <a:gd name="T8" fmla="*/ 2147483647 w 89"/>
                <a:gd name="T9" fmla="*/ 2147483647 h 49"/>
                <a:gd name="T10" fmla="*/ 2147483647 w 89"/>
                <a:gd name="T11" fmla="*/ 2147483647 h 49"/>
                <a:gd name="T12" fmla="*/ 2147483647 w 89"/>
                <a:gd name="T13" fmla="*/ 2147483647 h 49"/>
                <a:gd name="T14" fmla="*/ 2147483647 w 89"/>
                <a:gd name="T15" fmla="*/ 2147483647 h 49"/>
                <a:gd name="T16" fmla="*/ 2147483647 w 89"/>
                <a:gd name="T17" fmla="*/ 2147483647 h 49"/>
                <a:gd name="T18" fmla="*/ 2147483647 w 89"/>
                <a:gd name="T19" fmla="*/ 0 h 49"/>
                <a:gd name="T20" fmla="*/ 2147483647 w 89"/>
                <a:gd name="T21" fmla="*/ 2147483647 h 49"/>
                <a:gd name="T22" fmla="*/ 2147483647 w 89"/>
                <a:gd name="T23" fmla="*/ 2147483647 h 49"/>
                <a:gd name="T24" fmla="*/ 0 w 89"/>
                <a:gd name="T25" fmla="*/ 2147483647 h 49"/>
                <a:gd name="T26" fmla="*/ 0 w 89"/>
                <a:gd name="T27" fmla="*/ 2147483647 h 49"/>
                <a:gd name="T28" fmla="*/ 0 w 89"/>
                <a:gd name="T29" fmla="*/ 2147483647 h 49"/>
                <a:gd name="T30" fmla="*/ 2147483647 w 89"/>
                <a:gd name="T31" fmla="*/ 214748364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31" name="Freeform 321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7151531" y="4437234"/>
              <a:ext cx="34448" cy="55902"/>
            </a:xfrm>
            <a:custGeom>
              <a:avLst/>
              <a:gdLst>
                <a:gd name="T0" fmla="*/ 0 w 86"/>
                <a:gd name="T1" fmla="*/ 2147483647 h 46"/>
                <a:gd name="T2" fmla="*/ 2147483647 w 86"/>
                <a:gd name="T3" fmla="*/ 2147483647 h 46"/>
                <a:gd name="T4" fmla="*/ 2147483647 w 86"/>
                <a:gd name="T5" fmla="*/ 2147483647 h 46"/>
                <a:gd name="T6" fmla="*/ 2147483647 w 86"/>
                <a:gd name="T7" fmla="*/ 2147483647 h 46"/>
                <a:gd name="T8" fmla="*/ 2147483647 w 86"/>
                <a:gd name="T9" fmla="*/ 2147483647 h 46"/>
                <a:gd name="T10" fmla="*/ 2147483647 w 86"/>
                <a:gd name="T11" fmla="*/ 2147483647 h 46"/>
                <a:gd name="T12" fmla="*/ 2147483647 w 86"/>
                <a:gd name="T13" fmla="*/ 2147483647 h 46"/>
                <a:gd name="T14" fmla="*/ 2147483647 w 86"/>
                <a:gd name="T15" fmla="*/ 2147483647 h 46"/>
                <a:gd name="T16" fmla="*/ 2147483647 w 86"/>
                <a:gd name="T17" fmla="*/ 2147483647 h 46"/>
                <a:gd name="T18" fmla="*/ 2147483647 w 86"/>
                <a:gd name="T19" fmla="*/ 2147483647 h 46"/>
                <a:gd name="T20" fmla="*/ 2147483647 w 86"/>
                <a:gd name="T21" fmla="*/ 2147483647 h 46"/>
                <a:gd name="T22" fmla="*/ 2147483647 w 86"/>
                <a:gd name="T23" fmla="*/ 2147483647 h 46"/>
                <a:gd name="T24" fmla="*/ 2147483647 w 86"/>
                <a:gd name="T25" fmla="*/ 2147483647 h 46"/>
                <a:gd name="T26" fmla="*/ 2147483647 w 86"/>
                <a:gd name="T27" fmla="*/ 2147483647 h 46"/>
                <a:gd name="T28" fmla="*/ 2147483647 w 86"/>
                <a:gd name="T29" fmla="*/ 2147483647 h 46"/>
                <a:gd name="T30" fmla="*/ 2147483647 w 86"/>
                <a:gd name="T31" fmla="*/ 2147483647 h 46"/>
                <a:gd name="T32" fmla="*/ 2147483647 w 86"/>
                <a:gd name="T33" fmla="*/ 2147483647 h 46"/>
                <a:gd name="T34" fmla="*/ 2147483647 w 86"/>
                <a:gd name="T35" fmla="*/ 2147483647 h 46"/>
                <a:gd name="T36" fmla="*/ 2147483647 w 86"/>
                <a:gd name="T37" fmla="*/ 2147483647 h 46"/>
                <a:gd name="T38" fmla="*/ 2147483647 w 86"/>
                <a:gd name="T39" fmla="*/ 2147483647 h 46"/>
                <a:gd name="T40" fmla="*/ 2147483647 w 86"/>
                <a:gd name="T41" fmla="*/ 2147483647 h 46"/>
                <a:gd name="T42" fmla="*/ 2147483647 w 86"/>
                <a:gd name="T43" fmla="*/ 0 h 46"/>
                <a:gd name="T44" fmla="*/ 2147483647 w 86"/>
                <a:gd name="T45" fmla="*/ 0 h 46"/>
                <a:gd name="T46" fmla="*/ 2147483647 w 86"/>
                <a:gd name="T47" fmla="*/ 2147483647 h 46"/>
                <a:gd name="T48" fmla="*/ 2147483647 w 86"/>
                <a:gd name="T49" fmla="*/ 2147483647 h 46"/>
                <a:gd name="T50" fmla="*/ 2147483647 w 86"/>
                <a:gd name="T51" fmla="*/ 2147483647 h 46"/>
                <a:gd name="T52" fmla="*/ 2147483647 w 86"/>
                <a:gd name="T53" fmla="*/ 2147483647 h 46"/>
                <a:gd name="T54" fmla="*/ 2147483647 w 86"/>
                <a:gd name="T55" fmla="*/ 2147483647 h 46"/>
                <a:gd name="T56" fmla="*/ 0 w 86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32" name="Freeform 32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200957" y="4441766"/>
              <a:ext cx="23964" cy="52881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2147483647 h 18"/>
                <a:gd name="T4" fmla="*/ 2147483647 w 59"/>
                <a:gd name="T5" fmla="*/ 2147483647 h 18"/>
                <a:gd name="T6" fmla="*/ 2147483647 w 59"/>
                <a:gd name="T7" fmla="*/ 2147483647 h 18"/>
                <a:gd name="T8" fmla="*/ 2147483647 w 59"/>
                <a:gd name="T9" fmla="*/ 2147483647 h 18"/>
                <a:gd name="T10" fmla="*/ 2147483647 w 59"/>
                <a:gd name="T11" fmla="*/ 2147483647 h 18"/>
                <a:gd name="T12" fmla="*/ 2147483647 w 59"/>
                <a:gd name="T13" fmla="*/ 2147483647 h 18"/>
                <a:gd name="T14" fmla="*/ 2147483647 w 59"/>
                <a:gd name="T15" fmla="*/ 2147483647 h 18"/>
                <a:gd name="T16" fmla="*/ 2147483647 w 59"/>
                <a:gd name="T17" fmla="*/ 2147483647 h 18"/>
                <a:gd name="T18" fmla="*/ 2147483647 w 59"/>
                <a:gd name="T19" fmla="*/ 2147483647 h 18"/>
                <a:gd name="T20" fmla="*/ 2147483647 w 59"/>
                <a:gd name="T21" fmla="*/ 21474836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33" name="Freeform 32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269854" y="4434212"/>
              <a:ext cx="1498" cy="52880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2147483647 w 4"/>
                <a:gd name="T5" fmla="*/ 2147483647 h 19"/>
                <a:gd name="T6" fmla="*/ 2147483647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34" name="Freeform 32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6868451" y="4257440"/>
              <a:ext cx="19472" cy="55903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0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0 w 46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35" name="Freeform 32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817527" y="4231756"/>
              <a:ext cx="28458" cy="55902"/>
            </a:xfrm>
            <a:custGeom>
              <a:avLst/>
              <a:gdLst>
                <a:gd name="T0" fmla="*/ 0 w 66"/>
                <a:gd name="T1" fmla="*/ 0 h 80"/>
                <a:gd name="T2" fmla="*/ 2147483647 w 66"/>
                <a:gd name="T3" fmla="*/ 0 h 80"/>
                <a:gd name="T4" fmla="*/ 2147483647 w 66"/>
                <a:gd name="T5" fmla="*/ 0 h 80"/>
                <a:gd name="T6" fmla="*/ 2147483647 w 66"/>
                <a:gd name="T7" fmla="*/ 0 h 80"/>
                <a:gd name="T8" fmla="*/ 2147483647 w 66"/>
                <a:gd name="T9" fmla="*/ 0 h 80"/>
                <a:gd name="T10" fmla="*/ 2147483647 w 66"/>
                <a:gd name="T11" fmla="*/ 2147483647 h 80"/>
                <a:gd name="T12" fmla="*/ 2147483647 w 66"/>
                <a:gd name="T13" fmla="*/ 2147483647 h 80"/>
                <a:gd name="T14" fmla="*/ 2147483647 w 66"/>
                <a:gd name="T15" fmla="*/ 2147483647 h 80"/>
                <a:gd name="T16" fmla="*/ 2147483647 w 66"/>
                <a:gd name="T17" fmla="*/ 2147483647 h 80"/>
                <a:gd name="T18" fmla="*/ 2147483647 w 66"/>
                <a:gd name="T19" fmla="*/ 2147483647 h 80"/>
                <a:gd name="T20" fmla="*/ 2147483647 w 66"/>
                <a:gd name="T21" fmla="*/ 2147483647 h 80"/>
                <a:gd name="T22" fmla="*/ 2147483647 w 66"/>
                <a:gd name="T23" fmla="*/ 2147483647 h 80"/>
                <a:gd name="T24" fmla="*/ 2147483647 w 66"/>
                <a:gd name="T25" fmla="*/ 2147483647 h 80"/>
                <a:gd name="T26" fmla="*/ 2147483647 w 66"/>
                <a:gd name="T27" fmla="*/ 2147483647 h 80"/>
                <a:gd name="T28" fmla="*/ 2147483647 w 66"/>
                <a:gd name="T29" fmla="*/ 2147483647 h 80"/>
                <a:gd name="T30" fmla="*/ 2147483647 w 66"/>
                <a:gd name="T31" fmla="*/ 2147483647 h 80"/>
                <a:gd name="T32" fmla="*/ 2147483647 w 66"/>
                <a:gd name="T33" fmla="*/ 2147483647 h 80"/>
                <a:gd name="T34" fmla="*/ 0 w 66"/>
                <a:gd name="T35" fmla="*/ 2147483647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36" name="Freeform 326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661758" y="4216647"/>
              <a:ext cx="7489" cy="54391"/>
            </a:xfrm>
            <a:custGeom>
              <a:avLst/>
              <a:gdLst>
                <a:gd name="T0" fmla="*/ 2147483647 w 20"/>
                <a:gd name="T1" fmla="*/ 2147483647 h 48"/>
                <a:gd name="T2" fmla="*/ 2147483647 w 20"/>
                <a:gd name="T3" fmla="*/ 2147483647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2147483647 w 20"/>
                <a:gd name="T13" fmla="*/ 2147483647 h 48"/>
                <a:gd name="T14" fmla="*/ 2147483647 w 20"/>
                <a:gd name="T15" fmla="*/ 2147483647 h 48"/>
                <a:gd name="T16" fmla="*/ 0 w 20"/>
                <a:gd name="T17" fmla="*/ 0 h 48"/>
                <a:gd name="T18" fmla="*/ 0 w 20"/>
                <a:gd name="T19" fmla="*/ 2147483647 h 48"/>
                <a:gd name="T20" fmla="*/ 2147483647 w 20"/>
                <a:gd name="T21" fmla="*/ 2147483647 h 48"/>
                <a:gd name="T22" fmla="*/ 2147483647 w 20"/>
                <a:gd name="T23" fmla="*/ 2147483647 h 48"/>
                <a:gd name="T24" fmla="*/ 2147483647 w 20"/>
                <a:gd name="T25" fmla="*/ 2147483647 h 48"/>
                <a:gd name="T26" fmla="*/ 2147483647 w 20"/>
                <a:gd name="T27" fmla="*/ 2147483647 h 48"/>
                <a:gd name="T28" fmla="*/ 2147483647 w 20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37" name="Line 327" descr="Horizontal dunkel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6685723" y="4251397"/>
              <a:ext cx="4494" cy="604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538" name="Freeform 328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682727" y="4251397"/>
              <a:ext cx="7489" cy="54391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2147483647 h 12"/>
                <a:gd name="T10" fmla="*/ 2147483647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39" name="Freeform 32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589865" y="4103332"/>
              <a:ext cx="20969" cy="54391"/>
            </a:xfrm>
            <a:custGeom>
              <a:avLst/>
              <a:gdLst>
                <a:gd name="T0" fmla="*/ 2147483647 w 53"/>
                <a:gd name="T1" fmla="*/ 0 h 30"/>
                <a:gd name="T2" fmla="*/ 2147483647 w 53"/>
                <a:gd name="T3" fmla="*/ 2147483647 h 30"/>
                <a:gd name="T4" fmla="*/ 2147483647 w 53"/>
                <a:gd name="T5" fmla="*/ 2147483647 h 30"/>
                <a:gd name="T6" fmla="*/ 2147483647 w 53"/>
                <a:gd name="T7" fmla="*/ 2147483647 h 30"/>
                <a:gd name="T8" fmla="*/ 2147483647 w 53"/>
                <a:gd name="T9" fmla="*/ 2147483647 h 30"/>
                <a:gd name="T10" fmla="*/ 2147483647 w 53"/>
                <a:gd name="T11" fmla="*/ 2147483647 h 30"/>
                <a:gd name="T12" fmla="*/ 2147483647 w 53"/>
                <a:gd name="T13" fmla="*/ 2147483647 h 30"/>
                <a:gd name="T14" fmla="*/ 2147483647 w 53"/>
                <a:gd name="T15" fmla="*/ 2147483647 h 30"/>
                <a:gd name="T16" fmla="*/ 2147483647 w 53"/>
                <a:gd name="T17" fmla="*/ 2147483647 h 30"/>
                <a:gd name="T18" fmla="*/ 2147483647 w 53"/>
                <a:gd name="T19" fmla="*/ 2147483647 h 30"/>
                <a:gd name="T20" fmla="*/ 2147483647 w 53"/>
                <a:gd name="T21" fmla="*/ 2147483647 h 30"/>
                <a:gd name="T22" fmla="*/ 2147483647 w 53"/>
                <a:gd name="T23" fmla="*/ 2147483647 h 30"/>
                <a:gd name="T24" fmla="*/ 0 w 53"/>
                <a:gd name="T25" fmla="*/ 2147483647 h 30"/>
                <a:gd name="T26" fmla="*/ 2147483647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40" name="Freeform 330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7088624" y="4449321"/>
              <a:ext cx="10484" cy="54391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0 h 31"/>
                <a:gd name="T12" fmla="*/ 2147483647 w 33"/>
                <a:gd name="T13" fmla="*/ 0 h 31"/>
                <a:gd name="T14" fmla="*/ 2147483647 w 33"/>
                <a:gd name="T15" fmla="*/ 0 h 31"/>
                <a:gd name="T16" fmla="*/ 2147483647 w 33"/>
                <a:gd name="T17" fmla="*/ 0 h 31"/>
                <a:gd name="T18" fmla="*/ 0 w 33"/>
                <a:gd name="T19" fmla="*/ 0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41" name="Freeform 33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7575400" y="4408527"/>
              <a:ext cx="26960" cy="52881"/>
            </a:xfrm>
            <a:custGeom>
              <a:avLst/>
              <a:gdLst>
                <a:gd name="T0" fmla="*/ 2147483647 w 65"/>
                <a:gd name="T1" fmla="*/ 2147483647 h 68"/>
                <a:gd name="T2" fmla="*/ 2147483647 w 65"/>
                <a:gd name="T3" fmla="*/ 2147483647 h 68"/>
                <a:gd name="T4" fmla="*/ 2147483647 w 65"/>
                <a:gd name="T5" fmla="*/ 2147483647 h 68"/>
                <a:gd name="T6" fmla="*/ 2147483647 w 65"/>
                <a:gd name="T7" fmla="*/ 2147483647 h 68"/>
                <a:gd name="T8" fmla="*/ 2147483647 w 65"/>
                <a:gd name="T9" fmla="*/ 2147483647 h 68"/>
                <a:gd name="T10" fmla="*/ 2147483647 w 65"/>
                <a:gd name="T11" fmla="*/ 2147483647 h 68"/>
                <a:gd name="T12" fmla="*/ 2147483647 w 65"/>
                <a:gd name="T13" fmla="*/ 2147483647 h 68"/>
                <a:gd name="T14" fmla="*/ 0 w 65"/>
                <a:gd name="T15" fmla="*/ 2147483647 h 68"/>
                <a:gd name="T16" fmla="*/ 0 w 65"/>
                <a:gd name="T17" fmla="*/ 2147483647 h 68"/>
                <a:gd name="T18" fmla="*/ 0 w 65"/>
                <a:gd name="T19" fmla="*/ 2147483647 h 68"/>
                <a:gd name="T20" fmla="*/ 2147483647 w 65"/>
                <a:gd name="T21" fmla="*/ 2147483647 h 68"/>
                <a:gd name="T22" fmla="*/ 2147483647 w 65"/>
                <a:gd name="T23" fmla="*/ 2147483647 h 68"/>
                <a:gd name="T24" fmla="*/ 2147483647 w 65"/>
                <a:gd name="T25" fmla="*/ 2147483647 h 68"/>
                <a:gd name="T26" fmla="*/ 2147483647 w 65"/>
                <a:gd name="T27" fmla="*/ 2147483647 h 68"/>
                <a:gd name="T28" fmla="*/ 2147483647 w 65"/>
                <a:gd name="T29" fmla="*/ 2147483647 h 68"/>
                <a:gd name="T30" fmla="*/ 2147483647 w 65"/>
                <a:gd name="T31" fmla="*/ 2147483647 h 68"/>
                <a:gd name="T32" fmla="*/ 2147483647 w 65"/>
                <a:gd name="T33" fmla="*/ 0 h 68"/>
                <a:gd name="T34" fmla="*/ 2147483647 w 65"/>
                <a:gd name="T35" fmla="*/ 0 h 68"/>
                <a:gd name="T36" fmla="*/ 2147483647 w 65"/>
                <a:gd name="T37" fmla="*/ 0 h 68"/>
                <a:gd name="T38" fmla="*/ 2147483647 w 65"/>
                <a:gd name="T39" fmla="*/ 2147483647 h 68"/>
                <a:gd name="T40" fmla="*/ 2147483647 w 65"/>
                <a:gd name="T41" fmla="*/ 2147483647 h 68"/>
                <a:gd name="T42" fmla="*/ 2147483647 w 65"/>
                <a:gd name="T43" fmla="*/ 2147483647 h 68"/>
                <a:gd name="T44" fmla="*/ 2147483647 w 65"/>
                <a:gd name="T45" fmla="*/ 2147483647 h 68"/>
                <a:gd name="T46" fmla="*/ 2147483647 w 65"/>
                <a:gd name="T47" fmla="*/ 2147483647 h 68"/>
                <a:gd name="T48" fmla="*/ 2147483647 w 65"/>
                <a:gd name="T49" fmla="*/ 2147483647 h 68"/>
                <a:gd name="T50" fmla="*/ 2147483647 w 65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42" name="Freeform 332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6573390" y="4011169"/>
              <a:ext cx="259114" cy="350521"/>
            </a:xfrm>
            <a:custGeom>
              <a:avLst/>
              <a:gdLst>
                <a:gd name="T0" fmla="*/ 2147483647 w 625"/>
                <a:gd name="T1" fmla="*/ 2147483647 h 694"/>
                <a:gd name="T2" fmla="*/ 2147483647 w 625"/>
                <a:gd name="T3" fmla="*/ 2147483647 h 694"/>
                <a:gd name="T4" fmla="*/ 2147483647 w 625"/>
                <a:gd name="T5" fmla="*/ 2147483647 h 694"/>
                <a:gd name="T6" fmla="*/ 2147483647 w 625"/>
                <a:gd name="T7" fmla="*/ 2147483647 h 694"/>
                <a:gd name="T8" fmla="*/ 2147483647 w 625"/>
                <a:gd name="T9" fmla="*/ 2147483647 h 694"/>
                <a:gd name="T10" fmla="*/ 2147483647 w 625"/>
                <a:gd name="T11" fmla="*/ 2147483647 h 694"/>
                <a:gd name="T12" fmla="*/ 2147483647 w 625"/>
                <a:gd name="T13" fmla="*/ 2147483647 h 694"/>
                <a:gd name="T14" fmla="*/ 2147483647 w 625"/>
                <a:gd name="T15" fmla="*/ 2147483647 h 694"/>
                <a:gd name="T16" fmla="*/ 2147483647 w 625"/>
                <a:gd name="T17" fmla="*/ 2147483647 h 694"/>
                <a:gd name="T18" fmla="*/ 2147483647 w 625"/>
                <a:gd name="T19" fmla="*/ 2147483647 h 694"/>
                <a:gd name="T20" fmla="*/ 2147483647 w 625"/>
                <a:gd name="T21" fmla="*/ 2147483647 h 694"/>
                <a:gd name="T22" fmla="*/ 2147483647 w 625"/>
                <a:gd name="T23" fmla="*/ 2147483647 h 694"/>
                <a:gd name="T24" fmla="*/ 2147483647 w 625"/>
                <a:gd name="T25" fmla="*/ 2147483647 h 694"/>
                <a:gd name="T26" fmla="*/ 2147483647 w 625"/>
                <a:gd name="T27" fmla="*/ 2147483647 h 694"/>
                <a:gd name="T28" fmla="*/ 2147483647 w 625"/>
                <a:gd name="T29" fmla="*/ 2147483647 h 694"/>
                <a:gd name="T30" fmla="*/ 2147483647 w 625"/>
                <a:gd name="T31" fmla="*/ 2147483647 h 694"/>
                <a:gd name="T32" fmla="*/ 2147483647 w 625"/>
                <a:gd name="T33" fmla="*/ 2147483647 h 694"/>
                <a:gd name="T34" fmla="*/ 2147483647 w 625"/>
                <a:gd name="T35" fmla="*/ 2147483647 h 694"/>
                <a:gd name="T36" fmla="*/ 2147483647 w 625"/>
                <a:gd name="T37" fmla="*/ 2147483647 h 694"/>
                <a:gd name="T38" fmla="*/ 2147483647 w 625"/>
                <a:gd name="T39" fmla="*/ 2147483647 h 694"/>
                <a:gd name="T40" fmla="*/ 2147483647 w 625"/>
                <a:gd name="T41" fmla="*/ 2147483647 h 694"/>
                <a:gd name="T42" fmla="*/ 2147483647 w 625"/>
                <a:gd name="T43" fmla="*/ 2147483647 h 694"/>
                <a:gd name="T44" fmla="*/ 2147483647 w 625"/>
                <a:gd name="T45" fmla="*/ 2147483647 h 694"/>
                <a:gd name="T46" fmla="*/ 2147483647 w 625"/>
                <a:gd name="T47" fmla="*/ 2147483647 h 694"/>
                <a:gd name="T48" fmla="*/ 2147483647 w 625"/>
                <a:gd name="T49" fmla="*/ 2147483647 h 694"/>
                <a:gd name="T50" fmla="*/ 2147483647 w 625"/>
                <a:gd name="T51" fmla="*/ 2147483647 h 694"/>
                <a:gd name="T52" fmla="*/ 2147483647 w 625"/>
                <a:gd name="T53" fmla="*/ 2147483647 h 694"/>
                <a:gd name="T54" fmla="*/ 2147483647 w 625"/>
                <a:gd name="T55" fmla="*/ 2147483647 h 694"/>
                <a:gd name="T56" fmla="*/ 2147483647 w 625"/>
                <a:gd name="T57" fmla="*/ 2147483647 h 694"/>
                <a:gd name="T58" fmla="*/ 2147483647 w 625"/>
                <a:gd name="T59" fmla="*/ 2147483647 h 694"/>
                <a:gd name="T60" fmla="*/ 2147483647 w 625"/>
                <a:gd name="T61" fmla="*/ 2147483647 h 694"/>
                <a:gd name="T62" fmla="*/ 2147483647 w 625"/>
                <a:gd name="T63" fmla="*/ 2147483647 h 694"/>
                <a:gd name="T64" fmla="*/ 2147483647 w 625"/>
                <a:gd name="T65" fmla="*/ 2147483647 h 694"/>
                <a:gd name="T66" fmla="*/ 2147483647 w 625"/>
                <a:gd name="T67" fmla="*/ 2147483647 h 694"/>
                <a:gd name="T68" fmla="*/ 2147483647 w 625"/>
                <a:gd name="T69" fmla="*/ 2147483647 h 694"/>
                <a:gd name="T70" fmla="*/ 2147483647 w 625"/>
                <a:gd name="T71" fmla="*/ 2147483647 h 694"/>
                <a:gd name="T72" fmla="*/ 2147483647 w 625"/>
                <a:gd name="T73" fmla="*/ 2147483647 h 694"/>
                <a:gd name="T74" fmla="*/ 2147483647 w 625"/>
                <a:gd name="T75" fmla="*/ 2147483647 h 694"/>
                <a:gd name="T76" fmla="*/ 2147483647 w 625"/>
                <a:gd name="T77" fmla="*/ 2147483647 h 694"/>
                <a:gd name="T78" fmla="*/ 2147483647 w 625"/>
                <a:gd name="T79" fmla="*/ 2147483647 h 694"/>
                <a:gd name="T80" fmla="*/ 2147483647 w 625"/>
                <a:gd name="T81" fmla="*/ 2147483647 h 694"/>
                <a:gd name="T82" fmla="*/ 2147483647 w 625"/>
                <a:gd name="T83" fmla="*/ 2147483647 h 694"/>
                <a:gd name="T84" fmla="*/ 2147483647 w 625"/>
                <a:gd name="T85" fmla="*/ 2147483647 h 694"/>
                <a:gd name="T86" fmla="*/ 2147483647 w 625"/>
                <a:gd name="T87" fmla="*/ 2147483647 h 694"/>
                <a:gd name="T88" fmla="*/ 2147483647 w 625"/>
                <a:gd name="T89" fmla="*/ 2147483647 h 694"/>
                <a:gd name="T90" fmla="*/ 2147483647 w 625"/>
                <a:gd name="T91" fmla="*/ 2147483647 h 694"/>
                <a:gd name="T92" fmla="*/ 2147483647 w 625"/>
                <a:gd name="T93" fmla="*/ 2147483647 h 694"/>
                <a:gd name="T94" fmla="*/ 2147483647 w 625"/>
                <a:gd name="T95" fmla="*/ 2147483647 h 694"/>
                <a:gd name="T96" fmla="*/ 2147483647 w 625"/>
                <a:gd name="T97" fmla="*/ 2147483647 h 694"/>
                <a:gd name="T98" fmla="*/ 2147483647 w 625"/>
                <a:gd name="T99" fmla="*/ 2147483647 h 694"/>
                <a:gd name="T100" fmla="*/ 2147483647 w 625"/>
                <a:gd name="T101" fmla="*/ 2147483647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43" name="Freeform 333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895411" y="4058006"/>
              <a:ext cx="239644" cy="244761"/>
            </a:xfrm>
            <a:custGeom>
              <a:avLst/>
              <a:gdLst>
                <a:gd name="T0" fmla="*/ 2147483647 w 585"/>
                <a:gd name="T1" fmla="*/ 2147483647 h 493"/>
                <a:gd name="T2" fmla="*/ 2147483647 w 585"/>
                <a:gd name="T3" fmla="*/ 2147483647 h 493"/>
                <a:gd name="T4" fmla="*/ 2147483647 w 585"/>
                <a:gd name="T5" fmla="*/ 2147483647 h 493"/>
                <a:gd name="T6" fmla="*/ 2147483647 w 585"/>
                <a:gd name="T7" fmla="*/ 2147483647 h 493"/>
                <a:gd name="T8" fmla="*/ 2147483647 w 585"/>
                <a:gd name="T9" fmla="*/ 2147483647 h 493"/>
                <a:gd name="T10" fmla="*/ 2147483647 w 585"/>
                <a:gd name="T11" fmla="*/ 2147483647 h 493"/>
                <a:gd name="T12" fmla="*/ 2147483647 w 585"/>
                <a:gd name="T13" fmla="*/ 2147483647 h 493"/>
                <a:gd name="T14" fmla="*/ 2147483647 w 585"/>
                <a:gd name="T15" fmla="*/ 2147483647 h 493"/>
                <a:gd name="T16" fmla="*/ 2147483647 w 585"/>
                <a:gd name="T17" fmla="*/ 2147483647 h 493"/>
                <a:gd name="T18" fmla="*/ 2147483647 w 585"/>
                <a:gd name="T19" fmla="*/ 2147483647 h 493"/>
                <a:gd name="T20" fmla="*/ 2147483647 w 585"/>
                <a:gd name="T21" fmla="*/ 2147483647 h 493"/>
                <a:gd name="T22" fmla="*/ 2147483647 w 585"/>
                <a:gd name="T23" fmla="*/ 2147483647 h 493"/>
                <a:gd name="T24" fmla="*/ 2147483647 w 585"/>
                <a:gd name="T25" fmla="*/ 2147483647 h 493"/>
                <a:gd name="T26" fmla="*/ 2147483647 w 585"/>
                <a:gd name="T27" fmla="*/ 2147483647 h 493"/>
                <a:gd name="T28" fmla="*/ 2147483647 w 585"/>
                <a:gd name="T29" fmla="*/ 2147483647 h 493"/>
                <a:gd name="T30" fmla="*/ 2147483647 w 585"/>
                <a:gd name="T31" fmla="*/ 2147483647 h 493"/>
                <a:gd name="T32" fmla="*/ 2147483647 w 585"/>
                <a:gd name="T33" fmla="*/ 2147483647 h 493"/>
                <a:gd name="T34" fmla="*/ 2147483647 w 585"/>
                <a:gd name="T35" fmla="*/ 2147483647 h 493"/>
                <a:gd name="T36" fmla="*/ 2147483647 w 585"/>
                <a:gd name="T37" fmla="*/ 2147483647 h 493"/>
                <a:gd name="T38" fmla="*/ 2147483647 w 585"/>
                <a:gd name="T39" fmla="*/ 2147483647 h 493"/>
                <a:gd name="T40" fmla="*/ 2147483647 w 585"/>
                <a:gd name="T41" fmla="*/ 2147483647 h 493"/>
                <a:gd name="T42" fmla="*/ 2147483647 w 585"/>
                <a:gd name="T43" fmla="*/ 2147483647 h 493"/>
                <a:gd name="T44" fmla="*/ 2147483647 w 585"/>
                <a:gd name="T45" fmla="*/ 2147483647 h 493"/>
                <a:gd name="T46" fmla="*/ 2147483647 w 585"/>
                <a:gd name="T47" fmla="*/ 2147483647 h 493"/>
                <a:gd name="T48" fmla="*/ 2147483647 w 585"/>
                <a:gd name="T49" fmla="*/ 2147483647 h 493"/>
                <a:gd name="T50" fmla="*/ 2147483647 w 585"/>
                <a:gd name="T51" fmla="*/ 2147483647 h 493"/>
                <a:gd name="T52" fmla="*/ 2147483647 w 585"/>
                <a:gd name="T53" fmla="*/ 2147483647 h 493"/>
                <a:gd name="T54" fmla="*/ 2147483647 w 585"/>
                <a:gd name="T55" fmla="*/ 2147483647 h 493"/>
                <a:gd name="T56" fmla="*/ 2147483647 w 585"/>
                <a:gd name="T57" fmla="*/ 2147483647 h 493"/>
                <a:gd name="T58" fmla="*/ 2147483647 w 585"/>
                <a:gd name="T59" fmla="*/ 2147483647 h 493"/>
                <a:gd name="T60" fmla="*/ 2147483647 w 585"/>
                <a:gd name="T61" fmla="*/ 2147483647 h 493"/>
                <a:gd name="T62" fmla="*/ 2147483647 w 585"/>
                <a:gd name="T63" fmla="*/ 2147483647 h 493"/>
                <a:gd name="T64" fmla="*/ 2147483647 w 585"/>
                <a:gd name="T65" fmla="*/ 2147483647 h 493"/>
                <a:gd name="T66" fmla="*/ 2147483647 w 585"/>
                <a:gd name="T67" fmla="*/ 2147483647 h 493"/>
                <a:gd name="T68" fmla="*/ 2147483647 w 585"/>
                <a:gd name="T69" fmla="*/ 2147483647 h 493"/>
                <a:gd name="T70" fmla="*/ 2147483647 w 585"/>
                <a:gd name="T71" fmla="*/ 2147483647 h 493"/>
                <a:gd name="T72" fmla="*/ 2147483647 w 585"/>
                <a:gd name="T73" fmla="*/ 2147483647 h 493"/>
                <a:gd name="T74" fmla="*/ 2147483647 w 585"/>
                <a:gd name="T75" fmla="*/ 2147483647 h 493"/>
                <a:gd name="T76" fmla="*/ 2147483647 w 585"/>
                <a:gd name="T77" fmla="*/ 2147483647 h 493"/>
                <a:gd name="T78" fmla="*/ 2147483647 w 585"/>
                <a:gd name="T79" fmla="*/ 2147483647 h 493"/>
                <a:gd name="T80" fmla="*/ 2147483647 w 585"/>
                <a:gd name="T81" fmla="*/ 2147483647 h 493"/>
                <a:gd name="T82" fmla="*/ 2147483647 w 585"/>
                <a:gd name="T83" fmla="*/ 2147483647 h 493"/>
                <a:gd name="T84" fmla="*/ 2147483647 w 585"/>
                <a:gd name="T85" fmla="*/ 2147483647 h 493"/>
                <a:gd name="T86" fmla="*/ 2147483647 w 585"/>
                <a:gd name="T87" fmla="*/ 2147483647 h 493"/>
                <a:gd name="T88" fmla="*/ 2147483647 w 585"/>
                <a:gd name="T89" fmla="*/ 2147483647 h 493"/>
                <a:gd name="T90" fmla="*/ 2147483647 w 585"/>
                <a:gd name="T91" fmla="*/ 2147483647 h 493"/>
                <a:gd name="T92" fmla="*/ 2147483647 w 585"/>
                <a:gd name="T93" fmla="*/ 2147483647 h 493"/>
                <a:gd name="T94" fmla="*/ 2147483647 w 585"/>
                <a:gd name="T95" fmla="*/ 2147483647 h 493"/>
                <a:gd name="T96" fmla="*/ 2147483647 w 585"/>
                <a:gd name="T97" fmla="*/ 2147483647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44" name="Freeform 33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230912" y="4444788"/>
              <a:ext cx="86871" cy="54391"/>
            </a:xfrm>
            <a:custGeom>
              <a:avLst/>
              <a:gdLst>
                <a:gd name="T0" fmla="*/ 0 w 212"/>
                <a:gd name="T1" fmla="*/ 2147483647 h 105"/>
                <a:gd name="T2" fmla="*/ 2147483647 w 212"/>
                <a:gd name="T3" fmla="*/ 2147483647 h 105"/>
                <a:gd name="T4" fmla="*/ 2147483647 w 212"/>
                <a:gd name="T5" fmla="*/ 2147483647 h 105"/>
                <a:gd name="T6" fmla="*/ 2147483647 w 212"/>
                <a:gd name="T7" fmla="*/ 2147483647 h 105"/>
                <a:gd name="T8" fmla="*/ 2147483647 w 212"/>
                <a:gd name="T9" fmla="*/ 2147483647 h 105"/>
                <a:gd name="T10" fmla="*/ 2147483647 w 212"/>
                <a:gd name="T11" fmla="*/ 2147483647 h 105"/>
                <a:gd name="T12" fmla="*/ 2147483647 w 212"/>
                <a:gd name="T13" fmla="*/ 2147483647 h 105"/>
                <a:gd name="T14" fmla="*/ 2147483647 w 212"/>
                <a:gd name="T15" fmla="*/ 2147483647 h 105"/>
                <a:gd name="T16" fmla="*/ 2147483647 w 212"/>
                <a:gd name="T17" fmla="*/ 2147483647 h 105"/>
                <a:gd name="T18" fmla="*/ 2147483647 w 212"/>
                <a:gd name="T19" fmla="*/ 2147483647 h 105"/>
                <a:gd name="T20" fmla="*/ 2147483647 w 212"/>
                <a:gd name="T21" fmla="*/ 2147483647 h 105"/>
                <a:gd name="T22" fmla="*/ 2147483647 w 212"/>
                <a:gd name="T23" fmla="*/ 2147483647 h 105"/>
                <a:gd name="T24" fmla="*/ 2147483647 w 212"/>
                <a:gd name="T25" fmla="*/ 0 h 105"/>
                <a:gd name="T26" fmla="*/ 2147483647 w 212"/>
                <a:gd name="T27" fmla="*/ 0 h 105"/>
                <a:gd name="T28" fmla="*/ 2147483647 w 212"/>
                <a:gd name="T29" fmla="*/ 2147483647 h 105"/>
                <a:gd name="T30" fmla="*/ 2147483647 w 212"/>
                <a:gd name="T31" fmla="*/ 2147483647 h 105"/>
                <a:gd name="T32" fmla="*/ 2147483647 w 212"/>
                <a:gd name="T33" fmla="*/ 2147483647 h 105"/>
                <a:gd name="T34" fmla="*/ 2147483647 w 212"/>
                <a:gd name="T35" fmla="*/ 2147483647 h 105"/>
                <a:gd name="T36" fmla="*/ 2147483647 w 212"/>
                <a:gd name="T37" fmla="*/ 2147483647 h 105"/>
                <a:gd name="T38" fmla="*/ 2147483647 w 212"/>
                <a:gd name="T39" fmla="*/ 2147483647 h 105"/>
                <a:gd name="T40" fmla="*/ 2147483647 w 212"/>
                <a:gd name="T41" fmla="*/ 2147483647 h 105"/>
                <a:gd name="T42" fmla="*/ 2147483647 w 212"/>
                <a:gd name="T43" fmla="*/ 2147483647 h 105"/>
                <a:gd name="T44" fmla="*/ 2147483647 w 212"/>
                <a:gd name="T45" fmla="*/ 2147483647 h 105"/>
                <a:gd name="T46" fmla="*/ 0 w 212"/>
                <a:gd name="T47" fmla="*/ 214748364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45" name="Freeform 33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340250" y="4127506"/>
              <a:ext cx="40439" cy="84609"/>
            </a:xfrm>
            <a:custGeom>
              <a:avLst/>
              <a:gdLst>
                <a:gd name="T0" fmla="*/ 0 w 92"/>
                <a:gd name="T1" fmla="*/ 2147483647 h 166"/>
                <a:gd name="T2" fmla="*/ 0 w 92"/>
                <a:gd name="T3" fmla="*/ 2147483647 h 166"/>
                <a:gd name="T4" fmla="*/ 2147483647 w 92"/>
                <a:gd name="T5" fmla="*/ 2147483647 h 166"/>
                <a:gd name="T6" fmla="*/ 2147483647 w 92"/>
                <a:gd name="T7" fmla="*/ 2147483647 h 166"/>
                <a:gd name="T8" fmla="*/ 2147483647 w 92"/>
                <a:gd name="T9" fmla="*/ 2147483647 h 166"/>
                <a:gd name="T10" fmla="*/ 2147483647 w 92"/>
                <a:gd name="T11" fmla="*/ 2147483647 h 166"/>
                <a:gd name="T12" fmla="*/ 2147483647 w 92"/>
                <a:gd name="T13" fmla="*/ 2147483647 h 166"/>
                <a:gd name="T14" fmla="*/ 2147483647 w 92"/>
                <a:gd name="T15" fmla="*/ 2147483647 h 166"/>
                <a:gd name="T16" fmla="*/ 2147483647 w 92"/>
                <a:gd name="T17" fmla="*/ 2147483647 h 166"/>
                <a:gd name="T18" fmla="*/ 2147483647 w 92"/>
                <a:gd name="T19" fmla="*/ 2147483647 h 166"/>
                <a:gd name="T20" fmla="*/ 2147483647 w 92"/>
                <a:gd name="T21" fmla="*/ 2147483647 h 166"/>
                <a:gd name="T22" fmla="*/ 2147483647 w 92"/>
                <a:gd name="T23" fmla="*/ 2147483647 h 166"/>
                <a:gd name="T24" fmla="*/ 2147483647 w 92"/>
                <a:gd name="T25" fmla="*/ 2147483647 h 166"/>
                <a:gd name="T26" fmla="*/ 2147483647 w 92"/>
                <a:gd name="T27" fmla="*/ 2147483647 h 166"/>
                <a:gd name="T28" fmla="*/ 2147483647 w 92"/>
                <a:gd name="T29" fmla="*/ 2147483647 h 166"/>
                <a:gd name="T30" fmla="*/ 2147483647 w 92"/>
                <a:gd name="T31" fmla="*/ 2147483647 h 166"/>
                <a:gd name="T32" fmla="*/ 2147483647 w 92"/>
                <a:gd name="T33" fmla="*/ 2147483647 h 166"/>
                <a:gd name="T34" fmla="*/ 2147483647 w 92"/>
                <a:gd name="T35" fmla="*/ 2147483647 h 166"/>
                <a:gd name="T36" fmla="*/ 2147483647 w 92"/>
                <a:gd name="T37" fmla="*/ 2147483647 h 166"/>
                <a:gd name="T38" fmla="*/ 2147483647 w 92"/>
                <a:gd name="T39" fmla="*/ 2147483647 h 166"/>
                <a:gd name="T40" fmla="*/ 2147483647 w 92"/>
                <a:gd name="T41" fmla="*/ 2147483647 h 166"/>
                <a:gd name="T42" fmla="*/ 2147483647 w 92"/>
                <a:gd name="T43" fmla="*/ 2147483647 h 166"/>
                <a:gd name="T44" fmla="*/ 2147483647 w 92"/>
                <a:gd name="T45" fmla="*/ 2147483647 h 166"/>
                <a:gd name="T46" fmla="*/ 2147483647 w 92"/>
                <a:gd name="T47" fmla="*/ 2147483647 h 166"/>
                <a:gd name="T48" fmla="*/ 2147483647 w 92"/>
                <a:gd name="T49" fmla="*/ 2147483647 h 166"/>
                <a:gd name="T50" fmla="*/ 2147483647 w 92"/>
                <a:gd name="T51" fmla="*/ 2147483647 h 166"/>
                <a:gd name="T52" fmla="*/ 2147483647 w 92"/>
                <a:gd name="T53" fmla="*/ 2147483647 h 166"/>
                <a:gd name="T54" fmla="*/ 2147483647 w 92"/>
                <a:gd name="T55" fmla="*/ 2147483647 h 166"/>
                <a:gd name="T56" fmla="*/ 2147483647 w 92"/>
                <a:gd name="T57" fmla="*/ 2147483647 h 166"/>
                <a:gd name="T58" fmla="*/ 2147483647 w 92"/>
                <a:gd name="T59" fmla="*/ 2147483647 h 166"/>
                <a:gd name="T60" fmla="*/ 2147483647 w 92"/>
                <a:gd name="T61" fmla="*/ 2147483647 h 166"/>
                <a:gd name="T62" fmla="*/ 2147483647 w 92"/>
                <a:gd name="T63" fmla="*/ 2147483647 h 166"/>
                <a:gd name="T64" fmla="*/ 2147483647 w 92"/>
                <a:gd name="T65" fmla="*/ 2147483647 h 166"/>
                <a:gd name="T66" fmla="*/ 2147483647 w 92"/>
                <a:gd name="T67" fmla="*/ 2147483647 h 166"/>
                <a:gd name="T68" fmla="*/ 2147483647 w 92"/>
                <a:gd name="T69" fmla="*/ 2147483647 h 166"/>
                <a:gd name="T70" fmla="*/ 2147483647 w 92"/>
                <a:gd name="T71" fmla="*/ 2147483647 h 166"/>
                <a:gd name="T72" fmla="*/ 2147483647 w 92"/>
                <a:gd name="T73" fmla="*/ 2147483647 h 166"/>
                <a:gd name="T74" fmla="*/ 2147483647 w 92"/>
                <a:gd name="T75" fmla="*/ 2147483647 h 166"/>
                <a:gd name="T76" fmla="*/ 2147483647 w 92"/>
                <a:gd name="T77" fmla="*/ 2147483647 h 166"/>
                <a:gd name="T78" fmla="*/ 2147483647 w 92"/>
                <a:gd name="T79" fmla="*/ 2147483647 h 166"/>
                <a:gd name="T80" fmla="*/ 2147483647 w 92"/>
                <a:gd name="T81" fmla="*/ 2147483647 h 166"/>
                <a:gd name="T82" fmla="*/ 2147483647 w 92"/>
                <a:gd name="T83" fmla="*/ 2147483647 h 166"/>
                <a:gd name="T84" fmla="*/ 2147483647 w 92"/>
                <a:gd name="T85" fmla="*/ 2147483647 h 166"/>
                <a:gd name="T86" fmla="*/ 2147483647 w 92"/>
                <a:gd name="T87" fmla="*/ 2147483647 h 166"/>
                <a:gd name="T88" fmla="*/ 2147483647 w 92"/>
                <a:gd name="T89" fmla="*/ 2147483647 h 166"/>
                <a:gd name="T90" fmla="*/ 0 w 92"/>
                <a:gd name="T91" fmla="*/ 0 h 166"/>
                <a:gd name="T92" fmla="*/ 0 w 92"/>
                <a:gd name="T93" fmla="*/ 2147483647 h 166"/>
                <a:gd name="T94" fmla="*/ 0 w 92"/>
                <a:gd name="T95" fmla="*/ 2147483647 h 166"/>
                <a:gd name="T96" fmla="*/ 0 w 92"/>
                <a:gd name="T97" fmla="*/ 2147483647 h 166"/>
                <a:gd name="T98" fmla="*/ 0 w 92"/>
                <a:gd name="T99" fmla="*/ 2147483647 h 166"/>
                <a:gd name="T100" fmla="*/ 0 w 92"/>
                <a:gd name="T101" fmla="*/ 2147483647 h 166"/>
                <a:gd name="T102" fmla="*/ 0 w 92"/>
                <a:gd name="T103" fmla="*/ 2147483647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46" name="Freeform 33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352232" y="4264995"/>
              <a:ext cx="67399" cy="52880"/>
            </a:xfrm>
            <a:custGeom>
              <a:avLst/>
              <a:gdLst>
                <a:gd name="T0" fmla="*/ 2147483647 w 166"/>
                <a:gd name="T1" fmla="*/ 0 h 62"/>
                <a:gd name="T2" fmla="*/ 2147483647 w 166"/>
                <a:gd name="T3" fmla="*/ 2147483647 h 62"/>
                <a:gd name="T4" fmla="*/ 2147483647 w 166"/>
                <a:gd name="T5" fmla="*/ 2147483647 h 62"/>
                <a:gd name="T6" fmla="*/ 2147483647 w 166"/>
                <a:gd name="T7" fmla="*/ 2147483647 h 62"/>
                <a:gd name="T8" fmla="*/ 2147483647 w 166"/>
                <a:gd name="T9" fmla="*/ 2147483647 h 62"/>
                <a:gd name="T10" fmla="*/ 2147483647 w 166"/>
                <a:gd name="T11" fmla="*/ 2147483647 h 62"/>
                <a:gd name="T12" fmla="*/ 2147483647 w 166"/>
                <a:gd name="T13" fmla="*/ 2147483647 h 62"/>
                <a:gd name="T14" fmla="*/ 2147483647 w 166"/>
                <a:gd name="T15" fmla="*/ 2147483647 h 62"/>
                <a:gd name="T16" fmla="*/ 2147483647 w 166"/>
                <a:gd name="T17" fmla="*/ 2147483647 h 62"/>
                <a:gd name="T18" fmla="*/ 2147483647 w 166"/>
                <a:gd name="T19" fmla="*/ 2147483647 h 62"/>
                <a:gd name="T20" fmla="*/ 2147483647 w 166"/>
                <a:gd name="T21" fmla="*/ 0 h 62"/>
                <a:gd name="T22" fmla="*/ 2147483647 w 166"/>
                <a:gd name="T23" fmla="*/ 2147483647 h 62"/>
                <a:gd name="T24" fmla="*/ 2147483647 w 166"/>
                <a:gd name="T25" fmla="*/ 2147483647 h 62"/>
                <a:gd name="T26" fmla="*/ 2147483647 w 166"/>
                <a:gd name="T27" fmla="*/ 2147483647 h 62"/>
                <a:gd name="T28" fmla="*/ 2147483647 w 166"/>
                <a:gd name="T29" fmla="*/ 2147483647 h 62"/>
                <a:gd name="T30" fmla="*/ 2147483647 w 166"/>
                <a:gd name="T31" fmla="*/ 2147483647 h 62"/>
                <a:gd name="T32" fmla="*/ 2147483647 w 166"/>
                <a:gd name="T33" fmla="*/ 2147483647 h 62"/>
                <a:gd name="T34" fmla="*/ 2147483647 w 166"/>
                <a:gd name="T35" fmla="*/ 2147483647 h 62"/>
                <a:gd name="T36" fmla="*/ 2147483647 w 166"/>
                <a:gd name="T37" fmla="*/ 2147483647 h 62"/>
                <a:gd name="T38" fmla="*/ 2147483647 w 166"/>
                <a:gd name="T39" fmla="*/ 2147483647 h 62"/>
                <a:gd name="T40" fmla="*/ 2147483647 w 166"/>
                <a:gd name="T41" fmla="*/ 2147483647 h 62"/>
                <a:gd name="T42" fmla="*/ 2147483647 w 166"/>
                <a:gd name="T43" fmla="*/ 2147483647 h 62"/>
                <a:gd name="T44" fmla="*/ 2147483647 w 166"/>
                <a:gd name="T45" fmla="*/ 2147483647 h 62"/>
                <a:gd name="T46" fmla="*/ 2147483647 w 166"/>
                <a:gd name="T47" fmla="*/ 2147483647 h 62"/>
                <a:gd name="T48" fmla="*/ 2147483647 w 166"/>
                <a:gd name="T49" fmla="*/ 2147483647 h 62"/>
                <a:gd name="T50" fmla="*/ 2147483647 w 166"/>
                <a:gd name="T51" fmla="*/ 2147483647 h 62"/>
                <a:gd name="T52" fmla="*/ 2147483647 w 166"/>
                <a:gd name="T53" fmla="*/ 2147483647 h 62"/>
                <a:gd name="T54" fmla="*/ 2147483647 w 166"/>
                <a:gd name="T55" fmla="*/ 2147483647 h 62"/>
                <a:gd name="T56" fmla="*/ 2147483647 w 166"/>
                <a:gd name="T57" fmla="*/ 2147483647 h 62"/>
                <a:gd name="T58" fmla="*/ 2147483647 w 166"/>
                <a:gd name="T59" fmla="*/ 2147483647 h 62"/>
                <a:gd name="T60" fmla="*/ 2147483647 w 166"/>
                <a:gd name="T61" fmla="*/ 2147483647 h 62"/>
                <a:gd name="T62" fmla="*/ 2147483647 w 166"/>
                <a:gd name="T63" fmla="*/ 2147483647 h 62"/>
                <a:gd name="T64" fmla="*/ 2147483647 w 166"/>
                <a:gd name="T65" fmla="*/ 2147483647 h 62"/>
                <a:gd name="T66" fmla="*/ 2147483647 w 166"/>
                <a:gd name="T67" fmla="*/ 2147483647 h 62"/>
                <a:gd name="T68" fmla="*/ 2147483647 w 166"/>
                <a:gd name="T69" fmla="*/ 2147483647 h 62"/>
                <a:gd name="T70" fmla="*/ 2147483647 w 166"/>
                <a:gd name="T71" fmla="*/ 2147483647 h 62"/>
                <a:gd name="T72" fmla="*/ 2147483647 w 166"/>
                <a:gd name="T73" fmla="*/ 2147483647 h 62"/>
                <a:gd name="T74" fmla="*/ 2147483647 w 166"/>
                <a:gd name="T75" fmla="*/ 2147483647 h 62"/>
                <a:gd name="T76" fmla="*/ 2147483647 w 166"/>
                <a:gd name="T77" fmla="*/ 2147483647 h 62"/>
                <a:gd name="T78" fmla="*/ 2147483647 w 166"/>
                <a:gd name="T79" fmla="*/ 2147483647 h 62"/>
                <a:gd name="T80" fmla="*/ 2147483647 w 166"/>
                <a:gd name="T81" fmla="*/ 2147483647 h 62"/>
                <a:gd name="T82" fmla="*/ 2147483647 w 166"/>
                <a:gd name="T83" fmla="*/ 2147483647 h 62"/>
                <a:gd name="T84" fmla="*/ 2147483647 w 166"/>
                <a:gd name="T85" fmla="*/ 2147483647 h 62"/>
                <a:gd name="T86" fmla="*/ 0 w 166"/>
                <a:gd name="T87" fmla="*/ 2147483647 h 62"/>
                <a:gd name="T88" fmla="*/ 2147483647 w 166"/>
                <a:gd name="T89" fmla="*/ 2147483647 h 62"/>
                <a:gd name="T90" fmla="*/ 2147483647 w 166"/>
                <a:gd name="T91" fmla="*/ 2147483647 h 62"/>
                <a:gd name="T92" fmla="*/ 2147483647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47" name="Freeform 33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424125" y="4192473"/>
              <a:ext cx="80880" cy="60435"/>
            </a:xfrm>
            <a:custGeom>
              <a:avLst/>
              <a:gdLst>
                <a:gd name="T0" fmla="*/ 2147483647 w 193"/>
                <a:gd name="T1" fmla="*/ 2147483647 h 121"/>
                <a:gd name="T2" fmla="*/ 2147483647 w 193"/>
                <a:gd name="T3" fmla="*/ 2147483647 h 121"/>
                <a:gd name="T4" fmla="*/ 2147483647 w 193"/>
                <a:gd name="T5" fmla="*/ 2147483647 h 121"/>
                <a:gd name="T6" fmla="*/ 2147483647 w 193"/>
                <a:gd name="T7" fmla="*/ 2147483647 h 121"/>
                <a:gd name="T8" fmla="*/ 2147483647 w 193"/>
                <a:gd name="T9" fmla="*/ 2147483647 h 121"/>
                <a:gd name="T10" fmla="*/ 2147483647 w 193"/>
                <a:gd name="T11" fmla="*/ 2147483647 h 121"/>
                <a:gd name="T12" fmla="*/ 2147483647 w 193"/>
                <a:gd name="T13" fmla="*/ 2147483647 h 121"/>
                <a:gd name="T14" fmla="*/ 2147483647 w 193"/>
                <a:gd name="T15" fmla="*/ 2147483647 h 121"/>
                <a:gd name="T16" fmla="*/ 2147483647 w 193"/>
                <a:gd name="T17" fmla="*/ 2147483647 h 121"/>
                <a:gd name="T18" fmla="*/ 2147483647 w 193"/>
                <a:gd name="T19" fmla="*/ 2147483647 h 121"/>
                <a:gd name="T20" fmla="*/ 2147483647 w 193"/>
                <a:gd name="T21" fmla="*/ 2147483647 h 121"/>
                <a:gd name="T22" fmla="*/ 2147483647 w 193"/>
                <a:gd name="T23" fmla="*/ 2147483647 h 121"/>
                <a:gd name="T24" fmla="*/ 2147483647 w 193"/>
                <a:gd name="T25" fmla="*/ 2147483647 h 121"/>
                <a:gd name="T26" fmla="*/ 2147483647 w 193"/>
                <a:gd name="T27" fmla="*/ 2147483647 h 121"/>
                <a:gd name="T28" fmla="*/ 2147483647 w 193"/>
                <a:gd name="T29" fmla="*/ 2147483647 h 121"/>
                <a:gd name="T30" fmla="*/ 2147483647 w 193"/>
                <a:gd name="T31" fmla="*/ 2147483647 h 121"/>
                <a:gd name="T32" fmla="*/ 2147483647 w 193"/>
                <a:gd name="T33" fmla="*/ 2147483647 h 121"/>
                <a:gd name="T34" fmla="*/ 2147483647 w 193"/>
                <a:gd name="T35" fmla="*/ 2147483647 h 121"/>
                <a:gd name="T36" fmla="*/ 2147483647 w 193"/>
                <a:gd name="T37" fmla="*/ 2147483647 h 121"/>
                <a:gd name="T38" fmla="*/ 2147483647 w 193"/>
                <a:gd name="T39" fmla="*/ 2147483647 h 121"/>
                <a:gd name="T40" fmla="*/ 2147483647 w 193"/>
                <a:gd name="T41" fmla="*/ 2147483647 h 121"/>
                <a:gd name="T42" fmla="*/ 2147483647 w 193"/>
                <a:gd name="T43" fmla="*/ 2147483647 h 121"/>
                <a:gd name="T44" fmla="*/ 2147483647 w 193"/>
                <a:gd name="T45" fmla="*/ 2147483647 h 121"/>
                <a:gd name="T46" fmla="*/ 2147483647 w 193"/>
                <a:gd name="T47" fmla="*/ 2147483647 h 121"/>
                <a:gd name="T48" fmla="*/ 2147483647 w 193"/>
                <a:gd name="T49" fmla="*/ 2147483647 h 121"/>
                <a:gd name="T50" fmla="*/ 2147483647 w 193"/>
                <a:gd name="T51" fmla="*/ 2147483647 h 121"/>
                <a:gd name="T52" fmla="*/ 2147483647 w 193"/>
                <a:gd name="T53" fmla="*/ 2147483647 h 121"/>
                <a:gd name="T54" fmla="*/ 2147483647 w 193"/>
                <a:gd name="T55" fmla="*/ 2147483647 h 121"/>
                <a:gd name="T56" fmla="*/ 2147483647 w 193"/>
                <a:gd name="T57" fmla="*/ 2147483647 h 121"/>
                <a:gd name="T58" fmla="*/ 0 w 193"/>
                <a:gd name="T59" fmla="*/ 2147483647 h 121"/>
                <a:gd name="T60" fmla="*/ 2147483647 w 193"/>
                <a:gd name="T61" fmla="*/ 2147483647 h 121"/>
                <a:gd name="T62" fmla="*/ 2147483647 w 193"/>
                <a:gd name="T63" fmla="*/ 2147483647 h 121"/>
                <a:gd name="T64" fmla="*/ 2147483647 w 193"/>
                <a:gd name="T65" fmla="*/ 2147483647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48" name="Freeform 338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7130562" y="4133549"/>
              <a:ext cx="157266" cy="219076"/>
            </a:xfrm>
            <a:custGeom>
              <a:avLst/>
              <a:gdLst>
                <a:gd name="T0" fmla="*/ 2147483647 w 379"/>
                <a:gd name="T1" fmla="*/ 2147483647 h 437"/>
                <a:gd name="T2" fmla="*/ 2147483647 w 379"/>
                <a:gd name="T3" fmla="*/ 2147483647 h 437"/>
                <a:gd name="T4" fmla="*/ 2147483647 w 379"/>
                <a:gd name="T5" fmla="*/ 2147483647 h 437"/>
                <a:gd name="T6" fmla="*/ 2147483647 w 379"/>
                <a:gd name="T7" fmla="*/ 2147483647 h 437"/>
                <a:gd name="T8" fmla="*/ 2147483647 w 379"/>
                <a:gd name="T9" fmla="*/ 2147483647 h 437"/>
                <a:gd name="T10" fmla="*/ 2147483647 w 379"/>
                <a:gd name="T11" fmla="*/ 2147483647 h 437"/>
                <a:gd name="T12" fmla="*/ 2147483647 w 379"/>
                <a:gd name="T13" fmla="*/ 2147483647 h 437"/>
                <a:gd name="T14" fmla="*/ 2147483647 w 379"/>
                <a:gd name="T15" fmla="*/ 2147483647 h 437"/>
                <a:gd name="T16" fmla="*/ 2147483647 w 379"/>
                <a:gd name="T17" fmla="*/ 2147483647 h 437"/>
                <a:gd name="T18" fmla="*/ 2147483647 w 379"/>
                <a:gd name="T19" fmla="*/ 2147483647 h 437"/>
                <a:gd name="T20" fmla="*/ 2147483647 w 379"/>
                <a:gd name="T21" fmla="*/ 2147483647 h 437"/>
                <a:gd name="T22" fmla="*/ 2147483647 w 379"/>
                <a:gd name="T23" fmla="*/ 2147483647 h 437"/>
                <a:gd name="T24" fmla="*/ 2147483647 w 379"/>
                <a:gd name="T25" fmla="*/ 2147483647 h 437"/>
                <a:gd name="T26" fmla="*/ 2147483647 w 379"/>
                <a:gd name="T27" fmla="*/ 2147483647 h 437"/>
                <a:gd name="T28" fmla="*/ 2147483647 w 379"/>
                <a:gd name="T29" fmla="*/ 2147483647 h 437"/>
                <a:gd name="T30" fmla="*/ 2147483647 w 379"/>
                <a:gd name="T31" fmla="*/ 2147483647 h 437"/>
                <a:gd name="T32" fmla="*/ 2147483647 w 379"/>
                <a:gd name="T33" fmla="*/ 2147483647 h 437"/>
                <a:gd name="T34" fmla="*/ 2147483647 w 379"/>
                <a:gd name="T35" fmla="*/ 2147483647 h 437"/>
                <a:gd name="T36" fmla="*/ 2147483647 w 379"/>
                <a:gd name="T37" fmla="*/ 2147483647 h 437"/>
                <a:gd name="T38" fmla="*/ 2147483647 w 379"/>
                <a:gd name="T39" fmla="*/ 2147483647 h 437"/>
                <a:gd name="T40" fmla="*/ 2147483647 w 379"/>
                <a:gd name="T41" fmla="*/ 2147483647 h 437"/>
                <a:gd name="T42" fmla="*/ 2147483647 w 379"/>
                <a:gd name="T43" fmla="*/ 2147483647 h 437"/>
                <a:gd name="T44" fmla="*/ 2147483647 w 379"/>
                <a:gd name="T45" fmla="*/ 2147483647 h 437"/>
                <a:gd name="T46" fmla="*/ 2147483647 w 379"/>
                <a:gd name="T47" fmla="*/ 2147483647 h 437"/>
                <a:gd name="T48" fmla="*/ 2147483647 w 379"/>
                <a:gd name="T49" fmla="*/ 2147483647 h 437"/>
                <a:gd name="T50" fmla="*/ 2147483647 w 379"/>
                <a:gd name="T51" fmla="*/ 2147483647 h 437"/>
                <a:gd name="T52" fmla="*/ 2147483647 w 379"/>
                <a:gd name="T53" fmla="*/ 2147483647 h 437"/>
                <a:gd name="T54" fmla="*/ 2147483647 w 379"/>
                <a:gd name="T55" fmla="*/ 2147483647 h 437"/>
                <a:gd name="T56" fmla="*/ 2147483647 w 379"/>
                <a:gd name="T57" fmla="*/ 2147483647 h 437"/>
                <a:gd name="T58" fmla="*/ 2147483647 w 379"/>
                <a:gd name="T59" fmla="*/ 2147483647 h 437"/>
                <a:gd name="T60" fmla="*/ 2147483647 w 379"/>
                <a:gd name="T61" fmla="*/ 2147483647 h 437"/>
                <a:gd name="T62" fmla="*/ 2147483647 w 379"/>
                <a:gd name="T63" fmla="*/ 2147483647 h 437"/>
                <a:gd name="T64" fmla="*/ 2147483647 w 379"/>
                <a:gd name="T65" fmla="*/ 2147483647 h 437"/>
                <a:gd name="T66" fmla="*/ 2147483647 w 379"/>
                <a:gd name="T67" fmla="*/ 2147483647 h 437"/>
                <a:gd name="T68" fmla="*/ 2147483647 w 379"/>
                <a:gd name="T69" fmla="*/ 2147483647 h 437"/>
                <a:gd name="T70" fmla="*/ 2147483647 w 379"/>
                <a:gd name="T71" fmla="*/ 2147483647 h 437"/>
                <a:gd name="T72" fmla="*/ 2147483647 w 379"/>
                <a:gd name="T73" fmla="*/ 2147483647 h 437"/>
                <a:gd name="T74" fmla="*/ 2147483647 w 379"/>
                <a:gd name="T75" fmla="*/ 2147483647 h 437"/>
                <a:gd name="T76" fmla="*/ 2147483647 w 379"/>
                <a:gd name="T77" fmla="*/ 2147483647 h 437"/>
                <a:gd name="T78" fmla="*/ 2147483647 w 379"/>
                <a:gd name="T79" fmla="*/ 2147483647 h 437"/>
                <a:gd name="T80" fmla="*/ 2147483647 w 379"/>
                <a:gd name="T81" fmla="*/ 2147483647 h 437"/>
                <a:gd name="T82" fmla="*/ 2147483647 w 379"/>
                <a:gd name="T83" fmla="*/ 2147483647 h 437"/>
                <a:gd name="T84" fmla="*/ 2147483647 w 379"/>
                <a:gd name="T85" fmla="*/ 2147483647 h 437"/>
                <a:gd name="T86" fmla="*/ 2147483647 w 379"/>
                <a:gd name="T87" fmla="*/ 2147483647 h 437"/>
                <a:gd name="T88" fmla="*/ 2147483647 w 379"/>
                <a:gd name="T89" fmla="*/ 2147483647 h 437"/>
                <a:gd name="T90" fmla="*/ 2147483647 w 379"/>
                <a:gd name="T91" fmla="*/ 2147483647 h 437"/>
                <a:gd name="T92" fmla="*/ 2147483647 w 379"/>
                <a:gd name="T93" fmla="*/ 2147483647 h 437"/>
                <a:gd name="T94" fmla="*/ 2147483647 w 379"/>
                <a:gd name="T95" fmla="*/ 2147483647 h 437"/>
                <a:gd name="T96" fmla="*/ 2147483647 w 379"/>
                <a:gd name="T97" fmla="*/ 2147483647 h 437"/>
                <a:gd name="T98" fmla="*/ 2147483647 w 379"/>
                <a:gd name="T99" fmla="*/ 2147483647 h 437"/>
                <a:gd name="T100" fmla="*/ 2147483647 w 379"/>
                <a:gd name="T101" fmla="*/ 2147483647 h 437"/>
                <a:gd name="T102" fmla="*/ 2147483647 w 379"/>
                <a:gd name="T103" fmla="*/ 2147483647 h 437"/>
                <a:gd name="T104" fmla="*/ 2147483647 w 379"/>
                <a:gd name="T105" fmla="*/ 2147483647 h 437"/>
                <a:gd name="T106" fmla="*/ 2147483647 w 379"/>
                <a:gd name="T107" fmla="*/ 2147483647 h 437"/>
                <a:gd name="T108" fmla="*/ 2147483647 w 379"/>
                <a:gd name="T109" fmla="*/ 2147483647 h 437"/>
                <a:gd name="T110" fmla="*/ 2147483647 w 379"/>
                <a:gd name="T111" fmla="*/ 2147483647 h 437"/>
                <a:gd name="T112" fmla="*/ 2147483647 w 379"/>
                <a:gd name="T113" fmla="*/ 2147483647 h 437"/>
                <a:gd name="T114" fmla="*/ 2147483647 w 379"/>
                <a:gd name="T115" fmla="*/ 2147483647 h 437"/>
                <a:gd name="T116" fmla="*/ 2147483647 w 379"/>
                <a:gd name="T117" fmla="*/ 2147483647 h 437"/>
                <a:gd name="T118" fmla="*/ 2147483647 w 379"/>
                <a:gd name="T119" fmla="*/ 2147483647 h 437"/>
                <a:gd name="T120" fmla="*/ 2147483647 w 379"/>
                <a:gd name="T121" fmla="*/ 2147483647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49" name="Freeform 339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814531" y="4363201"/>
              <a:ext cx="236648" cy="90652"/>
            </a:xfrm>
            <a:custGeom>
              <a:avLst/>
              <a:gdLst>
                <a:gd name="T0" fmla="*/ 2147483647 w 578"/>
                <a:gd name="T1" fmla="*/ 2147483647 h 184"/>
                <a:gd name="T2" fmla="*/ 2147483647 w 578"/>
                <a:gd name="T3" fmla="*/ 2147483647 h 184"/>
                <a:gd name="T4" fmla="*/ 2147483647 w 578"/>
                <a:gd name="T5" fmla="*/ 2147483647 h 184"/>
                <a:gd name="T6" fmla="*/ 2147483647 w 578"/>
                <a:gd name="T7" fmla="*/ 0 h 184"/>
                <a:gd name="T8" fmla="*/ 2147483647 w 578"/>
                <a:gd name="T9" fmla="*/ 2147483647 h 184"/>
                <a:gd name="T10" fmla="*/ 2147483647 w 578"/>
                <a:gd name="T11" fmla="*/ 2147483647 h 184"/>
                <a:gd name="T12" fmla="*/ 2147483647 w 578"/>
                <a:gd name="T13" fmla="*/ 2147483647 h 184"/>
                <a:gd name="T14" fmla="*/ 2147483647 w 578"/>
                <a:gd name="T15" fmla="*/ 2147483647 h 184"/>
                <a:gd name="T16" fmla="*/ 2147483647 w 578"/>
                <a:gd name="T17" fmla="*/ 2147483647 h 184"/>
                <a:gd name="T18" fmla="*/ 2147483647 w 578"/>
                <a:gd name="T19" fmla="*/ 2147483647 h 184"/>
                <a:gd name="T20" fmla="*/ 2147483647 w 578"/>
                <a:gd name="T21" fmla="*/ 2147483647 h 184"/>
                <a:gd name="T22" fmla="*/ 2147483647 w 578"/>
                <a:gd name="T23" fmla="*/ 2147483647 h 184"/>
                <a:gd name="T24" fmla="*/ 2147483647 w 578"/>
                <a:gd name="T25" fmla="*/ 2147483647 h 184"/>
                <a:gd name="T26" fmla="*/ 2147483647 w 578"/>
                <a:gd name="T27" fmla="*/ 2147483647 h 184"/>
                <a:gd name="T28" fmla="*/ 2147483647 w 578"/>
                <a:gd name="T29" fmla="*/ 2147483647 h 184"/>
                <a:gd name="T30" fmla="*/ 2147483647 w 578"/>
                <a:gd name="T31" fmla="*/ 2147483647 h 184"/>
                <a:gd name="T32" fmla="*/ 2147483647 w 578"/>
                <a:gd name="T33" fmla="*/ 2147483647 h 184"/>
                <a:gd name="T34" fmla="*/ 2147483647 w 578"/>
                <a:gd name="T35" fmla="*/ 2147483647 h 184"/>
                <a:gd name="T36" fmla="*/ 2147483647 w 578"/>
                <a:gd name="T37" fmla="*/ 2147483647 h 184"/>
                <a:gd name="T38" fmla="*/ 2147483647 w 578"/>
                <a:gd name="T39" fmla="*/ 2147483647 h 184"/>
                <a:gd name="T40" fmla="*/ 2147483647 w 578"/>
                <a:gd name="T41" fmla="*/ 2147483647 h 184"/>
                <a:gd name="T42" fmla="*/ 2147483647 w 578"/>
                <a:gd name="T43" fmla="*/ 2147483647 h 184"/>
                <a:gd name="T44" fmla="*/ 2147483647 w 578"/>
                <a:gd name="T45" fmla="*/ 2147483647 h 184"/>
                <a:gd name="T46" fmla="*/ 2147483647 w 578"/>
                <a:gd name="T47" fmla="*/ 2147483647 h 184"/>
                <a:gd name="T48" fmla="*/ 2147483647 w 578"/>
                <a:gd name="T49" fmla="*/ 2147483647 h 184"/>
                <a:gd name="T50" fmla="*/ 2147483647 w 578"/>
                <a:gd name="T51" fmla="*/ 2147483647 h 184"/>
                <a:gd name="T52" fmla="*/ 2147483647 w 578"/>
                <a:gd name="T53" fmla="*/ 2147483647 h 184"/>
                <a:gd name="T54" fmla="*/ 2147483647 w 578"/>
                <a:gd name="T55" fmla="*/ 2147483647 h 184"/>
                <a:gd name="T56" fmla="*/ 2147483647 w 578"/>
                <a:gd name="T57" fmla="*/ 2147483647 h 184"/>
                <a:gd name="T58" fmla="*/ 2147483647 w 578"/>
                <a:gd name="T59" fmla="*/ 2147483647 h 184"/>
                <a:gd name="T60" fmla="*/ 2147483647 w 578"/>
                <a:gd name="T61" fmla="*/ 2147483647 h 184"/>
                <a:gd name="T62" fmla="*/ 2147483647 w 578"/>
                <a:gd name="T63" fmla="*/ 2147483647 h 184"/>
                <a:gd name="T64" fmla="*/ 2147483647 w 578"/>
                <a:gd name="T65" fmla="*/ 2147483647 h 184"/>
                <a:gd name="T66" fmla="*/ 2147483647 w 578"/>
                <a:gd name="T67" fmla="*/ 2147483647 h 184"/>
                <a:gd name="T68" fmla="*/ 2147483647 w 578"/>
                <a:gd name="T69" fmla="*/ 2147483647 h 184"/>
                <a:gd name="T70" fmla="*/ 2147483647 w 578"/>
                <a:gd name="T71" fmla="*/ 2147483647 h 184"/>
                <a:gd name="T72" fmla="*/ 2147483647 w 578"/>
                <a:gd name="T73" fmla="*/ 2147483647 h 184"/>
                <a:gd name="T74" fmla="*/ 2147483647 w 578"/>
                <a:gd name="T75" fmla="*/ 2147483647 h 184"/>
                <a:gd name="T76" fmla="*/ 2147483647 w 578"/>
                <a:gd name="T77" fmla="*/ 2147483647 h 184"/>
                <a:gd name="T78" fmla="*/ 2147483647 w 578"/>
                <a:gd name="T79" fmla="*/ 2147483647 h 184"/>
                <a:gd name="T80" fmla="*/ 2147483647 w 578"/>
                <a:gd name="T81" fmla="*/ 2147483647 h 184"/>
                <a:gd name="T82" fmla="*/ 2147483647 w 578"/>
                <a:gd name="T83" fmla="*/ 2147483647 h 184"/>
                <a:gd name="T84" fmla="*/ 2147483647 w 578"/>
                <a:gd name="T85" fmla="*/ 2147483647 h 184"/>
                <a:gd name="T86" fmla="*/ 2147483647 w 578"/>
                <a:gd name="T87" fmla="*/ 2147483647 h 184"/>
                <a:gd name="T88" fmla="*/ 2147483647 w 578"/>
                <a:gd name="T89" fmla="*/ 2147483647 h 184"/>
                <a:gd name="T90" fmla="*/ 2147483647 w 578"/>
                <a:gd name="T91" fmla="*/ 2147483647 h 184"/>
                <a:gd name="T92" fmla="*/ 2147483647 w 578"/>
                <a:gd name="T93" fmla="*/ 2147483647 h 184"/>
                <a:gd name="T94" fmla="*/ 2147483647 w 578"/>
                <a:gd name="T95" fmla="*/ 2147483647 h 184"/>
                <a:gd name="T96" fmla="*/ 2147483647 w 578"/>
                <a:gd name="T97" fmla="*/ 2147483647 h 184"/>
                <a:gd name="T98" fmla="*/ 2147483647 w 578"/>
                <a:gd name="T99" fmla="*/ 2147483647 h 184"/>
                <a:gd name="T100" fmla="*/ 2147483647 w 578"/>
                <a:gd name="T101" fmla="*/ 2147483647 h 184"/>
                <a:gd name="T102" fmla="*/ 2147483647 w 578"/>
                <a:gd name="T103" fmla="*/ 2147483647 h 184"/>
                <a:gd name="T104" fmla="*/ 2147483647 w 578"/>
                <a:gd name="T105" fmla="*/ 2147483647 h 184"/>
                <a:gd name="T106" fmla="*/ 0 w 578"/>
                <a:gd name="T107" fmla="*/ 2147483647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50" name="Freeform 340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457076" y="4227223"/>
              <a:ext cx="202199" cy="240228"/>
            </a:xfrm>
            <a:custGeom>
              <a:avLst/>
              <a:gdLst>
                <a:gd name="T0" fmla="*/ 2147483647 w 491"/>
                <a:gd name="T1" fmla="*/ 2147483647 h 481"/>
                <a:gd name="T2" fmla="*/ 2147483647 w 491"/>
                <a:gd name="T3" fmla="*/ 2147483647 h 481"/>
                <a:gd name="T4" fmla="*/ 2147483647 w 491"/>
                <a:gd name="T5" fmla="*/ 2147483647 h 481"/>
                <a:gd name="T6" fmla="*/ 2147483647 w 491"/>
                <a:gd name="T7" fmla="*/ 2147483647 h 481"/>
                <a:gd name="T8" fmla="*/ 2147483647 w 491"/>
                <a:gd name="T9" fmla="*/ 2147483647 h 481"/>
                <a:gd name="T10" fmla="*/ 2147483647 w 491"/>
                <a:gd name="T11" fmla="*/ 2147483647 h 481"/>
                <a:gd name="T12" fmla="*/ 2147483647 w 491"/>
                <a:gd name="T13" fmla="*/ 2147483647 h 481"/>
                <a:gd name="T14" fmla="*/ 2147483647 w 491"/>
                <a:gd name="T15" fmla="*/ 2147483647 h 481"/>
                <a:gd name="T16" fmla="*/ 2147483647 w 491"/>
                <a:gd name="T17" fmla="*/ 2147483647 h 481"/>
                <a:gd name="T18" fmla="*/ 2147483647 w 491"/>
                <a:gd name="T19" fmla="*/ 2147483647 h 481"/>
                <a:gd name="T20" fmla="*/ 2147483647 w 491"/>
                <a:gd name="T21" fmla="*/ 2147483647 h 481"/>
                <a:gd name="T22" fmla="*/ 2147483647 w 491"/>
                <a:gd name="T23" fmla="*/ 2147483647 h 481"/>
                <a:gd name="T24" fmla="*/ 2147483647 w 491"/>
                <a:gd name="T25" fmla="*/ 2147483647 h 481"/>
                <a:gd name="T26" fmla="*/ 2147483647 w 491"/>
                <a:gd name="T27" fmla="*/ 2147483647 h 481"/>
                <a:gd name="T28" fmla="*/ 2147483647 w 491"/>
                <a:gd name="T29" fmla="*/ 2147483647 h 481"/>
                <a:gd name="T30" fmla="*/ 2147483647 w 491"/>
                <a:gd name="T31" fmla="*/ 2147483647 h 481"/>
                <a:gd name="T32" fmla="*/ 2147483647 w 491"/>
                <a:gd name="T33" fmla="*/ 2147483647 h 481"/>
                <a:gd name="T34" fmla="*/ 2147483647 w 491"/>
                <a:gd name="T35" fmla="*/ 2147483647 h 481"/>
                <a:gd name="T36" fmla="*/ 2147483647 w 491"/>
                <a:gd name="T37" fmla="*/ 2147483647 h 481"/>
                <a:gd name="T38" fmla="*/ 2147483647 w 491"/>
                <a:gd name="T39" fmla="*/ 2147483647 h 481"/>
                <a:gd name="T40" fmla="*/ 2147483647 w 491"/>
                <a:gd name="T41" fmla="*/ 2147483647 h 481"/>
                <a:gd name="T42" fmla="*/ 2147483647 w 491"/>
                <a:gd name="T43" fmla="*/ 2147483647 h 481"/>
                <a:gd name="T44" fmla="*/ 2147483647 w 491"/>
                <a:gd name="T45" fmla="*/ 2147483647 h 481"/>
                <a:gd name="T46" fmla="*/ 2147483647 w 491"/>
                <a:gd name="T47" fmla="*/ 2147483647 h 481"/>
                <a:gd name="T48" fmla="*/ 2147483647 w 491"/>
                <a:gd name="T49" fmla="*/ 2147483647 h 481"/>
                <a:gd name="T50" fmla="*/ 2147483647 w 491"/>
                <a:gd name="T51" fmla="*/ 2147483647 h 481"/>
                <a:gd name="T52" fmla="*/ 2147483647 w 491"/>
                <a:gd name="T53" fmla="*/ 2147483647 h 481"/>
                <a:gd name="T54" fmla="*/ 2147483647 w 491"/>
                <a:gd name="T55" fmla="*/ 2147483647 h 481"/>
                <a:gd name="T56" fmla="*/ 2147483647 w 491"/>
                <a:gd name="T57" fmla="*/ 2147483647 h 481"/>
                <a:gd name="T58" fmla="*/ 2147483647 w 491"/>
                <a:gd name="T59" fmla="*/ 2147483647 h 481"/>
                <a:gd name="T60" fmla="*/ 2147483647 w 491"/>
                <a:gd name="T61" fmla="*/ 2147483647 h 481"/>
                <a:gd name="T62" fmla="*/ 0 w 491"/>
                <a:gd name="T63" fmla="*/ 2147483647 h 481"/>
                <a:gd name="T64" fmla="*/ 2147483647 w 491"/>
                <a:gd name="T65" fmla="*/ 2147483647 h 481"/>
                <a:gd name="T66" fmla="*/ 2147483647 w 491"/>
                <a:gd name="T67" fmla="*/ 2147483647 h 481"/>
                <a:gd name="T68" fmla="*/ 2147483647 w 491"/>
                <a:gd name="T69" fmla="*/ 2147483647 h 481"/>
                <a:gd name="T70" fmla="*/ 2147483647 w 491"/>
                <a:gd name="T71" fmla="*/ 2147483647 h 481"/>
                <a:gd name="T72" fmla="*/ 2147483647 w 491"/>
                <a:gd name="T73" fmla="*/ 2147483647 h 481"/>
                <a:gd name="T74" fmla="*/ 2147483647 w 491"/>
                <a:gd name="T75" fmla="*/ 2147483647 h 481"/>
                <a:gd name="T76" fmla="*/ 2147483647 w 491"/>
                <a:gd name="T77" fmla="*/ 2147483647 h 481"/>
                <a:gd name="T78" fmla="*/ 2147483647 w 491"/>
                <a:gd name="T79" fmla="*/ 2147483647 h 481"/>
                <a:gd name="T80" fmla="*/ 2147483647 w 491"/>
                <a:gd name="T81" fmla="*/ 2147483647 h 481"/>
                <a:gd name="T82" fmla="*/ 2147483647 w 491"/>
                <a:gd name="T83" fmla="*/ 2147483647 h 481"/>
                <a:gd name="T84" fmla="*/ 2147483647 w 491"/>
                <a:gd name="T85" fmla="*/ 2147483647 h 481"/>
                <a:gd name="T86" fmla="*/ 2147483647 w 491"/>
                <a:gd name="T87" fmla="*/ 2147483647 h 481"/>
                <a:gd name="T88" fmla="*/ 2147483647 w 491"/>
                <a:gd name="T89" fmla="*/ 2147483647 h 481"/>
                <a:gd name="T90" fmla="*/ 2147483647 w 491"/>
                <a:gd name="T91" fmla="*/ 2147483647 h 481"/>
                <a:gd name="T92" fmla="*/ 2147483647 w 491"/>
                <a:gd name="T93" fmla="*/ 2147483647 h 481"/>
                <a:gd name="T94" fmla="*/ 2147483647 w 491"/>
                <a:gd name="T95" fmla="*/ 0 h 481"/>
                <a:gd name="T96" fmla="*/ 2147483647 w 491"/>
                <a:gd name="T97" fmla="*/ 2147483647 h 481"/>
                <a:gd name="T98" fmla="*/ 2147483647 w 491"/>
                <a:gd name="T99" fmla="*/ 2147483647 h 481"/>
                <a:gd name="T100" fmla="*/ 2147483647 w 491"/>
                <a:gd name="T101" fmla="*/ 2147483647 h 481"/>
                <a:gd name="T102" fmla="*/ 2147483647 w 491"/>
                <a:gd name="T103" fmla="*/ 2147483647 h 481"/>
                <a:gd name="T104" fmla="*/ 2147483647 w 491"/>
                <a:gd name="T105" fmla="*/ 2147483647 h 481"/>
                <a:gd name="T106" fmla="*/ 2147483647 w 491"/>
                <a:gd name="T107" fmla="*/ 2147483647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51" name="Freeform 341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6071636" y="3115224"/>
              <a:ext cx="50924" cy="57413"/>
            </a:xfrm>
            <a:custGeom>
              <a:avLst/>
              <a:gdLst>
                <a:gd name="T0" fmla="*/ 0 w 133"/>
                <a:gd name="T1" fmla="*/ 2147483647 h 117"/>
                <a:gd name="T2" fmla="*/ 2147483647 w 133"/>
                <a:gd name="T3" fmla="*/ 0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2147483647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0 w 133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2" name="Freeform 342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615800" y="2548649"/>
              <a:ext cx="208191" cy="169217"/>
            </a:xfrm>
            <a:custGeom>
              <a:avLst/>
              <a:gdLst>
                <a:gd name="T0" fmla="*/ 2147483647 w 505"/>
                <a:gd name="T1" fmla="*/ 2147483647 h 339"/>
                <a:gd name="T2" fmla="*/ 2147483647 w 505"/>
                <a:gd name="T3" fmla="*/ 2147483647 h 339"/>
                <a:gd name="T4" fmla="*/ 2147483647 w 505"/>
                <a:gd name="T5" fmla="*/ 2147483647 h 339"/>
                <a:gd name="T6" fmla="*/ 2147483647 w 505"/>
                <a:gd name="T7" fmla="*/ 2147483647 h 339"/>
                <a:gd name="T8" fmla="*/ 2147483647 w 505"/>
                <a:gd name="T9" fmla="*/ 2147483647 h 339"/>
                <a:gd name="T10" fmla="*/ 2147483647 w 505"/>
                <a:gd name="T11" fmla="*/ 2147483647 h 339"/>
                <a:gd name="T12" fmla="*/ 2147483647 w 505"/>
                <a:gd name="T13" fmla="*/ 2147483647 h 339"/>
                <a:gd name="T14" fmla="*/ 2147483647 w 505"/>
                <a:gd name="T15" fmla="*/ 2147483647 h 339"/>
                <a:gd name="T16" fmla="*/ 2147483647 w 505"/>
                <a:gd name="T17" fmla="*/ 2147483647 h 339"/>
                <a:gd name="T18" fmla="*/ 2147483647 w 505"/>
                <a:gd name="T19" fmla="*/ 2147483647 h 339"/>
                <a:gd name="T20" fmla="*/ 2147483647 w 505"/>
                <a:gd name="T21" fmla="*/ 2147483647 h 339"/>
                <a:gd name="T22" fmla="*/ 2147483647 w 505"/>
                <a:gd name="T23" fmla="*/ 2147483647 h 339"/>
                <a:gd name="T24" fmla="*/ 2147483647 w 505"/>
                <a:gd name="T25" fmla="*/ 2147483647 h 339"/>
                <a:gd name="T26" fmla="*/ 2147483647 w 505"/>
                <a:gd name="T27" fmla="*/ 2147483647 h 339"/>
                <a:gd name="T28" fmla="*/ 2147483647 w 505"/>
                <a:gd name="T29" fmla="*/ 2147483647 h 339"/>
                <a:gd name="T30" fmla="*/ 2147483647 w 505"/>
                <a:gd name="T31" fmla="*/ 2147483647 h 339"/>
                <a:gd name="T32" fmla="*/ 2147483647 w 505"/>
                <a:gd name="T33" fmla="*/ 2147483647 h 339"/>
                <a:gd name="T34" fmla="*/ 2147483647 w 505"/>
                <a:gd name="T35" fmla="*/ 2147483647 h 339"/>
                <a:gd name="T36" fmla="*/ 2147483647 w 505"/>
                <a:gd name="T37" fmla="*/ 2147483647 h 339"/>
                <a:gd name="T38" fmla="*/ 2147483647 w 505"/>
                <a:gd name="T39" fmla="*/ 2147483647 h 339"/>
                <a:gd name="T40" fmla="*/ 2147483647 w 505"/>
                <a:gd name="T41" fmla="*/ 2147483647 h 339"/>
                <a:gd name="T42" fmla="*/ 2147483647 w 505"/>
                <a:gd name="T43" fmla="*/ 2147483647 h 339"/>
                <a:gd name="T44" fmla="*/ 2147483647 w 505"/>
                <a:gd name="T45" fmla="*/ 2147483647 h 339"/>
                <a:gd name="T46" fmla="*/ 2147483647 w 505"/>
                <a:gd name="T47" fmla="*/ 2147483647 h 339"/>
                <a:gd name="T48" fmla="*/ 2147483647 w 505"/>
                <a:gd name="T49" fmla="*/ 2147483647 h 339"/>
                <a:gd name="T50" fmla="*/ 2147483647 w 505"/>
                <a:gd name="T51" fmla="*/ 2147483647 h 339"/>
                <a:gd name="T52" fmla="*/ 2147483647 w 505"/>
                <a:gd name="T53" fmla="*/ 2147483647 h 339"/>
                <a:gd name="T54" fmla="*/ 2147483647 w 505"/>
                <a:gd name="T55" fmla="*/ 2147483647 h 339"/>
                <a:gd name="T56" fmla="*/ 2147483647 w 505"/>
                <a:gd name="T57" fmla="*/ 2147483647 h 339"/>
                <a:gd name="T58" fmla="*/ 2147483647 w 505"/>
                <a:gd name="T59" fmla="*/ 2147483647 h 339"/>
                <a:gd name="T60" fmla="*/ 2147483647 w 505"/>
                <a:gd name="T61" fmla="*/ 2147483647 h 339"/>
                <a:gd name="T62" fmla="*/ 2147483647 w 505"/>
                <a:gd name="T63" fmla="*/ 2147483647 h 339"/>
                <a:gd name="T64" fmla="*/ 2147483647 w 505"/>
                <a:gd name="T65" fmla="*/ 2147483647 h 339"/>
                <a:gd name="T66" fmla="*/ 2147483647 w 505"/>
                <a:gd name="T67" fmla="*/ 2147483647 h 339"/>
                <a:gd name="T68" fmla="*/ 2147483647 w 505"/>
                <a:gd name="T69" fmla="*/ 2147483647 h 339"/>
                <a:gd name="T70" fmla="*/ 2147483647 w 505"/>
                <a:gd name="T71" fmla="*/ 2147483647 h 339"/>
                <a:gd name="T72" fmla="*/ 2147483647 w 505"/>
                <a:gd name="T73" fmla="*/ 2147483647 h 339"/>
                <a:gd name="T74" fmla="*/ 2147483647 w 505"/>
                <a:gd name="T75" fmla="*/ 2147483647 h 339"/>
                <a:gd name="T76" fmla="*/ 2147483647 w 505"/>
                <a:gd name="T77" fmla="*/ 2147483647 h 339"/>
                <a:gd name="T78" fmla="*/ 2147483647 w 505"/>
                <a:gd name="T79" fmla="*/ 2147483647 h 339"/>
                <a:gd name="T80" fmla="*/ 2147483647 w 505"/>
                <a:gd name="T81" fmla="*/ 2147483647 h 339"/>
                <a:gd name="T82" fmla="*/ 2147483647 w 505"/>
                <a:gd name="T83" fmla="*/ 2147483647 h 339"/>
                <a:gd name="T84" fmla="*/ 2147483647 w 505"/>
                <a:gd name="T85" fmla="*/ 2147483647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53" name="Freeform 343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675711" y="2743551"/>
              <a:ext cx="137795" cy="67990"/>
            </a:xfrm>
            <a:custGeom>
              <a:avLst/>
              <a:gdLst>
                <a:gd name="T0" fmla="*/ 2147483647 w 338"/>
                <a:gd name="T1" fmla="*/ 0 h 141"/>
                <a:gd name="T2" fmla="*/ 2147483647 w 338"/>
                <a:gd name="T3" fmla="*/ 0 h 141"/>
                <a:gd name="T4" fmla="*/ 2147483647 w 338"/>
                <a:gd name="T5" fmla="*/ 2147483647 h 141"/>
                <a:gd name="T6" fmla="*/ 2147483647 w 338"/>
                <a:gd name="T7" fmla="*/ 2147483647 h 141"/>
                <a:gd name="T8" fmla="*/ 2147483647 w 338"/>
                <a:gd name="T9" fmla="*/ 2147483647 h 141"/>
                <a:gd name="T10" fmla="*/ 2147483647 w 338"/>
                <a:gd name="T11" fmla="*/ 2147483647 h 141"/>
                <a:gd name="T12" fmla="*/ 2147483647 w 338"/>
                <a:gd name="T13" fmla="*/ 2147483647 h 141"/>
                <a:gd name="T14" fmla="*/ 2147483647 w 338"/>
                <a:gd name="T15" fmla="*/ 2147483647 h 141"/>
                <a:gd name="T16" fmla="*/ 2147483647 w 338"/>
                <a:gd name="T17" fmla="*/ 2147483647 h 141"/>
                <a:gd name="T18" fmla="*/ 2147483647 w 338"/>
                <a:gd name="T19" fmla="*/ 2147483647 h 141"/>
                <a:gd name="T20" fmla="*/ 2147483647 w 338"/>
                <a:gd name="T21" fmla="*/ 2147483647 h 141"/>
                <a:gd name="T22" fmla="*/ 2147483647 w 338"/>
                <a:gd name="T23" fmla="*/ 2147483647 h 141"/>
                <a:gd name="T24" fmla="*/ 2147483647 w 338"/>
                <a:gd name="T25" fmla="*/ 2147483647 h 141"/>
                <a:gd name="T26" fmla="*/ 2147483647 w 338"/>
                <a:gd name="T27" fmla="*/ 2147483647 h 141"/>
                <a:gd name="T28" fmla="*/ 2147483647 w 338"/>
                <a:gd name="T29" fmla="*/ 2147483647 h 141"/>
                <a:gd name="T30" fmla="*/ 2147483647 w 338"/>
                <a:gd name="T31" fmla="*/ 2147483647 h 141"/>
                <a:gd name="T32" fmla="*/ 2147483647 w 338"/>
                <a:gd name="T33" fmla="*/ 2147483647 h 141"/>
                <a:gd name="T34" fmla="*/ 2147483647 w 338"/>
                <a:gd name="T35" fmla="*/ 2147483647 h 141"/>
                <a:gd name="T36" fmla="*/ 2147483647 w 338"/>
                <a:gd name="T37" fmla="*/ 2147483647 h 141"/>
                <a:gd name="T38" fmla="*/ 2147483647 w 338"/>
                <a:gd name="T39" fmla="*/ 2147483647 h 141"/>
                <a:gd name="T40" fmla="*/ 2147483647 w 338"/>
                <a:gd name="T41" fmla="*/ 2147483647 h 141"/>
                <a:gd name="T42" fmla="*/ 0 w 338"/>
                <a:gd name="T43" fmla="*/ 2147483647 h 141"/>
                <a:gd name="T44" fmla="*/ 2147483647 w 338"/>
                <a:gd name="T45" fmla="*/ 2147483647 h 141"/>
                <a:gd name="T46" fmla="*/ 2147483647 w 338"/>
                <a:gd name="T47" fmla="*/ 2147483647 h 141"/>
                <a:gd name="T48" fmla="*/ 2147483647 w 338"/>
                <a:gd name="T49" fmla="*/ 2147483647 h 141"/>
                <a:gd name="T50" fmla="*/ 2147483647 w 338"/>
                <a:gd name="T51" fmla="*/ 2147483647 h 141"/>
                <a:gd name="T52" fmla="*/ 2147483647 w 338"/>
                <a:gd name="T53" fmla="*/ 2147483647 h 141"/>
                <a:gd name="T54" fmla="*/ 2147483647 w 338"/>
                <a:gd name="T55" fmla="*/ 2147483647 h 141"/>
                <a:gd name="T56" fmla="*/ 2147483647 w 338"/>
                <a:gd name="T57" fmla="*/ 2147483647 h 141"/>
                <a:gd name="T58" fmla="*/ 2147483647 w 338"/>
                <a:gd name="T59" fmla="*/ 2147483647 h 141"/>
                <a:gd name="T60" fmla="*/ 2147483647 w 338"/>
                <a:gd name="T61" fmla="*/ 2147483647 h 141"/>
                <a:gd name="T62" fmla="*/ 2147483647 w 338"/>
                <a:gd name="T63" fmla="*/ 2147483647 h 141"/>
                <a:gd name="T64" fmla="*/ 2147483647 w 338"/>
                <a:gd name="T65" fmla="*/ 2147483647 h 141"/>
                <a:gd name="T66" fmla="*/ 2147483647 w 338"/>
                <a:gd name="T67" fmla="*/ 2147483647 h 141"/>
                <a:gd name="T68" fmla="*/ 2147483647 w 338"/>
                <a:gd name="T69" fmla="*/ 2147483647 h 141"/>
                <a:gd name="T70" fmla="*/ 2147483647 w 338"/>
                <a:gd name="T71" fmla="*/ 2147483647 h 141"/>
                <a:gd name="T72" fmla="*/ 2147483647 w 338"/>
                <a:gd name="T73" fmla="*/ 2147483647 h 141"/>
                <a:gd name="T74" fmla="*/ 2147483647 w 338"/>
                <a:gd name="T75" fmla="*/ 2147483647 h 141"/>
                <a:gd name="T76" fmla="*/ 2147483647 w 338"/>
                <a:gd name="T77" fmla="*/ 2147483647 h 141"/>
                <a:gd name="T78" fmla="*/ 2147483647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54" name="Freeform 344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770071" y="2415693"/>
              <a:ext cx="104844" cy="61945"/>
            </a:xfrm>
            <a:custGeom>
              <a:avLst/>
              <a:gdLst>
                <a:gd name="T0" fmla="*/ 2147483647 w 259"/>
                <a:gd name="T1" fmla="*/ 2147483647 h 129"/>
                <a:gd name="T2" fmla="*/ 2147483647 w 259"/>
                <a:gd name="T3" fmla="*/ 2147483647 h 129"/>
                <a:gd name="T4" fmla="*/ 2147483647 w 259"/>
                <a:gd name="T5" fmla="*/ 2147483647 h 129"/>
                <a:gd name="T6" fmla="*/ 2147483647 w 259"/>
                <a:gd name="T7" fmla="*/ 2147483647 h 129"/>
                <a:gd name="T8" fmla="*/ 2147483647 w 259"/>
                <a:gd name="T9" fmla="*/ 2147483647 h 129"/>
                <a:gd name="T10" fmla="*/ 2147483647 w 259"/>
                <a:gd name="T11" fmla="*/ 2147483647 h 129"/>
                <a:gd name="T12" fmla="*/ 2147483647 w 259"/>
                <a:gd name="T13" fmla="*/ 2147483647 h 129"/>
                <a:gd name="T14" fmla="*/ 2147483647 w 259"/>
                <a:gd name="T15" fmla="*/ 2147483647 h 129"/>
                <a:gd name="T16" fmla="*/ 2147483647 w 259"/>
                <a:gd name="T17" fmla="*/ 2147483647 h 129"/>
                <a:gd name="T18" fmla="*/ 2147483647 w 259"/>
                <a:gd name="T19" fmla="*/ 2147483647 h 129"/>
                <a:gd name="T20" fmla="*/ 2147483647 w 259"/>
                <a:gd name="T21" fmla="*/ 2147483647 h 129"/>
                <a:gd name="T22" fmla="*/ 2147483647 w 259"/>
                <a:gd name="T23" fmla="*/ 2147483647 h 129"/>
                <a:gd name="T24" fmla="*/ 2147483647 w 259"/>
                <a:gd name="T25" fmla="*/ 2147483647 h 129"/>
                <a:gd name="T26" fmla="*/ 2147483647 w 259"/>
                <a:gd name="T27" fmla="*/ 2147483647 h 129"/>
                <a:gd name="T28" fmla="*/ 2147483647 w 259"/>
                <a:gd name="T29" fmla="*/ 2147483647 h 129"/>
                <a:gd name="T30" fmla="*/ 2147483647 w 259"/>
                <a:gd name="T31" fmla="*/ 2147483647 h 129"/>
                <a:gd name="T32" fmla="*/ 2147483647 w 259"/>
                <a:gd name="T33" fmla="*/ 2147483647 h 129"/>
                <a:gd name="T34" fmla="*/ 2147483647 w 259"/>
                <a:gd name="T35" fmla="*/ 2147483647 h 129"/>
                <a:gd name="T36" fmla="*/ 2147483647 w 259"/>
                <a:gd name="T37" fmla="*/ 2147483647 h 129"/>
                <a:gd name="T38" fmla="*/ 2147483647 w 259"/>
                <a:gd name="T39" fmla="*/ 2147483647 h 129"/>
                <a:gd name="T40" fmla="*/ 2147483647 w 259"/>
                <a:gd name="T41" fmla="*/ 2147483647 h 129"/>
                <a:gd name="T42" fmla="*/ 2147483647 w 259"/>
                <a:gd name="T43" fmla="*/ 2147483647 h 129"/>
                <a:gd name="T44" fmla="*/ 2147483647 w 259"/>
                <a:gd name="T45" fmla="*/ 0 h 129"/>
                <a:gd name="T46" fmla="*/ 2147483647 w 259"/>
                <a:gd name="T47" fmla="*/ 0 h 129"/>
                <a:gd name="T48" fmla="*/ 2147483647 w 259"/>
                <a:gd name="T49" fmla="*/ 0 h 129"/>
                <a:gd name="T50" fmla="*/ 2147483647 w 259"/>
                <a:gd name="T51" fmla="*/ 0 h 129"/>
                <a:gd name="T52" fmla="*/ 2147483647 w 259"/>
                <a:gd name="T53" fmla="*/ 2147483647 h 129"/>
                <a:gd name="T54" fmla="*/ 2147483647 w 259"/>
                <a:gd name="T55" fmla="*/ 2147483647 h 129"/>
                <a:gd name="T56" fmla="*/ 2147483647 w 259"/>
                <a:gd name="T57" fmla="*/ 2147483647 h 129"/>
                <a:gd name="T58" fmla="*/ 2147483647 w 259"/>
                <a:gd name="T59" fmla="*/ 2147483647 h 129"/>
                <a:gd name="T60" fmla="*/ 2147483647 w 259"/>
                <a:gd name="T61" fmla="*/ 2147483647 h 129"/>
                <a:gd name="T62" fmla="*/ 2147483647 w 259"/>
                <a:gd name="T63" fmla="*/ 2147483647 h 129"/>
                <a:gd name="T64" fmla="*/ 2147483647 w 259"/>
                <a:gd name="T65" fmla="*/ 2147483647 h 129"/>
                <a:gd name="T66" fmla="*/ 0 w 259"/>
                <a:gd name="T67" fmla="*/ 2147483647 h 129"/>
                <a:gd name="T68" fmla="*/ 0 w 259"/>
                <a:gd name="T69" fmla="*/ 2147483647 h 129"/>
                <a:gd name="T70" fmla="*/ 0 w 259"/>
                <a:gd name="T71" fmla="*/ 2147483647 h 129"/>
                <a:gd name="T72" fmla="*/ 2147483647 w 259"/>
                <a:gd name="T73" fmla="*/ 2147483647 h 129"/>
                <a:gd name="T74" fmla="*/ 2147483647 w 259"/>
                <a:gd name="T75" fmla="*/ 2147483647 h 129"/>
                <a:gd name="T76" fmla="*/ 2147483647 w 259"/>
                <a:gd name="T77" fmla="*/ 2147483647 h 129"/>
                <a:gd name="T78" fmla="*/ 2147483647 w 259"/>
                <a:gd name="T79" fmla="*/ 2147483647 h 129"/>
                <a:gd name="T80" fmla="*/ 2147483647 w 259"/>
                <a:gd name="T81" fmla="*/ 2147483647 h 129"/>
                <a:gd name="T82" fmla="*/ 2147483647 w 259"/>
                <a:gd name="T83" fmla="*/ 2147483647 h 129"/>
                <a:gd name="T84" fmla="*/ 2147483647 w 259"/>
                <a:gd name="T85" fmla="*/ 2147483647 h 129"/>
                <a:gd name="T86" fmla="*/ 2147483647 w 259"/>
                <a:gd name="T87" fmla="*/ 2147483647 h 129"/>
                <a:gd name="T88" fmla="*/ 2147483647 w 259"/>
                <a:gd name="T89" fmla="*/ 2147483647 h 129"/>
                <a:gd name="T90" fmla="*/ 2147483647 w 259"/>
                <a:gd name="T91" fmla="*/ 2147483647 h 129"/>
                <a:gd name="T92" fmla="*/ 2147483647 w 259"/>
                <a:gd name="T93" fmla="*/ 2147483647 h 129"/>
                <a:gd name="T94" fmla="*/ 2147483647 w 259"/>
                <a:gd name="T95" fmla="*/ 2147483647 h 129"/>
                <a:gd name="T96" fmla="*/ 2147483647 w 259"/>
                <a:gd name="T97" fmla="*/ 2147483647 h 129"/>
                <a:gd name="T98" fmla="*/ 2147483647 w 259"/>
                <a:gd name="T99" fmla="*/ 2147483647 h 129"/>
                <a:gd name="T100" fmla="*/ 2147483647 w 259"/>
                <a:gd name="T101" fmla="*/ 2147483647 h 129"/>
                <a:gd name="T102" fmla="*/ 2147483647 w 259"/>
                <a:gd name="T103" fmla="*/ 2147483647 h 129"/>
                <a:gd name="T104" fmla="*/ 2147483647 w 259"/>
                <a:gd name="T105" fmla="*/ 2147483647 h 129"/>
                <a:gd name="T106" fmla="*/ 2147483647 w 259"/>
                <a:gd name="T107" fmla="*/ 2147483647 h 129"/>
                <a:gd name="T108" fmla="*/ 2147483647 w 259"/>
                <a:gd name="T109" fmla="*/ 2147483647 h 129"/>
                <a:gd name="T110" fmla="*/ 2147483647 w 259"/>
                <a:gd name="T111" fmla="*/ 2147483647 h 129"/>
                <a:gd name="T112" fmla="*/ 2147483647 w 259"/>
                <a:gd name="T113" fmla="*/ 2147483647 h 129"/>
                <a:gd name="T114" fmla="*/ 2147483647 w 259"/>
                <a:gd name="T115" fmla="*/ 2147483647 h 129"/>
                <a:gd name="T116" fmla="*/ 2147483647 w 259"/>
                <a:gd name="T117" fmla="*/ 214748364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555" name="Freeform 345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782054" y="2746572"/>
              <a:ext cx="169248" cy="135978"/>
            </a:xfrm>
            <a:custGeom>
              <a:avLst/>
              <a:gdLst>
                <a:gd name="T0" fmla="*/ 2147483647 w 425"/>
                <a:gd name="T1" fmla="*/ 2147483647 h 272"/>
                <a:gd name="T2" fmla="*/ 2147483647 w 425"/>
                <a:gd name="T3" fmla="*/ 2147483647 h 272"/>
                <a:gd name="T4" fmla="*/ 2147483647 w 425"/>
                <a:gd name="T5" fmla="*/ 2147483647 h 272"/>
                <a:gd name="T6" fmla="*/ 2147483647 w 425"/>
                <a:gd name="T7" fmla="*/ 2147483647 h 272"/>
                <a:gd name="T8" fmla="*/ 2147483647 w 425"/>
                <a:gd name="T9" fmla="*/ 2147483647 h 272"/>
                <a:gd name="T10" fmla="*/ 2147483647 w 425"/>
                <a:gd name="T11" fmla="*/ 2147483647 h 272"/>
                <a:gd name="T12" fmla="*/ 2147483647 w 425"/>
                <a:gd name="T13" fmla="*/ 2147483647 h 272"/>
                <a:gd name="T14" fmla="*/ 2147483647 w 425"/>
                <a:gd name="T15" fmla="*/ 2147483647 h 272"/>
                <a:gd name="T16" fmla="*/ 2147483647 w 425"/>
                <a:gd name="T17" fmla="*/ 2147483647 h 272"/>
                <a:gd name="T18" fmla="*/ 2147483647 w 425"/>
                <a:gd name="T19" fmla="*/ 2147483647 h 272"/>
                <a:gd name="T20" fmla="*/ 2147483647 w 425"/>
                <a:gd name="T21" fmla="*/ 2147483647 h 272"/>
                <a:gd name="T22" fmla="*/ 2147483647 w 425"/>
                <a:gd name="T23" fmla="*/ 2147483647 h 272"/>
                <a:gd name="T24" fmla="*/ 2147483647 w 425"/>
                <a:gd name="T25" fmla="*/ 2147483647 h 272"/>
                <a:gd name="T26" fmla="*/ 2147483647 w 425"/>
                <a:gd name="T27" fmla="*/ 2147483647 h 272"/>
                <a:gd name="T28" fmla="*/ 2147483647 w 425"/>
                <a:gd name="T29" fmla="*/ 2147483647 h 272"/>
                <a:gd name="T30" fmla="*/ 2147483647 w 425"/>
                <a:gd name="T31" fmla="*/ 2147483647 h 272"/>
                <a:gd name="T32" fmla="*/ 2147483647 w 425"/>
                <a:gd name="T33" fmla="*/ 2147483647 h 272"/>
                <a:gd name="T34" fmla="*/ 2147483647 w 425"/>
                <a:gd name="T35" fmla="*/ 2147483647 h 272"/>
                <a:gd name="T36" fmla="*/ 2147483647 w 425"/>
                <a:gd name="T37" fmla="*/ 2147483647 h 272"/>
                <a:gd name="T38" fmla="*/ 0 w 425"/>
                <a:gd name="T39" fmla="*/ 2147483647 h 272"/>
                <a:gd name="T40" fmla="*/ 2147483647 w 425"/>
                <a:gd name="T41" fmla="*/ 2147483647 h 272"/>
                <a:gd name="T42" fmla="*/ 2147483647 w 425"/>
                <a:gd name="T43" fmla="*/ 2147483647 h 272"/>
                <a:gd name="T44" fmla="*/ 2147483647 w 425"/>
                <a:gd name="T45" fmla="*/ 2147483647 h 272"/>
                <a:gd name="T46" fmla="*/ 2147483647 w 425"/>
                <a:gd name="T47" fmla="*/ 2147483647 h 272"/>
                <a:gd name="T48" fmla="*/ 2147483647 w 425"/>
                <a:gd name="T49" fmla="*/ 2147483647 h 272"/>
                <a:gd name="T50" fmla="*/ 2147483647 w 425"/>
                <a:gd name="T51" fmla="*/ 2147483647 h 272"/>
                <a:gd name="T52" fmla="*/ 2147483647 w 425"/>
                <a:gd name="T53" fmla="*/ 2147483647 h 272"/>
                <a:gd name="T54" fmla="*/ 2147483647 w 425"/>
                <a:gd name="T55" fmla="*/ 2147483647 h 272"/>
                <a:gd name="T56" fmla="*/ 2147483647 w 425"/>
                <a:gd name="T57" fmla="*/ 2147483647 h 272"/>
                <a:gd name="T58" fmla="*/ 2147483647 w 425"/>
                <a:gd name="T59" fmla="*/ 2147483647 h 272"/>
                <a:gd name="T60" fmla="*/ 2147483647 w 425"/>
                <a:gd name="T61" fmla="*/ 2147483647 h 272"/>
                <a:gd name="T62" fmla="*/ 2147483647 w 425"/>
                <a:gd name="T63" fmla="*/ 2147483647 h 272"/>
                <a:gd name="T64" fmla="*/ 2147483647 w 425"/>
                <a:gd name="T65" fmla="*/ 2147483647 h 272"/>
                <a:gd name="T66" fmla="*/ 2147483647 w 425"/>
                <a:gd name="T67" fmla="*/ 0 h 272"/>
                <a:gd name="T68" fmla="*/ 2147483647 w 425"/>
                <a:gd name="T69" fmla="*/ 2147483647 h 272"/>
                <a:gd name="T70" fmla="*/ 2147483647 w 425"/>
                <a:gd name="T71" fmla="*/ 2147483647 h 272"/>
                <a:gd name="T72" fmla="*/ 2147483647 w 425"/>
                <a:gd name="T73" fmla="*/ 2147483647 h 272"/>
                <a:gd name="T74" fmla="*/ 2147483647 w 425"/>
                <a:gd name="T75" fmla="*/ 2147483647 h 272"/>
                <a:gd name="T76" fmla="*/ 2147483647 w 425"/>
                <a:gd name="T77" fmla="*/ 2147483647 h 272"/>
                <a:gd name="T78" fmla="*/ 2147483647 w 425"/>
                <a:gd name="T79" fmla="*/ 2147483647 h 272"/>
                <a:gd name="T80" fmla="*/ 2147483647 w 425"/>
                <a:gd name="T81" fmla="*/ 2147483647 h 272"/>
                <a:gd name="T82" fmla="*/ 2147483647 w 425"/>
                <a:gd name="T83" fmla="*/ 2147483647 h 272"/>
                <a:gd name="T84" fmla="*/ 2147483647 w 425"/>
                <a:gd name="T85" fmla="*/ 2147483647 h 272"/>
                <a:gd name="T86" fmla="*/ 2147483647 w 425"/>
                <a:gd name="T87" fmla="*/ 2147483647 h 272"/>
                <a:gd name="T88" fmla="*/ 2147483647 w 425"/>
                <a:gd name="T89" fmla="*/ 2147483647 h 272"/>
                <a:gd name="T90" fmla="*/ 2147483647 w 425"/>
                <a:gd name="T91" fmla="*/ 2147483647 h 272"/>
                <a:gd name="T92" fmla="*/ 2147483647 w 425"/>
                <a:gd name="T93" fmla="*/ 2147483647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556" name="Freeform 346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894860" y="3734680"/>
              <a:ext cx="13479" cy="52881"/>
            </a:xfrm>
            <a:custGeom>
              <a:avLst/>
              <a:gdLst>
                <a:gd name="T0" fmla="*/ 2147483647 w 33"/>
                <a:gd name="T1" fmla="*/ 2147483647 h 31"/>
                <a:gd name="T2" fmla="*/ 0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0 h 31"/>
                <a:gd name="T18" fmla="*/ 2147483647 w 33"/>
                <a:gd name="T19" fmla="*/ 0 h 31"/>
                <a:gd name="T20" fmla="*/ 2147483647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7" name="Freeform 347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880907" y="2739019"/>
              <a:ext cx="80880" cy="75543"/>
            </a:xfrm>
            <a:custGeom>
              <a:avLst/>
              <a:gdLst>
                <a:gd name="T0" fmla="*/ 2147483647 w 192"/>
                <a:gd name="T1" fmla="*/ 2147483647 h 154"/>
                <a:gd name="T2" fmla="*/ 2147483647 w 192"/>
                <a:gd name="T3" fmla="*/ 0 h 154"/>
                <a:gd name="T4" fmla="*/ 2147483647 w 192"/>
                <a:gd name="T5" fmla="*/ 2147483647 h 154"/>
                <a:gd name="T6" fmla="*/ 2147483647 w 192"/>
                <a:gd name="T7" fmla="*/ 2147483647 h 154"/>
                <a:gd name="T8" fmla="*/ 2147483647 w 192"/>
                <a:gd name="T9" fmla="*/ 2147483647 h 154"/>
                <a:gd name="T10" fmla="*/ 2147483647 w 192"/>
                <a:gd name="T11" fmla="*/ 2147483647 h 154"/>
                <a:gd name="T12" fmla="*/ 2147483647 w 192"/>
                <a:gd name="T13" fmla="*/ 2147483647 h 154"/>
                <a:gd name="T14" fmla="*/ 2147483647 w 192"/>
                <a:gd name="T15" fmla="*/ 2147483647 h 154"/>
                <a:gd name="T16" fmla="*/ 2147483647 w 192"/>
                <a:gd name="T17" fmla="*/ 2147483647 h 154"/>
                <a:gd name="T18" fmla="*/ 2147483647 w 192"/>
                <a:gd name="T19" fmla="*/ 2147483647 h 154"/>
                <a:gd name="T20" fmla="*/ 2147483647 w 192"/>
                <a:gd name="T21" fmla="*/ 2147483647 h 154"/>
                <a:gd name="T22" fmla="*/ 2147483647 w 192"/>
                <a:gd name="T23" fmla="*/ 2147483647 h 154"/>
                <a:gd name="T24" fmla="*/ 2147483647 w 192"/>
                <a:gd name="T25" fmla="*/ 2147483647 h 154"/>
                <a:gd name="T26" fmla="*/ 2147483647 w 192"/>
                <a:gd name="T27" fmla="*/ 2147483647 h 154"/>
                <a:gd name="T28" fmla="*/ 2147483647 w 192"/>
                <a:gd name="T29" fmla="*/ 2147483647 h 154"/>
                <a:gd name="T30" fmla="*/ 2147483647 w 192"/>
                <a:gd name="T31" fmla="*/ 2147483647 h 154"/>
                <a:gd name="T32" fmla="*/ 2147483647 w 192"/>
                <a:gd name="T33" fmla="*/ 2147483647 h 154"/>
                <a:gd name="T34" fmla="*/ 2147483647 w 192"/>
                <a:gd name="T35" fmla="*/ 2147483647 h 154"/>
                <a:gd name="T36" fmla="*/ 2147483647 w 192"/>
                <a:gd name="T37" fmla="*/ 2147483647 h 154"/>
                <a:gd name="T38" fmla="*/ 2147483647 w 192"/>
                <a:gd name="T39" fmla="*/ 2147483647 h 154"/>
                <a:gd name="T40" fmla="*/ 2147483647 w 192"/>
                <a:gd name="T41" fmla="*/ 2147483647 h 154"/>
                <a:gd name="T42" fmla="*/ 2147483647 w 192"/>
                <a:gd name="T43" fmla="*/ 2147483647 h 154"/>
                <a:gd name="T44" fmla="*/ 2147483647 w 192"/>
                <a:gd name="T45" fmla="*/ 2147483647 h 154"/>
                <a:gd name="T46" fmla="*/ 2147483647 w 192"/>
                <a:gd name="T47" fmla="*/ 2147483647 h 154"/>
                <a:gd name="T48" fmla="*/ 2147483647 w 192"/>
                <a:gd name="T49" fmla="*/ 2147483647 h 154"/>
                <a:gd name="T50" fmla="*/ 2147483647 w 192"/>
                <a:gd name="T51" fmla="*/ 2147483647 h 154"/>
                <a:gd name="T52" fmla="*/ 0 w 192"/>
                <a:gd name="T53" fmla="*/ 2147483647 h 154"/>
                <a:gd name="T54" fmla="*/ 2147483647 w 192"/>
                <a:gd name="T55" fmla="*/ 2147483647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8" name="Freeform 348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803022" y="2627214"/>
              <a:ext cx="359466" cy="235695"/>
            </a:xfrm>
            <a:custGeom>
              <a:avLst/>
              <a:gdLst>
                <a:gd name="T0" fmla="*/ 2147483647 w 877"/>
                <a:gd name="T1" fmla="*/ 2147483647 h 469"/>
                <a:gd name="T2" fmla="*/ 2147483647 w 877"/>
                <a:gd name="T3" fmla="*/ 2147483647 h 469"/>
                <a:gd name="T4" fmla="*/ 2147483647 w 877"/>
                <a:gd name="T5" fmla="*/ 2147483647 h 469"/>
                <a:gd name="T6" fmla="*/ 2147483647 w 877"/>
                <a:gd name="T7" fmla="*/ 2147483647 h 469"/>
                <a:gd name="T8" fmla="*/ 2147483647 w 877"/>
                <a:gd name="T9" fmla="*/ 2147483647 h 469"/>
                <a:gd name="T10" fmla="*/ 2147483647 w 877"/>
                <a:gd name="T11" fmla="*/ 2147483647 h 469"/>
                <a:gd name="T12" fmla="*/ 2147483647 w 877"/>
                <a:gd name="T13" fmla="*/ 2147483647 h 469"/>
                <a:gd name="T14" fmla="*/ 2147483647 w 877"/>
                <a:gd name="T15" fmla="*/ 2147483647 h 469"/>
                <a:gd name="T16" fmla="*/ 2147483647 w 877"/>
                <a:gd name="T17" fmla="*/ 2147483647 h 469"/>
                <a:gd name="T18" fmla="*/ 2147483647 w 877"/>
                <a:gd name="T19" fmla="*/ 2147483647 h 469"/>
                <a:gd name="T20" fmla="*/ 2147483647 w 877"/>
                <a:gd name="T21" fmla="*/ 2147483647 h 469"/>
                <a:gd name="T22" fmla="*/ 2147483647 w 877"/>
                <a:gd name="T23" fmla="*/ 2147483647 h 469"/>
                <a:gd name="T24" fmla="*/ 2147483647 w 877"/>
                <a:gd name="T25" fmla="*/ 2147483647 h 469"/>
                <a:gd name="T26" fmla="*/ 2147483647 w 877"/>
                <a:gd name="T27" fmla="*/ 2147483647 h 469"/>
                <a:gd name="T28" fmla="*/ 2147483647 w 877"/>
                <a:gd name="T29" fmla="*/ 2147483647 h 469"/>
                <a:gd name="T30" fmla="*/ 2147483647 w 877"/>
                <a:gd name="T31" fmla="*/ 2147483647 h 469"/>
                <a:gd name="T32" fmla="*/ 2147483647 w 877"/>
                <a:gd name="T33" fmla="*/ 2147483647 h 469"/>
                <a:gd name="T34" fmla="*/ 2147483647 w 877"/>
                <a:gd name="T35" fmla="*/ 2147483647 h 469"/>
                <a:gd name="T36" fmla="*/ 2147483647 w 877"/>
                <a:gd name="T37" fmla="*/ 2147483647 h 469"/>
                <a:gd name="T38" fmla="*/ 2147483647 w 877"/>
                <a:gd name="T39" fmla="*/ 2147483647 h 469"/>
                <a:gd name="T40" fmla="*/ 2147483647 w 877"/>
                <a:gd name="T41" fmla="*/ 0 h 469"/>
                <a:gd name="T42" fmla="*/ 2147483647 w 877"/>
                <a:gd name="T43" fmla="*/ 2147483647 h 469"/>
                <a:gd name="T44" fmla="*/ 2147483647 w 877"/>
                <a:gd name="T45" fmla="*/ 2147483647 h 469"/>
                <a:gd name="T46" fmla="*/ 2147483647 w 877"/>
                <a:gd name="T47" fmla="*/ 2147483647 h 469"/>
                <a:gd name="T48" fmla="*/ 2147483647 w 877"/>
                <a:gd name="T49" fmla="*/ 2147483647 h 469"/>
                <a:gd name="T50" fmla="*/ 2147483647 w 877"/>
                <a:gd name="T51" fmla="*/ 2147483647 h 469"/>
                <a:gd name="T52" fmla="*/ 2147483647 w 877"/>
                <a:gd name="T53" fmla="*/ 2147483647 h 469"/>
                <a:gd name="T54" fmla="*/ 2147483647 w 877"/>
                <a:gd name="T55" fmla="*/ 2147483647 h 469"/>
                <a:gd name="T56" fmla="*/ 2147483647 w 877"/>
                <a:gd name="T57" fmla="*/ 2147483647 h 469"/>
                <a:gd name="T58" fmla="*/ 2147483647 w 877"/>
                <a:gd name="T59" fmla="*/ 2147483647 h 469"/>
                <a:gd name="T60" fmla="*/ 2147483647 w 877"/>
                <a:gd name="T61" fmla="*/ 2147483647 h 469"/>
                <a:gd name="T62" fmla="*/ 2147483647 w 877"/>
                <a:gd name="T63" fmla="*/ 2147483647 h 469"/>
                <a:gd name="T64" fmla="*/ 2147483647 w 877"/>
                <a:gd name="T65" fmla="*/ 2147483647 h 469"/>
                <a:gd name="T66" fmla="*/ 2147483647 w 877"/>
                <a:gd name="T67" fmla="*/ 2147483647 h 469"/>
                <a:gd name="T68" fmla="*/ 2147483647 w 877"/>
                <a:gd name="T69" fmla="*/ 2147483647 h 469"/>
                <a:gd name="T70" fmla="*/ 2147483647 w 877"/>
                <a:gd name="T71" fmla="*/ 2147483647 h 469"/>
                <a:gd name="T72" fmla="*/ 2147483647 w 877"/>
                <a:gd name="T73" fmla="*/ 2147483647 h 469"/>
                <a:gd name="T74" fmla="*/ 2147483647 w 877"/>
                <a:gd name="T75" fmla="*/ 2147483647 h 469"/>
                <a:gd name="T76" fmla="*/ 2147483647 w 877"/>
                <a:gd name="T77" fmla="*/ 2147483647 h 469"/>
                <a:gd name="T78" fmla="*/ 2147483647 w 877"/>
                <a:gd name="T79" fmla="*/ 2147483647 h 469"/>
                <a:gd name="T80" fmla="*/ 2147483647 w 877"/>
                <a:gd name="T81" fmla="*/ 2147483647 h 469"/>
                <a:gd name="T82" fmla="*/ 2147483647 w 877"/>
                <a:gd name="T83" fmla="*/ 2147483647 h 469"/>
                <a:gd name="T84" fmla="*/ 2147483647 w 877"/>
                <a:gd name="T85" fmla="*/ 2147483647 h 469"/>
                <a:gd name="T86" fmla="*/ 2147483647 w 877"/>
                <a:gd name="T87" fmla="*/ 2147483647 h 469"/>
                <a:gd name="T88" fmla="*/ 2147483647 w 877"/>
                <a:gd name="T89" fmla="*/ 2147483647 h 469"/>
                <a:gd name="T90" fmla="*/ 2147483647 w 877"/>
                <a:gd name="T91" fmla="*/ 2147483647 h 469"/>
                <a:gd name="T92" fmla="*/ 2147483647 w 877"/>
                <a:gd name="T93" fmla="*/ 2147483647 h 469"/>
                <a:gd name="T94" fmla="*/ 2147483647 w 877"/>
                <a:gd name="T95" fmla="*/ 2147483647 h 469"/>
                <a:gd name="T96" fmla="*/ 2147483647 w 877"/>
                <a:gd name="T97" fmla="*/ 2147483647 h 469"/>
                <a:gd name="T98" fmla="*/ 2147483647 w 877"/>
                <a:gd name="T99" fmla="*/ 2147483647 h 469"/>
                <a:gd name="T100" fmla="*/ 2147483647 w 877"/>
                <a:gd name="T101" fmla="*/ 2147483647 h 469"/>
                <a:gd name="T102" fmla="*/ 2147483647 w 877"/>
                <a:gd name="T103" fmla="*/ 2147483647 h 469"/>
                <a:gd name="T104" fmla="*/ 2147483647 w 877"/>
                <a:gd name="T105" fmla="*/ 2147483647 h 469"/>
                <a:gd name="T106" fmla="*/ 2147483647 w 877"/>
                <a:gd name="T107" fmla="*/ 2147483647 h 469"/>
                <a:gd name="T108" fmla="*/ 2147483647 w 877"/>
                <a:gd name="T109" fmla="*/ 2147483647 h 469"/>
                <a:gd name="T110" fmla="*/ 2147483647 w 877"/>
                <a:gd name="T111" fmla="*/ 2147483647 h 469"/>
                <a:gd name="T112" fmla="*/ 2147483647 w 877"/>
                <a:gd name="T113" fmla="*/ 2147483647 h 469"/>
                <a:gd name="T114" fmla="*/ 2147483647 w 877"/>
                <a:gd name="T115" fmla="*/ 2147483647 h 469"/>
                <a:gd name="T116" fmla="*/ 2147483647 w 877"/>
                <a:gd name="T117" fmla="*/ 2147483647 h 469"/>
                <a:gd name="T118" fmla="*/ 2147483647 w 877"/>
                <a:gd name="T119" fmla="*/ 2147483647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559" name="Freeform 34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285305" y="2953562"/>
              <a:ext cx="44933" cy="60435"/>
            </a:xfrm>
            <a:custGeom>
              <a:avLst/>
              <a:gdLst>
                <a:gd name="T0" fmla="*/ 2147483647 w 107"/>
                <a:gd name="T1" fmla="*/ 0 h 123"/>
                <a:gd name="T2" fmla="*/ 2147483647 w 107"/>
                <a:gd name="T3" fmla="*/ 2147483647 h 123"/>
                <a:gd name="T4" fmla="*/ 2147483647 w 107"/>
                <a:gd name="T5" fmla="*/ 2147483647 h 123"/>
                <a:gd name="T6" fmla="*/ 2147483647 w 107"/>
                <a:gd name="T7" fmla="*/ 2147483647 h 123"/>
                <a:gd name="T8" fmla="*/ 2147483647 w 107"/>
                <a:gd name="T9" fmla="*/ 2147483647 h 123"/>
                <a:gd name="T10" fmla="*/ 2147483647 w 107"/>
                <a:gd name="T11" fmla="*/ 2147483647 h 123"/>
                <a:gd name="T12" fmla="*/ 2147483647 w 107"/>
                <a:gd name="T13" fmla="*/ 2147483647 h 123"/>
                <a:gd name="T14" fmla="*/ 2147483647 w 107"/>
                <a:gd name="T15" fmla="*/ 2147483647 h 123"/>
                <a:gd name="T16" fmla="*/ 2147483647 w 107"/>
                <a:gd name="T17" fmla="*/ 2147483647 h 123"/>
                <a:gd name="T18" fmla="*/ 2147483647 w 107"/>
                <a:gd name="T19" fmla="*/ 2147483647 h 123"/>
                <a:gd name="T20" fmla="*/ 2147483647 w 107"/>
                <a:gd name="T21" fmla="*/ 2147483647 h 123"/>
                <a:gd name="T22" fmla="*/ 2147483647 w 107"/>
                <a:gd name="T23" fmla="*/ 2147483647 h 123"/>
                <a:gd name="T24" fmla="*/ 2147483647 w 107"/>
                <a:gd name="T25" fmla="*/ 2147483647 h 123"/>
                <a:gd name="T26" fmla="*/ 2147483647 w 107"/>
                <a:gd name="T27" fmla="*/ 2147483647 h 123"/>
                <a:gd name="T28" fmla="*/ 2147483647 w 107"/>
                <a:gd name="T29" fmla="*/ 2147483647 h 123"/>
                <a:gd name="T30" fmla="*/ 2147483647 w 107"/>
                <a:gd name="T31" fmla="*/ 2147483647 h 123"/>
                <a:gd name="T32" fmla="*/ 2147483647 w 107"/>
                <a:gd name="T33" fmla="*/ 2147483647 h 123"/>
                <a:gd name="T34" fmla="*/ 2147483647 w 107"/>
                <a:gd name="T35" fmla="*/ 2147483647 h 123"/>
                <a:gd name="T36" fmla="*/ 2147483647 w 107"/>
                <a:gd name="T37" fmla="*/ 2147483647 h 123"/>
                <a:gd name="T38" fmla="*/ 2147483647 w 107"/>
                <a:gd name="T39" fmla="*/ 2147483647 h 123"/>
                <a:gd name="T40" fmla="*/ 2147483647 w 107"/>
                <a:gd name="T41" fmla="*/ 2147483647 h 123"/>
                <a:gd name="T42" fmla="*/ 0 w 107"/>
                <a:gd name="T43" fmla="*/ 2147483647 h 123"/>
                <a:gd name="T44" fmla="*/ 2147483647 w 107"/>
                <a:gd name="T45" fmla="*/ 0 h 123"/>
                <a:gd name="T46" fmla="*/ 2147483647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60" name="Freeform 350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797544" y="2967159"/>
              <a:ext cx="196208" cy="116337"/>
            </a:xfrm>
            <a:custGeom>
              <a:avLst/>
              <a:gdLst>
                <a:gd name="T0" fmla="*/ 2147483647 w 471"/>
                <a:gd name="T1" fmla="*/ 2147483647 h 234"/>
                <a:gd name="T2" fmla="*/ 2147483647 w 471"/>
                <a:gd name="T3" fmla="*/ 2147483647 h 234"/>
                <a:gd name="T4" fmla="*/ 2147483647 w 471"/>
                <a:gd name="T5" fmla="*/ 2147483647 h 234"/>
                <a:gd name="T6" fmla="*/ 2147483647 w 471"/>
                <a:gd name="T7" fmla="*/ 2147483647 h 234"/>
                <a:gd name="T8" fmla="*/ 2147483647 w 471"/>
                <a:gd name="T9" fmla="*/ 2147483647 h 234"/>
                <a:gd name="T10" fmla="*/ 2147483647 w 471"/>
                <a:gd name="T11" fmla="*/ 2147483647 h 234"/>
                <a:gd name="T12" fmla="*/ 2147483647 w 471"/>
                <a:gd name="T13" fmla="*/ 2147483647 h 234"/>
                <a:gd name="T14" fmla="*/ 2147483647 w 471"/>
                <a:gd name="T15" fmla="*/ 2147483647 h 234"/>
                <a:gd name="T16" fmla="*/ 2147483647 w 471"/>
                <a:gd name="T17" fmla="*/ 2147483647 h 234"/>
                <a:gd name="T18" fmla="*/ 2147483647 w 471"/>
                <a:gd name="T19" fmla="*/ 2147483647 h 234"/>
                <a:gd name="T20" fmla="*/ 2147483647 w 471"/>
                <a:gd name="T21" fmla="*/ 2147483647 h 234"/>
                <a:gd name="T22" fmla="*/ 2147483647 w 471"/>
                <a:gd name="T23" fmla="*/ 2147483647 h 234"/>
                <a:gd name="T24" fmla="*/ 2147483647 w 471"/>
                <a:gd name="T25" fmla="*/ 2147483647 h 234"/>
                <a:gd name="T26" fmla="*/ 2147483647 w 471"/>
                <a:gd name="T27" fmla="*/ 2147483647 h 234"/>
                <a:gd name="T28" fmla="*/ 2147483647 w 471"/>
                <a:gd name="T29" fmla="*/ 2147483647 h 234"/>
                <a:gd name="T30" fmla="*/ 2147483647 w 471"/>
                <a:gd name="T31" fmla="*/ 2147483647 h 234"/>
                <a:gd name="T32" fmla="*/ 2147483647 w 471"/>
                <a:gd name="T33" fmla="*/ 2147483647 h 234"/>
                <a:gd name="T34" fmla="*/ 2147483647 w 471"/>
                <a:gd name="T35" fmla="*/ 2147483647 h 234"/>
                <a:gd name="T36" fmla="*/ 2147483647 w 471"/>
                <a:gd name="T37" fmla="*/ 2147483647 h 234"/>
                <a:gd name="T38" fmla="*/ 2147483647 w 471"/>
                <a:gd name="T39" fmla="*/ 2147483647 h 234"/>
                <a:gd name="T40" fmla="*/ 2147483647 w 471"/>
                <a:gd name="T41" fmla="*/ 2147483647 h 234"/>
                <a:gd name="T42" fmla="*/ 2147483647 w 471"/>
                <a:gd name="T43" fmla="*/ 2147483647 h 234"/>
                <a:gd name="T44" fmla="*/ 2147483647 w 471"/>
                <a:gd name="T45" fmla="*/ 2147483647 h 234"/>
                <a:gd name="T46" fmla="*/ 2147483647 w 471"/>
                <a:gd name="T47" fmla="*/ 2147483647 h 234"/>
                <a:gd name="T48" fmla="*/ 2147483647 w 471"/>
                <a:gd name="T49" fmla="*/ 2147483647 h 234"/>
                <a:gd name="T50" fmla="*/ 2147483647 w 471"/>
                <a:gd name="T51" fmla="*/ 2147483647 h 234"/>
                <a:gd name="T52" fmla="*/ 2147483647 w 471"/>
                <a:gd name="T53" fmla="*/ 2147483647 h 234"/>
                <a:gd name="T54" fmla="*/ 2147483647 w 471"/>
                <a:gd name="T55" fmla="*/ 2147483647 h 234"/>
                <a:gd name="T56" fmla="*/ 2147483647 w 471"/>
                <a:gd name="T57" fmla="*/ 2147483647 h 234"/>
                <a:gd name="T58" fmla="*/ 2147483647 w 471"/>
                <a:gd name="T59" fmla="*/ 2147483647 h 234"/>
                <a:gd name="T60" fmla="*/ 2147483647 w 471"/>
                <a:gd name="T61" fmla="*/ 2147483647 h 234"/>
                <a:gd name="T62" fmla="*/ 2147483647 w 471"/>
                <a:gd name="T63" fmla="*/ 2147483647 h 234"/>
                <a:gd name="T64" fmla="*/ 2147483647 w 471"/>
                <a:gd name="T65" fmla="*/ 2147483647 h 234"/>
                <a:gd name="T66" fmla="*/ 2147483647 w 471"/>
                <a:gd name="T67" fmla="*/ 2147483647 h 234"/>
                <a:gd name="T68" fmla="*/ 2147483647 w 471"/>
                <a:gd name="T69" fmla="*/ 2147483647 h 234"/>
                <a:gd name="T70" fmla="*/ 2147483647 w 471"/>
                <a:gd name="T71" fmla="*/ 2147483647 h 234"/>
                <a:gd name="T72" fmla="*/ 2147483647 w 471"/>
                <a:gd name="T73" fmla="*/ 2147483647 h 234"/>
                <a:gd name="T74" fmla="*/ 2147483647 w 471"/>
                <a:gd name="T75" fmla="*/ 2147483647 h 234"/>
                <a:gd name="T76" fmla="*/ 2147483647 w 471"/>
                <a:gd name="T77" fmla="*/ 2147483647 h 234"/>
                <a:gd name="T78" fmla="*/ 0 w 471"/>
                <a:gd name="T79" fmla="*/ 2147483647 h 234"/>
                <a:gd name="T80" fmla="*/ 2147483647 w 471"/>
                <a:gd name="T81" fmla="*/ 2147483647 h 234"/>
                <a:gd name="T82" fmla="*/ 2147483647 w 471"/>
                <a:gd name="T83" fmla="*/ 2147483647 h 234"/>
                <a:gd name="T84" fmla="*/ 2147483647 w 471"/>
                <a:gd name="T85" fmla="*/ 0 h 234"/>
                <a:gd name="T86" fmla="*/ 2147483647 w 471"/>
                <a:gd name="T87" fmla="*/ 2147483647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61" name="Freeform 35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843974" y="2899171"/>
              <a:ext cx="212684" cy="119358"/>
            </a:xfrm>
            <a:custGeom>
              <a:avLst/>
              <a:gdLst>
                <a:gd name="T0" fmla="*/ 2147483647 w 525"/>
                <a:gd name="T1" fmla="*/ 2147483647 h 241"/>
                <a:gd name="T2" fmla="*/ 2147483647 w 525"/>
                <a:gd name="T3" fmla="*/ 2147483647 h 241"/>
                <a:gd name="T4" fmla="*/ 2147483647 w 525"/>
                <a:gd name="T5" fmla="*/ 2147483647 h 241"/>
                <a:gd name="T6" fmla="*/ 2147483647 w 525"/>
                <a:gd name="T7" fmla="*/ 2147483647 h 241"/>
                <a:gd name="T8" fmla="*/ 2147483647 w 525"/>
                <a:gd name="T9" fmla="*/ 2147483647 h 241"/>
                <a:gd name="T10" fmla="*/ 2147483647 w 525"/>
                <a:gd name="T11" fmla="*/ 2147483647 h 241"/>
                <a:gd name="T12" fmla="*/ 2147483647 w 525"/>
                <a:gd name="T13" fmla="*/ 2147483647 h 241"/>
                <a:gd name="T14" fmla="*/ 2147483647 w 525"/>
                <a:gd name="T15" fmla="*/ 0 h 241"/>
                <a:gd name="T16" fmla="*/ 2147483647 w 525"/>
                <a:gd name="T17" fmla="*/ 2147483647 h 241"/>
                <a:gd name="T18" fmla="*/ 2147483647 w 525"/>
                <a:gd name="T19" fmla="*/ 2147483647 h 241"/>
                <a:gd name="T20" fmla="*/ 2147483647 w 525"/>
                <a:gd name="T21" fmla="*/ 2147483647 h 241"/>
                <a:gd name="T22" fmla="*/ 2147483647 w 525"/>
                <a:gd name="T23" fmla="*/ 2147483647 h 241"/>
                <a:gd name="T24" fmla="*/ 2147483647 w 525"/>
                <a:gd name="T25" fmla="*/ 2147483647 h 241"/>
                <a:gd name="T26" fmla="*/ 2147483647 w 525"/>
                <a:gd name="T27" fmla="*/ 2147483647 h 241"/>
                <a:gd name="T28" fmla="*/ 2147483647 w 525"/>
                <a:gd name="T29" fmla="*/ 2147483647 h 241"/>
                <a:gd name="T30" fmla="*/ 2147483647 w 525"/>
                <a:gd name="T31" fmla="*/ 2147483647 h 241"/>
                <a:gd name="T32" fmla="*/ 2147483647 w 525"/>
                <a:gd name="T33" fmla="*/ 2147483647 h 241"/>
                <a:gd name="T34" fmla="*/ 2147483647 w 525"/>
                <a:gd name="T35" fmla="*/ 2147483647 h 241"/>
                <a:gd name="T36" fmla="*/ 2147483647 w 525"/>
                <a:gd name="T37" fmla="*/ 2147483647 h 241"/>
                <a:gd name="T38" fmla="*/ 2147483647 w 525"/>
                <a:gd name="T39" fmla="*/ 2147483647 h 241"/>
                <a:gd name="T40" fmla="*/ 2147483647 w 525"/>
                <a:gd name="T41" fmla="*/ 2147483647 h 241"/>
                <a:gd name="T42" fmla="*/ 2147483647 w 525"/>
                <a:gd name="T43" fmla="*/ 2147483647 h 241"/>
                <a:gd name="T44" fmla="*/ 2147483647 w 525"/>
                <a:gd name="T45" fmla="*/ 2147483647 h 241"/>
                <a:gd name="T46" fmla="*/ 2147483647 w 525"/>
                <a:gd name="T47" fmla="*/ 2147483647 h 241"/>
                <a:gd name="T48" fmla="*/ 2147483647 w 525"/>
                <a:gd name="T49" fmla="*/ 2147483647 h 241"/>
                <a:gd name="T50" fmla="*/ 2147483647 w 525"/>
                <a:gd name="T51" fmla="*/ 2147483647 h 241"/>
                <a:gd name="T52" fmla="*/ 2147483647 w 525"/>
                <a:gd name="T53" fmla="*/ 2147483647 h 241"/>
                <a:gd name="T54" fmla="*/ 2147483647 w 525"/>
                <a:gd name="T55" fmla="*/ 2147483647 h 241"/>
                <a:gd name="T56" fmla="*/ 2147483647 w 525"/>
                <a:gd name="T57" fmla="*/ 2147483647 h 241"/>
                <a:gd name="T58" fmla="*/ 2147483647 w 525"/>
                <a:gd name="T59" fmla="*/ 2147483647 h 241"/>
                <a:gd name="T60" fmla="*/ 2147483647 w 525"/>
                <a:gd name="T61" fmla="*/ 2147483647 h 241"/>
                <a:gd name="T62" fmla="*/ 2147483647 w 525"/>
                <a:gd name="T63" fmla="*/ 214748364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62" name="Freeform 352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472527" y="2914279"/>
              <a:ext cx="323519" cy="216054"/>
            </a:xfrm>
            <a:custGeom>
              <a:avLst/>
              <a:gdLst>
                <a:gd name="T0" fmla="*/ 2147483647 w 784"/>
                <a:gd name="T1" fmla="*/ 2147483647 h 430"/>
                <a:gd name="T2" fmla="*/ 2147483647 w 784"/>
                <a:gd name="T3" fmla="*/ 2147483647 h 430"/>
                <a:gd name="T4" fmla="*/ 2147483647 w 784"/>
                <a:gd name="T5" fmla="*/ 2147483647 h 430"/>
                <a:gd name="T6" fmla="*/ 2147483647 w 784"/>
                <a:gd name="T7" fmla="*/ 2147483647 h 430"/>
                <a:gd name="T8" fmla="*/ 2147483647 w 784"/>
                <a:gd name="T9" fmla="*/ 2147483647 h 430"/>
                <a:gd name="T10" fmla="*/ 2147483647 w 784"/>
                <a:gd name="T11" fmla="*/ 2147483647 h 430"/>
                <a:gd name="T12" fmla="*/ 2147483647 w 784"/>
                <a:gd name="T13" fmla="*/ 2147483647 h 430"/>
                <a:gd name="T14" fmla="*/ 2147483647 w 784"/>
                <a:gd name="T15" fmla="*/ 2147483647 h 430"/>
                <a:gd name="T16" fmla="*/ 2147483647 w 784"/>
                <a:gd name="T17" fmla="*/ 2147483647 h 430"/>
                <a:gd name="T18" fmla="*/ 2147483647 w 784"/>
                <a:gd name="T19" fmla="*/ 2147483647 h 430"/>
                <a:gd name="T20" fmla="*/ 2147483647 w 784"/>
                <a:gd name="T21" fmla="*/ 2147483647 h 430"/>
                <a:gd name="T22" fmla="*/ 2147483647 w 784"/>
                <a:gd name="T23" fmla="*/ 2147483647 h 430"/>
                <a:gd name="T24" fmla="*/ 2147483647 w 784"/>
                <a:gd name="T25" fmla="*/ 2147483647 h 430"/>
                <a:gd name="T26" fmla="*/ 2147483647 w 784"/>
                <a:gd name="T27" fmla="*/ 2147483647 h 430"/>
                <a:gd name="T28" fmla="*/ 2147483647 w 784"/>
                <a:gd name="T29" fmla="*/ 2147483647 h 430"/>
                <a:gd name="T30" fmla="*/ 2147483647 w 784"/>
                <a:gd name="T31" fmla="*/ 2147483647 h 430"/>
                <a:gd name="T32" fmla="*/ 2147483647 w 784"/>
                <a:gd name="T33" fmla="*/ 2147483647 h 430"/>
                <a:gd name="T34" fmla="*/ 2147483647 w 784"/>
                <a:gd name="T35" fmla="*/ 2147483647 h 430"/>
                <a:gd name="T36" fmla="*/ 2147483647 w 784"/>
                <a:gd name="T37" fmla="*/ 2147483647 h 430"/>
                <a:gd name="T38" fmla="*/ 2147483647 w 784"/>
                <a:gd name="T39" fmla="*/ 2147483647 h 430"/>
                <a:gd name="T40" fmla="*/ 2147483647 w 784"/>
                <a:gd name="T41" fmla="*/ 2147483647 h 430"/>
                <a:gd name="T42" fmla="*/ 2147483647 w 784"/>
                <a:gd name="T43" fmla="*/ 2147483647 h 430"/>
                <a:gd name="T44" fmla="*/ 2147483647 w 784"/>
                <a:gd name="T45" fmla="*/ 2147483647 h 430"/>
                <a:gd name="T46" fmla="*/ 2147483647 w 784"/>
                <a:gd name="T47" fmla="*/ 2147483647 h 430"/>
                <a:gd name="T48" fmla="*/ 2147483647 w 784"/>
                <a:gd name="T49" fmla="*/ 2147483647 h 430"/>
                <a:gd name="T50" fmla="*/ 2147483647 w 784"/>
                <a:gd name="T51" fmla="*/ 2147483647 h 430"/>
                <a:gd name="T52" fmla="*/ 2147483647 w 784"/>
                <a:gd name="T53" fmla="*/ 2147483647 h 430"/>
                <a:gd name="T54" fmla="*/ 2147483647 w 784"/>
                <a:gd name="T55" fmla="*/ 2147483647 h 430"/>
                <a:gd name="T56" fmla="*/ 2147483647 w 784"/>
                <a:gd name="T57" fmla="*/ 2147483647 h 430"/>
                <a:gd name="T58" fmla="*/ 2147483647 w 784"/>
                <a:gd name="T59" fmla="*/ 2147483647 h 430"/>
                <a:gd name="T60" fmla="*/ 2147483647 w 784"/>
                <a:gd name="T61" fmla="*/ 2147483647 h 430"/>
                <a:gd name="T62" fmla="*/ 2147483647 w 784"/>
                <a:gd name="T63" fmla="*/ 2147483647 h 430"/>
                <a:gd name="T64" fmla="*/ 2147483647 w 784"/>
                <a:gd name="T65" fmla="*/ 2147483647 h 430"/>
                <a:gd name="T66" fmla="*/ 2147483647 w 784"/>
                <a:gd name="T67" fmla="*/ 2147483647 h 430"/>
                <a:gd name="T68" fmla="*/ 0 w 784"/>
                <a:gd name="T69" fmla="*/ 2147483647 h 430"/>
                <a:gd name="T70" fmla="*/ 2147483647 w 784"/>
                <a:gd name="T71" fmla="*/ 2147483647 h 430"/>
                <a:gd name="T72" fmla="*/ 2147483647 w 784"/>
                <a:gd name="T73" fmla="*/ 2147483647 h 430"/>
                <a:gd name="T74" fmla="*/ 2147483647 w 784"/>
                <a:gd name="T75" fmla="*/ 2147483647 h 430"/>
                <a:gd name="T76" fmla="*/ 2147483647 w 784"/>
                <a:gd name="T77" fmla="*/ 2147483647 h 430"/>
                <a:gd name="T78" fmla="*/ 2147483647 w 784"/>
                <a:gd name="T79" fmla="*/ 2147483647 h 430"/>
                <a:gd name="T80" fmla="*/ 2147483647 w 784"/>
                <a:gd name="T81" fmla="*/ 2147483647 h 430"/>
                <a:gd name="T82" fmla="*/ 2147483647 w 784"/>
                <a:gd name="T83" fmla="*/ 2147483647 h 430"/>
                <a:gd name="T84" fmla="*/ 2147483647 w 784"/>
                <a:gd name="T85" fmla="*/ 2147483647 h 430"/>
                <a:gd name="T86" fmla="*/ 2147483647 w 784"/>
                <a:gd name="T87" fmla="*/ 2147483647 h 430"/>
                <a:gd name="T88" fmla="*/ 2147483647 w 784"/>
                <a:gd name="T89" fmla="*/ 2147483647 h 430"/>
                <a:gd name="T90" fmla="*/ 2147483647 w 784"/>
                <a:gd name="T91" fmla="*/ 2147483647 h 430"/>
                <a:gd name="T92" fmla="*/ 2147483647 w 784"/>
                <a:gd name="T93" fmla="*/ 2147483647 h 430"/>
                <a:gd name="T94" fmla="*/ 2147483647 w 784"/>
                <a:gd name="T95" fmla="*/ 2147483647 h 430"/>
                <a:gd name="T96" fmla="*/ 2147483647 w 784"/>
                <a:gd name="T97" fmla="*/ 2147483647 h 430"/>
                <a:gd name="T98" fmla="*/ 2147483647 w 784"/>
                <a:gd name="T99" fmla="*/ 0 h 430"/>
                <a:gd name="T100" fmla="*/ 2147483647 w 784"/>
                <a:gd name="T101" fmla="*/ 2147483647 h 430"/>
                <a:gd name="T102" fmla="*/ 2147483647 w 784"/>
                <a:gd name="T103" fmla="*/ 2147483647 h 430"/>
                <a:gd name="T104" fmla="*/ 2147483647 w 784"/>
                <a:gd name="T105" fmla="*/ 2147483647 h 430"/>
                <a:gd name="T106" fmla="*/ 2147483647 w 784"/>
                <a:gd name="T107" fmla="*/ 2147483647 h 430"/>
                <a:gd name="T108" fmla="*/ 2147483647 w 784"/>
                <a:gd name="T109" fmla="*/ 2147483647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63" name="Freeform 353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726636" y="2807007"/>
              <a:ext cx="101849" cy="142022"/>
            </a:xfrm>
            <a:custGeom>
              <a:avLst/>
              <a:gdLst>
                <a:gd name="T0" fmla="*/ 2147483647 w 246"/>
                <a:gd name="T1" fmla="*/ 2147483647 h 284"/>
                <a:gd name="T2" fmla="*/ 2147483647 w 246"/>
                <a:gd name="T3" fmla="*/ 2147483647 h 284"/>
                <a:gd name="T4" fmla="*/ 2147483647 w 246"/>
                <a:gd name="T5" fmla="*/ 2147483647 h 284"/>
                <a:gd name="T6" fmla="*/ 2147483647 w 246"/>
                <a:gd name="T7" fmla="*/ 2147483647 h 284"/>
                <a:gd name="T8" fmla="*/ 2147483647 w 246"/>
                <a:gd name="T9" fmla="*/ 2147483647 h 284"/>
                <a:gd name="T10" fmla="*/ 2147483647 w 246"/>
                <a:gd name="T11" fmla="*/ 2147483647 h 284"/>
                <a:gd name="T12" fmla="*/ 2147483647 w 246"/>
                <a:gd name="T13" fmla="*/ 2147483647 h 284"/>
                <a:gd name="T14" fmla="*/ 2147483647 w 246"/>
                <a:gd name="T15" fmla="*/ 2147483647 h 284"/>
                <a:gd name="T16" fmla="*/ 2147483647 w 246"/>
                <a:gd name="T17" fmla="*/ 2147483647 h 284"/>
                <a:gd name="T18" fmla="*/ 2147483647 w 246"/>
                <a:gd name="T19" fmla="*/ 2147483647 h 284"/>
                <a:gd name="T20" fmla="*/ 2147483647 w 246"/>
                <a:gd name="T21" fmla="*/ 2147483647 h 284"/>
                <a:gd name="T22" fmla="*/ 2147483647 w 246"/>
                <a:gd name="T23" fmla="*/ 2147483647 h 284"/>
                <a:gd name="T24" fmla="*/ 2147483647 w 246"/>
                <a:gd name="T25" fmla="*/ 2147483647 h 284"/>
                <a:gd name="T26" fmla="*/ 2147483647 w 246"/>
                <a:gd name="T27" fmla="*/ 2147483647 h 284"/>
                <a:gd name="T28" fmla="*/ 2147483647 w 246"/>
                <a:gd name="T29" fmla="*/ 2147483647 h 284"/>
                <a:gd name="T30" fmla="*/ 2147483647 w 246"/>
                <a:gd name="T31" fmla="*/ 2147483647 h 284"/>
                <a:gd name="T32" fmla="*/ 2147483647 w 246"/>
                <a:gd name="T33" fmla="*/ 2147483647 h 284"/>
                <a:gd name="T34" fmla="*/ 2147483647 w 246"/>
                <a:gd name="T35" fmla="*/ 2147483647 h 284"/>
                <a:gd name="T36" fmla="*/ 2147483647 w 246"/>
                <a:gd name="T37" fmla="*/ 2147483647 h 284"/>
                <a:gd name="T38" fmla="*/ 2147483647 w 246"/>
                <a:gd name="T39" fmla="*/ 2147483647 h 284"/>
                <a:gd name="T40" fmla="*/ 2147483647 w 246"/>
                <a:gd name="T41" fmla="*/ 2147483647 h 284"/>
                <a:gd name="T42" fmla="*/ 2147483647 w 246"/>
                <a:gd name="T43" fmla="*/ 2147483647 h 284"/>
                <a:gd name="T44" fmla="*/ 2147483647 w 246"/>
                <a:gd name="T45" fmla="*/ 2147483647 h 284"/>
                <a:gd name="T46" fmla="*/ 2147483647 w 246"/>
                <a:gd name="T47" fmla="*/ 2147483647 h 284"/>
                <a:gd name="T48" fmla="*/ 2147483647 w 246"/>
                <a:gd name="T49" fmla="*/ 2147483647 h 284"/>
                <a:gd name="T50" fmla="*/ 2147483647 w 246"/>
                <a:gd name="T51" fmla="*/ 2147483647 h 284"/>
                <a:gd name="T52" fmla="*/ 2147483647 w 246"/>
                <a:gd name="T53" fmla="*/ 2147483647 h 284"/>
                <a:gd name="T54" fmla="*/ 2147483647 w 246"/>
                <a:gd name="T55" fmla="*/ 2147483647 h 284"/>
                <a:gd name="T56" fmla="*/ 2147483647 w 246"/>
                <a:gd name="T57" fmla="*/ 2147483647 h 284"/>
                <a:gd name="T58" fmla="*/ 2147483647 w 246"/>
                <a:gd name="T59" fmla="*/ 2147483647 h 284"/>
                <a:gd name="T60" fmla="*/ 2147483647 w 246"/>
                <a:gd name="T61" fmla="*/ 2147483647 h 284"/>
                <a:gd name="T62" fmla="*/ 2147483647 w 246"/>
                <a:gd name="T63" fmla="*/ 2147483647 h 284"/>
                <a:gd name="T64" fmla="*/ 2147483647 w 246"/>
                <a:gd name="T65" fmla="*/ 2147483647 h 284"/>
                <a:gd name="T66" fmla="*/ 2147483647 w 246"/>
                <a:gd name="T67" fmla="*/ 2147483647 h 284"/>
                <a:gd name="T68" fmla="*/ 2147483647 w 246"/>
                <a:gd name="T69" fmla="*/ 2147483647 h 284"/>
                <a:gd name="T70" fmla="*/ 2147483647 w 246"/>
                <a:gd name="T71" fmla="*/ 2147483647 h 284"/>
                <a:gd name="T72" fmla="*/ 2147483647 w 246"/>
                <a:gd name="T73" fmla="*/ 2147483647 h 284"/>
                <a:gd name="T74" fmla="*/ 2147483647 w 246"/>
                <a:gd name="T75" fmla="*/ 2147483647 h 284"/>
                <a:gd name="T76" fmla="*/ 2147483647 w 246"/>
                <a:gd name="T77" fmla="*/ 2147483647 h 284"/>
                <a:gd name="T78" fmla="*/ 2147483647 w 246"/>
                <a:gd name="T79" fmla="*/ 2147483647 h 284"/>
                <a:gd name="T80" fmla="*/ 0 w 246"/>
                <a:gd name="T81" fmla="*/ 2147483647 h 284"/>
                <a:gd name="T82" fmla="*/ 2147483647 w 246"/>
                <a:gd name="T83" fmla="*/ 2147483647 h 284"/>
                <a:gd name="T84" fmla="*/ 2147483647 w 246"/>
                <a:gd name="T85" fmla="*/ 2147483647 h 284"/>
                <a:gd name="T86" fmla="*/ 2147483647 w 246"/>
                <a:gd name="T87" fmla="*/ 2147483647 h 284"/>
                <a:gd name="T88" fmla="*/ 2147483647 w 246"/>
                <a:gd name="T89" fmla="*/ 2147483647 h 284"/>
                <a:gd name="T90" fmla="*/ 2147483647 w 246"/>
                <a:gd name="T91" fmla="*/ 2147483647 h 284"/>
                <a:gd name="T92" fmla="*/ 2147483647 w 246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564" name="Freeform 354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771569" y="2909746"/>
              <a:ext cx="64405" cy="57413"/>
            </a:xfrm>
            <a:custGeom>
              <a:avLst/>
              <a:gdLst>
                <a:gd name="T0" fmla="*/ 2147483647 w 160"/>
                <a:gd name="T1" fmla="*/ 0 h 117"/>
                <a:gd name="T2" fmla="*/ 2147483647 w 160"/>
                <a:gd name="T3" fmla="*/ 2147483647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2147483647 h 117"/>
                <a:gd name="T36" fmla="*/ 2147483647 w 160"/>
                <a:gd name="T37" fmla="*/ 2147483647 h 117"/>
                <a:gd name="T38" fmla="*/ 2147483647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2147483647 w 160"/>
                <a:gd name="T49" fmla="*/ 2147483647 h 117"/>
                <a:gd name="T50" fmla="*/ 2147483647 w 160"/>
                <a:gd name="T51" fmla="*/ 2147483647 h 117"/>
                <a:gd name="T52" fmla="*/ 0 w 160"/>
                <a:gd name="T53" fmla="*/ 2147483647 h 117"/>
                <a:gd name="T54" fmla="*/ 2147483647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2147483647 h 117"/>
                <a:gd name="T62" fmla="*/ 2147483647 w 160"/>
                <a:gd name="T63" fmla="*/ 2147483647 h 117"/>
                <a:gd name="T64" fmla="*/ 214748364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65" name="Freeform 355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850951" y="3503518"/>
              <a:ext cx="387923" cy="581684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66" name="Freeform 356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307772" y="3826843"/>
              <a:ext cx="230657" cy="410956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2147483647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2147483647 w 556"/>
                <a:gd name="T63" fmla="*/ 2147483647 h 819"/>
                <a:gd name="T64" fmla="*/ 2147483647 w 556"/>
                <a:gd name="T65" fmla="*/ 2147483647 h 819"/>
                <a:gd name="T66" fmla="*/ 2147483647 w 556"/>
                <a:gd name="T67" fmla="*/ 2147483647 h 819"/>
                <a:gd name="T68" fmla="*/ 2147483647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67" name="Freeform 357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315261" y="3814756"/>
              <a:ext cx="35947" cy="55902"/>
            </a:xfrm>
            <a:custGeom>
              <a:avLst/>
              <a:gdLst>
                <a:gd name="T0" fmla="*/ 2147483647 w 86"/>
                <a:gd name="T1" fmla="*/ 0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2147483647 h 97"/>
                <a:gd name="T28" fmla="*/ 2147483647 w 86"/>
                <a:gd name="T29" fmla="*/ 2147483647 h 97"/>
                <a:gd name="T30" fmla="*/ 0 w 86"/>
                <a:gd name="T31" fmla="*/ 2147483647 h 97"/>
                <a:gd name="T32" fmla="*/ 0 w 86"/>
                <a:gd name="T33" fmla="*/ 2147483647 h 97"/>
                <a:gd name="T34" fmla="*/ 0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68" name="Freeform 358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5125043" y="3730148"/>
              <a:ext cx="342990" cy="358075"/>
            </a:xfrm>
            <a:custGeom>
              <a:avLst/>
              <a:gdLst>
                <a:gd name="T0" fmla="*/ 2147483647 w 845"/>
                <a:gd name="T1" fmla="*/ 2147483647 h 720"/>
                <a:gd name="T2" fmla="*/ 2147483647 w 845"/>
                <a:gd name="T3" fmla="*/ 2147483647 h 720"/>
                <a:gd name="T4" fmla="*/ 2147483647 w 845"/>
                <a:gd name="T5" fmla="*/ 0 h 720"/>
                <a:gd name="T6" fmla="*/ 2147483647 w 845"/>
                <a:gd name="T7" fmla="*/ 2147483647 h 720"/>
                <a:gd name="T8" fmla="*/ 2147483647 w 845"/>
                <a:gd name="T9" fmla="*/ 2147483647 h 720"/>
                <a:gd name="T10" fmla="*/ 2147483647 w 845"/>
                <a:gd name="T11" fmla="*/ 2147483647 h 720"/>
                <a:gd name="T12" fmla="*/ 2147483647 w 845"/>
                <a:gd name="T13" fmla="*/ 2147483647 h 720"/>
                <a:gd name="T14" fmla="*/ 2147483647 w 845"/>
                <a:gd name="T15" fmla="*/ 2147483647 h 720"/>
                <a:gd name="T16" fmla="*/ 2147483647 w 845"/>
                <a:gd name="T17" fmla="*/ 2147483647 h 720"/>
                <a:gd name="T18" fmla="*/ 2147483647 w 845"/>
                <a:gd name="T19" fmla="*/ 2147483647 h 720"/>
                <a:gd name="T20" fmla="*/ 2147483647 w 845"/>
                <a:gd name="T21" fmla="*/ 2147483647 h 720"/>
                <a:gd name="T22" fmla="*/ 2147483647 w 845"/>
                <a:gd name="T23" fmla="*/ 2147483647 h 720"/>
                <a:gd name="T24" fmla="*/ 2147483647 w 845"/>
                <a:gd name="T25" fmla="*/ 2147483647 h 720"/>
                <a:gd name="T26" fmla="*/ 2147483647 w 845"/>
                <a:gd name="T27" fmla="*/ 2147483647 h 720"/>
                <a:gd name="T28" fmla="*/ 2147483647 w 845"/>
                <a:gd name="T29" fmla="*/ 2147483647 h 720"/>
                <a:gd name="T30" fmla="*/ 2147483647 w 845"/>
                <a:gd name="T31" fmla="*/ 2147483647 h 720"/>
                <a:gd name="T32" fmla="*/ 2147483647 w 845"/>
                <a:gd name="T33" fmla="*/ 2147483647 h 720"/>
                <a:gd name="T34" fmla="*/ 2147483647 w 845"/>
                <a:gd name="T35" fmla="*/ 2147483647 h 720"/>
                <a:gd name="T36" fmla="*/ 2147483647 w 845"/>
                <a:gd name="T37" fmla="*/ 2147483647 h 720"/>
                <a:gd name="T38" fmla="*/ 2147483647 w 845"/>
                <a:gd name="T39" fmla="*/ 2147483647 h 720"/>
                <a:gd name="T40" fmla="*/ 2147483647 w 845"/>
                <a:gd name="T41" fmla="*/ 2147483647 h 720"/>
                <a:gd name="T42" fmla="*/ 2147483647 w 845"/>
                <a:gd name="T43" fmla="*/ 2147483647 h 720"/>
                <a:gd name="T44" fmla="*/ 2147483647 w 845"/>
                <a:gd name="T45" fmla="*/ 2147483647 h 720"/>
                <a:gd name="T46" fmla="*/ 2147483647 w 845"/>
                <a:gd name="T47" fmla="*/ 2147483647 h 720"/>
                <a:gd name="T48" fmla="*/ 2147483647 w 845"/>
                <a:gd name="T49" fmla="*/ 2147483647 h 720"/>
                <a:gd name="T50" fmla="*/ 2147483647 w 845"/>
                <a:gd name="T51" fmla="*/ 2147483647 h 720"/>
                <a:gd name="T52" fmla="*/ 2147483647 w 845"/>
                <a:gd name="T53" fmla="*/ 2147483647 h 720"/>
                <a:gd name="T54" fmla="*/ 2147483647 w 845"/>
                <a:gd name="T55" fmla="*/ 2147483647 h 720"/>
                <a:gd name="T56" fmla="*/ 2147483647 w 845"/>
                <a:gd name="T57" fmla="*/ 2147483647 h 720"/>
                <a:gd name="T58" fmla="*/ 2147483647 w 845"/>
                <a:gd name="T59" fmla="*/ 2147483647 h 720"/>
                <a:gd name="T60" fmla="*/ 2147483647 w 845"/>
                <a:gd name="T61" fmla="*/ 2147483647 h 720"/>
                <a:gd name="T62" fmla="*/ 2147483647 w 845"/>
                <a:gd name="T63" fmla="*/ 2147483647 h 720"/>
                <a:gd name="T64" fmla="*/ 2147483647 w 845"/>
                <a:gd name="T65" fmla="*/ 2147483647 h 720"/>
                <a:gd name="T66" fmla="*/ 2147483647 w 845"/>
                <a:gd name="T67" fmla="*/ 2147483647 h 720"/>
                <a:gd name="T68" fmla="*/ 2147483647 w 845"/>
                <a:gd name="T69" fmla="*/ 2147483647 h 720"/>
                <a:gd name="T70" fmla="*/ 2147483647 w 845"/>
                <a:gd name="T71" fmla="*/ 2147483647 h 720"/>
                <a:gd name="T72" fmla="*/ 2147483647 w 845"/>
                <a:gd name="T73" fmla="*/ 2147483647 h 720"/>
                <a:gd name="T74" fmla="*/ 2147483647 w 845"/>
                <a:gd name="T75" fmla="*/ 2147483647 h 720"/>
                <a:gd name="T76" fmla="*/ 2147483647 w 845"/>
                <a:gd name="T77" fmla="*/ 2147483647 h 720"/>
                <a:gd name="T78" fmla="*/ 2147483647 w 845"/>
                <a:gd name="T79" fmla="*/ 2147483647 h 720"/>
                <a:gd name="T80" fmla="*/ 2147483647 w 845"/>
                <a:gd name="T81" fmla="*/ 2147483647 h 720"/>
                <a:gd name="T82" fmla="*/ 2147483647 w 845"/>
                <a:gd name="T83" fmla="*/ 2147483647 h 720"/>
                <a:gd name="T84" fmla="*/ 2147483647 w 845"/>
                <a:gd name="T85" fmla="*/ 2147483647 h 720"/>
                <a:gd name="T86" fmla="*/ 2147483647 w 845"/>
                <a:gd name="T87" fmla="*/ 2147483647 h 720"/>
                <a:gd name="T88" fmla="*/ 2147483647 w 845"/>
                <a:gd name="T89" fmla="*/ 2147483647 h 720"/>
                <a:gd name="T90" fmla="*/ 2147483647 w 845"/>
                <a:gd name="T91" fmla="*/ 2147483647 h 720"/>
                <a:gd name="T92" fmla="*/ 2147483647 w 845"/>
                <a:gd name="T93" fmla="*/ 2147483647 h 720"/>
                <a:gd name="T94" fmla="*/ 2147483647 w 845"/>
                <a:gd name="T95" fmla="*/ 2147483647 h 720"/>
                <a:gd name="T96" fmla="*/ 2147483647 w 845"/>
                <a:gd name="T97" fmla="*/ 2147483647 h 720"/>
                <a:gd name="T98" fmla="*/ 2147483647 w 845"/>
                <a:gd name="T99" fmla="*/ 2147483647 h 720"/>
                <a:gd name="T100" fmla="*/ 2147483647 w 845"/>
                <a:gd name="T101" fmla="*/ 2147483647 h 720"/>
                <a:gd name="T102" fmla="*/ 2147483647 w 845"/>
                <a:gd name="T103" fmla="*/ 2147483647 h 720"/>
                <a:gd name="T104" fmla="*/ 2147483647 w 845"/>
                <a:gd name="T105" fmla="*/ 2147483647 h 720"/>
                <a:gd name="T106" fmla="*/ 2147483647 w 845"/>
                <a:gd name="T107" fmla="*/ 2147483647 h 720"/>
                <a:gd name="T108" fmla="*/ 2147483647 w 845"/>
                <a:gd name="T109" fmla="*/ 2147483647 h 720"/>
                <a:gd name="T110" fmla="*/ 2147483647 w 845"/>
                <a:gd name="T111" fmla="*/ 2147483647 h 720"/>
                <a:gd name="T112" fmla="*/ 2147483647 w 845"/>
                <a:gd name="T113" fmla="*/ 2147483647 h 720"/>
                <a:gd name="T114" fmla="*/ 2147483647 w 845"/>
                <a:gd name="T115" fmla="*/ 2147483647 h 720"/>
                <a:gd name="T116" fmla="*/ 2147483647 w 845"/>
                <a:gd name="T117" fmla="*/ 2147483647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69" name="Line 359"/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 flipH="1">
              <a:off x="2162448" y="4224201"/>
              <a:ext cx="4494" cy="755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570" name="Freeform 36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2162448" y="4231756"/>
              <a:ext cx="11982" cy="55902"/>
            </a:xfrm>
            <a:custGeom>
              <a:avLst/>
              <a:gdLst>
                <a:gd name="T0" fmla="*/ 0 w 33"/>
                <a:gd name="T1" fmla="*/ 0 h 6"/>
                <a:gd name="T2" fmla="*/ 2147483647 w 33"/>
                <a:gd name="T3" fmla="*/ 2147483647 h 6"/>
                <a:gd name="T4" fmla="*/ 2147483647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71" name="Freeform 361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2169938" y="4219669"/>
              <a:ext cx="4493" cy="54391"/>
            </a:xfrm>
            <a:custGeom>
              <a:avLst/>
              <a:gdLst>
                <a:gd name="T0" fmla="*/ 2147483647 w 13"/>
                <a:gd name="T1" fmla="*/ 2147483647 h 30"/>
                <a:gd name="T2" fmla="*/ 2147483647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572" name="Group 362"/>
            <p:cNvGrpSpPr>
              <a:grpSpLocks/>
            </p:cNvGrpSpPr>
            <p:nvPr>
              <p:custDataLst>
                <p:tags r:id="rId265"/>
              </p:custDataLst>
            </p:nvPr>
          </p:nvGrpSpPr>
          <p:grpSpPr bwMode="auto">
            <a:xfrm>
              <a:off x="2162448" y="4157723"/>
              <a:ext cx="393915" cy="191881"/>
              <a:chOff x="912" y="2626"/>
              <a:chExt cx="311" cy="127"/>
            </a:xfrm>
          </p:grpSpPr>
          <p:sp>
            <p:nvSpPr>
              <p:cNvPr id="3759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3 w 352"/>
                  <a:gd name="T1" fmla="*/ 1 h 387"/>
                  <a:gd name="T2" fmla="*/ 3 w 352"/>
                  <a:gd name="T3" fmla="*/ 1 h 387"/>
                  <a:gd name="T4" fmla="*/ 3 w 352"/>
                  <a:gd name="T5" fmla="*/ 1 h 387"/>
                  <a:gd name="T6" fmla="*/ 3 w 352"/>
                  <a:gd name="T7" fmla="*/ 1 h 387"/>
                  <a:gd name="T8" fmla="*/ 2 w 352"/>
                  <a:gd name="T9" fmla="*/ 1 h 387"/>
                  <a:gd name="T10" fmla="*/ 2 w 352"/>
                  <a:gd name="T11" fmla="*/ 0 h 387"/>
                  <a:gd name="T12" fmla="*/ 1 w 352"/>
                  <a:gd name="T13" fmla="*/ 0 h 387"/>
                  <a:gd name="T14" fmla="*/ 1 w 352"/>
                  <a:gd name="T15" fmla="*/ 0 h 387"/>
                  <a:gd name="T16" fmla="*/ 1 w 352"/>
                  <a:gd name="T17" fmla="*/ 0 h 387"/>
                  <a:gd name="T18" fmla="*/ 1 w 352"/>
                  <a:gd name="T19" fmla="*/ 0 h 387"/>
                  <a:gd name="T20" fmla="*/ 1 w 352"/>
                  <a:gd name="T21" fmla="*/ 1 h 387"/>
                  <a:gd name="T22" fmla="*/ 1 w 352"/>
                  <a:gd name="T23" fmla="*/ 1 h 387"/>
                  <a:gd name="T24" fmla="*/ 0 w 352"/>
                  <a:gd name="T25" fmla="*/ 2 h 387"/>
                  <a:gd name="T26" fmla="*/ 0 w 352"/>
                  <a:gd name="T27" fmla="*/ 2 h 387"/>
                  <a:gd name="T28" fmla="*/ 0 w 352"/>
                  <a:gd name="T29" fmla="*/ 2 h 387"/>
                  <a:gd name="T30" fmla="*/ 0 w 352"/>
                  <a:gd name="T31" fmla="*/ 2 h 387"/>
                  <a:gd name="T32" fmla="*/ 0 w 352"/>
                  <a:gd name="T33" fmla="*/ 3 h 387"/>
                  <a:gd name="T34" fmla="*/ 0 w 352"/>
                  <a:gd name="T35" fmla="*/ 3 h 387"/>
                  <a:gd name="T36" fmla="*/ 0 w 352"/>
                  <a:gd name="T37" fmla="*/ 3 h 387"/>
                  <a:gd name="T38" fmla="*/ 0 w 352"/>
                  <a:gd name="T39" fmla="*/ 3 h 387"/>
                  <a:gd name="T40" fmla="*/ 0 w 352"/>
                  <a:gd name="T41" fmla="*/ 3 h 387"/>
                  <a:gd name="T42" fmla="*/ 1 w 352"/>
                  <a:gd name="T43" fmla="*/ 3 h 387"/>
                  <a:gd name="T44" fmla="*/ 1 w 352"/>
                  <a:gd name="T45" fmla="*/ 3 h 387"/>
                  <a:gd name="T46" fmla="*/ 1 w 352"/>
                  <a:gd name="T47" fmla="*/ 3 h 387"/>
                  <a:gd name="T48" fmla="*/ 1 w 352"/>
                  <a:gd name="T49" fmla="*/ 3 h 387"/>
                  <a:gd name="T50" fmla="*/ 1 w 352"/>
                  <a:gd name="T51" fmla="*/ 3 h 387"/>
                  <a:gd name="T52" fmla="*/ 1 w 352"/>
                  <a:gd name="T53" fmla="*/ 3 h 387"/>
                  <a:gd name="T54" fmla="*/ 1 w 352"/>
                  <a:gd name="T55" fmla="*/ 3 h 387"/>
                  <a:gd name="T56" fmla="*/ 1 w 352"/>
                  <a:gd name="T57" fmla="*/ 3 h 387"/>
                  <a:gd name="T58" fmla="*/ 1 w 352"/>
                  <a:gd name="T59" fmla="*/ 4 h 387"/>
                  <a:gd name="T60" fmla="*/ 1 w 352"/>
                  <a:gd name="T61" fmla="*/ 4 h 387"/>
                  <a:gd name="T62" fmla="*/ 1 w 352"/>
                  <a:gd name="T63" fmla="*/ 4 h 387"/>
                  <a:gd name="T64" fmla="*/ 1 w 352"/>
                  <a:gd name="T65" fmla="*/ 4 h 387"/>
                  <a:gd name="T66" fmla="*/ 2 w 352"/>
                  <a:gd name="T67" fmla="*/ 4 h 387"/>
                  <a:gd name="T68" fmla="*/ 2 w 352"/>
                  <a:gd name="T69" fmla="*/ 5 h 387"/>
                  <a:gd name="T70" fmla="*/ 2 w 352"/>
                  <a:gd name="T71" fmla="*/ 4 h 387"/>
                  <a:gd name="T72" fmla="*/ 2 w 352"/>
                  <a:gd name="T73" fmla="*/ 4 h 387"/>
                  <a:gd name="T74" fmla="*/ 2 w 352"/>
                  <a:gd name="T75" fmla="*/ 4 h 387"/>
                  <a:gd name="T76" fmla="*/ 2 w 352"/>
                  <a:gd name="T77" fmla="*/ 4 h 387"/>
                  <a:gd name="T78" fmla="*/ 2 w 352"/>
                  <a:gd name="T79" fmla="*/ 4 h 387"/>
                  <a:gd name="T80" fmla="*/ 2 w 352"/>
                  <a:gd name="T81" fmla="*/ 4 h 387"/>
                  <a:gd name="T82" fmla="*/ 2 w 352"/>
                  <a:gd name="T83" fmla="*/ 3 h 387"/>
                  <a:gd name="T84" fmla="*/ 3 w 352"/>
                  <a:gd name="T85" fmla="*/ 3 h 387"/>
                  <a:gd name="T86" fmla="*/ 3 w 352"/>
                  <a:gd name="T87" fmla="*/ 3 h 387"/>
                  <a:gd name="T88" fmla="*/ 3 w 352"/>
                  <a:gd name="T89" fmla="*/ 3 h 387"/>
                  <a:gd name="T90" fmla="*/ 4 w 352"/>
                  <a:gd name="T91" fmla="*/ 3 h 387"/>
                  <a:gd name="T92" fmla="*/ 4 w 352"/>
                  <a:gd name="T93" fmla="*/ 2 h 387"/>
                  <a:gd name="T94" fmla="*/ 4 w 352"/>
                  <a:gd name="T95" fmla="*/ 2 h 387"/>
                  <a:gd name="T96" fmla="*/ 4 w 352"/>
                  <a:gd name="T97" fmla="*/ 2 h 387"/>
                  <a:gd name="T98" fmla="*/ 4 w 352"/>
                  <a:gd name="T99" fmla="*/ 2 h 387"/>
                  <a:gd name="T100" fmla="*/ 4 w 352"/>
                  <a:gd name="T101" fmla="*/ 1 h 387"/>
                  <a:gd name="T102" fmla="*/ 4 w 352"/>
                  <a:gd name="T103" fmla="*/ 1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60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0 w 52"/>
                  <a:gd name="T1" fmla="*/ 0 h 78"/>
                  <a:gd name="T2" fmla="*/ 0 w 52"/>
                  <a:gd name="T3" fmla="*/ 0 h 78"/>
                  <a:gd name="T4" fmla="*/ 0 w 52"/>
                  <a:gd name="T5" fmla="*/ 0 h 78"/>
                  <a:gd name="T6" fmla="*/ 0 w 52"/>
                  <a:gd name="T7" fmla="*/ 0 h 78"/>
                  <a:gd name="T8" fmla="*/ 0 w 52"/>
                  <a:gd name="T9" fmla="*/ 0 h 78"/>
                  <a:gd name="T10" fmla="*/ 0 w 52"/>
                  <a:gd name="T11" fmla="*/ 0 h 78"/>
                  <a:gd name="T12" fmla="*/ 1 w 52"/>
                  <a:gd name="T13" fmla="*/ 0 h 78"/>
                  <a:gd name="T14" fmla="*/ 1 w 52"/>
                  <a:gd name="T15" fmla="*/ 0 h 78"/>
                  <a:gd name="T16" fmla="*/ 1 w 52"/>
                  <a:gd name="T17" fmla="*/ 0 h 78"/>
                  <a:gd name="T18" fmla="*/ 1 w 52"/>
                  <a:gd name="T19" fmla="*/ 0 h 78"/>
                  <a:gd name="T20" fmla="*/ 1 w 52"/>
                  <a:gd name="T21" fmla="*/ 1 h 78"/>
                  <a:gd name="T22" fmla="*/ 1 w 52"/>
                  <a:gd name="T23" fmla="*/ 1 h 78"/>
                  <a:gd name="T24" fmla="*/ 1 w 52"/>
                  <a:gd name="T25" fmla="*/ 1 h 78"/>
                  <a:gd name="T26" fmla="*/ 1 w 52"/>
                  <a:gd name="T27" fmla="*/ 1 h 78"/>
                  <a:gd name="T28" fmla="*/ 1 w 52"/>
                  <a:gd name="T29" fmla="*/ 1 h 78"/>
                  <a:gd name="T30" fmla="*/ 0 w 52"/>
                  <a:gd name="T31" fmla="*/ 1 h 78"/>
                  <a:gd name="T32" fmla="*/ 0 w 52"/>
                  <a:gd name="T33" fmla="*/ 1 h 78"/>
                  <a:gd name="T34" fmla="*/ 0 w 52"/>
                  <a:gd name="T35" fmla="*/ 1 h 78"/>
                  <a:gd name="T36" fmla="*/ 0 w 52"/>
                  <a:gd name="T37" fmla="*/ 1 h 78"/>
                  <a:gd name="T38" fmla="*/ 0 w 52"/>
                  <a:gd name="T39" fmla="*/ 1 h 78"/>
                  <a:gd name="T40" fmla="*/ 0 w 52"/>
                  <a:gd name="T41" fmla="*/ 1 h 78"/>
                  <a:gd name="T42" fmla="*/ 0 w 52"/>
                  <a:gd name="T43" fmla="*/ 1 h 78"/>
                  <a:gd name="T44" fmla="*/ 0 w 52"/>
                  <a:gd name="T45" fmla="*/ 1 h 78"/>
                  <a:gd name="T46" fmla="*/ 0 w 52"/>
                  <a:gd name="T47" fmla="*/ 1 h 78"/>
                  <a:gd name="T48" fmla="*/ 0 w 52"/>
                  <a:gd name="T49" fmla="*/ 1 h 78"/>
                  <a:gd name="T50" fmla="*/ 0 w 52"/>
                  <a:gd name="T51" fmla="*/ 1 h 78"/>
                  <a:gd name="T52" fmla="*/ 0 w 52"/>
                  <a:gd name="T53" fmla="*/ 1 h 78"/>
                  <a:gd name="T54" fmla="*/ 0 w 52"/>
                  <a:gd name="T55" fmla="*/ 1 h 78"/>
                  <a:gd name="T56" fmla="*/ 0 w 52"/>
                  <a:gd name="T57" fmla="*/ 1 h 78"/>
                  <a:gd name="T58" fmla="*/ 0 w 52"/>
                  <a:gd name="T59" fmla="*/ 1 h 78"/>
                  <a:gd name="T60" fmla="*/ 0 w 52"/>
                  <a:gd name="T61" fmla="*/ 1 h 78"/>
                  <a:gd name="T62" fmla="*/ 0 w 52"/>
                  <a:gd name="T63" fmla="*/ 0 h 78"/>
                  <a:gd name="T64" fmla="*/ 0 w 52"/>
                  <a:gd name="T65" fmla="*/ 0 h 78"/>
                  <a:gd name="T66" fmla="*/ 0 w 52"/>
                  <a:gd name="T67" fmla="*/ 0 h 78"/>
                  <a:gd name="T68" fmla="*/ 0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61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0 w 33"/>
                  <a:gd name="T1" fmla="*/ 0 h 30"/>
                  <a:gd name="T2" fmla="*/ 0 w 33"/>
                  <a:gd name="T3" fmla="*/ 0 h 30"/>
                  <a:gd name="T4" fmla="*/ 0 w 33"/>
                  <a:gd name="T5" fmla="*/ 0 h 30"/>
                  <a:gd name="T6" fmla="*/ 0 w 33"/>
                  <a:gd name="T7" fmla="*/ 0 h 30"/>
                  <a:gd name="T8" fmla="*/ 0 w 33"/>
                  <a:gd name="T9" fmla="*/ 0 h 30"/>
                  <a:gd name="T10" fmla="*/ 0 w 33"/>
                  <a:gd name="T11" fmla="*/ 0 h 30"/>
                  <a:gd name="T12" fmla="*/ 0 w 33"/>
                  <a:gd name="T13" fmla="*/ 0 h 30"/>
                  <a:gd name="T14" fmla="*/ 0 w 33"/>
                  <a:gd name="T15" fmla="*/ 0 h 30"/>
                  <a:gd name="T16" fmla="*/ 0 w 33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573" name="Freeform 366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604331" y="4840635"/>
              <a:ext cx="17973" cy="55903"/>
            </a:xfrm>
            <a:custGeom>
              <a:avLst/>
              <a:gdLst>
                <a:gd name="T0" fmla="*/ 2147483647 w 47"/>
                <a:gd name="T1" fmla="*/ 0 h 28"/>
                <a:gd name="T2" fmla="*/ 2147483647 w 47"/>
                <a:gd name="T3" fmla="*/ 0 h 28"/>
                <a:gd name="T4" fmla="*/ 2147483647 w 47"/>
                <a:gd name="T5" fmla="*/ 2147483647 h 28"/>
                <a:gd name="T6" fmla="*/ 2147483647 w 47"/>
                <a:gd name="T7" fmla="*/ 2147483647 h 28"/>
                <a:gd name="T8" fmla="*/ 2147483647 w 47"/>
                <a:gd name="T9" fmla="*/ 2147483647 h 28"/>
                <a:gd name="T10" fmla="*/ 2147483647 w 47"/>
                <a:gd name="T11" fmla="*/ 2147483647 h 28"/>
                <a:gd name="T12" fmla="*/ 2147483647 w 47"/>
                <a:gd name="T13" fmla="*/ 2147483647 h 28"/>
                <a:gd name="T14" fmla="*/ 2147483647 w 47"/>
                <a:gd name="T15" fmla="*/ 2147483647 h 28"/>
                <a:gd name="T16" fmla="*/ 2147483647 w 47"/>
                <a:gd name="T17" fmla="*/ 2147483647 h 28"/>
                <a:gd name="T18" fmla="*/ 2147483647 w 47"/>
                <a:gd name="T19" fmla="*/ 2147483647 h 28"/>
                <a:gd name="T20" fmla="*/ 2147483647 w 47"/>
                <a:gd name="T21" fmla="*/ 2147483647 h 28"/>
                <a:gd name="T22" fmla="*/ 2147483647 w 47"/>
                <a:gd name="T23" fmla="*/ 2147483647 h 28"/>
                <a:gd name="T24" fmla="*/ 2147483647 w 47"/>
                <a:gd name="T25" fmla="*/ 2147483647 h 28"/>
                <a:gd name="T26" fmla="*/ 2147483647 w 47"/>
                <a:gd name="T27" fmla="*/ 2147483647 h 28"/>
                <a:gd name="T28" fmla="*/ 0 w 47"/>
                <a:gd name="T29" fmla="*/ 2147483647 h 28"/>
                <a:gd name="T30" fmla="*/ 2147483647 w 47"/>
                <a:gd name="T31" fmla="*/ 2147483647 h 28"/>
                <a:gd name="T32" fmla="*/ 2147483647 w 47"/>
                <a:gd name="T33" fmla="*/ 2147483647 h 28"/>
                <a:gd name="T34" fmla="*/ 2147483647 w 47"/>
                <a:gd name="T35" fmla="*/ 2147483647 h 28"/>
                <a:gd name="T36" fmla="*/ 2147483647 w 47"/>
                <a:gd name="T37" fmla="*/ 2147483647 h 28"/>
                <a:gd name="T38" fmla="*/ 2147483647 w 47"/>
                <a:gd name="T39" fmla="*/ 2147483647 h 28"/>
                <a:gd name="T40" fmla="*/ 2147483647 w 47"/>
                <a:gd name="T41" fmla="*/ 2147483647 h 28"/>
                <a:gd name="T42" fmla="*/ 2147483647 w 47"/>
                <a:gd name="T43" fmla="*/ 2147483647 h 28"/>
                <a:gd name="T44" fmla="*/ 2147483647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74" name="Freeform 367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577371" y="4866320"/>
              <a:ext cx="22467" cy="54391"/>
            </a:xfrm>
            <a:custGeom>
              <a:avLst/>
              <a:gdLst>
                <a:gd name="T0" fmla="*/ 2147483647 w 53"/>
                <a:gd name="T1" fmla="*/ 0 h 33"/>
                <a:gd name="T2" fmla="*/ 2147483647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2147483647 w 53"/>
                <a:gd name="T25" fmla="*/ 2147483647 h 33"/>
                <a:gd name="T26" fmla="*/ 2147483647 w 53"/>
                <a:gd name="T27" fmla="*/ 2147483647 h 33"/>
                <a:gd name="T28" fmla="*/ 2147483647 w 53"/>
                <a:gd name="T29" fmla="*/ 2147483647 h 33"/>
                <a:gd name="T30" fmla="*/ 2147483647 w 53"/>
                <a:gd name="T31" fmla="*/ 2147483647 h 33"/>
                <a:gd name="T32" fmla="*/ 0 w 53"/>
                <a:gd name="T33" fmla="*/ 2147483647 h 33"/>
                <a:gd name="T34" fmla="*/ 0 w 53"/>
                <a:gd name="T35" fmla="*/ 2147483647 h 33"/>
                <a:gd name="T36" fmla="*/ 2147483647 w 53"/>
                <a:gd name="T37" fmla="*/ 2147483647 h 33"/>
                <a:gd name="T38" fmla="*/ 2147483647 w 53"/>
                <a:gd name="T39" fmla="*/ 2147483647 h 33"/>
                <a:gd name="T40" fmla="*/ 2147483647 w 53"/>
                <a:gd name="T41" fmla="*/ 2147483647 h 33"/>
                <a:gd name="T42" fmla="*/ 2147483647 w 53"/>
                <a:gd name="T43" fmla="*/ 2147483647 h 33"/>
                <a:gd name="T44" fmla="*/ 2147483647 w 53"/>
                <a:gd name="T45" fmla="*/ 2147483647 h 33"/>
                <a:gd name="T46" fmla="*/ 2147483647 w 53"/>
                <a:gd name="T47" fmla="*/ 2147483647 h 33"/>
                <a:gd name="T48" fmla="*/ 2147483647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575" name="Group 368"/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5427593" y="4382843"/>
              <a:ext cx="158764" cy="98206"/>
              <a:chOff x="3481" y="2773"/>
              <a:chExt cx="125" cy="65"/>
            </a:xfrm>
          </p:grpSpPr>
          <p:sp>
            <p:nvSpPr>
              <p:cNvPr id="3748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49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50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0 w 14"/>
                  <a:gd name="T1" fmla="*/ 0 h 19"/>
                  <a:gd name="T2" fmla="*/ 0 w 14"/>
                  <a:gd name="T3" fmla="*/ 0 h 19"/>
                  <a:gd name="T4" fmla="*/ 0 w 14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51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52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53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54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55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56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57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w 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58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w 13"/>
                  <a:gd name="T15" fmla="*/ 0 h 18"/>
                  <a:gd name="T16" fmla="*/ 0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576" name="Freeform 380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605316" y="4375288"/>
              <a:ext cx="301052" cy="361098"/>
            </a:xfrm>
            <a:custGeom>
              <a:avLst/>
              <a:gdLst>
                <a:gd name="T0" fmla="*/ 2147483647 w 736"/>
                <a:gd name="T1" fmla="*/ 2147483647 h 721"/>
                <a:gd name="T2" fmla="*/ 2147483647 w 736"/>
                <a:gd name="T3" fmla="*/ 2147483647 h 721"/>
                <a:gd name="T4" fmla="*/ 2147483647 w 736"/>
                <a:gd name="T5" fmla="*/ 2147483647 h 721"/>
                <a:gd name="T6" fmla="*/ 2147483647 w 736"/>
                <a:gd name="T7" fmla="*/ 2147483647 h 721"/>
                <a:gd name="T8" fmla="*/ 2147483647 w 736"/>
                <a:gd name="T9" fmla="*/ 2147483647 h 721"/>
                <a:gd name="T10" fmla="*/ 2147483647 w 736"/>
                <a:gd name="T11" fmla="*/ 2147483647 h 721"/>
                <a:gd name="T12" fmla="*/ 2147483647 w 736"/>
                <a:gd name="T13" fmla="*/ 2147483647 h 721"/>
                <a:gd name="T14" fmla="*/ 2147483647 w 736"/>
                <a:gd name="T15" fmla="*/ 2147483647 h 721"/>
                <a:gd name="T16" fmla="*/ 2147483647 w 736"/>
                <a:gd name="T17" fmla="*/ 2147483647 h 721"/>
                <a:gd name="T18" fmla="*/ 2147483647 w 736"/>
                <a:gd name="T19" fmla="*/ 2147483647 h 721"/>
                <a:gd name="T20" fmla="*/ 2147483647 w 736"/>
                <a:gd name="T21" fmla="*/ 2147483647 h 721"/>
                <a:gd name="T22" fmla="*/ 2147483647 w 736"/>
                <a:gd name="T23" fmla="*/ 2147483647 h 721"/>
                <a:gd name="T24" fmla="*/ 2147483647 w 736"/>
                <a:gd name="T25" fmla="*/ 2147483647 h 721"/>
                <a:gd name="T26" fmla="*/ 2147483647 w 736"/>
                <a:gd name="T27" fmla="*/ 2147483647 h 721"/>
                <a:gd name="T28" fmla="*/ 2147483647 w 736"/>
                <a:gd name="T29" fmla="*/ 2147483647 h 721"/>
                <a:gd name="T30" fmla="*/ 2147483647 w 736"/>
                <a:gd name="T31" fmla="*/ 2147483647 h 721"/>
                <a:gd name="T32" fmla="*/ 2147483647 w 736"/>
                <a:gd name="T33" fmla="*/ 2147483647 h 721"/>
                <a:gd name="T34" fmla="*/ 2147483647 w 736"/>
                <a:gd name="T35" fmla="*/ 2147483647 h 721"/>
                <a:gd name="T36" fmla="*/ 2147483647 w 736"/>
                <a:gd name="T37" fmla="*/ 2147483647 h 721"/>
                <a:gd name="T38" fmla="*/ 2147483647 w 736"/>
                <a:gd name="T39" fmla="*/ 2147483647 h 721"/>
                <a:gd name="T40" fmla="*/ 2147483647 w 736"/>
                <a:gd name="T41" fmla="*/ 2147483647 h 721"/>
                <a:gd name="T42" fmla="*/ 2147483647 w 736"/>
                <a:gd name="T43" fmla="*/ 2147483647 h 721"/>
                <a:gd name="T44" fmla="*/ 2147483647 w 736"/>
                <a:gd name="T45" fmla="*/ 2147483647 h 721"/>
                <a:gd name="T46" fmla="*/ 2147483647 w 736"/>
                <a:gd name="T47" fmla="*/ 2147483647 h 721"/>
                <a:gd name="T48" fmla="*/ 2147483647 w 736"/>
                <a:gd name="T49" fmla="*/ 2147483647 h 721"/>
                <a:gd name="T50" fmla="*/ 2147483647 w 736"/>
                <a:gd name="T51" fmla="*/ 2147483647 h 721"/>
                <a:gd name="T52" fmla="*/ 2147483647 w 736"/>
                <a:gd name="T53" fmla="*/ 2147483647 h 721"/>
                <a:gd name="T54" fmla="*/ 2147483647 w 736"/>
                <a:gd name="T55" fmla="*/ 2147483647 h 721"/>
                <a:gd name="T56" fmla="*/ 2147483647 w 736"/>
                <a:gd name="T57" fmla="*/ 2147483647 h 721"/>
                <a:gd name="T58" fmla="*/ 2147483647 w 736"/>
                <a:gd name="T59" fmla="*/ 2147483647 h 721"/>
                <a:gd name="T60" fmla="*/ 2147483647 w 736"/>
                <a:gd name="T61" fmla="*/ 2147483647 h 721"/>
                <a:gd name="T62" fmla="*/ 2147483647 w 736"/>
                <a:gd name="T63" fmla="*/ 2147483647 h 721"/>
                <a:gd name="T64" fmla="*/ 2147483647 w 736"/>
                <a:gd name="T65" fmla="*/ 2147483647 h 721"/>
                <a:gd name="T66" fmla="*/ 2147483647 w 736"/>
                <a:gd name="T67" fmla="*/ 0 h 721"/>
                <a:gd name="T68" fmla="*/ 2147483647 w 736"/>
                <a:gd name="T69" fmla="*/ 2147483647 h 721"/>
                <a:gd name="T70" fmla="*/ 2147483647 w 736"/>
                <a:gd name="T71" fmla="*/ 2147483647 h 721"/>
                <a:gd name="T72" fmla="*/ 2147483647 w 736"/>
                <a:gd name="T73" fmla="*/ 2147483647 h 721"/>
                <a:gd name="T74" fmla="*/ 2147483647 w 736"/>
                <a:gd name="T75" fmla="*/ 2147483647 h 721"/>
                <a:gd name="T76" fmla="*/ 2147483647 w 736"/>
                <a:gd name="T77" fmla="*/ 2147483647 h 721"/>
                <a:gd name="T78" fmla="*/ 2147483647 w 736"/>
                <a:gd name="T79" fmla="*/ 2147483647 h 721"/>
                <a:gd name="T80" fmla="*/ 2147483647 w 736"/>
                <a:gd name="T81" fmla="*/ 2147483647 h 721"/>
                <a:gd name="T82" fmla="*/ 2147483647 w 736"/>
                <a:gd name="T83" fmla="*/ 2147483647 h 721"/>
                <a:gd name="T84" fmla="*/ 2147483647 w 736"/>
                <a:gd name="T85" fmla="*/ 2147483647 h 721"/>
                <a:gd name="T86" fmla="*/ 2147483647 w 736"/>
                <a:gd name="T87" fmla="*/ 2147483647 h 721"/>
                <a:gd name="T88" fmla="*/ 2147483647 w 736"/>
                <a:gd name="T89" fmla="*/ 2147483647 h 721"/>
                <a:gd name="T90" fmla="*/ 2147483647 w 736"/>
                <a:gd name="T91" fmla="*/ 2147483647 h 721"/>
                <a:gd name="T92" fmla="*/ 2147483647 w 736"/>
                <a:gd name="T93" fmla="*/ 2147483647 h 721"/>
                <a:gd name="T94" fmla="*/ 2147483647 w 736"/>
                <a:gd name="T95" fmla="*/ 2147483647 h 721"/>
                <a:gd name="T96" fmla="*/ 2147483647 w 736"/>
                <a:gd name="T97" fmla="*/ 21474836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77" name="Freeform 381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615800" y="4349604"/>
              <a:ext cx="14978" cy="57413"/>
            </a:xfrm>
            <a:custGeom>
              <a:avLst/>
              <a:gdLst>
                <a:gd name="T0" fmla="*/ 0 w 39"/>
                <a:gd name="T1" fmla="*/ 2147483647 h 31"/>
                <a:gd name="T2" fmla="*/ 2147483647 w 39"/>
                <a:gd name="T3" fmla="*/ 2147483647 h 31"/>
                <a:gd name="T4" fmla="*/ 2147483647 w 39"/>
                <a:gd name="T5" fmla="*/ 2147483647 h 31"/>
                <a:gd name="T6" fmla="*/ 2147483647 w 39"/>
                <a:gd name="T7" fmla="*/ 2147483647 h 31"/>
                <a:gd name="T8" fmla="*/ 2147483647 w 39"/>
                <a:gd name="T9" fmla="*/ 2147483647 h 31"/>
                <a:gd name="T10" fmla="*/ 2147483647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0 h 31"/>
                <a:gd name="T16" fmla="*/ 2147483647 w 39"/>
                <a:gd name="T17" fmla="*/ 0 h 31"/>
                <a:gd name="T18" fmla="*/ 2147483647 w 39"/>
                <a:gd name="T19" fmla="*/ 0 h 31"/>
                <a:gd name="T20" fmla="*/ 2147483647 w 39"/>
                <a:gd name="T21" fmla="*/ 0 h 31"/>
                <a:gd name="T22" fmla="*/ 0 w 39"/>
                <a:gd name="T23" fmla="*/ 0 h 31"/>
                <a:gd name="T24" fmla="*/ 0 w 39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78" name="Freeform 382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711658" y="4866320"/>
              <a:ext cx="374443" cy="379227"/>
            </a:xfrm>
            <a:custGeom>
              <a:avLst/>
              <a:gdLst>
                <a:gd name="T0" fmla="*/ 2147483647 w 903"/>
                <a:gd name="T1" fmla="*/ 2147483647 h 759"/>
                <a:gd name="T2" fmla="*/ 2147483647 w 903"/>
                <a:gd name="T3" fmla="*/ 2147483647 h 759"/>
                <a:gd name="T4" fmla="*/ 2147483647 w 903"/>
                <a:gd name="T5" fmla="*/ 2147483647 h 759"/>
                <a:gd name="T6" fmla="*/ 2147483647 w 903"/>
                <a:gd name="T7" fmla="*/ 2147483647 h 759"/>
                <a:gd name="T8" fmla="*/ 2147483647 w 903"/>
                <a:gd name="T9" fmla="*/ 2147483647 h 759"/>
                <a:gd name="T10" fmla="*/ 2147483647 w 903"/>
                <a:gd name="T11" fmla="*/ 2147483647 h 759"/>
                <a:gd name="T12" fmla="*/ 2147483647 w 903"/>
                <a:gd name="T13" fmla="*/ 2147483647 h 759"/>
                <a:gd name="T14" fmla="*/ 2147483647 w 903"/>
                <a:gd name="T15" fmla="*/ 2147483647 h 759"/>
                <a:gd name="T16" fmla="*/ 2147483647 w 903"/>
                <a:gd name="T17" fmla="*/ 2147483647 h 759"/>
                <a:gd name="T18" fmla="*/ 2147483647 w 903"/>
                <a:gd name="T19" fmla="*/ 2147483647 h 759"/>
                <a:gd name="T20" fmla="*/ 2147483647 w 903"/>
                <a:gd name="T21" fmla="*/ 2147483647 h 759"/>
                <a:gd name="T22" fmla="*/ 2147483647 w 903"/>
                <a:gd name="T23" fmla="*/ 2147483647 h 759"/>
                <a:gd name="T24" fmla="*/ 2147483647 w 903"/>
                <a:gd name="T25" fmla="*/ 2147483647 h 759"/>
                <a:gd name="T26" fmla="*/ 2147483647 w 903"/>
                <a:gd name="T27" fmla="*/ 2147483647 h 759"/>
                <a:gd name="T28" fmla="*/ 2147483647 w 903"/>
                <a:gd name="T29" fmla="*/ 2147483647 h 759"/>
                <a:gd name="T30" fmla="*/ 2147483647 w 903"/>
                <a:gd name="T31" fmla="*/ 2147483647 h 759"/>
                <a:gd name="T32" fmla="*/ 2147483647 w 903"/>
                <a:gd name="T33" fmla="*/ 2147483647 h 759"/>
                <a:gd name="T34" fmla="*/ 2147483647 w 903"/>
                <a:gd name="T35" fmla="*/ 2147483647 h 759"/>
                <a:gd name="T36" fmla="*/ 2147483647 w 903"/>
                <a:gd name="T37" fmla="*/ 2147483647 h 759"/>
                <a:gd name="T38" fmla="*/ 2147483647 w 903"/>
                <a:gd name="T39" fmla="*/ 2147483647 h 759"/>
                <a:gd name="T40" fmla="*/ 2147483647 w 903"/>
                <a:gd name="T41" fmla="*/ 2147483647 h 759"/>
                <a:gd name="T42" fmla="*/ 2147483647 w 903"/>
                <a:gd name="T43" fmla="*/ 2147483647 h 759"/>
                <a:gd name="T44" fmla="*/ 2147483647 w 903"/>
                <a:gd name="T45" fmla="*/ 2147483647 h 759"/>
                <a:gd name="T46" fmla="*/ 2147483647 w 903"/>
                <a:gd name="T47" fmla="*/ 2147483647 h 759"/>
                <a:gd name="T48" fmla="*/ 2147483647 w 903"/>
                <a:gd name="T49" fmla="*/ 2147483647 h 759"/>
                <a:gd name="T50" fmla="*/ 2147483647 w 903"/>
                <a:gd name="T51" fmla="*/ 2147483647 h 759"/>
                <a:gd name="T52" fmla="*/ 2147483647 w 903"/>
                <a:gd name="T53" fmla="*/ 2147483647 h 759"/>
                <a:gd name="T54" fmla="*/ 0 w 903"/>
                <a:gd name="T55" fmla="*/ 2147483647 h 759"/>
                <a:gd name="T56" fmla="*/ 2147483647 w 903"/>
                <a:gd name="T57" fmla="*/ 2147483647 h 759"/>
                <a:gd name="T58" fmla="*/ 2147483647 w 903"/>
                <a:gd name="T59" fmla="*/ 2147483647 h 759"/>
                <a:gd name="T60" fmla="*/ 2147483647 w 903"/>
                <a:gd name="T61" fmla="*/ 2147483647 h 759"/>
                <a:gd name="T62" fmla="*/ 2147483647 w 903"/>
                <a:gd name="T63" fmla="*/ 2147483647 h 759"/>
                <a:gd name="T64" fmla="*/ 2147483647 w 903"/>
                <a:gd name="T65" fmla="*/ 2147483647 h 759"/>
                <a:gd name="T66" fmla="*/ 2147483647 w 903"/>
                <a:gd name="T67" fmla="*/ 2147483647 h 759"/>
                <a:gd name="T68" fmla="*/ 2147483647 w 903"/>
                <a:gd name="T69" fmla="*/ 2147483647 h 759"/>
                <a:gd name="T70" fmla="*/ 2147483647 w 903"/>
                <a:gd name="T71" fmla="*/ 2147483647 h 759"/>
                <a:gd name="T72" fmla="*/ 2147483647 w 903"/>
                <a:gd name="T73" fmla="*/ 2147483647 h 759"/>
                <a:gd name="T74" fmla="*/ 2147483647 w 903"/>
                <a:gd name="T75" fmla="*/ 2147483647 h 759"/>
                <a:gd name="T76" fmla="*/ 2147483647 w 903"/>
                <a:gd name="T77" fmla="*/ 2147483647 h 759"/>
                <a:gd name="T78" fmla="*/ 2147483647 w 903"/>
                <a:gd name="T79" fmla="*/ 2147483647 h 759"/>
                <a:gd name="T80" fmla="*/ 2147483647 w 903"/>
                <a:gd name="T81" fmla="*/ 2147483647 h 759"/>
                <a:gd name="T82" fmla="*/ 2147483647 w 903"/>
                <a:gd name="T83" fmla="*/ 2147483647 h 759"/>
                <a:gd name="T84" fmla="*/ 2147483647 w 903"/>
                <a:gd name="T85" fmla="*/ 2147483647 h 759"/>
                <a:gd name="T86" fmla="*/ 2147483647 w 903"/>
                <a:gd name="T87" fmla="*/ 2147483647 h 759"/>
                <a:gd name="T88" fmla="*/ 2147483647 w 903"/>
                <a:gd name="T89" fmla="*/ 2147483647 h 759"/>
                <a:gd name="T90" fmla="*/ 2147483647 w 903"/>
                <a:gd name="T91" fmla="*/ 2147483647 h 759"/>
                <a:gd name="T92" fmla="*/ 2147483647 w 903"/>
                <a:gd name="T93" fmla="*/ 2147483647 h 759"/>
                <a:gd name="T94" fmla="*/ 2147483647 w 903"/>
                <a:gd name="T95" fmla="*/ 2147483647 h 759"/>
                <a:gd name="T96" fmla="*/ 2147483647 w 903"/>
                <a:gd name="T97" fmla="*/ 2147483647 h 759"/>
                <a:gd name="T98" fmla="*/ 2147483647 w 903"/>
                <a:gd name="T99" fmla="*/ 2147483647 h 759"/>
                <a:gd name="T100" fmla="*/ 2147483647 w 903"/>
                <a:gd name="T101" fmla="*/ 2147483647 h 759"/>
                <a:gd name="T102" fmla="*/ 2147483647 w 903"/>
                <a:gd name="T103" fmla="*/ 2147483647 h 759"/>
                <a:gd name="T104" fmla="*/ 2147483647 w 903"/>
                <a:gd name="T105" fmla="*/ 2147483647 h 759"/>
                <a:gd name="T106" fmla="*/ 2147483647 w 903"/>
                <a:gd name="T107" fmla="*/ 2147483647 h 759"/>
                <a:gd name="T108" fmla="*/ 2147483647 w 903"/>
                <a:gd name="T109" fmla="*/ 2147483647 h 759"/>
                <a:gd name="T110" fmla="*/ 2147483647 w 903"/>
                <a:gd name="T111" fmla="*/ 2147483647 h 759"/>
                <a:gd name="T112" fmla="*/ 2147483647 w 903"/>
                <a:gd name="T113" fmla="*/ 2147483647 h 759"/>
                <a:gd name="T114" fmla="*/ 2147483647 w 903"/>
                <a:gd name="T115" fmla="*/ 2147483647 h 759"/>
                <a:gd name="T116" fmla="*/ 2147483647 w 903"/>
                <a:gd name="T117" fmla="*/ 2147483647 h 759"/>
                <a:gd name="T118" fmla="*/ 2147483647 w 903"/>
                <a:gd name="T119" fmla="*/ 2147483647 h 759"/>
                <a:gd name="T120" fmla="*/ 2147483647 w 903"/>
                <a:gd name="T121" fmla="*/ 2147483647 h 759"/>
                <a:gd name="T122" fmla="*/ 2147483647 w 903"/>
                <a:gd name="T123" fmla="*/ 2147483647 h 759"/>
                <a:gd name="T124" fmla="*/ 2147483647 w 903"/>
                <a:gd name="T125" fmla="*/ 2147483647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79" name="Freeform 383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850951" y="3503518"/>
              <a:ext cx="387923" cy="581684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580" name="Group 384"/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3703657" y="3695397"/>
              <a:ext cx="76386" cy="78565"/>
              <a:chOff x="2352" y="2343"/>
              <a:chExt cx="65" cy="53"/>
            </a:xfrm>
          </p:grpSpPr>
          <p:sp>
            <p:nvSpPr>
              <p:cNvPr id="3742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0 w 51"/>
                  <a:gd name="T1" fmla="*/ 0 h 33"/>
                  <a:gd name="T2" fmla="*/ 0 w 51"/>
                  <a:gd name="T3" fmla="*/ 0 h 33"/>
                  <a:gd name="T4" fmla="*/ 0 w 51"/>
                  <a:gd name="T5" fmla="*/ 0 h 33"/>
                  <a:gd name="T6" fmla="*/ 0 w 51"/>
                  <a:gd name="T7" fmla="*/ 0 h 33"/>
                  <a:gd name="T8" fmla="*/ 0 w 51"/>
                  <a:gd name="T9" fmla="*/ 0 h 33"/>
                  <a:gd name="T10" fmla="*/ 1 w 51"/>
                  <a:gd name="T11" fmla="*/ 0 h 33"/>
                  <a:gd name="T12" fmla="*/ 1 w 51"/>
                  <a:gd name="T13" fmla="*/ 0 h 33"/>
                  <a:gd name="T14" fmla="*/ 0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43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1 w 61"/>
                  <a:gd name="T1" fmla="*/ 0 h 20"/>
                  <a:gd name="T2" fmla="*/ 1 w 61"/>
                  <a:gd name="T3" fmla="*/ 0 h 20"/>
                  <a:gd name="T4" fmla="*/ 0 w 61"/>
                  <a:gd name="T5" fmla="*/ 0 h 20"/>
                  <a:gd name="T6" fmla="*/ 0 w 61"/>
                  <a:gd name="T7" fmla="*/ 0 h 20"/>
                  <a:gd name="T8" fmla="*/ 0 w 61"/>
                  <a:gd name="T9" fmla="*/ 0 h 20"/>
                  <a:gd name="T10" fmla="*/ 0 w 61"/>
                  <a:gd name="T11" fmla="*/ 0 h 20"/>
                  <a:gd name="T12" fmla="*/ 1 w 6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44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0 w 15"/>
                  <a:gd name="T1" fmla="*/ 0 h 36"/>
                  <a:gd name="T2" fmla="*/ 0 w 15"/>
                  <a:gd name="T3" fmla="*/ 0 h 36"/>
                  <a:gd name="T4" fmla="*/ 0 w 15"/>
                  <a:gd name="T5" fmla="*/ 0 h 36"/>
                  <a:gd name="T6" fmla="*/ 0 w 15"/>
                  <a:gd name="T7" fmla="*/ 0 h 36"/>
                  <a:gd name="T8" fmla="*/ 0 w 15"/>
                  <a:gd name="T9" fmla="*/ 0 h 36"/>
                  <a:gd name="T10" fmla="*/ 0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45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0 w 37"/>
                  <a:gd name="T1" fmla="*/ 0 h 33"/>
                  <a:gd name="T2" fmla="*/ 0 w 37"/>
                  <a:gd name="T3" fmla="*/ 0 h 33"/>
                  <a:gd name="T4" fmla="*/ 0 w 37"/>
                  <a:gd name="T5" fmla="*/ 0 h 33"/>
                  <a:gd name="T6" fmla="*/ 0 w 37"/>
                  <a:gd name="T7" fmla="*/ 0 h 33"/>
                  <a:gd name="T8" fmla="*/ 0 w 37"/>
                  <a:gd name="T9" fmla="*/ 0 h 33"/>
                  <a:gd name="T10" fmla="*/ 0 w 37"/>
                  <a:gd name="T11" fmla="*/ 0 h 33"/>
                  <a:gd name="T12" fmla="*/ 0 w 37"/>
                  <a:gd name="T13" fmla="*/ 0 h 33"/>
                  <a:gd name="T14" fmla="*/ 0 w 37"/>
                  <a:gd name="T15" fmla="*/ 0 h 33"/>
                  <a:gd name="T16" fmla="*/ 0 w 37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46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1 h 54"/>
                  <a:gd name="T6" fmla="*/ 0 w 49"/>
                  <a:gd name="T7" fmla="*/ 1 h 54"/>
                  <a:gd name="T8" fmla="*/ 1 w 49"/>
                  <a:gd name="T9" fmla="*/ 1 h 54"/>
                  <a:gd name="T10" fmla="*/ 1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47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0 w 26"/>
                  <a:gd name="T1" fmla="*/ 0 h 22"/>
                  <a:gd name="T2" fmla="*/ 0 w 26"/>
                  <a:gd name="T3" fmla="*/ 0 h 22"/>
                  <a:gd name="T4" fmla="*/ 0 w 26"/>
                  <a:gd name="T5" fmla="*/ 0 h 22"/>
                  <a:gd name="T6" fmla="*/ 0 w 26"/>
                  <a:gd name="T7" fmla="*/ 0 h 22"/>
                  <a:gd name="T8" fmla="*/ 0 w 26"/>
                  <a:gd name="T9" fmla="*/ 0 h 22"/>
                  <a:gd name="T10" fmla="*/ 0 w 26"/>
                  <a:gd name="T11" fmla="*/ 0 h 22"/>
                  <a:gd name="T12" fmla="*/ 0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581" name="Group 391"/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1671179" y="1849117"/>
              <a:ext cx="1789839" cy="1078760"/>
              <a:chOff x="527" y="1110"/>
              <a:chExt cx="1410" cy="709"/>
            </a:xfrm>
            <a:solidFill>
              <a:schemeClr val="accent1"/>
            </a:solidFill>
          </p:grpSpPr>
          <p:sp>
            <p:nvSpPr>
              <p:cNvPr id="3700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0 h 54"/>
                  <a:gd name="T2" fmla="*/ 0 w 98"/>
                  <a:gd name="T3" fmla="*/ 0 h 54"/>
                  <a:gd name="T4" fmla="*/ 0 w 98"/>
                  <a:gd name="T5" fmla="*/ 1 h 54"/>
                  <a:gd name="T6" fmla="*/ 0 w 98"/>
                  <a:gd name="T7" fmla="*/ 1 h 54"/>
                  <a:gd name="T8" fmla="*/ 0 w 98"/>
                  <a:gd name="T9" fmla="*/ 1 h 54"/>
                  <a:gd name="T10" fmla="*/ 0 w 98"/>
                  <a:gd name="T11" fmla="*/ 1 h 54"/>
                  <a:gd name="T12" fmla="*/ 0 w 98"/>
                  <a:gd name="T13" fmla="*/ 1 h 54"/>
                  <a:gd name="T14" fmla="*/ 1 w 98"/>
                  <a:gd name="T15" fmla="*/ 1 h 54"/>
                  <a:gd name="T16" fmla="*/ 1 w 98"/>
                  <a:gd name="T17" fmla="*/ 1 h 54"/>
                  <a:gd name="T18" fmla="*/ 1 w 98"/>
                  <a:gd name="T19" fmla="*/ 0 h 54"/>
                  <a:gd name="T20" fmla="*/ 1 w 98"/>
                  <a:gd name="T21" fmla="*/ 0 h 54"/>
                  <a:gd name="T22" fmla="*/ 1 w 98"/>
                  <a:gd name="T23" fmla="*/ 0 h 54"/>
                  <a:gd name="T24" fmla="*/ 1 w 98"/>
                  <a:gd name="T25" fmla="*/ 0 h 54"/>
                  <a:gd name="T26" fmla="*/ 1 w 98"/>
                  <a:gd name="T27" fmla="*/ 0 h 54"/>
                  <a:gd name="T28" fmla="*/ 1 w 98"/>
                  <a:gd name="T29" fmla="*/ 0 h 54"/>
                  <a:gd name="T30" fmla="*/ 1 w 98"/>
                  <a:gd name="T31" fmla="*/ 0 h 54"/>
                  <a:gd name="T32" fmla="*/ 1 w 98"/>
                  <a:gd name="T33" fmla="*/ 0 h 54"/>
                  <a:gd name="T34" fmla="*/ 1 w 98"/>
                  <a:gd name="T35" fmla="*/ 0 h 54"/>
                  <a:gd name="T36" fmla="*/ 1 w 98"/>
                  <a:gd name="T37" fmla="*/ 0 h 54"/>
                  <a:gd name="T38" fmla="*/ 1 w 98"/>
                  <a:gd name="T39" fmla="*/ 0 h 54"/>
                  <a:gd name="T40" fmla="*/ 1 w 98"/>
                  <a:gd name="T41" fmla="*/ 0 h 54"/>
                  <a:gd name="T42" fmla="*/ 0 w 98"/>
                  <a:gd name="T43" fmla="*/ 0 h 54"/>
                  <a:gd name="T44" fmla="*/ 0 w 98"/>
                  <a:gd name="T45" fmla="*/ 0 h 54"/>
                  <a:gd name="T46" fmla="*/ 0 w 98"/>
                  <a:gd name="T47" fmla="*/ 0 h 54"/>
                  <a:gd name="T48" fmla="*/ 0 w 98"/>
                  <a:gd name="T49" fmla="*/ 0 h 54"/>
                  <a:gd name="T50" fmla="*/ 0 w 98"/>
                  <a:gd name="T51" fmla="*/ 0 h 54"/>
                  <a:gd name="T52" fmla="*/ 0 w 98"/>
                  <a:gd name="T53" fmla="*/ 0 h 54"/>
                  <a:gd name="T54" fmla="*/ 0 w 98"/>
                  <a:gd name="T55" fmla="*/ 0 h 54"/>
                  <a:gd name="T56" fmla="*/ 0 w 98"/>
                  <a:gd name="T57" fmla="*/ 0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01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0 h 28"/>
                  <a:gd name="T2" fmla="*/ 0 w 67"/>
                  <a:gd name="T3" fmla="*/ 0 h 28"/>
                  <a:gd name="T4" fmla="*/ 0 w 67"/>
                  <a:gd name="T5" fmla="*/ 0 h 28"/>
                  <a:gd name="T6" fmla="*/ 0 w 67"/>
                  <a:gd name="T7" fmla="*/ 0 h 28"/>
                  <a:gd name="T8" fmla="*/ 0 w 67"/>
                  <a:gd name="T9" fmla="*/ 0 h 28"/>
                  <a:gd name="T10" fmla="*/ 1 w 67"/>
                  <a:gd name="T11" fmla="*/ 0 h 28"/>
                  <a:gd name="T12" fmla="*/ 1 w 67"/>
                  <a:gd name="T13" fmla="*/ 0 h 28"/>
                  <a:gd name="T14" fmla="*/ 1 w 67"/>
                  <a:gd name="T15" fmla="*/ 0 h 28"/>
                  <a:gd name="T16" fmla="*/ 1 w 67"/>
                  <a:gd name="T17" fmla="*/ 0 h 28"/>
                  <a:gd name="T18" fmla="*/ 1 w 67"/>
                  <a:gd name="T19" fmla="*/ 0 h 28"/>
                  <a:gd name="T20" fmla="*/ 0 w 67"/>
                  <a:gd name="T21" fmla="*/ 0 h 28"/>
                  <a:gd name="T22" fmla="*/ 0 w 67"/>
                  <a:gd name="T23" fmla="*/ 0 h 28"/>
                  <a:gd name="T24" fmla="*/ 0 w 67"/>
                  <a:gd name="T25" fmla="*/ 0 h 28"/>
                  <a:gd name="T26" fmla="*/ 0 w 67"/>
                  <a:gd name="T27" fmla="*/ 0 h 28"/>
                  <a:gd name="T28" fmla="*/ 0 w 67"/>
                  <a:gd name="T29" fmla="*/ 0 h 28"/>
                  <a:gd name="T30" fmla="*/ 0 w 67"/>
                  <a:gd name="T31" fmla="*/ 0 h 28"/>
                  <a:gd name="T32" fmla="*/ 0 w 67"/>
                  <a:gd name="T33" fmla="*/ 0 h 28"/>
                  <a:gd name="T34" fmla="*/ 0 w 67"/>
                  <a:gd name="T35" fmla="*/ 0 h 28"/>
                  <a:gd name="T36" fmla="*/ 0 w 67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02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0 h 36"/>
                  <a:gd name="T2" fmla="*/ 0 w 32"/>
                  <a:gd name="T3" fmla="*/ 0 h 36"/>
                  <a:gd name="T4" fmla="*/ 0 w 32"/>
                  <a:gd name="T5" fmla="*/ 0 h 36"/>
                  <a:gd name="T6" fmla="*/ 0 w 32"/>
                  <a:gd name="T7" fmla="*/ 0 h 36"/>
                  <a:gd name="T8" fmla="*/ 0 w 32"/>
                  <a:gd name="T9" fmla="*/ 0 h 36"/>
                  <a:gd name="T10" fmla="*/ 0 w 32"/>
                  <a:gd name="T11" fmla="*/ 0 h 36"/>
                  <a:gd name="T12" fmla="*/ 0 w 32"/>
                  <a:gd name="T13" fmla="*/ 0 h 36"/>
                  <a:gd name="T14" fmla="*/ 0 w 32"/>
                  <a:gd name="T15" fmla="*/ 0 h 36"/>
                  <a:gd name="T16" fmla="*/ 0 w 32"/>
                  <a:gd name="T17" fmla="*/ 0 h 36"/>
                  <a:gd name="T18" fmla="*/ 0 w 32"/>
                  <a:gd name="T19" fmla="*/ 0 h 36"/>
                  <a:gd name="T20" fmla="*/ 0 w 32"/>
                  <a:gd name="T21" fmla="*/ 0 h 36"/>
                  <a:gd name="T22" fmla="*/ 0 w 32"/>
                  <a:gd name="T23" fmla="*/ 0 h 36"/>
                  <a:gd name="T24" fmla="*/ 0 w 32"/>
                  <a:gd name="T25" fmla="*/ 0 h 36"/>
                  <a:gd name="T26" fmla="*/ 0 w 32"/>
                  <a:gd name="T27" fmla="*/ 0 h 36"/>
                  <a:gd name="T28" fmla="*/ 0 w 32"/>
                  <a:gd name="T29" fmla="*/ 0 h 36"/>
                  <a:gd name="T30" fmla="*/ 0 w 32"/>
                  <a:gd name="T31" fmla="*/ 0 h 36"/>
                  <a:gd name="T32" fmla="*/ 0 w 32"/>
                  <a:gd name="T33" fmla="*/ 0 h 36"/>
                  <a:gd name="T34" fmla="*/ 0 w 32"/>
                  <a:gd name="T35" fmla="*/ 0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03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1 h 52"/>
                  <a:gd name="T2" fmla="*/ 0 w 146"/>
                  <a:gd name="T3" fmla="*/ 1 h 52"/>
                  <a:gd name="T4" fmla="*/ 0 w 146"/>
                  <a:gd name="T5" fmla="*/ 1 h 52"/>
                  <a:gd name="T6" fmla="*/ 0 w 146"/>
                  <a:gd name="T7" fmla="*/ 1 h 52"/>
                  <a:gd name="T8" fmla="*/ 0 w 146"/>
                  <a:gd name="T9" fmla="*/ 1 h 52"/>
                  <a:gd name="T10" fmla="*/ 1 w 146"/>
                  <a:gd name="T11" fmla="*/ 1 h 52"/>
                  <a:gd name="T12" fmla="*/ 1 w 146"/>
                  <a:gd name="T13" fmla="*/ 1 h 52"/>
                  <a:gd name="T14" fmla="*/ 1 w 146"/>
                  <a:gd name="T15" fmla="*/ 1 h 52"/>
                  <a:gd name="T16" fmla="*/ 1 w 146"/>
                  <a:gd name="T17" fmla="*/ 1 h 52"/>
                  <a:gd name="T18" fmla="*/ 1 w 146"/>
                  <a:gd name="T19" fmla="*/ 0 h 52"/>
                  <a:gd name="T20" fmla="*/ 1 w 146"/>
                  <a:gd name="T21" fmla="*/ 0 h 52"/>
                  <a:gd name="T22" fmla="*/ 1 w 146"/>
                  <a:gd name="T23" fmla="*/ 0 h 52"/>
                  <a:gd name="T24" fmla="*/ 1 w 146"/>
                  <a:gd name="T25" fmla="*/ 0 h 52"/>
                  <a:gd name="T26" fmla="*/ 1 w 146"/>
                  <a:gd name="T27" fmla="*/ 0 h 52"/>
                  <a:gd name="T28" fmla="*/ 1 w 146"/>
                  <a:gd name="T29" fmla="*/ 0 h 52"/>
                  <a:gd name="T30" fmla="*/ 1 w 146"/>
                  <a:gd name="T31" fmla="*/ 0 h 52"/>
                  <a:gd name="T32" fmla="*/ 1 w 146"/>
                  <a:gd name="T33" fmla="*/ 0 h 52"/>
                  <a:gd name="T34" fmla="*/ 1 w 146"/>
                  <a:gd name="T35" fmla="*/ 0 h 52"/>
                  <a:gd name="T36" fmla="*/ 1 w 146"/>
                  <a:gd name="T37" fmla="*/ 0 h 52"/>
                  <a:gd name="T38" fmla="*/ 1 w 146"/>
                  <a:gd name="T39" fmla="*/ 0 h 52"/>
                  <a:gd name="T40" fmla="*/ 1 w 146"/>
                  <a:gd name="T41" fmla="*/ 0 h 52"/>
                  <a:gd name="T42" fmla="*/ 1 w 146"/>
                  <a:gd name="T43" fmla="*/ 0 h 52"/>
                  <a:gd name="T44" fmla="*/ 1 w 146"/>
                  <a:gd name="T45" fmla="*/ 0 h 52"/>
                  <a:gd name="T46" fmla="*/ 0 w 146"/>
                  <a:gd name="T47" fmla="*/ 0 h 52"/>
                  <a:gd name="T48" fmla="*/ 0 w 146"/>
                  <a:gd name="T49" fmla="*/ 0 h 52"/>
                  <a:gd name="T50" fmla="*/ 0 w 146"/>
                  <a:gd name="T51" fmla="*/ 0 h 52"/>
                  <a:gd name="T52" fmla="*/ 0 w 146"/>
                  <a:gd name="T53" fmla="*/ 0 h 52"/>
                  <a:gd name="T54" fmla="*/ 0 w 146"/>
                  <a:gd name="T55" fmla="*/ 0 h 52"/>
                  <a:gd name="T56" fmla="*/ 0 w 146"/>
                  <a:gd name="T57" fmla="*/ 1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04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1 w 60"/>
                  <a:gd name="T1" fmla="*/ 0 h 31"/>
                  <a:gd name="T2" fmla="*/ 1 w 60"/>
                  <a:gd name="T3" fmla="*/ 0 h 31"/>
                  <a:gd name="T4" fmla="*/ 0 w 60"/>
                  <a:gd name="T5" fmla="*/ 0 h 31"/>
                  <a:gd name="T6" fmla="*/ 0 w 60"/>
                  <a:gd name="T7" fmla="*/ 0 h 31"/>
                  <a:gd name="T8" fmla="*/ 0 w 60"/>
                  <a:gd name="T9" fmla="*/ 0 h 31"/>
                  <a:gd name="T10" fmla="*/ 0 w 60"/>
                  <a:gd name="T11" fmla="*/ 0 h 31"/>
                  <a:gd name="T12" fmla="*/ 0 w 60"/>
                  <a:gd name="T13" fmla="*/ 0 h 31"/>
                  <a:gd name="T14" fmla="*/ 0 w 60"/>
                  <a:gd name="T15" fmla="*/ 0 h 31"/>
                  <a:gd name="T16" fmla="*/ 0 w 60"/>
                  <a:gd name="T17" fmla="*/ 0 h 31"/>
                  <a:gd name="T18" fmla="*/ 0 w 60"/>
                  <a:gd name="T19" fmla="*/ 0 h 31"/>
                  <a:gd name="T20" fmla="*/ 0 w 60"/>
                  <a:gd name="T21" fmla="*/ 0 h 31"/>
                  <a:gd name="T22" fmla="*/ 0 w 60"/>
                  <a:gd name="T23" fmla="*/ 0 h 31"/>
                  <a:gd name="T24" fmla="*/ 0 w 60"/>
                  <a:gd name="T25" fmla="*/ 0 h 31"/>
                  <a:gd name="T26" fmla="*/ 0 w 60"/>
                  <a:gd name="T27" fmla="*/ 0 h 31"/>
                  <a:gd name="T28" fmla="*/ 0 w 60"/>
                  <a:gd name="T29" fmla="*/ 0 h 31"/>
                  <a:gd name="T30" fmla="*/ 0 w 60"/>
                  <a:gd name="T31" fmla="*/ 0 h 31"/>
                  <a:gd name="T32" fmla="*/ 0 w 60"/>
                  <a:gd name="T33" fmla="*/ 0 h 31"/>
                  <a:gd name="T34" fmla="*/ 0 w 60"/>
                  <a:gd name="T35" fmla="*/ 0 h 31"/>
                  <a:gd name="T36" fmla="*/ 0 w 60"/>
                  <a:gd name="T37" fmla="*/ 0 h 31"/>
                  <a:gd name="T38" fmla="*/ 0 w 60"/>
                  <a:gd name="T39" fmla="*/ 0 h 31"/>
                  <a:gd name="T40" fmla="*/ 0 w 60"/>
                  <a:gd name="T41" fmla="*/ 0 h 31"/>
                  <a:gd name="T42" fmla="*/ 1 w 60"/>
                  <a:gd name="T43" fmla="*/ 0 h 31"/>
                  <a:gd name="T44" fmla="*/ 1 w 60"/>
                  <a:gd name="T45" fmla="*/ 0 h 31"/>
                  <a:gd name="T46" fmla="*/ 1 w 60"/>
                  <a:gd name="T47" fmla="*/ 0 h 31"/>
                  <a:gd name="T48" fmla="*/ 1 w 60"/>
                  <a:gd name="T49" fmla="*/ 0 h 31"/>
                  <a:gd name="T50" fmla="*/ 1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05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1 h 62"/>
                  <a:gd name="T2" fmla="*/ 0 w 80"/>
                  <a:gd name="T3" fmla="*/ 1 h 62"/>
                  <a:gd name="T4" fmla="*/ 0 w 80"/>
                  <a:gd name="T5" fmla="*/ 1 h 62"/>
                  <a:gd name="T6" fmla="*/ 0 w 80"/>
                  <a:gd name="T7" fmla="*/ 1 h 62"/>
                  <a:gd name="T8" fmla="*/ 0 w 80"/>
                  <a:gd name="T9" fmla="*/ 1 h 62"/>
                  <a:gd name="T10" fmla="*/ 0 w 80"/>
                  <a:gd name="T11" fmla="*/ 1 h 62"/>
                  <a:gd name="T12" fmla="*/ 0 w 80"/>
                  <a:gd name="T13" fmla="*/ 1 h 62"/>
                  <a:gd name="T14" fmla="*/ 0 w 80"/>
                  <a:gd name="T15" fmla="*/ 1 h 62"/>
                  <a:gd name="T16" fmla="*/ 0 w 80"/>
                  <a:gd name="T17" fmla="*/ 1 h 62"/>
                  <a:gd name="T18" fmla="*/ 1 w 80"/>
                  <a:gd name="T19" fmla="*/ 1 h 62"/>
                  <a:gd name="T20" fmla="*/ 1 w 80"/>
                  <a:gd name="T21" fmla="*/ 1 h 62"/>
                  <a:gd name="T22" fmla="*/ 1 w 80"/>
                  <a:gd name="T23" fmla="*/ 1 h 62"/>
                  <a:gd name="T24" fmla="*/ 1 w 80"/>
                  <a:gd name="T25" fmla="*/ 1 h 62"/>
                  <a:gd name="T26" fmla="*/ 1 w 80"/>
                  <a:gd name="T27" fmla="*/ 1 h 62"/>
                  <a:gd name="T28" fmla="*/ 1 w 80"/>
                  <a:gd name="T29" fmla="*/ 0 h 62"/>
                  <a:gd name="T30" fmla="*/ 1 w 80"/>
                  <a:gd name="T31" fmla="*/ 0 h 62"/>
                  <a:gd name="T32" fmla="*/ 1 w 80"/>
                  <a:gd name="T33" fmla="*/ 0 h 62"/>
                  <a:gd name="T34" fmla="*/ 1 w 80"/>
                  <a:gd name="T35" fmla="*/ 0 h 62"/>
                  <a:gd name="T36" fmla="*/ 1 w 80"/>
                  <a:gd name="T37" fmla="*/ 0 h 62"/>
                  <a:gd name="T38" fmla="*/ 1 w 80"/>
                  <a:gd name="T39" fmla="*/ 0 h 62"/>
                  <a:gd name="T40" fmla="*/ 1 w 80"/>
                  <a:gd name="T41" fmla="*/ 0 h 62"/>
                  <a:gd name="T42" fmla="*/ 1 w 80"/>
                  <a:gd name="T43" fmla="*/ 0 h 62"/>
                  <a:gd name="T44" fmla="*/ 0 w 80"/>
                  <a:gd name="T45" fmla="*/ 0 h 62"/>
                  <a:gd name="T46" fmla="*/ 0 w 80"/>
                  <a:gd name="T47" fmla="*/ 0 h 62"/>
                  <a:gd name="T48" fmla="*/ 0 w 80"/>
                  <a:gd name="T49" fmla="*/ 0 h 62"/>
                  <a:gd name="T50" fmla="*/ 0 w 80"/>
                  <a:gd name="T51" fmla="*/ 0 h 62"/>
                  <a:gd name="T52" fmla="*/ 0 w 80"/>
                  <a:gd name="T53" fmla="*/ 0 h 62"/>
                  <a:gd name="T54" fmla="*/ 0 w 80"/>
                  <a:gd name="T55" fmla="*/ 0 h 62"/>
                  <a:gd name="T56" fmla="*/ 0 w 80"/>
                  <a:gd name="T57" fmla="*/ 1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06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1 w 106"/>
                  <a:gd name="T1" fmla="*/ 0 h 49"/>
                  <a:gd name="T2" fmla="*/ 1 w 106"/>
                  <a:gd name="T3" fmla="*/ 0 h 49"/>
                  <a:gd name="T4" fmla="*/ 1 w 106"/>
                  <a:gd name="T5" fmla="*/ 0 h 49"/>
                  <a:gd name="T6" fmla="*/ 1 w 106"/>
                  <a:gd name="T7" fmla="*/ 0 h 49"/>
                  <a:gd name="T8" fmla="*/ 1 w 106"/>
                  <a:gd name="T9" fmla="*/ 0 h 49"/>
                  <a:gd name="T10" fmla="*/ 1 w 106"/>
                  <a:gd name="T11" fmla="*/ 0 h 49"/>
                  <a:gd name="T12" fmla="*/ 0 w 106"/>
                  <a:gd name="T13" fmla="*/ 0 h 49"/>
                  <a:gd name="T14" fmla="*/ 0 w 106"/>
                  <a:gd name="T15" fmla="*/ 0 h 49"/>
                  <a:gd name="T16" fmla="*/ 0 w 106"/>
                  <a:gd name="T17" fmla="*/ 0 h 49"/>
                  <a:gd name="T18" fmla="*/ 0 w 106"/>
                  <a:gd name="T19" fmla="*/ 0 h 49"/>
                  <a:gd name="T20" fmla="*/ 0 w 106"/>
                  <a:gd name="T21" fmla="*/ 0 h 49"/>
                  <a:gd name="T22" fmla="*/ 0 w 106"/>
                  <a:gd name="T23" fmla="*/ 0 h 49"/>
                  <a:gd name="T24" fmla="*/ 0 w 106"/>
                  <a:gd name="T25" fmla="*/ 0 h 49"/>
                  <a:gd name="T26" fmla="*/ 0 w 106"/>
                  <a:gd name="T27" fmla="*/ 0 h 49"/>
                  <a:gd name="T28" fmla="*/ 0 w 106"/>
                  <a:gd name="T29" fmla="*/ 0 h 49"/>
                  <a:gd name="T30" fmla="*/ 0 w 106"/>
                  <a:gd name="T31" fmla="*/ 1 h 49"/>
                  <a:gd name="T32" fmla="*/ 1 w 106"/>
                  <a:gd name="T33" fmla="*/ 1 h 49"/>
                  <a:gd name="T34" fmla="*/ 1 w 106"/>
                  <a:gd name="T35" fmla="*/ 1 h 49"/>
                  <a:gd name="T36" fmla="*/ 1 w 106"/>
                  <a:gd name="T37" fmla="*/ 1 h 49"/>
                  <a:gd name="T38" fmla="*/ 1 w 106"/>
                  <a:gd name="T39" fmla="*/ 1 h 49"/>
                  <a:gd name="T40" fmla="*/ 1 w 106"/>
                  <a:gd name="T41" fmla="*/ 1 h 49"/>
                  <a:gd name="T42" fmla="*/ 1 w 106"/>
                  <a:gd name="T43" fmla="*/ 0 h 49"/>
                  <a:gd name="T44" fmla="*/ 1 w 106"/>
                  <a:gd name="T45" fmla="*/ 0 h 49"/>
                  <a:gd name="T46" fmla="*/ 1 w 106"/>
                  <a:gd name="T47" fmla="*/ 0 h 49"/>
                  <a:gd name="T48" fmla="*/ 1 w 106"/>
                  <a:gd name="T49" fmla="*/ 0 h 49"/>
                  <a:gd name="T50" fmla="*/ 1 w 106"/>
                  <a:gd name="T51" fmla="*/ 0 h 49"/>
                  <a:gd name="T52" fmla="*/ 1 w 106"/>
                  <a:gd name="T53" fmla="*/ 0 h 49"/>
                  <a:gd name="T54" fmla="*/ 1 w 106"/>
                  <a:gd name="T55" fmla="*/ 0 h 49"/>
                  <a:gd name="T56" fmla="*/ 1 w 106"/>
                  <a:gd name="T57" fmla="*/ 0 h 49"/>
                  <a:gd name="T58" fmla="*/ 1 w 106"/>
                  <a:gd name="T59" fmla="*/ 0 h 49"/>
                  <a:gd name="T60" fmla="*/ 1 w 106"/>
                  <a:gd name="T61" fmla="*/ 0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07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0 h 22"/>
                  <a:gd name="T2" fmla="*/ 0 w 47"/>
                  <a:gd name="T3" fmla="*/ 0 h 22"/>
                  <a:gd name="T4" fmla="*/ 0 w 47"/>
                  <a:gd name="T5" fmla="*/ 0 h 22"/>
                  <a:gd name="T6" fmla="*/ 0 w 47"/>
                  <a:gd name="T7" fmla="*/ 0 h 22"/>
                  <a:gd name="T8" fmla="*/ 0 w 47"/>
                  <a:gd name="T9" fmla="*/ 0 h 22"/>
                  <a:gd name="T10" fmla="*/ 0 w 47"/>
                  <a:gd name="T11" fmla="*/ 0 h 22"/>
                  <a:gd name="T12" fmla="*/ 0 w 47"/>
                  <a:gd name="T13" fmla="*/ 0 h 22"/>
                  <a:gd name="T14" fmla="*/ 0 w 47"/>
                  <a:gd name="T15" fmla="*/ 0 h 22"/>
                  <a:gd name="T16" fmla="*/ 0 w 47"/>
                  <a:gd name="T17" fmla="*/ 0 h 22"/>
                  <a:gd name="T18" fmla="*/ 0 w 47"/>
                  <a:gd name="T19" fmla="*/ 0 h 22"/>
                  <a:gd name="T20" fmla="*/ 1 w 47"/>
                  <a:gd name="T21" fmla="*/ 0 h 22"/>
                  <a:gd name="T22" fmla="*/ 0 w 47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08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1 w 53"/>
                  <a:gd name="T1" fmla="*/ 0 h 32"/>
                  <a:gd name="T2" fmla="*/ 0 w 53"/>
                  <a:gd name="T3" fmla="*/ 0 h 32"/>
                  <a:gd name="T4" fmla="*/ 0 w 53"/>
                  <a:gd name="T5" fmla="*/ 0 h 32"/>
                  <a:gd name="T6" fmla="*/ 0 w 53"/>
                  <a:gd name="T7" fmla="*/ 0 h 32"/>
                  <a:gd name="T8" fmla="*/ 0 w 53"/>
                  <a:gd name="T9" fmla="*/ 0 h 32"/>
                  <a:gd name="T10" fmla="*/ 0 w 53"/>
                  <a:gd name="T11" fmla="*/ 0 h 32"/>
                  <a:gd name="T12" fmla="*/ 0 w 53"/>
                  <a:gd name="T13" fmla="*/ 0 h 32"/>
                  <a:gd name="T14" fmla="*/ 0 w 53"/>
                  <a:gd name="T15" fmla="*/ 0 h 32"/>
                  <a:gd name="T16" fmla="*/ 1 w 53"/>
                  <a:gd name="T17" fmla="*/ 0 h 32"/>
                  <a:gd name="T18" fmla="*/ 1 w 53"/>
                  <a:gd name="T19" fmla="*/ 0 h 32"/>
                  <a:gd name="T20" fmla="*/ 1 w 53"/>
                  <a:gd name="T21" fmla="*/ 0 h 32"/>
                  <a:gd name="T22" fmla="*/ 1 w 53"/>
                  <a:gd name="T23" fmla="*/ 0 h 32"/>
                  <a:gd name="T24" fmla="*/ 1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09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0 w 46"/>
                  <a:gd name="T1" fmla="*/ 0 h 34"/>
                  <a:gd name="T2" fmla="*/ 0 w 46"/>
                  <a:gd name="T3" fmla="*/ 0 h 34"/>
                  <a:gd name="T4" fmla="*/ 0 w 46"/>
                  <a:gd name="T5" fmla="*/ 0 h 34"/>
                  <a:gd name="T6" fmla="*/ 0 w 46"/>
                  <a:gd name="T7" fmla="*/ 0 h 34"/>
                  <a:gd name="T8" fmla="*/ 0 w 46"/>
                  <a:gd name="T9" fmla="*/ 0 h 34"/>
                  <a:gd name="T10" fmla="*/ 0 w 46"/>
                  <a:gd name="T11" fmla="*/ 0 h 34"/>
                  <a:gd name="T12" fmla="*/ 0 w 46"/>
                  <a:gd name="T13" fmla="*/ 0 h 34"/>
                  <a:gd name="T14" fmla="*/ 0 w 46"/>
                  <a:gd name="T15" fmla="*/ 0 h 34"/>
                  <a:gd name="T16" fmla="*/ 0 w 46"/>
                  <a:gd name="T17" fmla="*/ 0 h 34"/>
                  <a:gd name="T18" fmla="*/ 0 w 46"/>
                  <a:gd name="T19" fmla="*/ 0 h 34"/>
                  <a:gd name="T20" fmla="*/ 0 w 46"/>
                  <a:gd name="T21" fmla="*/ 0 h 34"/>
                  <a:gd name="T22" fmla="*/ 0 w 46"/>
                  <a:gd name="T23" fmla="*/ 0 h 34"/>
                  <a:gd name="T24" fmla="*/ 0 w 46"/>
                  <a:gd name="T25" fmla="*/ 0 h 34"/>
                  <a:gd name="T26" fmla="*/ 0 w 46"/>
                  <a:gd name="T27" fmla="*/ 0 h 34"/>
                  <a:gd name="T28" fmla="*/ 0 w 46"/>
                  <a:gd name="T29" fmla="*/ 0 h 34"/>
                  <a:gd name="T30" fmla="*/ 0 w 46"/>
                  <a:gd name="T31" fmla="*/ 0 h 34"/>
                  <a:gd name="T32" fmla="*/ 0 w 46"/>
                  <a:gd name="T33" fmla="*/ 0 h 34"/>
                  <a:gd name="T34" fmla="*/ 0 w 46"/>
                  <a:gd name="T35" fmla="*/ 0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10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0 h 25"/>
                  <a:gd name="T2" fmla="*/ 0 w 48"/>
                  <a:gd name="T3" fmla="*/ 0 h 25"/>
                  <a:gd name="T4" fmla="*/ 0 w 48"/>
                  <a:gd name="T5" fmla="*/ 0 h 25"/>
                  <a:gd name="T6" fmla="*/ 0 w 48"/>
                  <a:gd name="T7" fmla="*/ 0 h 25"/>
                  <a:gd name="T8" fmla="*/ 0 w 48"/>
                  <a:gd name="T9" fmla="*/ 0 h 25"/>
                  <a:gd name="T10" fmla="*/ 0 w 48"/>
                  <a:gd name="T11" fmla="*/ 0 h 25"/>
                  <a:gd name="T12" fmla="*/ 0 w 48"/>
                  <a:gd name="T13" fmla="*/ 0 h 25"/>
                  <a:gd name="T14" fmla="*/ 1 w 48"/>
                  <a:gd name="T15" fmla="*/ 0 h 25"/>
                  <a:gd name="T16" fmla="*/ 1 w 48"/>
                  <a:gd name="T17" fmla="*/ 0 h 25"/>
                  <a:gd name="T18" fmla="*/ 0 w 48"/>
                  <a:gd name="T19" fmla="*/ 0 h 25"/>
                  <a:gd name="T20" fmla="*/ 0 w 48"/>
                  <a:gd name="T21" fmla="*/ 0 h 25"/>
                  <a:gd name="T22" fmla="*/ 0 w 48"/>
                  <a:gd name="T23" fmla="*/ 0 h 25"/>
                  <a:gd name="T24" fmla="*/ 0 w 48"/>
                  <a:gd name="T25" fmla="*/ 0 h 25"/>
                  <a:gd name="T26" fmla="*/ 0 w 48"/>
                  <a:gd name="T27" fmla="*/ 0 h 25"/>
                  <a:gd name="T28" fmla="*/ 0 w 48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11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0 h 37"/>
                  <a:gd name="T4" fmla="*/ 0 w 30"/>
                  <a:gd name="T5" fmla="*/ 0 h 37"/>
                  <a:gd name="T6" fmla="*/ 0 w 30"/>
                  <a:gd name="T7" fmla="*/ 0 h 37"/>
                  <a:gd name="T8" fmla="*/ 0 w 30"/>
                  <a:gd name="T9" fmla="*/ 0 h 37"/>
                  <a:gd name="T10" fmla="*/ 0 w 30"/>
                  <a:gd name="T11" fmla="*/ 0 h 37"/>
                  <a:gd name="T12" fmla="*/ 0 w 30"/>
                  <a:gd name="T13" fmla="*/ 0 h 37"/>
                  <a:gd name="T14" fmla="*/ 0 w 30"/>
                  <a:gd name="T15" fmla="*/ 0 h 37"/>
                  <a:gd name="T16" fmla="*/ 0 w 30"/>
                  <a:gd name="T17" fmla="*/ 0 h 37"/>
                  <a:gd name="T18" fmla="*/ 0 w 30"/>
                  <a:gd name="T19" fmla="*/ 0 h 37"/>
                  <a:gd name="T20" fmla="*/ 0 w 30"/>
                  <a:gd name="T21" fmla="*/ 0 h 37"/>
                  <a:gd name="T22" fmla="*/ 0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12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0 w 113"/>
                  <a:gd name="T1" fmla="*/ 0 h 46"/>
                  <a:gd name="T2" fmla="*/ 0 w 113"/>
                  <a:gd name="T3" fmla="*/ 0 h 46"/>
                  <a:gd name="T4" fmla="*/ 0 w 113"/>
                  <a:gd name="T5" fmla="*/ 0 h 46"/>
                  <a:gd name="T6" fmla="*/ 0 w 113"/>
                  <a:gd name="T7" fmla="*/ 0 h 46"/>
                  <a:gd name="T8" fmla="*/ 0 w 113"/>
                  <a:gd name="T9" fmla="*/ 0 h 46"/>
                  <a:gd name="T10" fmla="*/ 0 w 113"/>
                  <a:gd name="T11" fmla="*/ 0 h 46"/>
                  <a:gd name="T12" fmla="*/ 0 w 113"/>
                  <a:gd name="T13" fmla="*/ 0 h 46"/>
                  <a:gd name="T14" fmla="*/ 0 w 113"/>
                  <a:gd name="T15" fmla="*/ 0 h 46"/>
                  <a:gd name="T16" fmla="*/ 0 w 113"/>
                  <a:gd name="T17" fmla="*/ 0 h 46"/>
                  <a:gd name="T18" fmla="*/ 0 w 113"/>
                  <a:gd name="T19" fmla="*/ 1 h 46"/>
                  <a:gd name="T20" fmla="*/ 0 w 113"/>
                  <a:gd name="T21" fmla="*/ 1 h 46"/>
                  <a:gd name="T22" fmla="*/ 0 w 113"/>
                  <a:gd name="T23" fmla="*/ 1 h 46"/>
                  <a:gd name="T24" fmla="*/ 0 w 113"/>
                  <a:gd name="T25" fmla="*/ 1 h 46"/>
                  <a:gd name="T26" fmla="*/ 0 w 113"/>
                  <a:gd name="T27" fmla="*/ 1 h 46"/>
                  <a:gd name="T28" fmla="*/ 0 w 113"/>
                  <a:gd name="T29" fmla="*/ 1 h 46"/>
                  <a:gd name="T30" fmla="*/ 1 w 113"/>
                  <a:gd name="T31" fmla="*/ 1 h 46"/>
                  <a:gd name="T32" fmla="*/ 1 w 113"/>
                  <a:gd name="T33" fmla="*/ 1 h 46"/>
                  <a:gd name="T34" fmla="*/ 1 w 113"/>
                  <a:gd name="T35" fmla="*/ 1 h 46"/>
                  <a:gd name="T36" fmla="*/ 1 w 113"/>
                  <a:gd name="T37" fmla="*/ 1 h 46"/>
                  <a:gd name="T38" fmla="*/ 1 w 113"/>
                  <a:gd name="T39" fmla="*/ 1 h 46"/>
                  <a:gd name="T40" fmla="*/ 1 w 113"/>
                  <a:gd name="T41" fmla="*/ 0 h 46"/>
                  <a:gd name="T42" fmla="*/ 1 w 113"/>
                  <a:gd name="T43" fmla="*/ 0 h 46"/>
                  <a:gd name="T44" fmla="*/ 1 w 113"/>
                  <a:gd name="T45" fmla="*/ 0 h 46"/>
                  <a:gd name="T46" fmla="*/ 1 w 113"/>
                  <a:gd name="T47" fmla="*/ 0 h 46"/>
                  <a:gd name="T48" fmla="*/ 1 w 113"/>
                  <a:gd name="T49" fmla="*/ 0 h 46"/>
                  <a:gd name="T50" fmla="*/ 1 w 113"/>
                  <a:gd name="T51" fmla="*/ 0 h 46"/>
                  <a:gd name="T52" fmla="*/ 1 w 113"/>
                  <a:gd name="T53" fmla="*/ 0 h 46"/>
                  <a:gd name="T54" fmla="*/ 1 w 113"/>
                  <a:gd name="T55" fmla="*/ 0 h 46"/>
                  <a:gd name="T56" fmla="*/ 1 w 113"/>
                  <a:gd name="T57" fmla="*/ 0 h 46"/>
                  <a:gd name="T58" fmla="*/ 1 w 113"/>
                  <a:gd name="T59" fmla="*/ 0 h 46"/>
                  <a:gd name="T60" fmla="*/ 0 w 113"/>
                  <a:gd name="T61" fmla="*/ 0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13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1 h 82"/>
                  <a:gd name="T2" fmla="*/ 0 w 153"/>
                  <a:gd name="T3" fmla="*/ 1 h 82"/>
                  <a:gd name="T4" fmla="*/ 0 w 153"/>
                  <a:gd name="T5" fmla="*/ 1 h 82"/>
                  <a:gd name="T6" fmla="*/ 0 w 153"/>
                  <a:gd name="T7" fmla="*/ 1 h 82"/>
                  <a:gd name="T8" fmla="*/ 0 w 153"/>
                  <a:gd name="T9" fmla="*/ 1 h 82"/>
                  <a:gd name="T10" fmla="*/ 0 w 153"/>
                  <a:gd name="T11" fmla="*/ 1 h 82"/>
                  <a:gd name="T12" fmla="*/ 0 w 153"/>
                  <a:gd name="T13" fmla="*/ 1 h 82"/>
                  <a:gd name="T14" fmla="*/ 0 w 153"/>
                  <a:gd name="T15" fmla="*/ 1 h 82"/>
                  <a:gd name="T16" fmla="*/ 1 w 153"/>
                  <a:gd name="T17" fmla="*/ 1 h 82"/>
                  <a:gd name="T18" fmla="*/ 1 w 153"/>
                  <a:gd name="T19" fmla="*/ 1 h 82"/>
                  <a:gd name="T20" fmla="*/ 1 w 153"/>
                  <a:gd name="T21" fmla="*/ 1 h 82"/>
                  <a:gd name="T22" fmla="*/ 1 w 153"/>
                  <a:gd name="T23" fmla="*/ 1 h 82"/>
                  <a:gd name="T24" fmla="*/ 1 w 153"/>
                  <a:gd name="T25" fmla="*/ 1 h 82"/>
                  <a:gd name="T26" fmla="*/ 1 w 153"/>
                  <a:gd name="T27" fmla="*/ 1 h 82"/>
                  <a:gd name="T28" fmla="*/ 1 w 153"/>
                  <a:gd name="T29" fmla="*/ 1 h 82"/>
                  <a:gd name="T30" fmla="*/ 1 w 153"/>
                  <a:gd name="T31" fmla="*/ 1 h 82"/>
                  <a:gd name="T32" fmla="*/ 1 w 153"/>
                  <a:gd name="T33" fmla="*/ 0 h 82"/>
                  <a:gd name="T34" fmla="*/ 1 w 153"/>
                  <a:gd name="T35" fmla="*/ 0 h 82"/>
                  <a:gd name="T36" fmla="*/ 2 w 153"/>
                  <a:gd name="T37" fmla="*/ 0 h 82"/>
                  <a:gd name="T38" fmla="*/ 2 w 153"/>
                  <a:gd name="T39" fmla="*/ 0 h 82"/>
                  <a:gd name="T40" fmla="*/ 2 w 153"/>
                  <a:gd name="T41" fmla="*/ 0 h 82"/>
                  <a:gd name="T42" fmla="*/ 1 w 153"/>
                  <a:gd name="T43" fmla="*/ 0 h 82"/>
                  <a:gd name="T44" fmla="*/ 1 w 153"/>
                  <a:gd name="T45" fmla="*/ 0 h 82"/>
                  <a:gd name="T46" fmla="*/ 1 w 153"/>
                  <a:gd name="T47" fmla="*/ 0 h 82"/>
                  <a:gd name="T48" fmla="*/ 1 w 153"/>
                  <a:gd name="T49" fmla="*/ 0 h 82"/>
                  <a:gd name="T50" fmla="*/ 1 w 153"/>
                  <a:gd name="T51" fmla="*/ 0 h 82"/>
                  <a:gd name="T52" fmla="*/ 1 w 153"/>
                  <a:gd name="T53" fmla="*/ 0 h 82"/>
                  <a:gd name="T54" fmla="*/ 1 w 153"/>
                  <a:gd name="T55" fmla="*/ 0 h 82"/>
                  <a:gd name="T56" fmla="*/ 0 w 153"/>
                  <a:gd name="T57" fmla="*/ 0 h 82"/>
                  <a:gd name="T58" fmla="*/ 0 w 153"/>
                  <a:gd name="T59" fmla="*/ 0 h 82"/>
                  <a:gd name="T60" fmla="*/ 0 w 153"/>
                  <a:gd name="T61" fmla="*/ 0 h 82"/>
                  <a:gd name="T62" fmla="*/ 0 w 153"/>
                  <a:gd name="T63" fmla="*/ 0 h 82"/>
                  <a:gd name="T64" fmla="*/ 0 w 153"/>
                  <a:gd name="T65" fmla="*/ 0 h 82"/>
                  <a:gd name="T66" fmla="*/ 0 w 153"/>
                  <a:gd name="T67" fmla="*/ 0 h 82"/>
                  <a:gd name="T68" fmla="*/ 0 w 153"/>
                  <a:gd name="T69" fmla="*/ 0 h 82"/>
                  <a:gd name="T70" fmla="*/ 0 w 153"/>
                  <a:gd name="T71" fmla="*/ 0 h 82"/>
                  <a:gd name="T72" fmla="*/ 0 w 153"/>
                  <a:gd name="T73" fmla="*/ 0 h 82"/>
                  <a:gd name="T74" fmla="*/ 0 w 153"/>
                  <a:gd name="T75" fmla="*/ 0 h 82"/>
                  <a:gd name="T76" fmla="*/ 1 w 153"/>
                  <a:gd name="T77" fmla="*/ 0 h 82"/>
                  <a:gd name="T78" fmla="*/ 0 w 153"/>
                  <a:gd name="T79" fmla="*/ 1 h 82"/>
                  <a:gd name="T80" fmla="*/ 0 w 153"/>
                  <a:gd name="T81" fmla="*/ 1 h 82"/>
                  <a:gd name="T82" fmla="*/ 0 w 153"/>
                  <a:gd name="T83" fmla="*/ 1 h 82"/>
                  <a:gd name="T84" fmla="*/ 0 w 153"/>
                  <a:gd name="T85" fmla="*/ 1 h 82"/>
                  <a:gd name="T86" fmla="*/ 0 w 153"/>
                  <a:gd name="T87" fmla="*/ 1 h 82"/>
                  <a:gd name="T88" fmla="*/ 0 w 153"/>
                  <a:gd name="T89" fmla="*/ 1 h 82"/>
                  <a:gd name="T90" fmla="*/ 0 w 153"/>
                  <a:gd name="T91" fmla="*/ 1 h 82"/>
                  <a:gd name="T92" fmla="*/ 0 w 153"/>
                  <a:gd name="T93" fmla="*/ 1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14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0 h 50"/>
                  <a:gd name="T2" fmla="*/ 0 w 86"/>
                  <a:gd name="T3" fmla="*/ 1 h 50"/>
                  <a:gd name="T4" fmla="*/ 0 w 86"/>
                  <a:gd name="T5" fmla="*/ 1 h 50"/>
                  <a:gd name="T6" fmla="*/ 0 w 86"/>
                  <a:gd name="T7" fmla="*/ 1 h 50"/>
                  <a:gd name="T8" fmla="*/ 0 w 86"/>
                  <a:gd name="T9" fmla="*/ 1 h 50"/>
                  <a:gd name="T10" fmla="*/ 0 w 86"/>
                  <a:gd name="T11" fmla="*/ 1 h 50"/>
                  <a:gd name="T12" fmla="*/ 1 w 86"/>
                  <a:gd name="T13" fmla="*/ 1 h 50"/>
                  <a:gd name="T14" fmla="*/ 1 w 86"/>
                  <a:gd name="T15" fmla="*/ 1 h 50"/>
                  <a:gd name="T16" fmla="*/ 1 w 86"/>
                  <a:gd name="T17" fmla="*/ 1 h 50"/>
                  <a:gd name="T18" fmla="*/ 1 w 86"/>
                  <a:gd name="T19" fmla="*/ 1 h 50"/>
                  <a:gd name="T20" fmla="*/ 1 w 86"/>
                  <a:gd name="T21" fmla="*/ 1 h 50"/>
                  <a:gd name="T22" fmla="*/ 1 w 86"/>
                  <a:gd name="T23" fmla="*/ 1 h 50"/>
                  <a:gd name="T24" fmla="*/ 1 w 86"/>
                  <a:gd name="T25" fmla="*/ 0 h 50"/>
                  <a:gd name="T26" fmla="*/ 1 w 86"/>
                  <a:gd name="T27" fmla="*/ 0 h 50"/>
                  <a:gd name="T28" fmla="*/ 1 w 86"/>
                  <a:gd name="T29" fmla="*/ 0 h 50"/>
                  <a:gd name="T30" fmla="*/ 1 w 86"/>
                  <a:gd name="T31" fmla="*/ 0 h 50"/>
                  <a:gd name="T32" fmla="*/ 1 w 86"/>
                  <a:gd name="T33" fmla="*/ 0 h 50"/>
                  <a:gd name="T34" fmla="*/ 1 w 86"/>
                  <a:gd name="T35" fmla="*/ 0 h 50"/>
                  <a:gd name="T36" fmla="*/ 1 w 86"/>
                  <a:gd name="T37" fmla="*/ 0 h 50"/>
                  <a:gd name="T38" fmla="*/ 1 w 86"/>
                  <a:gd name="T39" fmla="*/ 0 h 50"/>
                  <a:gd name="T40" fmla="*/ 1 w 86"/>
                  <a:gd name="T41" fmla="*/ 0 h 50"/>
                  <a:gd name="T42" fmla="*/ 0 w 86"/>
                  <a:gd name="T43" fmla="*/ 0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15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 w 172"/>
                  <a:gd name="T1" fmla="*/ 1 h 74"/>
                  <a:gd name="T2" fmla="*/ 1 w 172"/>
                  <a:gd name="T3" fmla="*/ 1 h 74"/>
                  <a:gd name="T4" fmla="*/ 1 w 172"/>
                  <a:gd name="T5" fmla="*/ 1 h 74"/>
                  <a:gd name="T6" fmla="*/ 1 w 172"/>
                  <a:gd name="T7" fmla="*/ 1 h 74"/>
                  <a:gd name="T8" fmla="*/ 1 w 172"/>
                  <a:gd name="T9" fmla="*/ 1 h 74"/>
                  <a:gd name="T10" fmla="*/ 1 w 172"/>
                  <a:gd name="T11" fmla="*/ 1 h 74"/>
                  <a:gd name="T12" fmla="*/ 0 w 172"/>
                  <a:gd name="T13" fmla="*/ 1 h 74"/>
                  <a:gd name="T14" fmla="*/ 0 w 172"/>
                  <a:gd name="T15" fmla="*/ 1 h 74"/>
                  <a:gd name="T16" fmla="*/ 0 w 172"/>
                  <a:gd name="T17" fmla="*/ 1 h 74"/>
                  <a:gd name="T18" fmla="*/ 0 w 172"/>
                  <a:gd name="T19" fmla="*/ 1 h 74"/>
                  <a:gd name="T20" fmla="*/ 0 w 172"/>
                  <a:gd name="T21" fmla="*/ 1 h 74"/>
                  <a:gd name="T22" fmla="*/ 0 w 172"/>
                  <a:gd name="T23" fmla="*/ 1 h 74"/>
                  <a:gd name="T24" fmla="*/ 0 w 172"/>
                  <a:gd name="T25" fmla="*/ 1 h 74"/>
                  <a:gd name="T26" fmla="*/ 0 w 172"/>
                  <a:gd name="T27" fmla="*/ 1 h 74"/>
                  <a:gd name="T28" fmla="*/ 0 w 172"/>
                  <a:gd name="T29" fmla="*/ 0 h 74"/>
                  <a:gd name="T30" fmla="*/ 0 w 172"/>
                  <a:gd name="T31" fmla="*/ 0 h 74"/>
                  <a:gd name="T32" fmla="*/ 0 w 172"/>
                  <a:gd name="T33" fmla="*/ 0 h 74"/>
                  <a:gd name="T34" fmla="*/ 0 w 172"/>
                  <a:gd name="T35" fmla="*/ 0 h 74"/>
                  <a:gd name="T36" fmla="*/ 0 w 172"/>
                  <a:gd name="T37" fmla="*/ 0 h 74"/>
                  <a:gd name="T38" fmla="*/ 0 w 172"/>
                  <a:gd name="T39" fmla="*/ 0 h 74"/>
                  <a:gd name="T40" fmla="*/ 0 w 172"/>
                  <a:gd name="T41" fmla="*/ 0 h 74"/>
                  <a:gd name="T42" fmla="*/ 0 w 172"/>
                  <a:gd name="T43" fmla="*/ 0 h 74"/>
                  <a:gd name="T44" fmla="*/ 0 w 172"/>
                  <a:gd name="T45" fmla="*/ 0 h 74"/>
                  <a:gd name="T46" fmla="*/ 0 w 172"/>
                  <a:gd name="T47" fmla="*/ 0 h 74"/>
                  <a:gd name="T48" fmla="*/ 0 w 172"/>
                  <a:gd name="T49" fmla="*/ 0 h 74"/>
                  <a:gd name="T50" fmla="*/ 0 w 172"/>
                  <a:gd name="T51" fmla="*/ 0 h 74"/>
                  <a:gd name="T52" fmla="*/ 1 w 172"/>
                  <a:gd name="T53" fmla="*/ 0 h 74"/>
                  <a:gd name="T54" fmla="*/ 1 w 172"/>
                  <a:gd name="T55" fmla="*/ 0 h 74"/>
                  <a:gd name="T56" fmla="*/ 1 w 172"/>
                  <a:gd name="T57" fmla="*/ 0 h 74"/>
                  <a:gd name="T58" fmla="*/ 1 w 172"/>
                  <a:gd name="T59" fmla="*/ 0 h 74"/>
                  <a:gd name="T60" fmla="*/ 1 w 172"/>
                  <a:gd name="T61" fmla="*/ 0 h 74"/>
                  <a:gd name="T62" fmla="*/ 1 w 172"/>
                  <a:gd name="T63" fmla="*/ 0 h 74"/>
                  <a:gd name="T64" fmla="*/ 1 w 172"/>
                  <a:gd name="T65" fmla="*/ 0 h 74"/>
                  <a:gd name="T66" fmla="*/ 1 w 172"/>
                  <a:gd name="T67" fmla="*/ 0 h 74"/>
                  <a:gd name="T68" fmla="*/ 2 w 172"/>
                  <a:gd name="T69" fmla="*/ 0 h 74"/>
                  <a:gd name="T70" fmla="*/ 2 w 172"/>
                  <a:gd name="T71" fmla="*/ 0 h 74"/>
                  <a:gd name="T72" fmla="*/ 2 w 172"/>
                  <a:gd name="T73" fmla="*/ 0 h 74"/>
                  <a:gd name="T74" fmla="*/ 2 w 172"/>
                  <a:gd name="T75" fmla="*/ 1 h 74"/>
                  <a:gd name="T76" fmla="*/ 2 w 172"/>
                  <a:gd name="T77" fmla="*/ 1 h 74"/>
                  <a:gd name="T78" fmla="*/ 2 w 172"/>
                  <a:gd name="T79" fmla="*/ 1 h 74"/>
                  <a:gd name="T80" fmla="*/ 2 w 172"/>
                  <a:gd name="T81" fmla="*/ 1 h 74"/>
                  <a:gd name="T82" fmla="*/ 2 w 172"/>
                  <a:gd name="T83" fmla="*/ 1 h 74"/>
                  <a:gd name="T84" fmla="*/ 2 w 172"/>
                  <a:gd name="T85" fmla="*/ 1 h 74"/>
                  <a:gd name="T86" fmla="*/ 2 w 172"/>
                  <a:gd name="T87" fmla="*/ 1 h 74"/>
                  <a:gd name="T88" fmla="*/ 2 w 172"/>
                  <a:gd name="T89" fmla="*/ 1 h 74"/>
                  <a:gd name="T90" fmla="*/ 1 w 172"/>
                  <a:gd name="T91" fmla="*/ 1 h 74"/>
                  <a:gd name="T92" fmla="*/ 1 w 172"/>
                  <a:gd name="T93" fmla="*/ 1 h 74"/>
                  <a:gd name="T94" fmla="*/ 1 w 172"/>
                  <a:gd name="T95" fmla="*/ 1 h 74"/>
                  <a:gd name="T96" fmla="*/ 1 w 172"/>
                  <a:gd name="T97" fmla="*/ 1 h 74"/>
                  <a:gd name="T98" fmla="*/ 1 w 172"/>
                  <a:gd name="T99" fmla="*/ 1 h 74"/>
                  <a:gd name="T100" fmla="*/ 1 w 172"/>
                  <a:gd name="T101" fmla="*/ 1 h 74"/>
                  <a:gd name="T102" fmla="*/ 1 w 172"/>
                  <a:gd name="T103" fmla="*/ 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16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0 w 120"/>
                  <a:gd name="T1" fmla="*/ 1 h 49"/>
                  <a:gd name="T2" fmla="*/ 1 w 120"/>
                  <a:gd name="T3" fmla="*/ 1 h 49"/>
                  <a:gd name="T4" fmla="*/ 1 w 120"/>
                  <a:gd name="T5" fmla="*/ 1 h 49"/>
                  <a:gd name="T6" fmla="*/ 1 w 120"/>
                  <a:gd name="T7" fmla="*/ 1 h 49"/>
                  <a:gd name="T8" fmla="*/ 1 w 120"/>
                  <a:gd name="T9" fmla="*/ 1 h 49"/>
                  <a:gd name="T10" fmla="*/ 1 w 120"/>
                  <a:gd name="T11" fmla="*/ 1 h 49"/>
                  <a:gd name="T12" fmla="*/ 1 w 120"/>
                  <a:gd name="T13" fmla="*/ 1 h 49"/>
                  <a:gd name="T14" fmla="*/ 1 w 120"/>
                  <a:gd name="T15" fmla="*/ 0 h 49"/>
                  <a:gd name="T16" fmla="*/ 1 w 120"/>
                  <a:gd name="T17" fmla="*/ 0 h 49"/>
                  <a:gd name="T18" fmla="*/ 1 w 120"/>
                  <a:gd name="T19" fmla="*/ 0 h 49"/>
                  <a:gd name="T20" fmla="*/ 1 w 120"/>
                  <a:gd name="T21" fmla="*/ 0 h 49"/>
                  <a:gd name="T22" fmla="*/ 1 w 120"/>
                  <a:gd name="T23" fmla="*/ 0 h 49"/>
                  <a:gd name="T24" fmla="*/ 1 w 120"/>
                  <a:gd name="T25" fmla="*/ 0 h 49"/>
                  <a:gd name="T26" fmla="*/ 1 w 120"/>
                  <a:gd name="T27" fmla="*/ 0 h 49"/>
                  <a:gd name="T28" fmla="*/ 1 w 120"/>
                  <a:gd name="T29" fmla="*/ 0 h 49"/>
                  <a:gd name="T30" fmla="*/ 0 w 120"/>
                  <a:gd name="T31" fmla="*/ 0 h 49"/>
                  <a:gd name="T32" fmla="*/ 0 w 120"/>
                  <a:gd name="T33" fmla="*/ 0 h 49"/>
                  <a:gd name="T34" fmla="*/ 0 w 120"/>
                  <a:gd name="T35" fmla="*/ 0 h 49"/>
                  <a:gd name="T36" fmla="*/ 0 w 120"/>
                  <a:gd name="T37" fmla="*/ 0 h 49"/>
                  <a:gd name="T38" fmla="*/ 0 w 120"/>
                  <a:gd name="T39" fmla="*/ 0 h 49"/>
                  <a:gd name="T40" fmla="*/ 0 w 120"/>
                  <a:gd name="T41" fmla="*/ 0 h 49"/>
                  <a:gd name="T42" fmla="*/ 0 w 120"/>
                  <a:gd name="T43" fmla="*/ 1 h 49"/>
                  <a:gd name="T44" fmla="*/ 0 w 120"/>
                  <a:gd name="T45" fmla="*/ 1 h 49"/>
                  <a:gd name="T46" fmla="*/ 0 w 120"/>
                  <a:gd name="T47" fmla="*/ 1 h 49"/>
                  <a:gd name="T48" fmla="*/ 0 w 120"/>
                  <a:gd name="T49" fmla="*/ 1 h 49"/>
                  <a:gd name="T50" fmla="*/ 0 w 120"/>
                  <a:gd name="T51" fmla="*/ 1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17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0 w 85"/>
                  <a:gd name="T1" fmla="*/ 0 h 61"/>
                  <a:gd name="T2" fmla="*/ 0 w 85"/>
                  <a:gd name="T3" fmla="*/ 0 h 61"/>
                  <a:gd name="T4" fmla="*/ 0 w 85"/>
                  <a:gd name="T5" fmla="*/ 0 h 61"/>
                  <a:gd name="T6" fmla="*/ 0 w 85"/>
                  <a:gd name="T7" fmla="*/ 0 h 61"/>
                  <a:gd name="T8" fmla="*/ 0 w 85"/>
                  <a:gd name="T9" fmla="*/ 0 h 61"/>
                  <a:gd name="T10" fmla="*/ 0 w 85"/>
                  <a:gd name="T11" fmla="*/ 0 h 61"/>
                  <a:gd name="T12" fmla="*/ 0 w 85"/>
                  <a:gd name="T13" fmla="*/ 0 h 61"/>
                  <a:gd name="T14" fmla="*/ 0 w 85"/>
                  <a:gd name="T15" fmla="*/ 0 h 61"/>
                  <a:gd name="T16" fmla="*/ 0 w 85"/>
                  <a:gd name="T17" fmla="*/ 0 h 61"/>
                  <a:gd name="T18" fmla="*/ 0 w 85"/>
                  <a:gd name="T19" fmla="*/ 0 h 61"/>
                  <a:gd name="T20" fmla="*/ 0 w 85"/>
                  <a:gd name="T21" fmla="*/ 0 h 61"/>
                  <a:gd name="T22" fmla="*/ 0 w 85"/>
                  <a:gd name="T23" fmla="*/ 1 h 61"/>
                  <a:gd name="T24" fmla="*/ 0 w 85"/>
                  <a:gd name="T25" fmla="*/ 1 h 61"/>
                  <a:gd name="T26" fmla="*/ 0 w 85"/>
                  <a:gd name="T27" fmla="*/ 1 h 61"/>
                  <a:gd name="T28" fmla="*/ 0 w 85"/>
                  <a:gd name="T29" fmla="*/ 1 h 61"/>
                  <a:gd name="T30" fmla="*/ 0 w 85"/>
                  <a:gd name="T31" fmla="*/ 1 h 61"/>
                  <a:gd name="T32" fmla="*/ 1 w 85"/>
                  <a:gd name="T33" fmla="*/ 1 h 61"/>
                  <a:gd name="T34" fmla="*/ 1 w 85"/>
                  <a:gd name="T35" fmla="*/ 1 h 61"/>
                  <a:gd name="T36" fmla="*/ 1 w 85"/>
                  <a:gd name="T37" fmla="*/ 1 h 61"/>
                  <a:gd name="T38" fmla="*/ 1 w 85"/>
                  <a:gd name="T39" fmla="*/ 1 h 61"/>
                  <a:gd name="T40" fmla="*/ 1 w 85"/>
                  <a:gd name="T41" fmla="*/ 1 h 61"/>
                  <a:gd name="T42" fmla="*/ 1 w 85"/>
                  <a:gd name="T43" fmla="*/ 1 h 61"/>
                  <a:gd name="T44" fmla="*/ 1 w 85"/>
                  <a:gd name="T45" fmla="*/ 1 h 61"/>
                  <a:gd name="T46" fmla="*/ 1 w 85"/>
                  <a:gd name="T47" fmla="*/ 0 h 61"/>
                  <a:gd name="T48" fmla="*/ 1 w 85"/>
                  <a:gd name="T49" fmla="*/ 0 h 61"/>
                  <a:gd name="T50" fmla="*/ 1 w 85"/>
                  <a:gd name="T51" fmla="*/ 0 h 61"/>
                  <a:gd name="T52" fmla="*/ 1 w 85"/>
                  <a:gd name="T53" fmla="*/ 0 h 61"/>
                  <a:gd name="T54" fmla="*/ 0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18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0 h 19"/>
                  <a:gd name="T2" fmla="*/ 0 w 100"/>
                  <a:gd name="T3" fmla="*/ 0 h 19"/>
                  <a:gd name="T4" fmla="*/ 0 w 100"/>
                  <a:gd name="T5" fmla="*/ 0 h 19"/>
                  <a:gd name="T6" fmla="*/ 0 w 100"/>
                  <a:gd name="T7" fmla="*/ 0 h 19"/>
                  <a:gd name="T8" fmla="*/ 0 w 100"/>
                  <a:gd name="T9" fmla="*/ 0 h 19"/>
                  <a:gd name="T10" fmla="*/ 1 w 100"/>
                  <a:gd name="T11" fmla="*/ 0 h 19"/>
                  <a:gd name="T12" fmla="*/ 1 w 100"/>
                  <a:gd name="T13" fmla="*/ 0 h 19"/>
                  <a:gd name="T14" fmla="*/ 1 w 100"/>
                  <a:gd name="T15" fmla="*/ 0 h 19"/>
                  <a:gd name="T16" fmla="*/ 0 w 100"/>
                  <a:gd name="T17" fmla="*/ 0 h 19"/>
                  <a:gd name="T18" fmla="*/ 0 w 100"/>
                  <a:gd name="T19" fmla="*/ 0 h 19"/>
                  <a:gd name="T20" fmla="*/ 0 w 100"/>
                  <a:gd name="T21" fmla="*/ 0 h 19"/>
                  <a:gd name="T22" fmla="*/ 0 w 100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19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0 h 45"/>
                  <a:gd name="T2" fmla="*/ 0 w 166"/>
                  <a:gd name="T3" fmla="*/ 0 h 45"/>
                  <a:gd name="T4" fmla="*/ 0 w 166"/>
                  <a:gd name="T5" fmla="*/ 0 h 45"/>
                  <a:gd name="T6" fmla="*/ 0 w 166"/>
                  <a:gd name="T7" fmla="*/ 0 h 45"/>
                  <a:gd name="T8" fmla="*/ 0 w 166"/>
                  <a:gd name="T9" fmla="*/ 0 h 45"/>
                  <a:gd name="T10" fmla="*/ 0 w 166"/>
                  <a:gd name="T11" fmla="*/ 0 h 45"/>
                  <a:gd name="T12" fmla="*/ 0 w 166"/>
                  <a:gd name="T13" fmla="*/ 1 h 45"/>
                  <a:gd name="T14" fmla="*/ 1 w 166"/>
                  <a:gd name="T15" fmla="*/ 1 h 45"/>
                  <a:gd name="T16" fmla="*/ 1 w 166"/>
                  <a:gd name="T17" fmla="*/ 1 h 45"/>
                  <a:gd name="T18" fmla="*/ 2 w 166"/>
                  <a:gd name="T19" fmla="*/ 0 h 45"/>
                  <a:gd name="T20" fmla="*/ 2 w 166"/>
                  <a:gd name="T21" fmla="*/ 0 h 45"/>
                  <a:gd name="T22" fmla="*/ 1 w 166"/>
                  <a:gd name="T23" fmla="*/ 0 h 45"/>
                  <a:gd name="T24" fmla="*/ 1 w 166"/>
                  <a:gd name="T25" fmla="*/ 0 h 45"/>
                  <a:gd name="T26" fmla="*/ 1 w 166"/>
                  <a:gd name="T27" fmla="*/ 0 h 45"/>
                  <a:gd name="T28" fmla="*/ 1 w 166"/>
                  <a:gd name="T29" fmla="*/ 0 h 45"/>
                  <a:gd name="T30" fmla="*/ 1 w 166"/>
                  <a:gd name="T31" fmla="*/ 0 h 45"/>
                  <a:gd name="T32" fmla="*/ 0 w 166"/>
                  <a:gd name="T33" fmla="*/ 0 h 45"/>
                  <a:gd name="T34" fmla="*/ 0 w 166"/>
                  <a:gd name="T35" fmla="*/ 0 h 45"/>
                  <a:gd name="T36" fmla="*/ 0 w 166"/>
                  <a:gd name="T37" fmla="*/ 0 h 45"/>
                  <a:gd name="T38" fmla="*/ 0 w 166"/>
                  <a:gd name="T39" fmla="*/ 0 h 45"/>
                  <a:gd name="T40" fmla="*/ 0 w 166"/>
                  <a:gd name="T41" fmla="*/ 0 h 45"/>
                  <a:gd name="T42" fmla="*/ 0 w 166"/>
                  <a:gd name="T43" fmla="*/ 0 h 45"/>
                  <a:gd name="T44" fmla="*/ 0 w 166"/>
                  <a:gd name="T45" fmla="*/ 0 h 45"/>
                  <a:gd name="T46" fmla="*/ 0 w 166"/>
                  <a:gd name="T47" fmla="*/ 0 h 45"/>
                  <a:gd name="T48" fmla="*/ 0 w 166"/>
                  <a:gd name="T49" fmla="*/ 0 h 45"/>
                  <a:gd name="T50" fmla="*/ 0 w 166"/>
                  <a:gd name="T51" fmla="*/ 0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20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0 h 25"/>
                  <a:gd name="T4" fmla="*/ 0 w 33"/>
                  <a:gd name="T5" fmla="*/ 0 h 25"/>
                  <a:gd name="T6" fmla="*/ 0 w 33"/>
                  <a:gd name="T7" fmla="*/ 0 h 25"/>
                  <a:gd name="T8" fmla="*/ 0 w 33"/>
                  <a:gd name="T9" fmla="*/ 0 h 25"/>
                  <a:gd name="T10" fmla="*/ 0 w 33"/>
                  <a:gd name="T11" fmla="*/ 0 h 25"/>
                  <a:gd name="T12" fmla="*/ 0 w 33"/>
                  <a:gd name="T13" fmla="*/ 0 h 25"/>
                  <a:gd name="T14" fmla="*/ 0 w 33"/>
                  <a:gd name="T15" fmla="*/ 0 h 25"/>
                  <a:gd name="T16" fmla="*/ 0 w 33"/>
                  <a:gd name="T17" fmla="*/ 0 h 25"/>
                  <a:gd name="T18" fmla="*/ 0 w 33"/>
                  <a:gd name="T19" fmla="*/ 0 h 25"/>
                  <a:gd name="T20" fmla="*/ 0 w 33"/>
                  <a:gd name="T21" fmla="*/ 0 h 25"/>
                  <a:gd name="T22" fmla="*/ 0 w 33"/>
                  <a:gd name="T23" fmla="*/ 0 h 25"/>
                  <a:gd name="T24" fmla="*/ 0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21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1 h 62"/>
                  <a:gd name="T2" fmla="*/ 0 w 48"/>
                  <a:gd name="T3" fmla="*/ 1 h 62"/>
                  <a:gd name="T4" fmla="*/ 0 w 48"/>
                  <a:gd name="T5" fmla="*/ 1 h 62"/>
                  <a:gd name="T6" fmla="*/ 0 w 48"/>
                  <a:gd name="T7" fmla="*/ 1 h 62"/>
                  <a:gd name="T8" fmla="*/ 0 w 48"/>
                  <a:gd name="T9" fmla="*/ 0 h 62"/>
                  <a:gd name="T10" fmla="*/ 1 w 48"/>
                  <a:gd name="T11" fmla="*/ 0 h 62"/>
                  <a:gd name="T12" fmla="*/ 1 w 48"/>
                  <a:gd name="T13" fmla="*/ 0 h 62"/>
                  <a:gd name="T14" fmla="*/ 1 w 48"/>
                  <a:gd name="T15" fmla="*/ 0 h 62"/>
                  <a:gd name="T16" fmla="*/ 1 w 48"/>
                  <a:gd name="T17" fmla="*/ 0 h 62"/>
                  <a:gd name="T18" fmla="*/ 0 w 48"/>
                  <a:gd name="T19" fmla="*/ 0 h 62"/>
                  <a:gd name="T20" fmla="*/ 0 w 48"/>
                  <a:gd name="T21" fmla="*/ 0 h 62"/>
                  <a:gd name="T22" fmla="*/ 0 w 48"/>
                  <a:gd name="T23" fmla="*/ 0 h 62"/>
                  <a:gd name="T24" fmla="*/ 0 w 48"/>
                  <a:gd name="T25" fmla="*/ 0 h 62"/>
                  <a:gd name="T26" fmla="*/ 0 w 48"/>
                  <a:gd name="T27" fmla="*/ 0 h 62"/>
                  <a:gd name="T28" fmla="*/ 0 w 48"/>
                  <a:gd name="T29" fmla="*/ 0 h 62"/>
                  <a:gd name="T30" fmla="*/ 0 w 48"/>
                  <a:gd name="T31" fmla="*/ 0 h 62"/>
                  <a:gd name="T32" fmla="*/ 0 w 48"/>
                  <a:gd name="T33" fmla="*/ 0 h 62"/>
                  <a:gd name="T34" fmla="*/ 0 w 48"/>
                  <a:gd name="T35" fmla="*/ 0 h 62"/>
                  <a:gd name="T36" fmla="*/ 0 w 48"/>
                  <a:gd name="T37" fmla="*/ 1 h 62"/>
                  <a:gd name="T38" fmla="*/ 0 w 48"/>
                  <a:gd name="T39" fmla="*/ 1 h 62"/>
                  <a:gd name="T40" fmla="*/ 0 w 48"/>
                  <a:gd name="T41" fmla="*/ 1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22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1 w 113"/>
                  <a:gd name="T1" fmla="*/ 0 h 62"/>
                  <a:gd name="T2" fmla="*/ 0 w 113"/>
                  <a:gd name="T3" fmla="*/ 0 h 62"/>
                  <a:gd name="T4" fmla="*/ 0 w 113"/>
                  <a:gd name="T5" fmla="*/ 0 h 62"/>
                  <a:gd name="T6" fmla="*/ 0 w 113"/>
                  <a:gd name="T7" fmla="*/ 0 h 62"/>
                  <a:gd name="T8" fmla="*/ 0 w 113"/>
                  <a:gd name="T9" fmla="*/ 0 h 62"/>
                  <a:gd name="T10" fmla="*/ 0 w 113"/>
                  <a:gd name="T11" fmla="*/ 1 h 62"/>
                  <a:gd name="T12" fmla="*/ 0 w 113"/>
                  <a:gd name="T13" fmla="*/ 1 h 62"/>
                  <a:gd name="T14" fmla="*/ 1 w 113"/>
                  <a:gd name="T15" fmla="*/ 1 h 62"/>
                  <a:gd name="T16" fmla="*/ 1 w 113"/>
                  <a:gd name="T17" fmla="*/ 1 h 62"/>
                  <a:gd name="T18" fmla="*/ 1 w 113"/>
                  <a:gd name="T19" fmla="*/ 1 h 62"/>
                  <a:gd name="T20" fmla="*/ 1 w 113"/>
                  <a:gd name="T21" fmla="*/ 1 h 62"/>
                  <a:gd name="T22" fmla="*/ 1 w 113"/>
                  <a:gd name="T23" fmla="*/ 1 h 62"/>
                  <a:gd name="T24" fmla="*/ 1 w 113"/>
                  <a:gd name="T25" fmla="*/ 1 h 62"/>
                  <a:gd name="T26" fmla="*/ 1 w 113"/>
                  <a:gd name="T27" fmla="*/ 1 h 62"/>
                  <a:gd name="T28" fmla="*/ 1 w 113"/>
                  <a:gd name="T29" fmla="*/ 1 h 62"/>
                  <a:gd name="T30" fmla="*/ 1 w 113"/>
                  <a:gd name="T31" fmla="*/ 1 h 62"/>
                  <a:gd name="T32" fmla="*/ 1 w 113"/>
                  <a:gd name="T33" fmla="*/ 1 h 62"/>
                  <a:gd name="T34" fmla="*/ 1 w 113"/>
                  <a:gd name="T35" fmla="*/ 0 h 62"/>
                  <a:gd name="T36" fmla="*/ 1 w 113"/>
                  <a:gd name="T37" fmla="*/ 0 h 62"/>
                  <a:gd name="T38" fmla="*/ 1 w 113"/>
                  <a:gd name="T39" fmla="*/ 0 h 62"/>
                  <a:gd name="T40" fmla="*/ 1 w 113"/>
                  <a:gd name="T41" fmla="*/ 0 h 62"/>
                  <a:gd name="T42" fmla="*/ 1 w 113"/>
                  <a:gd name="T43" fmla="*/ 0 h 62"/>
                  <a:gd name="T44" fmla="*/ 1 w 113"/>
                  <a:gd name="T45" fmla="*/ 0 h 62"/>
                  <a:gd name="T46" fmla="*/ 1 w 113"/>
                  <a:gd name="T47" fmla="*/ 0 h 62"/>
                  <a:gd name="T48" fmla="*/ 1 w 113"/>
                  <a:gd name="T49" fmla="*/ 0 h 62"/>
                  <a:gd name="T50" fmla="*/ 1 w 113"/>
                  <a:gd name="T51" fmla="*/ 0 h 62"/>
                  <a:gd name="T52" fmla="*/ 1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23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0 w 93"/>
                  <a:gd name="T3" fmla="*/ 0 h 50"/>
                  <a:gd name="T4" fmla="*/ 0 w 93"/>
                  <a:gd name="T5" fmla="*/ 0 h 50"/>
                  <a:gd name="T6" fmla="*/ 0 w 93"/>
                  <a:gd name="T7" fmla="*/ 0 h 50"/>
                  <a:gd name="T8" fmla="*/ 1 w 93"/>
                  <a:gd name="T9" fmla="*/ 0 h 50"/>
                  <a:gd name="T10" fmla="*/ 1 w 93"/>
                  <a:gd name="T11" fmla="*/ 0 h 50"/>
                  <a:gd name="T12" fmla="*/ 1 w 93"/>
                  <a:gd name="T13" fmla="*/ 0 h 50"/>
                  <a:gd name="T14" fmla="*/ 1 w 93"/>
                  <a:gd name="T15" fmla="*/ 0 h 50"/>
                  <a:gd name="T16" fmla="*/ 1 w 93"/>
                  <a:gd name="T17" fmla="*/ 0 h 50"/>
                  <a:gd name="T18" fmla="*/ 1 w 93"/>
                  <a:gd name="T19" fmla="*/ 0 h 50"/>
                  <a:gd name="T20" fmla="*/ 1 w 93"/>
                  <a:gd name="T21" fmla="*/ 0 h 50"/>
                  <a:gd name="T22" fmla="*/ 1 w 93"/>
                  <a:gd name="T23" fmla="*/ 0 h 50"/>
                  <a:gd name="T24" fmla="*/ 1 w 93"/>
                  <a:gd name="T25" fmla="*/ 0 h 50"/>
                  <a:gd name="T26" fmla="*/ 1 w 93"/>
                  <a:gd name="T27" fmla="*/ 0 h 50"/>
                  <a:gd name="T28" fmla="*/ 1 w 93"/>
                  <a:gd name="T29" fmla="*/ 0 h 50"/>
                  <a:gd name="T30" fmla="*/ 1 w 93"/>
                  <a:gd name="T31" fmla="*/ 0 h 50"/>
                  <a:gd name="T32" fmla="*/ 1 w 93"/>
                  <a:gd name="T33" fmla="*/ 0 h 50"/>
                  <a:gd name="T34" fmla="*/ 0 w 93"/>
                  <a:gd name="T35" fmla="*/ 0 h 50"/>
                  <a:gd name="T36" fmla="*/ 0 w 93"/>
                  <a:gd name="T37" fmla="*/ 1 h 50"/>
                  <a:gd name="T38" fmla="*/ 0 w 93"/>
                  <a:gd name="T39" fmla="*/ 1 h 50"/>
                  <a:gd name="T40" fmla="*/ 0 w 93"/>
                  <a:gd name="T41" fmla="*/ 0 h 50"/>
                  <a:gd name="T42" fmla="*/ 0 w 93"/>
                  <a:gd name="T43" fmla="*/ 0 h 50"/>
                  <a:gd name="T44" fmla="*/ 0 w 93"/>
                  <a:gd name="T45" fmla="*/ 0 h 50"/>
                  <a:gd name="T46" fmla="*/ 0 w 93"/>
                  <a:gd name="T47" fmla="*/ 0 h 50"/>
                  <a:gd name="T48" fmla="*/ 0 w 93"/>
                  <a:gd name="T49" fmla="*/ 0 h 50"/>
                  <a:gd name="T50" fmla="*/ 0 w 93"/>
                  <a:gd name="T51" fmla="*/ 0 h 50"/>
                  <a:gd name="T52" fmla="*/ 0 w 93"/>
                  <a:gd name="T53" fmla="*/ 0 h 50"/>
                  <a:gd name="T54" fmla="*/ 0 w 93"/>
                  <a:gd name="T55" fmla="*/ 0 h 50"/>
                  <a:gd name="T56" fmla="*/ 0 w 93"/>
                  <a:gd name="T57" fmla="*/ 0 h 50"/>
                  <a:gd name="T58" fmla="*/ 0 w 93"/>
                  <a:gd name="T59" fmla="*/ 0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24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0 w 1029"/>
                  <a:gd name="T1" fmla="*/ 1 h 604"/>
                  <a:gd name="T2" fmla="*/ 1 w 1029"/>
                  <a:gd name="T3" fmla="*/ 1 h 604"/>
                  <a:gd name="T4" fmla="*/ 3 w 1029"/>
                  <a:gd name="T5" fmla="*/ 0 h 604"/>
                  <a:gd name="T6" fmla="*/ 2 w 1029"/>
                  <a:gd name="T7" fmla="*/ 1 h 604"/>
                  <a:gd name="T8" fmla="*/ 2 w 1029"/>
                  <a:gd name="T9" fmla="*/ 1 h 604"/>
                  <a:gd name="T10" fmla="*/ 3 w 1029"/>
                  <a:gd name="T11" fmla="*/ 1 h 604"/>
                  <a:gd name="T12" fmla="*/ 4 w 1029"/>
                  <a:gd name="T13" fmla="*/ 0 h 604"/>
                  <a:gd name="T14" fmla="*/ 5 w 1029"/>
                  <a:gd name="T15" fmla="*/ 0 h 604"/>
                  <a:gd name="T16" fmla="*/ 5 w 1029"/>
                  <a:gd name="T17" fmla="*/ 1 h 604"/>
                  <a:gd name="T18" fmla="*/ 6 w 1029"/>
                  <a:gd name="T19" fmla="*/ 1 h 604"/>
                  <a:gd name="T20" fmla="*/ 7 w 1029"/>
                  <a:gd name="T21" fmla="*/ 1 h 604"/>
                  <a:gd name="T22" fmla="*/ 8 w 1029"/>
                  <a:gd name="T23" fmla="*/ 1 h 604"/>
                  <a:gd name="T24" fmla="*/ 8 w 1029"/>
                  <a:gd name="T25" fmla="*/ 2 h 604"/>
                  <a:gd name="T26" fmla="*/ 8 w 1029"/>
                  <a:gd name="T27" fmla="*/ 2 h 604"/>
                  <a:gd name="T28" fmla="*/ 9 w 1029"/>
                  <a:gd name="T29" fmla="*/ 2 h 604"/>
                  <a:gd name="T30" fmla="*/ 9 w 1029"/>
                  <a:gd name="T31" fmla="*/ 2 h 604"/>
                  <a:gd name="T32" fmla="*/ 9 w 1029"/>
                  <a:gd name="T33" fmla="*/ 3 h 604"/>
                  <a:gd name="T34" fmla="*/ 8 w 1029"/>
                  <a:gd name="T35" fmla="*/ 3 h 604"/>
                  <a:gd name="T36" fmla="*/ 9 w 1029"/>
                  <a:gd name="T37" fmla="*/ 3 h 604"/>
                  <a:gd name="T38" fmla="*/ 10 w 1029"/>
                  <a:gd name="T39" fmla="*/ 4 h 604"/>
                  <a:gd name="T40" fmla="*/ 10 w 1029"/>
                  <a:gd name="T41" fmla="*/ 4 h 604"/>
                  <a:gd name="T42" fmla="*/ 11 w 1029"/>
                  <a:gd name="T43" fmla="*/ 4 h 604"/>
                  <a:gd name="T44" fmla="*/ 10 w 1029"/>
                  <a:gd name="T45" fmla="*/ 5 h 604"/>
                  <a:gd name="T46" fmla="*/ 10 w 1029"/>
                  <a:gd name="T47" fmla="*/ 5 h 604"/>
                  <a:gd name="T48" fmla="*/ 9 w 1029"/>
                  <a:gd name="T49" fmla="*/ 5 h 604"/>
                  <a:gd name="T50" fmla="*/ 9 w 1029"/>
                  <a:gd name="T51" fmla="*/ 5 h 604"/>
                  <a:gd name="T52" fmla="*/ 9 w 1029"/>
                  <a:gd name="T53" fmla="*/ 5 h 604"/>
                  <a:gd name="T54" fmla="*/ 8 w 1029"/>
                  <a:gd name="T55" fmla="*/ 4 h 604"/>
                  <a:gd name="T56" fmla="*/ 8 w 1029"/>
                  <a:gd name="T57" fmla="*/ 4 h 604"/>
                  <a:gd name="T58" fmla="*/ 8 w 1029"/>
                  <a:gd name="T59" fmla="*/ 5 h 604"/>
                  <a:gd name="T60" fmla="*/ 8 w 1029"/>
                  <a:gd name="T61" fmla="*/ 5 h 604"/>
                  <a:gd name="T62" fmla="*/ 8 w 1029"/>
                  <a:gd name="T63" fmla="*/ 6 h 604"/>
                  <a:gd name="T64" fmla="*/ 8 w 1029"/>
                  <a:gd name="T65" fmla="*/ 6 h 604"/>
                  <a:gd name="T66" fmla="*/ 7 w 1029"/>
                  <a:gd name="T67" fmla="*/ 7 h 604"/>
                  <a:gd name="T68" fmla="*/ 7 w 1029"/>
                  <a:gd name="T69" fmla="*/ 6 h 604"/>
                  <a:gd name="T70" fmla="*/ 7 w 1029"/>
                  <a:gd name="T71" fmla="*/ 7 h 604"/>
                  <a:gd name="T72" fmla="*/ 7 w 1029"/>
                  <a:gd name="T73" fmla="*/ 7 h 604"/>
                  <a:gd name="T74" fmla="*/ 5 w 1029"/>
                  <a:gd name="T75" fmla="*/ 7 h 604"/>
                  <a:gd name="T76" fmla="*/ 5 w 1029"/>
                  <a:gd name="T77" fmla="*/ 6 h 604"/>
                  <a:gd name="T78" fmla="*/ 5 w 1029"/>
                  <a:gd name="T79" fmla="*/ 6 h 604"/>
                  <a:gd name="T80" fmla="*/ 4 w 1029"/>
                  <a:gd name="T81" fmla="*/ 5 h 604"/>
                  <a:gd name="T82" fmla="*/ 4 w 1029"/>
                  <a:gd name="T83" fmla="*/ 5 h 604"/>
                  <a:gd name="T84" fmla="*/ 5 w 1029"/>
                  <a:gd name="T85" fmla="*/ 5 h 604"/>
                  <a:gd name="T86" fmla="*/ 5 w 1029"/>
                  <a:gd name="T87" fmla="*/ 4 h 604"/>
                  <a:gd name="T88" fmla="*/ 6 w 1029"/>
                  <a:gd name="T89" fmla="*/ 4 h 604"/>
                  <a:gd name="T90" fmla="*/ 7 w 1029"/>
                  <a:gd name="T91" fmla="*/ 5 h 604"/>
                  <a:gd name="T92" fmla="*/ 7 w 1029"/>
                  <a:gd name="T93" fmla="*/ 5 h 604"/>
                  <a:gd name="T94" fmla="*/ 6 w 1029"/>
                  <a:gd name="T95" fmla="*/ 4 h 604"/>
                  <a:gd name="T96" fmla="*/ 6 w 1029"/>
                  <a:gd name="T97" fmla="*/ 4 h 604"/>
                  <a:gd name="T98" fmla="*/ 6 w 1029"/>
                  <a:gd name="T99" fmla="*/ 4 h 604"/>
                  <a:gd name="T100" fmla="*/ 6 w 1029"/>
                  <a:gd name="T101" fmla="*/ 4 h 604"/>
                  <a:gd name="T102" fmla="*/ 6 w 1029"/>
                  <a:gd name="T103" fmla="*/ 3 h 604"/>
                  <a:gd name="T104" fmla="*/ 5 w 1029"/>
                  <a:gd name="T105" fmla="*/ 3 h 604"/>
                  <a:gd name="T106" fmla="*/ 5 w 1029"/>
                  <a:gd name="T107" fmla="*/ 2 h 604"/>
                  <a:gd name="T108" fmla="*/ 5 w 1029"/>
                  <a:gd name="T109" fmla="*/ 2 h 604"/>
                  <a:gd name="T110" fmla="*/ 5 w 1029"/>
                  <a:gd name="T111" fmla="*/ 2 h 604"/>
                  <a:gd name="T112" fmla="*/ 4 w 1029"/>
                  <a:gd name="T113" fmla="*/ 2 h 604"/>
                  <a:gd name="T114" fmla="*/ 2 w 1029"/>
                  <a:gd name="T115" fmla="*/ 2 h 604"/>
                  <a:gd name="T116" fmla="*/ 1 w 1029"/>
                  <a:gd name="T117" fmla="*/ 2 h 604"/>
                  <a:gd name="T118" fmla="*/ 1 w 1029"/>
                  <a:gd name="T119" fmla="*/ 2 h 604"/>
                  <a:gd name="T120" fmla="*/ 0 w 1029"/>
                  <a:gd name="T121" fmla="*/ 2 h 604"/>
                  <a:gd name="T122" fmla="*/ 0 w 1029"/>
                  <a:gd name="T123" fmla="*/ 2 h 604"/>
                  <a:gd name="T124" fmla="*/ 1 w 1029"/>
                  <a:gd name="T125" fmla="*/ 2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25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9 w 1268"/>
                  <a:gd name="T1" fmla="*/ 0 h 321"/>
                  <a:gd name="T2" fmla="*/ 9 w 1268"/>
                  <a:gd name="T3" fmla="*/ 0 h 321"/>
                  <a:gd name="T4" fmla="*/ 9 w 1268"/>
                  <a:gd name="T5" fmla="*/ 0 h 321"/>
                  <a:gd name="T6" fmla="*/ 9 w 1268"/>
                  <a:gd name="T7" fmla="*/ 0 h 321"/>
                  <a:gd name="T8" fmla="*/ 10 w 1268"/>
                  <a:gd name="T9" fmla="*/ 0 h 321"/>
                  <a:gd name="T10" fmla="*/ 11 w 1268"/>
                  <a:gd name="T11" fmla="*/ 0 h 321"/>
                  <a:gd name="T12" fmla="*/ 12 w 1268"/>
                  <a:gd name="T13" fmla="*/ 0 h 321"/>
                  <a:gd name="T14" fmla="*/ 12 w 1268"/>
                  <a:gd name="T15" fmla="*/ 0 h 321"/>
                  <a:gd name="T16" fmla="*/ 14 w 1268"/>
                  <a:gd name="T17" fmla="*/ 0 h 321"/>
                  <a:gd name="T18" fmla="*/ 14 w 1268"/>
                  <a:gd name="T19" fmla="*/ 1 h 321"/>
                  <a:gd name="T20" fmla="*/ 13 w 1268"/>
                  <a:gd name="T21" fmla="*/ 1 h 321"/>
                  <a:gd name="T22" fmla="*/ 11 w 1268"/>
                  <a:gd name="T23" fmla="*/ 1 h 321"/>
                  <a:gd name="T24" fmla="*/ 11 w 1268"/>
                  <a:gd name="T25" fmla="*/ 1 h 321"/>
                  <a:gd name="T26" fmla="*/ 11 w 1268"/>
                  <a:gd name="T27" fmla="*/ 1 h 321"/>
                  <a:gd name="T28" fmla="*/ 10 w 1268"/>
                  <a:gd name="T29" fmla="*/ 1 h 321"/>
                  <a:gd name="T30" fmla="*/ 10 w 1268"/>
                  <a:gd name="T31" fmla="*/ 1 h 321"/>
                  <a:gd name="T32" fmla="*/ 8 w 1268"/>
                  <a:gd name="T33" fmla="*/ 2 h 321"/>
                  <a:gd name="T34" fmla="*/ 7 w 1268"/>
                  <a:gd name="T35" fmla="*/ 2 h 321"/>
                  <a:gd name="T36" fmla="*/ 7 w 1268"/>
                  <a:gd name="T37" fmla="*/ 2 h 321"/>
                  <a:gd name="T38" fmla="*/ 6 w 1268"/>
                  <a:gd name="T39" fmla="*/ 2 h 321"/>
                  <a:gd name="T40" fmla="*/ 6 w 1268"/>
                  <a:gd name="T41" fmla="*/ 2 h 321"/>
                  <a:gd name="T42" fmla="*/ 6 w 1268"/>
                  <a:gd name="T43" fmla="*/ 2 h 321"/>
                  <a:gd name="T44" fmla="*/ 6 w 1268"/>
                  <a:gd name="T45" fmla="*/ 3 h 321"/>
                  <a:gd name="T46" fmla="*/ 5 w 1268"/>
                  <a:gd name="T47" fmla="*/ 3 h 321"/>
                  <a:gd name="T48" fmla="*/ 5 w 1268"/>
                  <a:gd name="T49" fmla="*/ 3 h 321"/>
                  <a:gd name="T50" fmla="*/ 5 w 1268"/>
                  <a:gd name="T51" fmla="*/ 3 h 321"/>
                  <a:gd name="T52" fmla="*/ 4 w 1268"/>
                  <a:gd name="T53" fmla="*/ 3 h 321"/>
                  <a:gd name="T54" fmla="*/ 4 w 1268"/>
                  <a:gd name="T55" fmla="*/ 4 h 321"/>
                  <a:gd name="T56" fmla="*/ 3 w 1268"/>
                  <a:gd name="T57" fmla="*/ 3 h 321"/>
                  <a:gd name="T58" fmla="*/ 3 w 1268"/>
                  <a:gd name="T59" fmla="*/ 3 h 321"/>
                  <a:gd name="T60" fmla="*/ 1 w 1268"/>
                  <a:gd name="T61" fmla="*/ 3 h 321"/>
                  <a:gd name="T62" fmla="*/ 0 w 1268"/>
                  <a:gd name="T63" fmla="*/ 3 h 321"/>
                  <a:gd name="T64" fmla="*/ 0 w 1268"/>
                  <a:gd name="T65" fmla="*/ 3 h 321"/>
                  <a:gd name="T66" fmla="*/ 1 w 1268"/>
                  <a:gd name="T67" fmla="*/ 3 h 321"/>
                  <a:gd name="T68" fmla="*/ 2 w 1268"/>
                  <a:gd name="T69" fmla="*/ 3 h 321"/>
                  <a:gd name="T70" fmla="*/ 2 w 1268"/>
                  <a:gd name="T71" fmla="*/ 3 h 321"/>
                  <a:gd name="T72" fmla="*/ 2 w 1268"/>
                  <a:gd name="T73" fmla="*/ 3 h 321"/>
                  <a:gd name="T74" fmla="*/ 2 w 1268"/>
                  <a:gd name="T75" fmla="*/ 3 h 321"/>
                  <a:gd name="T76" fmla="*/ 3 w 1268"/>
                  <a:gd name="T77" fmla="*/ 3 h 321"/>
                  <a:gd name="T78" fmla="*/ 2 w 1268"/>
                  <a:gd name="T79" fmla="*/ 2 h 321"/>
                  <a:gd name="T80" fmla="*/ 2 w 1268"/>
                  <a:gd name="T81" fmla="*/ 2 h 321"/>
                  <a:gd name="T82" fmla="*/ 2 w 1268"/>
                  <a:gd name="T83" fmla="*/ 2 h 321"/>
                  <a:gd name="T84" fmla="*/ 3 w 1268"/>
                  <a:gd name="T85" fmla="*/ 2 h 321"/>
                  <a:gd name="T86" fmla="*/ 4 w 1268"/>
                  <a:gd name="T87" fmla="*/ 2 h 321"/>
                  <a:gd name="T88" fmla="*/ 5 w 1268"/>
                  <a:gd name="T89" fmla="*/ 2 h 321"/>
                  <a:gd name="T90" fmla="*/ 4 w 1268"/>
                  <a:gd name="T91" fmla="*/ 2 h 321"/>
                  <a:gd name="T92" fmla="*/ 3 w 1268"/>
                  <a:gd name="T93" fmla="*/ 2 h 321"/>
                  <a:gd name="T94" fmla="*/ 4 w 1268"/>
                  <a:gd name="T95" fmla="*/ 2 h 321"/>
                  <a:gd name="T96" fmla="*/ 5 w 1268"/>
                  <a:gd name="T97" fmla="*/ 2 h 321"/>
                  <a:gd name="T98" fmla="*/ 5 w 1268"/>
                  <a:gd name="T99" fmla="*/ 1 h 321"/>
                  <a:gd name="T100" fmla="*/ 7 w 1268"/>
                  <a:gd name="T101" fmla="*/ 1 h 321"/>
                  <a:gd name="T102" fmla="*/ 6 w 1268"/>
                  <a:gd name="T103" fmla="*/ 1 h 321"/>
                  <a:gd name="T104" fmla="*/ 5 w 1268"/>
                  <a:gd name="T105" fmla="*/ 1 h 321"/>
                  <a:gd name="T106" fmla="*/ 4 w 1268"/>
                  <a:gd name="T107" fmla="*/ 1 h 321"/>
                  <a:gd name="T108" fmla="*/ 3 w 1268"/>
                  <a:gd name="T109" fmla="*/ 1 h 321"/>
                  <a:gd name="T110" fmla="*/ 2 w 1268"/>
                  <a:gd name="T111" fmla="*/ 1 h 321"/>
                  <a:gd name="T112" fmla="*/ 3 w 1268"/>
                  <a:gd name="T113" fmla="*/ 1 h 321"/>
                  <a:gd name="T114" fmla="*/ 5 w 1268"/>
                  <a:gd name="T115" fmla="*/ 1 h 321"/>
                  <a:gd name="T116" fmla="*/ 7 w 1268"/>
                  <a:gd name="T117" fmla="*/ 0 h 321"/>
                  <a:gd name="T118" fmla="*/ 7 w 1268"/>
                  <a:gd name="T119" fmla="*/ 0 h 321"/>
                  <a:gd name="T120" fmla="*/ 8 w 1268"/>
                  <a:gd name="T121" fmla="*/ 0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26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0 h 117"/>
                  <a:gd name="T4" fmla="*/ 0 w 160"/>
                  <a:gd name="T5" fmla="*/ 0 h 117"/>
                  <a:gd name="T6" fmla="*/ 0 w 160"/>
                  <a:gd name="T7" fmla="*/ 0 h 117"/>
                  <a:gd name="T8" fmla="*/ 0 w 160"/>
                  <a:gd name="T9" fmla="*/ 0 h 117"/>
                  <a:gd name="T10" fmla="*/ 0 w 160"/>
                  <a:gd name="T11" fmla="*/ 1 h 117"/>
                  <a:gd name="T12" fmla="*/ 0 w 160"/>
                  <a:gd name="T13" fmla="*/ 1 h 117"/>
                  <a:gd name="T14" fmla="*/ 0 w 160"/>
                  <a:gd name="T15" fmla="*/ 1 h 117"/>
                  <a:gd name="T16" fmla="*/ 1 w 160"/>
                  <a:gd name="T17" fmla="*/ 1 h 117"/>
                  <a:gd name="T18" fmla="*/ 1 w 160"/>
                  <a:gd name="T19" fmla="*/ 1 h 117"/>
                  <a:gd name="T20" fmla="*/ 1 w 160"/>
                  <a:gd name="T21" fmla="*/ 1 h 117"/>
                  <a:gd name="T22" fmla="*/ 1 w 160"/>
                  <a:gd name="T23" fmla="*/ 1 h 117"/>
                  <a:gd name="T24" fmla="*/ 1 w 160"/>
                  <a:gd name="T25" fmla="*/ 1 h 117"/>
                  <a:gd name="T26" fmla="*/ 1 w 160"/>
                  <a:gd name="T27" fmla="*/ 1 h 117"/>
                  <a:gd name="T28" fmla="*/ 1 w 160"/>
                  <a:gd name="T29" fmla="*/ 1 h 117"/>
                  <a:gd name="T30" fmla="*/ 1 w 160"/>
                  <a:gd name="T31" fmla="*/ 1 h 117"/>
                  <a:gd name="T32" fmla="*/ 1 w 160"/>
                  <a:gd name="T33" fmla="*/ 1 h 117"/>
                  <a:gd name="T34" fmla="*/ 1 w 160"/>
                  <a:gd name="T35" fmla="*/ 1 h 117"/>
                  <a:gd name="T36" fmla="*/ 2 w 160"/>
                  <a:gd name="T37" fmla="*/ 1 h 117"/>
                  <a:gd name="T38" fmla="*/ 2 w 160"/>
                  <a:gd name="T39" fmla="*/ 1 h 117"/>
                  <a:gd name="T40" fmla="*/ 2 w 160"/>
                  <a:gd name="T41" fmla="*/ 1 h 117"/>
                  <a:gd name="T42" fmla="*/ 2 w 160"/>
                  <a:gd name="T43" fmla="*/ 1 h 117"/>
                  <a:gd name="T44" fmla="*/ 1 w 160"/>
                  <a:gd name="T45" fmla="*/ 1 h 117"/>
                  <a:gd name="T46" fmla="*/ 1 w 160"/>
                  <a:gd name="T47" fmla="*/ 1 h 117"/>
                  <a:gd name="T48" fmla="*/ 1 w 160"/>
                  <a:gd name="T49" fmla="*/ 1 h 117"/>
                  <a:gd name="T50" fmla="*/ 1 w 160"/>
                  <a:gd name="T51" fmla="*/ 1 h 117"/>
                  <a:gd name="T52" fmla="*/ 1 w 160"/>
                  <a:gd name="T53" fmla="*/ 1 h 117"/>
                  <a:gd name="T54" fmla="*/ 1 w 160"/>
                  <a:gd name="T55" fmla="*/ 1 h 117"/>
                  <a:gd name="T56" fmla="*/ 1 w 160"/>
                  <a:gd name="T57" fmla="*/ 1 h 117"/>
                  <a:gd name="T58" fmla="*/ 1 w 160"/>
                  <a:gd name="T59" fmla="*/ 0 h 117"/>
                  <a:gd name="T60" fmla="*/ 1 w 160"/>
                  <a:gd name="T61" fmla="*/ 0 h 117"/>
                  <a:gd name="T62" fmla="*/ 1 w 160"/>
                  <a:gd name="T63" fmla="*/ 0 h 117"/>
                  <a:gd name="T64" fmla="*/ 1 w 160"/>
                  <a:gd name="T65" fmla="*/ 0 h 117"/>
                  <a:gd name="T66" fmla="*/ 1 w 160"/>
                  <a:gd name="T67" fmla="*/ 0 h 117"/>
                  <a:gd name="T68" fmla="*/ 1 w 160"/>
                  <a:gd name="T69" fmla="*/ 0 h 117"/>
                  <a:gd name="T70" fmla="*/ 1 w 160"/>
                  <a:gd name="T71" fmla="*/ 0 h 117"/>
                  <a:gd name="T72" fmla="*/ 1 w 160"/>
                  <a:gd name="T73" fmla="*/ 0 h 117"/>
                  <a:gd name="T74" fmla="*/ 1 w 160"/>
                  <a:gd name="T75" fmla="*/ 0 h 117"/>
                  <a:gd name="T76" fmla="*/ 1 w 160"/>
                  <a:gd name="T77" fmla="*/ 0 h 117"/>
                  <a:gd name="T78" fmla="*/ 0 w 160"/>
                  <a:gd name="T79" fmla="*/ 0 h 117"/>
                  <a:gd name="T80" fmla="*/ 0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27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0 w 80"/>
                  <a:gd name="T1" fmla="*/ 1 h 141"/>
                  <a:gd name="T2" fmla="*/ 1 w 80"/>
                  <a:gd name="T3" fmla="*/ 0 h 141"/>
                  <a:gd name="T4" fmla="*/ 1 w 80"/>
                  <a:gd name="T5" fmla="*/ 0 h 141"/>
                  <a:gd name="T6" fmla="*/ 1 w 80"/>
                  <a:gd name="T7" fmla="*/ 0 h 141"/>
                  <a:gd name="T8" fmla="*/ 1 w 80"/>
                  <a:gd name="T9" fmla="*/ 0 h 141"/>
                  <a:gd name="T10" fmla="*/ 1 w 80"/>
                  <a:gd name="T11" fmla="*/ 0 h 141"/>
                  <a:gd name="T12" fmla="*/ 1 w 80"/>
                  <a:gd name="T13" fmla="*/ 0 h 141"/>
                  <a:gd name="T14" fmla="*/ 1 w 80"/>
                  <a:gd name="T15" fmla="*/ 0 h 141"/>
                  <a:gd name="T16" fmla="*/ 1 w 80"/>
                  <a:gd name="T17" fmla="*/ 0 h 141"/>
                  <a:gd name="T18" fmla="*/ 0 w 80"/>
                  <a:gd name="T19" fmla="*/ 0 h 141"/>
                  <a:gd name="T20" fmla="*/ 0 w 80"/>
                  <a:gd name="T21" fmla="*/ 0 h 141"/>
                  <a:gd name="T22" fmla="*/ 0 w 80"/>
                  <a:gd name="T23" fmla="*/ 0 h 141"/>
                  <a:gd name="T24" fmla="*/ 0 w 80"/>
                  <a:gd name="T25" fmla="*/ 0 h 141"/>
                  <a:gd name="T26" fmla="*/ 0 w 80"/>
                  <a:gd name="T27" fmla="*/ 0 h 141"/>
                  <a:gd name="T28" fmla="*/ 0 w 80"/>
                  <a:gd name="T29" fmla="*/ 1 h 141"/>
                  <a:gd name="T30" fmla="*/ 0 w 80"/>
                  <a:gd name="T31" fmla="*/ 1 h 141"/>
                  <a:gd name="T32" fmla="*/ 0 w 80"/>
                  <a:gd name="T33" fmla="*/ 1 h 141"/>
                  <a:gd name="T34" fmla="*/ 0 w 80"/>
                  <a:gd name="T35" fmla="*/ 1 h 141"/>
                  <a:gd name="T36" fmla="*/ 0 w 80"/>
                  <a:gd name="T37" fmla="*/ 1 h 141"/>
                  <a:gd name="T38" fmla="*/ 0 w 80"/>
                  <a:gd name="T39" fmla="*/ 1 h 141"/>
                  <a:gd name="T40" fmla="*/ 0 w 80"/>
                  <a:gd name="T41" fmla="*/ 1 h 141"/>
                  <a:gd name="T42" fmla="*/ 0 w 80"/>
                  <a:gd name="T43" fmla="*/ 2 h 141"/>
                  <a:gd name="T44" fmla="*/ 0 w 80"/>
                  <a:gd name="T45" fmla="*/ 2 h 141"/>
                  <a:gd name="T46" fmla="*/ 0 w 80"/>
                  <a:gd name="T47" fmla="*/ 2 h 141"/>
                  <a:gd name="T48" fmla="*/ 0 w 80"/>
                  <a:gd name="T49" fmla="*/ 1 h 141"/>
                  <a:gd name="T50" fmla="*/ 0 w 80"/>
                  <a:gd name="T51" fmla="*/ 1 h 141"/>
                  <a:gd name="T52" fmla="*/ 0 w 80"/>
                  <a:gd name="T53" fmla="*/ 1 h 141"/>
                  <a:gd name="T54" fmla="*/ 0 w 80"/>
                  <a:gd name="T55" fmla="*/ 1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28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1 h 124"/>
                  <a:gd name="T2" fmla="*/ 0 w 259"/>
                  <a:gd name="T3" fmla="*/ 1 h 124"/>
                  <a:gd name="T4" fmla="*/ 0 w 259"/>
                  <a:gd name="T5" fmla="*/ 1 h 124"/>
                  <a:gd name="T6" fmla="*/ 0 w 259"/>
                  <a:gd name="T7" fmla="*/ 1 h 124"/>
                  <a:gd name="T8" fmla="*/ 0 w 259"/>
                  <a:gd name="T9" fmla="*/ 1 h 124"/>
                  <a:gd name="T10" fmla="*/ 0 w 259"/>
                  <a:gd name="T11" fmla="*/ 1 h 124"/>
                  <a:gd name="T12" fmla="*/ 0 w 259"/>
                  <a:gd name="T13" fmla="*/ 1 h 124"/>
                  <a:gd name="T14" fmla="*/ 0 w 259"/>
                  <a:gd name="T15" fmla="*/ 1 h 124"/>
                  <a:gd name="T16" fmla="*/ 0 w 259"/>
                  <a:gd name="T17" fmla="*/ 1 h 124"/>
                  <a:gd name="T18" fmla="*/ 1 w 259"/>
                  <a:gd name="T19" fmla="*/ 2 h 124"/>
                  <a:gd name="T20" fmla="*/ 1 w 259"/>
                  <a:gd name="T21" fmla="*/ 2 h 124"/>
                  <a:gd name="T22" fmla="*/ 1 w 259"/>
                  <a:gd name="T23" fmla="*/ 2 h 124"/>
                  <a:gd name="T24" fmla="*/ 1 w 259"/>
                  <a:gd name="T25" fmla="*/ 2 h 124"/>
                  <a:gd name="T26" fmla="*/ 1 w 259"/>
                  <a:gd name="T27" fmla="*/ 1 h 124"/>
                  <a:gd name="T28" fmla="*/ 1 w 259"/>
                  <a:gd name="T29" fmla="*/ 1 h 124"/>
                  <a:gd name="T30" fmla="*/ 1 w 259"/>
                  <a:gd name="T31" fmla="*/ 1 h 124"/>
                  <a:gd name="T32" fmla="*/ 1 w 259"/>
                  <a:gd name="T33" fmla="*/ 1 h 124"/>
                  <a:gd name="T34" fmla="*/ 1 w 259"/>
                  <a:gd name="T35" fmla="*/ 1 h 124"/>
                  <a:gd name="T36" fmla="*/ 1 w 259"/>
                  <a:gd name="T37" fmla="*/ 1 h 124"/>
                  <a:gd name="T38" fmla="*/ 1 w 259"/>
                  <a:gd name="T39" fmla="*/ 1 h 124"/>
                  <a:gd name="T40" fmla="*/ 1 w 259"/>
                  <a:gd name="T41" fmla="*/ 1 h 124"/>
                  <a:gd name="T42" fmla="*/ 2 w 259"/>
                  <a:gd name="T43" fmla="*/ 1 h 124"/>
                  <a:gd name="T44" fmla="*/ 2 w 259"/>
                  <a:gd name="T45" fmla="*/ 1 h 124"/>
                  <a:gd name="T46" fmla="*/ 2 w 259"/>
                  <a:gd name="T47" fmla="*/ 1 h 124"/>
                  <a:gd name="T48" fmla="*/ 2 w 259"/>
                  <a:gd name="T49" fmla="*/ 1 h 124"/>
                  <a:gd name="T50" fmla="*/ 2 w 259"/>
                  <a:gd name="T51" fmla="*/ 1 h 124"/>
                  <a:gd name="T52" fmla="*/ 2 w 259"/>
                  <a:gd name="T53" fmla="*/ 1 h 124"/>
                  <a:gd name="T54" fmla="*/ 2 w 259"/>
                  <a:gd name="T55" fmla="*/ 1 h 124"/>
                  <a:gd name="T56" fmla="*/ 2 w 259"/>
                  <a:gd name="T57" fmla="*/ 1 h 124"/>
                  <a:gd name="T58" fmla="*/ 3 w 259"/>
                  <a:gd name="T59" fmla="*/ 1 h 124"/>
                  <a:gd name="T60" fmla="*/ 3 w 259"/>
                  <a:gd name="T61" fmla="*/ 1 h 124"/>
                  <a:gd name="T62" fmla="*/ 3 w 259"/>
                  <a:gd name="T63" fmla="*/ 1 h 124"/>
                  <a:gd name="T64" fmla="*/ 3 w 259"/>
                  <a:gd name="T65" fmla="*/ 1 h 124"/>
                  <a:gd name="T66" fmla="*/ 3 w 259"/>
                  <a:gd name="T67" fmla="*/ 1 h 124"/>
                  <a:gd name="T68" fmla="*/ 2 w 259"/>
                  <a:gd name="T69" fmla="*/ 1 h 124"/>
                  <a:gd name="T70" fmla="*/ 3 w 259"/>
                  <a:gd name="T71" fmla="*/ 1 h 124"/>
                  <a:gd name="T72" fmla="*/ 3 w 259"/>
                  <a:gd name="T73" fmla="*/ 1 h 124"/>
                  <a:gd name="T74" fmla="*/ 3 w 259"/>
                  <a:gd name="T75" fmla="*/ 1 h 124"/>
                  <a:gd name="T76" fmla="*/ 3 w 259"/>
                  <a:gd name="T77" fmla="*/ 1 h 124"/>
                  <a:gd name="T78" fmla="*/ 3 w 259"/>
                  <a:gd name="T79" fmla="*/ 1 h 124"/>
                  <a:gd name="T80" fmla="*/ 3 w 259"/>
                  <a:gd name="T81" fmla="*/ 1 h 124"/>
                  <a:gd name="T82" fmla="*/ 2 w 259"/>
                  <a:gd name="T83" fmla="*/ 1 h 124"/>
                  <a:gd name="T84" fmla="*/ 2 w 259"/>
                  <a:gd name="T85" fmla="*/ 1 h 124"/>
                  <a:gd name="T86" fmla="*/ 2 w 259"/>
                  <a:gd name="T87" fmla="*/ 0 h 124"/>
                  <a:gd name="T88" fmla="*/ 2 w 259"/>
                  <a:gd name="T89" fmla="*/ 0 h 124"/>
                  <a:gd name="T90" fmla="*/ 2 w 259"/>
                  <a:gd name="T91" fmla="*/ 0 h 124"/>
                  <a:gd name="T92" fmla="*/ 2 w 259"/>
                  <a:gd name="T93" fmla="*/ 0 h 124"/>
                  <a:gd name="T94" fmla="*/ 2 w 259"/>
                  <a:gd name="T95" fmla="*/ 0 h 124"/>
                  <a:gd name="T96" fmla="*/ 1 w 259"/>
                  <a:gd name="T97" fmla="*/ 0 h 124"/>
                  <a:gd name="T98" fmla="*/ 1 w 259"/>
                  <a:gd name="T99" fmla="*/ 0 h 124"/>
                  <a:gd name="T100" fmla="*/ 1 w 259"/>
                  <a:gd name="T101" fmla="*/ 0 h 124"/>
                  <a:gd name="T102" fmla="*/ 1 w 259"/>
                  <a:gd name="T103" fmla="*/ 0 h 124"/>
                  <a:gd name="T104" fmla="*/ 1 w 259"/>
                  <a:gd name="T105" fmla="*/ 0 h 124"/>
                  <a:gd name="T106" fmla="*/ 1 w 259"/>
                  <a:gd name="T107" fmla="*/ 0 h 124"/>
                  <a:gd name="T108" fmla="*/ 1 w 259"/>
                  <a:gd name="T109" fmla="*/ 0 h 124"/>
                  <a:gd name="T110" fmla="*/ 1 w 259"/>
                  <a:gd name="T111" fmla="*/ 0 h 124"/>
                  <a:gd name="T112" fmla="*/ 1 w 259"/>
                  <a:gd name="T113" fmla="*/ 1 h 124"/>
                  <a:gd name="T114" fmla="*/ 0 w 259"/>
                  <a:gd name="T115" fmla="*/ 1 h 124"/>
                  <a:gd name="T116" fmla="*/ 0 w 259"/>
                  <a:gd name="T117" fmla="*/ 1 h 124"/>
                  <a:gd name="T118" fmla="*/ 0 w 259"/>
                  <a:gd name="T119" fmla="*/ 1 h 124"/>
                  <a:gd name="T120" fmla="*/ 0 w 259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29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0 h 57"/>
                  <a:gd name="T2" fmla="*/ 0 w 119"/>
                  <a:gd name="T3" fmla="*/ 0 h 57"/>
                  <a:gd name="T4" fmla="*/ 0 w 119"/>
                  <a:gd name="T5" fmla="*/ 0 h 57"/>
                  <a:gd name="T6" fmla="*/ 0 w 119"/>
                  <a:gd name="T7" fmla="*/ 1 h 57"/>
                  <a:gd name="T8" fmla="*/ 0 w 119"/>
                  <a:gd name="T9" fmla="*/ 1 h 57"/>
                  <a:gd name="T10" fmla="*/ 0 w 119"/>
                  <a:gd name="T11" fmla="*/ 1 h 57"/>
                  <a:gd name="T12" fmla="*/ 0 w 119"/>
                  <a:gd name="T13" fmla="*/ 1 h 57"/>
                  <a:gd name="T14" fmla="*/ 0 w 119"/>
                  <a:gd name="T15" fmla="*/ 1 h 57"/>
                  <a:gd name="T16" fmla="*/ 1 w 119"/>
                  <a:gd name="T17" fmla="*/ 1 h 57"/>
                  <a:gd name="T18" fmla="*/ 1 w 119"/>
                  <a:gd name="T19" fmla="*/ 1 h 57"/>
                  <a:gd name="T20" fmla="*/ 1 w 119"/>
                  <a:gd name="T21" fmla="*/ 1 h 57"/>
                  <a:gd name="T22" fmla="*/ 1 w 119"/>
                  <a:gd name="T23" fmla="*/ 1 h 57"/>
                  <a:gd name="T24" fmla="*/ 1 w 119"/>
                  <a:gd name="T25" fmla="*/ 1 h 57"/>
                  <a:gd name="T26" fmla="*/ 1 w 119"/>
                  <a:gd name="T27" fmla="*/ 1 h 57"/>
                  <a:gd name="T28" fmla="*/ 1 w 119"/>
                  <a:gd name="T29" fmla="*/ 1 h 57"/>
                  <a:gd name="T30" fmla="*/ 1 w 119"/>
                  <a:gd name="T31" fmla="*/ 1 h 57"/>
                  <a:gd name="T32" fmla="*/ 1 w 119"/>
                  <a:gd name="T33" fmla="*/ 0 h 57"/>
                  <a:gd name="T34" fmla="*/ 1 w 119"/>
                  <a:gd name="T35" fmla="*/ 0 h 57"/>
                  <a:gd name="T36" fmla="*/ 1 w 119"/>
                  <a:gd name="T37" fmla="*/ 0 h 57"/>
                  <a:gd name="T38" fmla="*/ 1 w 119"/>
                  <a:gd name="T39" fmla="*/ 0 h 57"/>
                  <a:gd name="T40" fmla="*/ 1 w 119"/>
                  <a:gd name="T41" fmla="*/ 0 h 57"/>
                  <a:gd name="T42" fmla="*/ 1 w 119"/>
                  <a:gd name="T43" fmla="*/ 0 h 57"/>
                  <a:gd name="T44" fmla="*/ 1 w 119"/>
                  <a:gd name="T45" fmla="*/ 0 h 57"/>
                  <a:gd name="T46" fmla="*/ 1 w 119"/>
                  <a:gd name="T47" fmla="*/ 0 h 57"/>
                  <a:gd name="T48" fmla="*/ 0 w 119"/>
                  <a:gd name="T49" fmla="*/ 0 h 57"/>
                  <a:gd name="T50" fmla="*/ 0 w 119"/>
                  <a:gd name="T51" fmla="*/ 0 h 57"/>
                  <a:gd name="T52" fmla="*/ 0 w 119"/>
                  <a:gd name="T53" fmla="*/ 0 h 57"/>
                  <a:gd name="T54" fmla="*/ 0 w 119"/>
                  <a:gd name="T55" fmla="*/ 0 h 57"/>
                  <a:gd name="T56" fmla="*/ 0 w 119"/>
                  <a:gd name="T57" fmla="*/ 0 h 57"/>
                  <a:gd name="T58" fmla="*/ 0 w 119"/>
                  <a:gd name="T59" fmla="*/ 0 h 57"/>
                  <a:gd name="T60" fmla="*/ 0 w 119"/>
                  <a:gd name="T61" fmla="*/ 0 h 57"/>
                  <a:gd name="T62" fmla="*/ 0 w 119"/>
                  <a:gd name="T63" fmla="*/ 0 h 57"/>
                  <a:gd name="T64" fmla="*/ 0 w 119"/>
                  <a:gd name="T65" fmla="*/ 0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30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1 h 52"/>
                  <a:gd name="T2" fmla="*/ 0 w 107"/>
                  <a:gd name="T3" fmla="*/ 1 h 52"/>
                  <a:gd name="T4" fmla="*/ 0 w 107"/>
                  <a:gd name="T5" fmla="*/ 1 h 52"/>
                  <a:gd name="T6" fmla="*/ 0 w 107"/>
                  <a:gd name="T7" fmla="*/ 1 h 52"/>
                  <a:gd name="T8" fmla="*/ 0 w 107"/>
                  <a:gd name="T9" fmla="*/ 1 h 52"/>
                  <a:gd name="T10" fmla="*/ 0 w 107"/>
                  <a:gd name="T11" fmla="*/ 1 h 52"/>
                  <a:gd name="T12" fmla="*/ 0 w 107"/>
                  <a:gd name="T13" fmla="*/ 1 h 52"/>
                  <a:gd name="T14" fmla="*/ 0 w 107"/>
                  <a:gd name="T15" fmla="*/ 1 h 52"/>
                  <a:gd name="T16" fmla="*/ 1 w 107"/>
                  <a:gd name="T17" fmla="*/ 1 h 52"/>
                  <a:gd name="T18" fmla="*/ 1 w 107"/>
                  <a:gd name="T19" fmla="*/ 1 h 52"/>
                  <a:gd name="T20" fmla="*/ 1 w 107"/>
                  <a:gd name="T21" fmla="*/ 1 h 52"/>
                  <a:gd name="T22" fmla="*/ 1 w 107"/>
                  <a:gd name="T23" fmla="*/ 0 h 52"/>
                  <a:gd name="T24" fmla="*/ 1 w 107"/>
                  <a:gd name="T25" fmla="*/ 0 h 52"/>
                  <a:gd name="T26" fmla="*/ 1 w 107"/>
                  <a:gd name="T27" fmla="*/ 0 h 52"/>
                  <a:gd name="T28" fmla="*/ 1 w 107"/>
                  <a:gd name="T29" fmla="*/ 0 h 52"/>
                  <a:gd name="T30" fmla="*/ 1 w 107"/>
                  <a:gd name="T31" fmla="*/ 0 h 52"/>
                  <a:gd name="T32" fmla="*/ 1 w 107"/>
                  <a:gd name="T33" fmla="*/ 0 h 52"/>
                  <a:gd name="T34" fmla="*/ 1 w 107"/>
                  <a:gd name="T35" fmla="*/ 0 h 52"/>
                  <a:gd name="T36" fmla="*/ 1 w 107"/>
                  <a:gd name="T37" fmla="*/ 0 h 52"/>
                  <a:gd name="T38" fmla="*/ 1 w 107"/>
                  <a:gd name="T39" fmla="*/ 0 h 52"/>
                  <a:gd name="T40" fmla="*/ 0 w 107"/>
                  <a:gd name="T41" fmla="*/ 0 h 52"/>
                  <a:gd name="T42" fmla="*/ 0 w 107"/>
                  <a:gd name="T43" fmla="*/ 0 h 52"/>
                  <a:gd name="T44" fmla="*/ 0 w 107"/>
                  <a:gd name="T45" fmla="*/ 0 h 52"/>
                  <a:gd name="T46" fmla="*/ 0 w 107"/>
                  <a:gd name="T47" fmla="*/ 0 h 52"/>
                  <a:gd name="T48" fmla="*/ 0 w 107"/>
                  <a:gd name="T49" fmla="*/ 1 h 52"/>
                  <a:gd name="T50" fmla="*/ 0 w 107"/>
                  <a:gd name="T51" fmla="*/ 1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31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0 w 246"/>
                  <a:gd name="T1" fmla="*/ 1 h 99"/>
                  <a:gd name="T2" fmla="*/ 0 w 246"/>
                  <a:gd name="T3" fmla="*/ 1 h 99"/>
                  <a:gd name="T4" fmla="*/ 0 w 246"/>
                  <a:gd name="T5" fmla="*/ 1 h 99"/>
                  <a:gd name="T6" fmla="*/ 0 w 246"/>
                  <a:gd name="T7" fmla="*/ 1 h 99"/>
                  <a:gd name="T8" fmla="*/ 0 w 246"/>
                  <a:gd name="T9" fmla="*/ 1 h 99"/>
                  <a:gd name="T10" fmla="*/ 0 w 246"/>
                  <a:gd name="T11" fmla="*/ 1 h 99"/>
                  <a:gd name="T12" fmla="*/ 0 w 246"/>
                  <a:gd name="T13" fmla="*/ 1 h 99"/>
                  <a:gd name="T14" fmla="*/ 0 w 246"/>
                  <a:gd name="T15" fmla="*/ 1 h 99"/>
                  <a:gd name="T16" fmla="*/ 0 w 246"/>
                  <a:gd name="T17" fmla="*/ 1 h 99"/>
                  <a:gd name="T18" fmla="*/ 0 w 246"/>
                  <a:gd name="T19" fmla="*/ 1 h 99"/>
                  <a:gd name="T20" fmla="*/ 0 w 246"/>
                  <a:gd name="T21" fmla="*/ 1 h 99"/>
                  <a:gd name="T22" fmla="*/ 0 w 246"/>
                  <a:gd name="T23" fmla="*/ 1 h 99"/>
                  <a:gd name="T24" fmla="*/ 0 w 246"/>
                  <a:gd name="T25" fmla="*/ 1 h 99"/>
                  <a:gd name="T26" fmla="*/ 0 w 246"/>
                  <a:gd name="T27" fmla="*/ 1 h 99"/>
                  <a:gd name="T28" fmla="*/ 0 w 246"/>
                  <a:gd name="T29" fmla="*/ 0 h 99"/>
                  <a:gd name="T30" fmla="*/ 0 w 246"/>
                  <a:gd name="T31" fmla="*/ 0 h 99"/>
                  <a:gd name="T32" fmla="*/ 0 w 246"/>
                  <a:gd name="T33" fmla="*/ 0 h 99"/>
                  <a:gd name="T34" fmla="*/ 1 w 246"/>
                  <a:gd name="T35" fmla="*/ 0 h 99"/>
                  <a:gd name="T36" fmla="*/ 1 w 246"/>
                  <a:gd name="T37" fmla="*/ 0 h 99"/>
                  <a:gd name="T38" fmla="*/ 1 w 246"/>
                  <a:gd name="T39" fmla="*/ 0 h 99"/>
                  <a:gd name="T40" fmla="*/ 1 w 246"/>
                  <a:gd name="T41" fmla="*/ 0 h 99"/>
                  <a:gd name="T42" fmla="*/ 1 w 246"/>
                  <a:gd name="T43" fmla="*/ 0 h 99"/>
                  <a:gd name="T44" fmla="*/ 1 w 246"/>
                  <a:gd name="T45" fmla="*/ 0 h 99"/>
                  <a:gd name="T46" fmla="*/ 1 w 246"/>
                  <a:gd name="T47" fmla="*/ 0 h 99"/>
                  <a:gd name="T48" fmla="*/ 1 w 246"/>
                  <a:gd name="T49" fmla="*/ 0 h 99"/>
                  <a:gd name="T50" fmla="*/ 2 w 246"/>
                  <a:gd name="T51" fmla="*/ 0 h 99"/>
                  <a:gd name="T52" fmla="*/ 2 w 246"/>
                  <a:gd name="T53" fmla="*/ 0 h 99"/>
                  <a:gd name="T54" fmla="*/ 2 w 246"/>
                  <a:gd name="T55" fmla="*/ 0 h 99"/>
                  <a:gd name="T56" fmla="*/ 3 w 246"/>
                  <a:gd name="T57" fmla="*/ 0 h 99"/>
                  <a:gd name="T58" fmla="*/ 3 w 246"/>
                  <a:gd name="T59" fmla="*/ 0 h 99"/>
                  <a:gd name="T60" fmla="*/ 3 w 246"/>
                  <a:gd name="T61" fmla="*/ 0 h 99"/>
                  <a:gd name="T62" fmla="*/ 3 w 246"/>
                  <a:gd name="T63" fmla="*/ 0 h 99"/>
                  <a:gd name="T64" fmla="*/ 3 w 246"/>
                  <a:gd name="T65" fmla="*/ 0 h 99"/>
                  <a:gd name="T66" fmla="*/ 2 w 246"/>
                  <a:gd name="T67" fmla="*/ 0 h 99"/>
                  <a:gd name="T68" fmla="*/ 2 w 246"/>
                  <a:gd name="T69" fmla="*/ 1 h 99"/>
                  <a:gd name="T70" fmla="*/ 2 w 246"/>
                  <a:gd name="T71" fmla="*/ 1 h 99"/>
                  <a:gd name="T72" fmla="*/ 2 w 246"/>
                  <a:gd name="T73" fmla="*/ 1 h 99"/>
                  <a:gd name="T74" fmla="*/ 2 w 246"/>
                  <a:gd name="T75" fmla="*/ 1 h 99"/>
                  <a:gd name="T76" fmla="*/ 2 w 246"/>
                  <a:gd name="T77" fmla="*/ 1 h 99"/>
                  <a:gd name="T78" fmla="*/ 1 w 246"/>
                  <a:gd name="T79" fmla="*/ 1 h 99"/>
                  <a:gd name="T80" fmla="*/ 1 w 246"/>
                  <a:gd name="T81" fmla="*/ 1 h 99"/>
                  <a:gd name="T82" fmla="*/ 1 w 246"/>
                  <a:gd name="T83" fmla="*/ 1 h 99"/>
                  <a:gd name="T84" fmla="*/ 1 w 246"/>
                  <a:gd name="T85" fmla="*/ 1 h 99"/>
                  <a:gd name="T86" fmla="*/ 1 w 246"/>
                  <a:gd name="T87" fmla="*/ 1 h 99"/>
                  <a:gd name="T88" fmla="*/ 1 w 246"/>
                  <a:gd name="T89" fmla="*/ 1 h 99"/>
                  <a:gd name="T90" fmla="*/ 1 w 246"/>
                  <a:gd name="T91" fmla="*/ 1 h 99"/>
                  <a:gd name="T92" fmla="*/ 1 w 246"/>
                  <a:gd name="T93" fmla="*/ 1 h 99"/>
                  <a:gd name="T94" fmla="*/ 1 w 246"/>
                  <a:gd name="T95" fmla="*/ 1 h 99"/>
                  <a:gd name="T96" fmla="*/ 1 w 246"/>
                  <a:gd name="T97" fmla="*/ 1 h 99"/>
                  <a:gd name="T98" fmla="*/ 1 w 246"/>
                  <a:gd name="T99" fmla="*/ 1 h 99"/>
                  <a:gd name="T100" fmla="*/ 0 w 246"/>
                  <a:gd name="T101" fmla="*/ 1 h 99"/>
                  <a:gd name="T102" fmla="*/ 0 w 246"/>
                  <a:gd name="T103" fmla="*/ 1 h 99"/>
                  <a:gd name="T104" fmla="*/ 0 w 246"/>
                  <a:gd name="T105" fmla="*/ 1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32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0 w 233"/>
                  <a:gd name="T1" fmla="*/ 1 h 123"/>
                  <a:gd name="T2" fmla="*/ 0 w 233"/>
                  <a:gd name="T3" fmla="*/ 1 h 123"/>
                  <a:gd name="T4" fmla="*/ 0 w 233"/>
                  <a:gd name="T5" fmla="*/ 1 h 123"/>
                  <a:gd name="T6" fmla="*/ 0 w 233"/>
                  <a:gd name="T7" fmla="*/ 0 h 123"/>
                  <a:gd name="T8" fmla="*/ 0 w 233"/>
                  <a:gd name="T9" fmla="*/ 0 h 123"/>
                  <a:gd name="T10" fmla="*/ 1 w 233"/>
                  <a:gd name="T11" fmla="*/ 0 h 123"/>
                  <a:gd name="T12" fmla="*/ 1 w 233"/>
                  <a:gd name="T13" fmla="*/ 0 h 123"/>
                  <a:gd name="T14" fmla="*/ 1 w 233"/>
                  <a:gd name="T15" fmla="*/ 0 h 123"/>
                  <a:gd name="T16" fmla="*/ 1 w 233"/>
                  <a:gd name="T17" fmla="*/ 0 h 123"/>
                  <a:gd name="T18" fmla="*/ 1 w 233"/>
                  <a:gd name="T19" fmla="*/ 0 h 123"/>
                  <a:gd name="T20" fmla="*/ 2 w 233"/>
                  <a:gd name="T21" fmla="*/ 0 h 123"/>
                  <a:gd name="T22" fmla="*/ 2 w 233"/>
                  <a:gd name="T23" fmla="*/ 0 h 123"/>
                  <a:gd name="T24" fmla="*/ 2 w 233"/>
                  <a:gd name="T25" fmla="*/ 0 h 123"/>
                  <a:gd name="T26" fmla="*/ 2 w 233"/>
                  <a:gd name="T27" fmla="*/ 0 h 123"/>
                  <a:gd name="T28" fmla="*/ 2 w 233"/>
                  <a:gd name="T29" fmla="*/ 0 h 123"/>
                  <a:gd name="T30" fmla="*/ 3 w 233"/>
                  <a:gd name="T31" fmla="*/ 0 h 123"/>
                  <a:gd name="T32" fmla="*/ 3 w 233"/>
                  <a:gd name="T33" fmla="*/ 0 h 123"/>
                  <a:gd name="T34" fmla="*/ 3 w 233"/>
                  <a:gd name="T35" fmla="*/ 0 h 123"/>
                  <a:gd name="T36" fmla="*/ 3 w 233"/>
                  <a:gd name="T37" fmla="*/ 0 h 123"/>
                  <a:gd name="T38" fmla="*/ 2 w 233"/>
                  <a:gd name="T39" fmla="*/ 0 h 123"/>
                  <a:gd name="T40" fmla="*/ 2 w 233"/>
                  <a:gd name="T41" fmla="*/ 1 h 123"/>
                  <a:gd name="T42" fmla="*/ 2 w 233"/>
                  <a:gd name="T43" fmla="*/ 1 h 123"/>
                  <a:gd name="T44" fmla="*/ 2 w 233"/>
                  <a:gd name="T45" fmla="*/ 1 h 123"/>
                  <a:gd name="T46" fmla="*/ 2 w 233"/>
                  <a:gd name="T47" fmla="*/ 1 h 123"/>
                  <a:gd name="T48" fmla="*/ 2 w 233"/>
                  <a:gd name="T49" fmla="*/ 1 h 123"/>
                  <a:gd name="T50" fmla="*/ 1 w 233"/>
                  <a:gd name="T51" fmla="*/ 1 h 123"/>
                  <a:gd name="T52" fmla="*/ 1 w 233"/>
                  <a:gd name="T53" fmla="*/ 1 h 123"/>
                  <a:gd name="T54" fmla="*/ 1 w 233"/>
                  <a:gd name="T55" fmla="*/ 1 h 123"/>
                  <a:gd name="T56" fmla="*/ 1 w 233"/>
                  <a:gd name="T57" fmla="*/ 1 h 123"/>
                  <a:gd name="T58" fmla="*/ 1 w 233"/>
                  <a:gd name="T59" fmla="*/ 1 h 123"/>
                  <a:gd name="T60" fmla="*/ 1 w 233"/>
                  <a:gd name="T61" fmla="*/ 1 h 123"/>
                  <a:gd name="T62" fmla="*/ 1 w 233"/>
                  <a:gd name="T63" fmla="*/ 1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33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2 h 172"/>
                  <a:gd name="T2" fmla="*/ 0 w 484"/>
                  <a:gd name="T3" fmla="*/ 2 h 172"/>
                  <a:gd name="T4" fmla="*/ 0 w 484"/>
                  <a:gd name="T5" fmla="*/ 2 h 172"/>
                  <a:gd name="T6" fmla="*/ 0 w 484"/>
                  <a:gd name="T7" fmla="*/ 2 h 172"/>
                  <a:gd name="T8" fmla="*/ 0 w 484"/>
                  <a:gd name="T9" fmla="*/ 2 h 172"/>
                  <a:gd name="T10" fmla="*/ 1 w 484"/>
                  <a:gd name="T11" fmla="*/ 2 h 172"/>
                  <a:gd name="T12" fmla="*/ 1 w 484"/>
                  <a:gd name="T13" fmla="*/ 2 h 172"/>
                  <a:gd name="T14" fmla="*/ 1 w 484"/>
                  <a:gd name="T15" fmla="*/ 2 h 172"/>
                  <a:gd name="T16" fmla="*/ 2 w 484"/>
                  <a:gd name="T17" fmla="*/ 2 h 172"/>
                  <a:gd name="T18" fmla="*/ 2 w 484"/>
                  <a:gd name="T19" fmla="*/ 2 h 172"/>
                  <a:gd name="T20" fmla="*/ 3 w 484"/>
                  <a:gd name="T21" fmla="*/ 1 h 172"/>
                  <a:gd name="T22" fmla="*/ 3 w 484"/>
                  <a:gd name="T23" fmla="*/ 1 h 172"/>
                  <a:gd name="T24" fmla="*/ 4 w 484"/>
                  <a:gd name="T25" fmla="*/ 1 h 172"/>
                  <a:gd name="T26" fmla="*/ 5 w 484"/>
                  <a:gd name="T27" fmla="*/ 1 h 172"/>
                  <a:gd name="T28" fmla="*/ 5 w 484"/>
                  <a:gd name="T29" fmla="*/ 1 h 172"/>
                  <a:gd name="T30" fmla="*/ 5 w 484"/>
                  <a:gd name="T31" fmla="*/ 1 h 172"/>
                  <a:gd name="T32" fmla="*/ 5 w 484"/>
                  <a:gd name="T33" fmla="*/ 1 h 172"/>
                  <a:gd name="T34" fmla="*/ 6 w 484"/>
                  <a:gd name="T35" fmla="*/ 0 h 172"/>
                  <a:gd name="T36" fmla="*/ 5 w 484"/>
                  <a:gd name="T37" fmla="*/ 0 h 172"/>
                  <a:gd name="T38" fmla="*/ 4 w 484"/>
                  <a:gd name="T39" fmla="*/ 0 h 172"/>
                  <a:gd name="T40" fmla="*/ 4 w 484"/>
                  <a:gd name="T41" fmla="*/ 0 h 172"/>
                  <a:gd name="T42" fmla="*/ 3 w 484"/>
                  <a:gd name="T43" fmla="*/ 0 h 172"/>
                  <a:gd name="T44" fmla="*/ 3 w 484"/>
                  <a:gd name="T45" fmla="*/ 0 h 172"/>
                  <a:gd name="T46" fmla="*/ 2 w 484"/>
                  <a:gd name="T47" fmla="*/ 0 h 172"/>
                  <a:gd name="T48" fmla="*/ 2 w 484"/>
                  <a:gd name="T49" fmla="*/ 0 h 172"/>
                  <a:gd name="T50" fmla="*/ 2 w 484"/>
                  <a:gd name="T51" fmla="*/ 0 h 172"/>
                  <a:gd name="T52" fmla="*/ 2 w 484"/>
                  <a:gd name="T53" fmla="*/ 0 h 172"/>
                  <a:gd name="T54" fmla="*/ 2 w 484"/>
                  <a:gd name="T55" fmla="*/ 0 h 172"/>
                  <a:gd name="T56" fmla="*/ 2 w 484"/>
                  <a:gd name="T57" fmla="*/ 0 h 172"/>
                  <a:gd name="T58" fmla="*/ 2 w 484"/>
                  <a:gd name="T59" fmla="*/ 0 h 172"/>
                  <a:gd name="T60" fmla="*/ 2 w 484"/>
                  <a:gd name="T61" fmla="*/ 1 h 172"/>
                  <a:gd name="T62" fmla="*/ 1 w 484"/>
                  <a:gd name="T63" fmla="*/ 1 h 172"/>
                  <a:gd name="T64" fmla="*/ 1 w 484"/>
                  <a:gd name="T65" fmla="*/ 1 h 172"/>
                  <a:gd name="T66" fmla="*/ 1 w 484"/>
                  <a:gd name="T67" fmla="*/ 1 h 172"/>
                  <a:gd name="T68" fmla="*/ 0 w 484"/>
                  <a:gd name="T69" fmla="*/ 1 h 172"/>
                  <a:gd name="T70" fmla="*/ 0 w 484"/>
                  <a:gd name="T71" fmla="*/ 1 h 172"/>
                  <a:gd name="T72" fmla="*/ 0 w 484"/>
                  <a:gd name="T73" fmla="*/ 1 h 172"/>
                  <a:gd name="T74" fmla="*/ 0 w 484"/>
                  <a:gd name="T75" fmla="*/ 1 h 172"/>
                  <a:gd name="T76" fmla="*/ 0 w 484"/>
                  <a:gd name="T77" fmla="*/ 2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34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4 w 684"/>
                  <a:gd name="T1" fmla="*/ 0 h 240"/>
                  <a:gd name="T2" fmla="*/ 3 w 684"/>
                  <a:gd name="T3" fmla="*/ 0 h 240"/>
                  <a:gd name="T4" fmla="*/ 3 w 684"/>
                  <a:gd name="T5" fmla="*/ 0 h 240"/>
                  <a:gd name="T6" fmla="*/ 3 w 684"/>
                  <a:gd name="T7" fmla="*/ 1 h 240"/>
                  <a:gd name="T8" fmla="*/ 4 w 684"/>
                  <a:gd name="T9" fmla="*/ 0 h 240"/>
                  <a:gd name="T10" fmla="*/ 4 w 684"/>
                  <a:gd name="T11" fmla="*/ 0 h 240"/>
                  <a:gd name="T12" fmla="*/ 4 w 684"/>
                  <a:gd name="T13" fmla="*/ 0 h 240"/>
                  <a:gd name="T14" fmla="*/ 4 w 684"/>
                  <a:gd name="T15" fmla="*/ 1 h 240"/>
                  <a:gd name="T16" fmla="*/ 5 w 684"/>
                  <a:gd name="T17" fmla="*/ 1 h 240"/>
                  <a:gd name="T18" fmla="*/ 5 w 684"/>
                  <a:gd name="T19" fmla="*/ 1 h 240"/>
                  <a:gd name="T20" fmla="*/ 5 w 684"/>
                  <a:gd name="T21" fmla="*/ 1 h 240"/>
                  <a:gd name="T22" fmla="*/ 6 w 684"/>
                  <a:gd name="T23" fmla="*/ 1 h 240"/>
                  <a:gd name="T24" fmla="*/ 6 w 684"/>
                  <a:gd name="T25" fmla="*/ 1 h 240"/>
                  <a:gd name="T26" fmla="*/ 6 w 684"/>
                  <a:gd name="T27" fmla="*/ 0 h 240"/>
                  <a:gd name="T28" fmla="*/ 6 w 684"/>
                  <a:gd name="T29" fmla="*/ 0 h 240"/>
                  <a:gd name="T30" fmla="*/ 6 w 684"/>
                  <a:gd name="T31" fmla="*/ 0 h 240"/>
                  <a:gd name="T32" fmla="*/ 7 w 684"/>
                  <a:gd name="T33" fmla="*/ 0 h 240"/>
                  <a:gd name="T34" fmla="*/ 7 w 684"/>
                  <a:gd name="T35" fmla="*/ 0 h 240"/>
                  <a:gd name="T36" fmla="*/ 7 w 684"/>
                  <a:gd name="T37" fmla="*/ 0 h 240"/>
                  <a:gd name="T38" fmla="*/ 7 w 684"/>
                  <a:gd name="T39" fmla="*/ 1 h 240"/>
                  <a:gd name="T40" fmla="*/ 7 w 684"/>
                  <a:gd name="T41" fmla="*/ 1 h 240"/>
                  <a:gd name="T42" fmla="*/ 7 w 684"/>
                  <a:gd name="T43" fmla="*/ 1 h 240"/>
                  <a:gd name="T44" fmla="*/ 7 w 684"/>
                  <a:gd name="T45" fmla="*/ 2 h 240"/>
                  <a:gd name="T46" fmla="*/ 7 w 684"/>
                  <a:gd name="T47" fmla="*/ 2 h 240"/>
                  <a:gd name="T48" fmla="*/ 7 w 684"/>
                  <a:gd name="T49" fmla="*/ 2 h 240"/>
                  <a:gd name="T50" fmla="*/ 7 w 684"/>
                  <a:gd name="T51" fmla="*/ 2 h 240"/>
                  <a:gd name="T52" fmla="*/ 6 w 684"/>
                  <a:gd name="T53" fmla="*/ 2 h 240"/>
                  <a:gd name="T54" fmla="*/ 6 w 684"/>
                  <a:gd name="T55" fmla="*/ 2 h 240"/>
                  <a:gd name="T56" fmla="*/ 6 w 684"/>
                  <a:gd name="T57" fmla="*/ 2 h 240"/>
                  <a:gd name="T58" fmla="*/ 6 w 684"/>
                  <a:gd name="T59" fmla="*/ 2 h 240"/>
                  <a:gd name="T60" fmla="*/ 6 w 684"/>
                  <a:gd name="T61" fmla="*/ 3 h 240"/>
                  <a:gd name="T62" fmla="*/ 5 w 684"/>
                  <a:gd name="T63" fmla="*/ 3 h 240"/>
                  <a:gd name="T64" fmla="*/ 5 w 684"/>
                  <a:gd name="T65" fmla="*/ 2 h 240"/>
                  <a:gd name="T66" fmla="*/ 5 w 684"/>
                  <a:gd name="T67" fmla="*/ 2 h 240"/>
                  <a:gd name="T68" fmla="*/ 4 w 684"/>
                  <a:gd name="T69" fmla="*/ 3 h 240"/>
                  <a:gd name="T70" fmla="*/ 3 w 684"/>
                  <a:gd name="T71" fmla="*/ 3 h 240"/>
                  <a:gd name="T72" fmla="*/ 2 w 684"/>
                  <a:gd name="T73" fmla="*/ 3 h 240"/>
                  <a:gd name="T74" fmla="*/ 1 w 684"/>
                  <a:gd name="T75" fmla="*/ 3 h 240"/>
                  <a:gd name="T76" fmla="*/ 1 w 684"/>
                  <a:gd name="T77" fmla="*/ 3 h 240"/>
                  <a:gd name="T78" fmla="*/ 1 w 684"/>
                  <a:gd name="T79" fmla="*/ 2 h 240"/>
                  <a:gd name="T80" fmla="*/ 0 w 684"/>
                  <a:gd name="T81" fmla="*/ 2 h 240"/>
                  <a:gd name="T82" fmla="*/ 0 w 684"/>
                  <a:gd name="T83" fmla="*/ 2 h 240"/>
                  <a:gd name="T84" fmla="*/ 1 w 684"/>
                  <a:gd name="T85" fmla="*/ 2 h 240"/>
                  <a:gd name="T86" fmla="*/ 1 w 684"/>
                  <a:gd name="T87" fmla="*/ 2 h 240"/>
                  <a:gd name="T88" fmla="*/ 2 w 684"/>
                  <a:gd name="T89" fmla="*/ 2 h 240"/>
                  <a:gd name="T90" fmla="*/ 2 w 684"/>
                  <a:gd name="T91" fmla="*/ 2 h 240"/>
                  <a:gd name="T92" fmla="*/ 2 w 684"/>
                  <a:gd name="T93" fmla="*/ 2 h 240"/>
                  <a:gd name="T94" fmla="*/ 0 w 684"/>
                  <a:gd name="T95" fmla="*/ 2 h 240"/>
                  <a:gd name="T96" fmla="*/ 1 w 684"/>
                  <a:gd name="T97" fmla="*/ 2 h 240"/>
                  <a:gd name="T98" fmla="*/ 1 w 684"/>
                  <a:gd name="T99" fmla="*/ 1 h 240"/>
                  <a:gd name="T100" fmla="*/ 2 w 684"/>
                  <a:gd name="T101" fmla="*/ 1 h 240"/>
                  <a:gd name="T102" fmla="*/ 2 w 684"/>
                  <a:gd name="T103" fmla="*/ 1 h 240"/>
                  <a:gd name="T104" fmla="*/ 2 w 684"/>
                  <a:gd name="T105" fmla="*/ 1 h 240"/>
                  <a:gd name="T106" fmla="*/ 1 w 684"/>
                  <a:gd name="T107" fmla="*/ 1 h 240"/>
                  <a:gd name="T108" fmla="*/ 1 w 684"/>
                  <a:gd name="T109" fmla="*/ 1 h 240"/>
                  <a:gd name="T110" fmla="*/ 1 w 684"/>
                  <a:gd name="T111" fmla="*/ 1 h 240"/>
                  <a:gd name="T112" fmla="*/ 1 w 684"/>
                  <a:gd name="T113" fmla="*/ 1 h 240"/>
                  <a:gd name="T114" fmla="*/ 1 w 684"/>
                  <a:gd name="T115" fmla="*/ 1 h 240"/>
                  <a:gd name="T116" fmla="*/ 1 w 684"/>
                  <a:gd name="T117" fmla="*/ 1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35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2 w 332"/>
                  <a:gd name="T1" fmla="*/ 0 h 287"/>
                  <a:gd name="T2" fmla="*/ 2 w 332"/>
                  <a:gd name="T3" fmla="*/ 0 h 287"/>
                  <a:gd name="T4" fmla="*/ 3 w 332"/>
                  <a:gd name="T5" fmla="*/ 0 h 287"/>
                  <a:gd name="T6" fmla="*/ 3 w 332"/>
                  <a:gd name="T7" fmla="*/ 0 h 287"/>
                  <a:gd name="T8" fmla="*/ 3 w 332"/>
                  <a:gd name="T9" fmla="*/ 0 h 287"/>
                  <a:gd name="T10" fmla="*/ 3 w 332"/>
                  <a:gd name="T11" fmla="*/ 0 h 287"/>
                  <a:gd name="T12" fmla="*/ 3 w 332"/>
                  <a:gd name="T13" fmla="*/ 0 h 287"/>
                  <a:gd name="T14" fmla="*/ 2 w 332"/>
                  <a:gd name="T15" fmla="*/ 1 h 287"/>
                  <a:gd name="T16" fmla="*/ 2 w 332"/>
                  <a:gd name="T17" fmla="*/ 1 h 287"/>
                  <a:gd name="T18" fmla="*/ 2 w 332"/>
                  <a:gd name="T19" fmla="*/ 1 h 287"/>
                  <a:gd name="T20" fmla="*/ 2 w 332"/>
                  <a:gd name="T21" fmla="*/ 1 h 287"/>
                  <a:gd name="T22" fmla="*/ 2 w 332"/>
                  <a:gd name="T23" fmla="*/ 1 h 287"/>
                  <a:gd name="T24" fmla="*/ 2 w 332"/>
                  <a:gd name="T25" fmla="*/ 1 h 287"/>
                  <a:gd name="T26" fmla="*/ 3 w 332"/>
                  <a:gd name="T27" fmla="*/ 1 h 287"/>
                  <a:gd name="T28" fmla="*/ 2 w 332"/>
                  <a:gd name="T29" fmla="*/ 1 h 287"/>
                  <a:gd name="T30" fmla="*/ 2 w 332"/>
                  <a:gd name="T31" fmla="*/ 1 h 287"/>
                  <a:gd name="T32" fmla="*/ 2 w 332"/>
                  <a:gd name="T33" fmla="*/ 1 h 287"/>
                  <a:gd name="T34" fmla="*/ 3 w 332"/>
                  <a:gd name="T35" fmla="*/ 1 h 287"/>
                  <a:gd name="T36" fmla="*/ 4 w 332"/>
                  <a:gd name="T37" fmla="*/ 1 h 287"/>
                  <a:gd name="T38" fmla="*/ 4 w 332"/>
                  <a:gd name="T39" fmla="*/ 2 h 287"/>
                  <a:gd name="T40" fmla="*/ 4 w 332"/>
                  <a:gd name="T41" fmla="*/ 2 h 287"/>
                  <a:gd name="T42" fmla="*/ 3 w 332"/>
                  <a:gd name="T43" fmla="*/ 2 h 287"/>
                  <a:gd name="T44" fmla="*/ 3 w 332"/>
                  <a:gd name="T45" fmla="*/ 2 h 287"/>
                  <a:gd name="T46" fmla="*/ 3 w 332"/>
                  <a:gd name="T47" fmla="*/ 2 h 287"/>
                  <a:gd name="T48" fmla="*/ 4 w 332"/>
                  <a:gd name="T49" fmla="*/ 2 h 287"/>
                  <a:gd name="T50" fmla="*/ 4 w 332"/>
                  <a:gd name="T51" fmla="*/ 2 h 287"/>
                  <a:gd name="T52" fmla="*/ 4 w 332"/>
                  <a:gd name="T53" fmla="*/ 2 h 287"/>
                  <a:gd name="T54" fmla="*/ 3 w 332"/>
                  <a:gd name="T55" fmla="*/ 2 h 287"/>
                  <a:gd name="T56" fmla="*/ 3 w 332"/>
                  <a:gd name="T57" fmla="*/ 3 h 287"/>
                  <a:gd name="T58" fmla="*/ 2 w 332"/>
                  <a:gd name="T59" fmla="*/ 3 h 287"/>
                  <a:gd name="T60" fmla="*/ 2 w 332"/>
                  <a:gd name="T61" fmla="*/ 3 h 287"/>
                  <a:gd name="T62" fmla="*/ 2 w 332"/>
                  <a:gd name="T63" fmla="*/ 3 h 287"/>
                  <a:gd name="T64" fmla="*/ 2 w 332"/>
                  <a:gd name="T65" fmla="*/ 3 h 287"/>
                  <a:gd name="T66" fmla="*/ 2 w 332"/>
                  <a:gd name="T67" fmla="*/ 3 h 287"/>
                  <a:gd name="T68" fmla="*/ 2 w 332"/>
                  <a:gd name="T69" fmla="*/ 3 h 287"/>
                  <a:gd name="T70" fmla="*/ 1 w 332"/>
                  <a:gd name="T71" fmla="*/ 3 h 287"/>
                  <a:gd name="T72" fmla="*/ 1 w 332"/>
                  <a:gd name="T73" fmla="*/ 3 h 287"/>
                  <a:gd name="T74" fmla="*/ 0 w 332"/>
                  <a:gd name="T75" fmla="*/ 3 h 287"/>
                  <a:gd name="T76" fmla="*/ 0 w 332"/>
                  <a:gd name="T77" fmla="*/ 3 h 287"/>
                  <a:gd name="T78" fmla="*/ 0 w 332"/>
                  <a:gd name="T79" fmla="*/ 2 h 287"/>
                  <a:gd name="T80" fmla="*/ 0 w 332"/>
                  <a:gd name="T81" fmla="*/ 2 h 287"/>
                  <a:gd name="T82" fmla="*/ 0 w 332"/>
                  <a:gd name="T83" fmla="*/ 2 h 287"/>
                  <a:gd name="T84" fmla="*/ 0 w 332"/>
                  <a:gd name="T85" fmla="*/ 2 h 287"/>
                  <a:gd name="T86" fmla="*/ 0 w 332"/>
                  <a:gd name="T87" fmla="*/ 2 h 287"/>
                  <a:gd name="T88" fmla="*/ 1 w 332"/>
                  <a:gd name="T89" fmla="*/ 2 h 287"/>
                  <a:gd name="T90" fmla="*/ 1 w 332"/>
                  <a:gd name="T91" fmla="*/ 2 h 287"/>
                  <a:gd name="T92" fmla="*/ 1 w 332"/>
                  <a:gd name="T93" fmla="*/ 2 h 287"/>
                  <a:gd name="T94" fmla="*/ 1 w 332"/>
                  <a:gd name="T95" fmla="*/ 2 h 287"/>
                  <a:gd name="T96" fmla="*/ 1 w 332"/>
                  <a:gd name="T97" fmla="*/ 1 h 287"/>
                  <a:gd name="T98" fmla="*/ 2 w 332"/>
                  <a:gd name="T99" fmla="*/ 1 h 287"/>
                  <a:gd name="T100" fmla="*/ 2 w 332"/>
                  <a:gd name="T101" fmla="*/ 1 h 287"/>
                  <a:gd name="T102" fmla="*/ 2 w 332"/>
                  <a:gd name="T103" fmla="*/ 1 h 287"/>
                  <a:gd name="T104" fmla="*/ 2 w 332"/>
                  <a:gd name="T105" fmla="*/ 1 h 287"/>
                  <a:gd name="T106" fmla="*/ 2 w 332"/>
                  <a:gd name="T107" fmla="*/ 0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36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 w 345"/>
                  <a:gd name="T1" fmla="*/ 1 h 86"/>
                  <a:gd name="T2" fmla="*/ 1 w 345"/>
                  <a:gd name="T3" fmla="*/ 1 h 86"/>
                  <a:gd name="T4" fmla="*/ 2 w 345"/>
                  <a:gd name="T5" fmla="*/ 1 h 86"/>
                  <a:gd name="T6" fmla="*/ 2 w 345"/>
                  <a:gd name="T7" fmla="*/ 1 h 86"/>
                  <a:gd name="T8" fmla="*/ 2 w 345"/>
                  <a:gd name="T9" fmla="*/ 1 h 86"/>
                  <a:gd name="T10" fmla="*/ 2 w 345"/>
                  <a:gd name="T11" fmla="*/ 1 h 86"/>
                  <a:gd name="T12" fmla="*/ 3 w 345"/>
                  <a:gd name="T13" fmla="*/ 1 h 86"/>
                  <a:gd name="T14" fmla="*/ 3 w 345"/>
                  <a:gd name="T15" fmla="*/ 1 h 86"/>
                  <a:gd name="T16" fmla="*/ 3 w 345"/>
                  <a:gd name="T17" fmla="*/ 1 h 86"/>
                  <a:gd name="T18" fmla="*/ 3 w 345"/>
                  <a:gd name="T19" fmla="*/ 0 h 86"/>
                  <a:gd name="T20" fmla="*/ 3 w 345"/>
                  <a:gd name="T21" fmla="*/ 0 h 86"/>
                  <a:gd name="T22" fmla="*/ 3 w 345"/>
                  <a:gd name="T23" fmla="*/ 0 h 86"/>
                  <a:gd name="T24" fmla="*/ 4 w 345"/>
                  <a:gd name="T25" fmla="*/ 0 h 86"/>
                  <a:gd name="T26" fmla="*/ 4 w 345"/>
                  <a:gd name="T27" fmla="*/ 0 h 86"/>
                  <a:gd name="T28" fmla="*/ 4 w 345"/>
                  <a:gd name="T29" fmla="*/ 0 h 86"/>
                  <a:gd name="T30" fmla="*/ 4 w 345"/>
                  <a:gd name="T31" fmla="*/ 0 h 86"/>
                  <a:gd name="T32" fmla="*/ 4 w 345"/>
                  <a:gd name="T33" fmla="*/ 0 h 86"/>
                  <a:gd name="T34" fmla="*/ 4 w 345"/>
                  <a:gd name="T35" fmla="*/ 0 h 86"/>
                  <a:gd name="T36" fmla="*/ 3 w 345"/>
                  <a:gd name="T37" fmla="*/ 0 h 86"/>
                  <a:gd name="T38" fmla="*/ 3 w 345"/>
                  <a:gd name="T39" fmla="*/ 0 h 86"/>
                  <a:gd name="T40" fmla="*/ 3 w 345"/>
                  <a:gd name="T41" fmla="*/ 0 h 86"/>
                  <a:gd name="T42" fmla="*/ 3 w 345"/>
                  <a:gd name="T43" fmla="*/ 0 h 86"/>
                  <a:gd name="T44" fmla="*/ 3 w 345"/>
                  <a:gd name="T45" fmla="*/ 0 h 86"/>
                  <a:gd name="T46" fmla="*/ 3 w 345"/>
                  <a:gd name="T47" fmla="*/ 0 h 86"/>
                  <a:gd name="T48" fmla="*/ 3 w 345"/>
                  <a:gd name="T49" fmla="*/ 0 h 86"/>
                  <a:gd name="T50" fmla="*/ 2 w 345"/>
                  <a:gd name="T51" fmla="*/ 0 h 86"/>
                  <a:gd name="T52" fmla="*/ 2 w 345"/>
                  <a:gd name="T53" fmla="*/ 0 h 86"/>
                  <a:gd name="T54" fmla="*/ 2 w 345"/>
                  <a:gd name="T55" fmla="*/ 0 h 86"/>
                  <a:gd name="T56" fmla="*/ 1 w 345"/>
                  <a:gd name="T57" fmla="*/ 0 h 86"/>
                  <a:gd name="T58" fmla="*/ 1 w 345"/>
                  <a:gd name="T59" fmla="*/ 0 h 86"/>
                  <a:gd name="T60" fmla="*/ 1 w 345"/>
                  <a:gd name="T61" fmla="*/ 0 h 86"/>
                  <a:gd name="T62" fmla="*/ 1 w 345"/>
                  <a:gd name="T63" fmla="*/ 1 h 86"/>
                  <a:gd name="T64" fmla="*/ 1 w 345"/>
                  <a:gd name="T65" fmla="*/ 1 h 86"/>
                  <a:gd name="T66" fmla="*/ 0 w 345"/>
                  <a:gd name="T67" fmla="*/ 1 h 86"/>
                  <a:gd name="T68" fmla="*/ 0 w 345"/>
                  <a:gd name="T69" fmla="*/ 1 h 86"/>
                  <a:gd name="T70" fmla="*/ 0 w 345"/>
                  <a:gd name="T71" fmla="*/ 1 h 86"/>
                  <a:gd name="T72" fmla="*/ 0 w 345"/>
                  <a:gd name="T73" fmla="*/ 1 h 86"/>
                  <a:gd name="T74" fmla="*/ 1 w 345"/>
                  <a:gd name="T75" fmla="*/ 1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37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0 w 464"/>
                  <a:gd name="T1" fmla="*/ 1 h 130"/>
                  <a:gd name="T2" fmla="*/ 1 w 464"/>
                  <a:gd name="T3" fmla="*/ 1 h 130"/>
                  <a:gd name="T4" fmla="*/ 1 w 464"/>
                  <a:gd name="T5" fmla="*/ 1 h 130"/>
                  <a:gd name="T6" fmla="*/ 1 w 464"/>
                  <a:gd name="T7" fmla="*/ 1 h 130"/>
                  <a:gd name="T8" fmla="*/ 1 w 464"/>
                  <a:gd name="T9" fmla="*/ 1 h 130"/>
                  <a:gd name="T10" fmla="*/ 1 w 464"/>
                  <a:gd name="T11" fmla="*/ 1 h 130"/>
                  <a:gd name="T12" fmla="*/ 1 w 464"/>
                  <a:gd name="T13" fmla="*/ 1 h 130"/>
                  <a:gd name="T14" fmla="*/ 1 w 464"/>
                  <a:gd name="T15" fmla="*/ 2 h 130"/>
                  <a:gd name="T16" fmla="*/ 1 w 464"/>
                  <a:gd name="T17" fmla="*/ 2 h 130"/>
                  <a:gd name="T18" fmla="*/ 1 w 464"/>
                  <a:gd name="T19" fmla="*/ 2 h 130"/>
                  <a:gd name="T20" fmla="*/ 1 w 464"/>
                  <a:gd name="T21" fmla="*/ 2 h 130"/>
                  <a:gd name="T22" fmla="*/ 2 w 464"/>
                  <a:gd name="T23" fmla="*/ 1 h 130"/>
                  <a:gd name="T24" fmla="*/ 2 w 464"/>
                  <a:gd name="T25" fmla="*/ 1 h 130"/>
                  <a:gd name="T26" fmla="*/ 2 w 464"/>
                  <a:gd name="T27" fmla="*/ 1 h 130"/>
                  <a:gd name="T28" fmla="*/ 3 w 464"/>
                  <a:gd name="T29" fmla="*/ 1 h 130"/>
                  <a:gd name="T30" fmla="*/ 3 w 464"/>
                  <a:gd name="T31" fmla="*/ 1 h 130"/>
                  <a:gd name="T32" fmla="*/ 3 w 464"/>
                  <a:gd name="T33" fmla="*/ 1 h 130"/>
                  <a:gd name="T34" fmla="*/ 4 w 464"/>
                  <a:gd name="T35" fmla="*/ 1 h 130"/>
                  <a:gd name="T36" fmla="*/ 4 w 464"/>
                  <a:gd name="T37" fmla="*/ 1 h 130"/>
                  <a:gd name="T38" fmla="*/ 4 w 464"/>
                  <a:gd name="T39" fmla="*/ 1 h 130"/>
                  <a:gd name="T40" fmla="*/ 5 w 464"/>
                  <a:gd name="T41" fmla="*/ 1 h 130"/>
                  <a:gd name="T42" fmla="*/ 5 w 464"/>
                  <a:gd name="T43" fmla="*/ 1 h 130"/>
                  <a:gd name="T44" fmla="*/ 4 w 464"/>
                  <a:gd name="T45" fmla="*/ 1 h 130"/>
                  <a:gd name="T46" fmla="*/ 4 w 464"/>
                  <a:gd name="T47" fmla="*/ 1 h 130"/>
                  <a:gd name="T48" fmla="*/ 4 w 464"/>
                  <a:gd name="T49" fmla="*/ 1 h 130"/>
                  <a:gd name="T50" fmla="*/ 4 w 464"/>
                  <a:gd name="T51" fmla="*/ 0 h 130"/>
                  <a:gd name="T52" fmla="*/ 4 w 464"/>
                  <a:gd name="T53" fmla="*/ 0 h 130"/>
                  <a:gd name="T54" fmla="*/ 4 w 464"/>
                  <a:gd name="T55" fmla="*/ 0 h 130"/>
                  <a:gd name="T56" fmla="*/ 4 w 464"/>
                  <a:gd name="T57" fmla="*/ 0 h 130"/>
                  <a:gd name="T58" fmla="*/ 4 w 464"/>
                  <a:gd name="T59" fmla="*/ 0 h 130"/>
                  <a:gd name="T60" fmla="*/ 4 w 464"/>
                  <a:gd name="T61" fmla="*/ 1 h 130"/>
                  <a:gd name="T62" fmla="*/ 4 w 464"/>
                  <a:gd name="T63" fmla="*/ 1 h 130"/>
                  <a:gd name="T64" fmla="*/ 3 w 464"/>
                  <a:gd name="T65" fmla="*/ 1 h 130"/>
                  <a:gd name="T66" fmla="*/ 3 w 464"/>
                  <a:gd name="T67" fmla="*/ 1 h 130"/>
                  <a:gd name="T68" fmla="*/ 3 w 464"/>
                  <a:gd name="T69" fmla="*/ 1 h 130"/>
                  <a:gd name="T70" fmla="*/ 3 w 464"/>
                  <a:gd name="T71" fmla="*/ 1 h 130"/>
                  <a:gd name="T72" fmla="*/ 3 w 464"/>
                  <a:gd name="T73" fmla="*/ 1 h 130"/>
                  <a:gd name="T74" fmla="*/ 2 w 464"/>
                  <a:gd name="T75" fmla="*/ 0 h 130"/>
                  <a:gd name="T76" fmla="*/ 2 w 464"/>
                  <a:gd name="T77" fmla="*/ 0 h 130"/>
                  <a:gd name="T78" fmla="*/ 2 w 464"/>
                  <a:gd name="T79" fmla="*/ 0 h 130"/>
                  <a:gd name="T80" fmla="*/ 1 w 464"/>
                  <a:gd name="T81" fmla="*/ 0 h 130"/>
                  <a:gd name="T82" fmla="*/ 1 w 464"/>
                  <a:gd name="T83" fmla="*/ 1 h 130"/>
                  <a:gd name="T84" fmla="*/ 1 w 464"/>
                  <a:gd name="T85" fmla="*/ 1 h 130"/>
                  <a:gd name="T86" fmla="*/ 0 w 464"/>
                  <a:gd name="T87" fmla="*/ 1 h 130"/>
                  <a:gd name="T88" fmla="*/ 0 w 464"/>
                  <a:gd name="T89" fmla="*/ 1 h 130"/>
                  <a:gd name="T90" fmla="*/ 0 w 464"/>
                  <a:gd name="T91" fmla="*/ 1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38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1 w 472"/>
                  <a:gd name="T1" fmla="*/ 0 h 92"/>
                  <a:gd name="T2" fmla="*/ 1 w 472"/>
                  <a:gd name="T3" fmla="*/ 0 h 92"/>
                  <a:gd name="T4" fmla="*/ 0 w 472"/>
                  <a:gd name="T5" fmla="*/ 0 h 92"/>
                  <a:gd name="T6" fmla="*/ 0 w 472"/>
                  <a:gd name="T7" fmla="*/ 0 h 92"/>
                  <a:gd name="T8" fmla="*/ 0 w 472"/>
                  <a:gd name="T9" fmla="*/ 0 h 92"/>
                  <a:gd name="T10" fmla="*/ 0 w 472"/>
                  <a:gd name="T11" fmla="*/ 0 h 92"/>
                  <a:gd name="T12" fmla="*/ 0 w 472"/>
                  <a:gd name="T13" fmla="*/ 0 h 92"/>
                  <a:gd name="T14" fmla="*/ 0 w 472"/>
                  <a:gd name="T15" fmla="*/ 0 h 92"/>
                  <a:gd name="T16" fmla="*/ 0 w 472"/>
                  <a:gd name="T17" fmla="*/ 1 h 92"/>
                  <a:gd name="T18" fmla="*/ 0 w 472"/>
                  <a:gd name="T19" fmla="*/ 1 h 92"/>
                  <a:gd name="T20" fmla="*/ 0 w 472"/>
                  <a:gd name="T21" fmla="*/ 1 h 92"/>
                  <a:gd name="T22" fmla="*/ 0 w 472"/>
                  <a:gd name="T23" fmla="*/ 1 h 92"/>
                  <a:gd name="T24" fmla="*/ 0 w 472"/>
                  <a:gd name="T25" fmla="*/ 1 h 92"/>
                  <a:gd name="T26" fmla="*/ 1 w 472"/>
                  <a:gd name="T27" fmla="*/ 1 h 92"/>
                  <a:gd name="T28" fmla="*/ 1 w 472"/>
                  <a:gd name="T29" fmla="*/ 1 h 92"/>
                  <a:gd name="T30" fmla="*/ 2 w 472"/>
                  <a:gd name="T31" fmla="*/ 1 h 92"/>
                  <a:gd name="T32" fmla="*/ 4 w 472"/>
                  <a:gd name="T33" fmla="*/ 1 h 92"/>
                  <a:gd name="T34" fmla="*/ 4 w 472"/>
                  <a:gd name="T35" fmla="*/ 1 h 92"/>
                  <a:gd name="T36" fmla="*/ 4 w 472"/>
                  <a:gd name="T37" fmla="*/ 1 h 92"/>
                  <a:gd name="T38" fmla="*/ 5 w 472"/>
                  <a:gd name="T39" fmla="*/ 1 h 92"/>
                  <a:gd name="T40" fmla="*/ 5 w 472"/>
                  <a:gd name="T41" fmla="*/ 1 h 92"/>
                  <a:gd name="T42" fmla="*/ 5 w 472"/>
                  <a:gd name="T43" fmla="*/ 1 h 92"/>
                  <a:gd name="T44" fmla="*/ 5 w 472"/>
                  <a:gd name="T45" fmla="*/ 1 h 92"/>
                  <a:gd name="T46" fmla="*/ 5 w 472"/>
                  <a:gd name="T47" fmla="*/ 1 h 92"/>
                  <a:gd name="T48" fmla="*/ 5 w 472"/>
                  <a:gd name="T49" fmla="*/ 0 h 92"/>
                  <a:gd name="T50" fmla="*/ 5 w 472"/>
                  <a:gd name="T51" fmla="*/ 0 h 92"/>
                  <a:gd name="T52" fmla="*/ 5 w 472"/>
                  <a:gd name="T53" fmla="*/ 0 h 92"/>
                  <a:gd name="T54" fmla="*/ 5 w 472"/>
                  <a:gd name="T55" fmla="*/ 0 h 92"/>
                  <a:gd name="T56" fmla="*/ 5 w 472"/>
                  <a:gd name="T57" fmla="*/ 0 h 92"/>
                  <a:gd name="T58" fmla="*/ 4 w 472"/>
                  <a:gd name="T59" fmla="*/ 0 h 92"/>
                  <a:gd name="T60" fmla="*/ 4 w 472"/>
                  <a:gd name="T61" fmla="*/ 0 h 92"/>
                  <a:gd name="T62" fmla="*/ 4 w 472"/>
                  <a:gd name="T63" fmla="*/ 0 h 92"/>
                  <a:gd name="T64" fmla="*/ 3 w 472"/>
                  <a:gd name="T65" fmla="*/ 0 h 92"/>
                  <a:gd name="T66" fmla="*/ 3 w 472"/>
                  <a:gd name="T67" fmla="*/ 1 h 92"/>
                  <a:gd name="T68" fmla="*/ 3 w 472"/>
                  <a:gd name="T69" fmla="*/ 1 h 92"/>
                  <a:gd name="T70" fmla="*/ 2 w 472"/>
                  <a:gd name="T71" fmla="*/ 1 h 92"/>
                  <a:gd name="T72" fmla="*/ 2 w 472"/>
                  <a:gd name="T73" fmla="*/ 1 h 92"/>
                  <a:gd name="T74" fmla="*/ 1 w 472"/>
                  <a:gd name="T75" fmla="*/ 1 h 92"/>
                  <a:gd name="T76" fmla="*/ 1 w 472"/>
                  <a:gd name="T77" fmla="*/ 1 h 92"/>
                  <a:gd name="T78" fmla="*/ 1 w 472"/>
                  <a:gd name="T79" fmla="*/ 0 h 92"/>
                  <a:gd name="T80" fmla="*/ 1 w 472"/>
                  <a:gd name="T81" fmla="*/ 0 h 92"/>
                  <a:gd name="T82" fmla="*/ 1 w 472"/>
                  <a:gd name="T83" fmla="*/ 0 h 92"/>
                  <a:gd name="T84" fmla="*/ 1 w 472"/>
                  <a:gd name="T85" fmla="*/ 0 h 92"/>
                  <a:gd name="T86" fmla="*/ 1 w 472"/>
                  <a:gd name="T87" fmla="*/ 0 h 92"/>
                  <a:gd name="T88" fmla="*/ 1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39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2 w 326"/>
                  <a:gd name="T1" fmla="*/ 1 h 135"/>
                  <a:gd name="T2" fmla="*/ 2 w 326"/>
                  <a:gd name="T3" fmla="*/ 1 h 135"/>
                  <a:gd name="T4" fmla="*/ 3 w 326"/>
                  <a:gd name="T5" fmla="*/ 1 h 135"/>
                  <a:gd name="T6" fmla="*/ 3 w 326"/>
                  <a:gd name="T7" fmla="*/ 1 h 135"/>
                  <a:gd name="T8" fmla="*/ 4 w 326"/>
                  <a:gd name="T9" fmla="*/ 1 h 135"/>
                  <a:gd name="T10" fmla="*/ 4 w 326"/>
                  <a:gd name="T11" fmla="*/ 1 h 135"/>
                  <a:gd name="T12" fmla="*/ 4 w 326"/>
                  <a:gd name="T13" fmla="*/ 1 h 135"/>
                  <a:gd name="T14" fmla="*/ 3 w 326"/>
                  <a:gd name="T15" fmla="*/ 1 h 135"/>
                  <a:gd name="T16" fmla="*/ 3 w 326"/>
                  <a:gd name="T17" fmla="*/ 0 h 135"/>
                  <a:gd name="T18" fmla="*/ 3 w 326"/>
                  <a:gd name="T19" fmla="*/ 0 h 135"/>
                  <a:gd name="T20" fmla="*/ 3 w 326"/>
                  <a:gd name="T21" fmla="*/ 0 h 135"/>
                  <a:gd name="T22" fmla="*/ 2 w 326"/>
                  <a:gd name="T23" fmla="*/ 0 h 135"/>
                  <a:gd name="T24" fmla="*/ 2 w 326"/>
                  <a:gd name="T25" fmla="*/ 0 h 135"/>
                  <a:gd name="T26" fmla="*/ 2 w 326"/>
                  <a:gd name="T27" fmla="*/ 0 h 135"/>
                  <a:gd name="T28" fmla="*/ 2 w 326"/>
                  <a:gd name="T29" fmla="*/ 0 h 135"/>
                  <a:gd name="T30" fmla="*/ 2 w 326"/>
                  <a:gd name="T31" fmla="*/ 0 h 135"/>
                  <a:gd name="T32" fmla="*/ 2 w 326"/>
                  <a:gd name="T33" fmla="*/ 0 h 135"/>
                  <a:gd name="T34" fmla="*/ 2 w 326"/>
                  <a:gd name="T35" fmla="*/ 0 h 135"/>
                  <a:gd name="T36" fmla="*/ 1 w 326"/>
                  <a:gd name="T37" fmla="*/ 0 h 135"/>
                  <a:gd name="T38" fmla="*/ 1 w 326"/>
                  <a:gd name="T39" fmla="*/ 0 h 135"/>
                  <a:gd name="T40" fmla="*/ 0 w 326"/>
                  <a:gd name="T41" fmla="*/ 0 h 135"/>
                  <a:gd name="T42" fmla="*/ 0 w 326"/>
                  <a:gd name="T43" fmla="*/ 0 h 135"/>
                  <a:gd name="T44" fmla="*/ 0 w 326"/>
                  <a:gd name="T45" fmla="*/ 1 h 135"/>
                  <a:gd name="T46" fmla="*/ 0 w 326"/>
                  <a:gd name="T47" fmla="*/ 1 h 135"/>
                  <a:gd name="T48" fmla="*/ 0 w 326"/>
                  <a:gd name="T49" fmla="*/ 1 h 135"/>
                  <a:gd name="T50" fmla="*/ 1 w 326"/>
                  <a:gd name="T51" fmla="*/ 1 h 135"/>
                  <a:gd name="T52" fmla="*/ 0 w 326"/>
                  <a:gd name="T53" fmla="*/ 1 h 135"/>
                  <a:gd name="T54" fmla="*/ 0 w 326"/>
                  <a:gd name="T55" fmla="*/ 1 h 135"/>
                  <a:gd name="T56" fmla="*/ 1 w 326"/>
                  <a:gd name="T57" fmla="*/ 1 h 135"/>
                  <a:gd name="T58" fmla="*/ 1 w 326"/>
                  <a:gd name="T59" fmla="*/ 2 h 135"/>
                  <a:gd name="T60" fmla="*/ 1 w 326"/>
                  <a:gd name="T61" fmla="*/ 2 h 135"/>
                  <a:gd name="T62" fmla="*/ 1 w 326"/>
                  <a:gd name="T63" fmla="*/ 2 h 135"/>
                  <a:gd name="T64" fmla="*/ 1 w 326"/>
                  <a:gd name="T65" fmla="*/ 2 h 135"/>
                  <a:gd name="T66" fmla="*/ 1 w 326"/>
                  <a:gd name="T67" fmla="*/ 2 h 135"/>
                  <a:gd name="T68" fmla="*/ 1 w 326"/>
                  <a:gd name="T69" fmla="*/ 2 h 135"/>
                  <a:gd name="T70" fmla="*/ 1 w 326"/>
                  <a:gd name="T71" fmla="*/ 1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40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1 w 159"/>
                  <a:gd name="T1" fmla="*/ 1 h 56"/>
                  <a:gd name="T2" fmla="*/ 0 w 159"/>
                  <a:gd name="T3" fmla="*/ 1 h 56"/>
                  <a:gd name="T4" fmla="*/ 0 w 159"/>
                  <a:gd name="T5" fmla="*/ 1 h 56"/>
                  <a:gd name="T6" fmla="*/ 0 w 159"/>
                  <a:gd name="T7" fmla="*/ 1 h 56"/>
                  <a:gd name="T8" fmla="*/ 0 w 159"/>
                  <a:gd name="T9" fmla="*/ 0 h 56"/>
                  <a:gd name="T10" fmla="*/ 0 w 159"/>
                  <a:gd name="T11" fmla="*/ 0 h 56"/>
                  <a:gd name="T12" fmla="*/ 0 w 159"/>
                  <a:gd name="T13" fmla="*/ 0 h 56"/>
                  <a:gd name="T14" fmla="*/ 0 w 159"/>
                  <a:gd name="T15" fmla="*/ 0 h 56"/>
                  <a:gd name="T16" fmla="*/ 0 w 159"/>
                  <a:gd name="T17" fmla="*/ 0 h 56"/>
                  <a:gd name="T18" fmla="*/ 0 w 159"/>
                  <a:gd name="T19" fmla="*/ 0 h 56"/>
                  <a:gd name="T20" fmla="*/ 0 w 159"/>
                  <a:gd name="T21" fmla="*/ 0 h 56"/>
                  <a:gd name="T22" fmla="*/ 0 w 159"/>
                  <a:gd name="T23" fmla="*/ 0 h 56"/>
                  <a:gd name="T24" fmla="*/ 0 w 159"/>
                  <a:gd name="T25" fmla="*/ 0 h 56"/>
                  <a:gd name="T26" fmla="*/ 1 w 159"/>
                  <a:gd name="T27" fmla="*/ 0 h 56"/>
                  <a:gd name="T28" fmla="*/ 1 w 159"/>
                  <a:gd name="T29" fmla="*/ 0 h 56"/>
                  <a:gd name="T30" fmla="*/ 1 w 159"/>
                  <a:gd name="T31" fmla="*/ 0 h 56"/>
                  <a:gd name="T32" fmla="*/ 1 w 159"/>
                  <a:gd name="T33" fmla="*/ 0 h 56"/>
                  <a:gd name="T34" fmla="*/ 1 w 159"/>
                  <a:gd name="T35" fmla="*/ 0 h 56"/>
                  <a:gd name="T36" fmla="*/ 1 w 159"/>
                  <a:gd name="T37" fmla="*/ 0 h 56"/>
                  <a:gd name="T38" fmla="*/ 1 w 159"/>
                  <a:gd name="T39" fmla="*/ 0 h 56"/>
                  <a:gd name="T40" fmla="*/ 2 w 159"/>
                  <a:gd name="T41" fmla="*/ 0 h 56"/>
                  <a:gd name="T42" fmla="*/ 2 w 159"/>
                  <a:gd name="T43" fmla="*/ 0 h 56"/>
                  <a:gd name="T44" fmla="*/ 2 w 159"/>
                  <a:gd name="T45" fmla="*/ 0 h 56"/>
                  <a:gd name="T46" fmla="*/ 2 w 159"/>
                  <a:gd name="T47" fmla="*/ 0 h 56"/>
                  <a:gd name="T48" fmla="*/ 2 w 159"/>
                  <a:gd name="T49" fmla="*/ 0 h 56"/>
                  <a:gd name="T50" fmla="*/ 2 w 159"/>
                  <a:gd name="T51" fmla="*/ 0 h 56"/>
                  <a:gd name="T52" fmla="*/ 2 w 159"/>
                  <a:gd name="T53" fmla="*/ 0 h 56"/>
                  <a:gd name="T54" fmla="*/ 2 w 159"/>
                  <a:gd name="T55" fmla="*/ 1 h 56"/>
                  <a:gd name="T56" fmla="*/ 2 w 159"/>
                  <a:gd name="T57" fmla="*/ 1 h 56"/>
                  <a:gd name="T58" fmla="*/ 1 w 159"/>
                  <a:gd name="T59" fmla="*/ 1 h 56"/>
                  <a:gd name="T60" fmla="*/ 1 w 159"/>
                  <a:gd name="T61" fmla="*/ 1 h 56"/>
                  <a:gd name="T62" fmla="*/ 1 w 159"/>
                  <a:gd name="T63" fmla="*/ 1 h 56"/>
                  <a:gd name="T64" fmla="*/ 1 w 159"/>
                  <a:gd name="T65" fmla="*/ 1 h 56"/>
                  <a:gd name="T66" fmla="*/ 1 w 159"/>
                  <a:gd name="T67" fmla="*/ 1 h 56"/>
                  <a:gd name="T68" fmla="*/ 1 w 159"/>
                  <a:gd name="T69" fmla="*/ 1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41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32 w 3734"/>
                  <a:gd name="T1" fmla="*/ 16 h 1644"/>
                  <a:gd name="T2" fmla="*/ 28 w 3734"/>
                  <a:gd name="T3" fmla="*/ 18 h 1644"/>
                  <a:gd name="T4" fmla="*/ 25 w 3734"/>
                  <a:gd name="T5" fmla="*/ 18 h 1644"/>
                  <a:gd name="T6" fmla="*/ 25 w 3734"/>
                  <a:gd name="T7" fmla="*/ 19 h 1644"/>
                  <a:gd name="T8" fmla="*/ 24 w 3734"/>
                  <a:gd name="T9" fmla="*/ 19 h 1644"/>
                  <a:gd name="T10" fmla="*/ 25 w 3734"/>
                  <a:gd name="T11" fmla="*/ 17 h 1644"/>
                  <a:gd name="T12" fmla="*/ 24 w 3734"/>
                  <a:gd name="T13" fmla="*/ 16 h 1644"/>
                  <a:gd name="T14" fmla="*/ 23 w 3734"/>
                  <a:gd name="T15" fmla="*/ 15 h 1644"/>
                  <a:gd name="T16" fmla="*/ 21 w 3734"/>
                  <a:gd name="T17" fmla="*/ 15 h 1644"/>
                  <a:gd name="T18" fmla="*/ 19 w 3734"/>
                  <a:gd name="T19" fmla="*/ 15 h 1644"/>
                  <a:gd name="T20" fmla="*/ 3 w 3734"/>
                  <a:gd name="T21" fmla="*/ 14 h 1644"/>
                  <a:gd name="T22" fmla="*/ 1 w 3734"/>
                  <a:gd name="T23" fmla="*/ 13 h 1644"/>
                  <a:gd name="T24" fmla="*/ 2 w 3734"/>
                  <a:gd name="T25" fmla="*/ 12 h 1644"/>
                  <a:gd name="T26" fmla="*/ 2 w 3734"/>
                  <a:gd name="T27" fmla="*/ 11 h 1644"/>
                  <a:gd name="T28" fmla="*/ 3 w 3734"/>
                  <a:gd name="T29" fmla="*/ 10 h 1644"/>
                  <a:gd name="T30" fmla="*/ 3 w 3734"/>
                  <a:gd name="T31" fmla="*/ 9 h 1644"/>
                  <a:gd name="T32" fmla="*/ 1 w 3734"/>
                  <a:gd name="T33" fmla="*/ 8 h 1644"/>
                  <a:gd name="T34" fmla="*/ 6 w 3734"/>
                  <a:gd name="T35" fmla="*/ 1 h 1644"/>
                  <a:gd name="T36" fmla="*/ 12 w 3734"/>
                  <a:gd name="T37" fmla="*/ 1 h 1644"/>
                  <a:gd name="T38" fmla="*/ 14 w 3734"/>
                  <a:gd name="T39" fmla="*/ 1 h 1644"/>
                  <a:gd name="T40" fmla="*/ 18 w 3734"/>
                  <a:gd name="T41" fmla="*/ 2 h 1644"/>
                  <a:gd name="T42" fmla="*/ 19 w 3734"/>
                  <a:gd name="T43" fmla="*/ 2 h 1644"/>
                  <a:gd name="T44" fmla="*/ 23 w 3734"/>
                  <a:gd name="T45" fmla="*/ 2 h 1644"/>
                  <a:gd name="T46" fmla="*/ 25 w 3734"/>
                  <a:gd name="T47" fmla="*/ 3 h 1644"/>
                  <a:gd name="T48" fmla="*/ 25 w 3734"/>
                  <a:gd name="T49" fmla="*/ 3 h 1644"/>
                  <a:gd name="T50" fmla="*/ 27 w 3734"/>
                  <a:gd name="T51" fmla="*/ 1 h 1644"/>
                  <a:gd name="T52" fmla="*/ 28 w 3734"/>
                  <a:gd name="T53" fmla="*/ 0 h 1644"/>
                  <a:gd name="T54" fmla="*/ 29 w 3734"/>
                  <a:gd name="T55" fmla="*/ 1 h 1644"/>
                  <a:gd name="T56" fmla="*/ 29 w 3734"/>
                  <a:gd name="T57" fmla="*/ 2 h 1644"/>
                  <a:gd name="T58" fmla="*/ 29 w 3734"/>
                  <a:gd name="T59" fmla="*/ 2 h 1644"/>
                  <a:gd name="T60" fmla="*/ 31 w 3734"/>
                  <a:gd name="T61" fmla="*/ 1 h 1644"/>
                  <a:gd name="T62" fmla="*/ 33 w 3734"/>
                  <a:gd name="T63" fmla="*/ 2 h 1644"/>
                  <a:gd name="T64" fmla="*/ 31 w 3734"/>
                  <a:gd name="T65" fmla="*/ 3 h 1644"/>
                  <a:gd name="T66" fmla="*/ 30 w 3734"/>
                  <a:gd name="T67" fmla="*/ 3 h 1644"/>
                  <a:gd name="T68" fmla="*/ 28 w 3734"/>
                  <a:gd name="T69" fmla="*/ 4 h 1644"/>
                  <a:gd name="T70" fmla="*/ 27 w 3734"/>
                  <a:gd name="T71" fmla="*/ 5 h 1644"/>
                  <a:gd name="T72" fmla="*/ 25 w 3734"/>
                  <a:gd name="T73" fmla="*/ 5 h 1644"/>
                  <a:gd name="T74" fmla="*/ 23 w 3734"/>
                  <a:gd name="T75" fmla="*/ 7 h 1644"/>
                  <a:gd name="T76" fmla="*/ 23 w 3734"/>
                  <a:gd name="T77" fmla="*/ 9 h 1644"/>
                  <a:gd name="T78" fmla="*/ 25 w 3734"/>
                  <a:gd name="T79" fmla="*/ 10 h 1644"/>
                  <a:gd name="T80" fmla="*/ 26 w 3734"/>
                  <a:gd name="T81" fmla="*/ 12 h 1644"/>
                  <a:gd name="T82" fmla="*/ 28 w 3734"/>
                  <a:gd name="T83" fmla="*/ 11 h 1644"/>
                  <a:gd name="T84" fmla="*/ 31 w 3734"/>
                  <a:gd name="T85" fmla="*/ 9 h 1644"/>
                  <a:gd name="T86" fmla="*/ 31 w 3734"/>
                  <a:gd name="T87" fmla="*/ 7 h 1644"/>
                  <a:gd name="T88" fmla="*/ 34 w 3734"/>
                  <a:gd name="T89" fmla="*/ 6 h 1644"/>
                  <a:gd name="T90" fmla="*/ 35 w 3734"/>
                  <a:gd name="T91" fmla="*/ 7 h 1644"/>
                  <a:gd name="T92" fmla="*/ 35 w 3734"/>
                  <a:gd name="T93" fmla="*/ 9 h 1644"/>
                  <a:gd name="T94" fmla="*/ 38 w 3734"/>
                  <a:gd name="T95" fmla="*/ 7 h 1644"/>
                  <a:gd name="T96" fmla="*/ 38 w 3734"/>
                  <a:gd name="T97" fmla="*/ 9 h 1644"/>
                  <a:gd name="T98" fmla="*/ 40 w 3734"/>
                  <a:gd name="T99" fmla="*/ 10 h 1644"/>
                  <a:gd name="T100" fmla="*/ 39 w 3734"/>
                  <a:gd name="T101" fmla="*/ 11 h 1644"/>
                  <a:gd name="T102" fmla="*/ 40 w 3734"/>
                  <a:gd name="T103" fmla="*/ 12 h 1644"/>
                  <a:gd name="T104" fmla="*/ 38 w 3734"/>
                  <a:gd name="T105" fmla="*/ 13 h 1644"/>
                  <a:gd name="T106" fmla="*/ 34 w 3734"/>
                  <a:gd name="T107" fmla="*/ 13 h 1644"/>
                  <a:gd name="T108" fmla="*/ 31 w 3734"/>
                  <a:gd name="T109" fmla="*/ 15 h 1644"/>
                  <a:gd name="T110" fmla="*/ 31 w 3734"/>
                  <a:gd name="T111" fmla="*/ 15 h 1644"/>
                  <a:gd name="T112" fmla="*/ 35 w 3734"/>
                  <a:gd name="T113" fmla="*/ 14 h 1644"/>
                  <a:gd name="T114" fmla="*/ 33 w 3734"/>
                  <a:gd name="T115" fmla="*/ 15 h 1644"/>
                  <a:gd name="T116" fmla="*/ 34 w 3734"/>
                  <a:gd name="T117" fmla="*/ 16 h 1644"/>
                  <a:gd name="T118" fmla="*/ 35 w 3734"/>
                  <a:gd name="T119" fmla="*/ 17 h 1644"/>
                  <a:gd name="T120" fmla="*/ 33 w 3734"/>
                  <a:gd name="T121" fmla="*/ 18 h 1644"/>
                  <a:gd name="T122" fmla="*/ 35 w 3734"/>
                  <a:gd name="T123" fmla="*/ 17 h 1644"/>
                  <a:gd name="T124" fmla="*/ 33 w 3734"/>
                  <a:gd name="T125" fmla="*/ 17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582" name="Freeform 434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5039671" y="4080669"/>
              <a:ext cx="119822" cy="151087"/>
            </a:xfrm>
            <a:custGeom>
              <a:avLst/>
              <a:gdLst>
                <a:gd name="T0" fmla="*/ 2147483647 w 292"/>
                <a:gd name="T1" fmla="*/ 2147483647 h 308"/>
                <a:gd name="T2" fmla="*/ 2147483647 w 292"/>
                <a:gd name="T3" fmla="*/ 2147483647 h 308"/>
                <a:gd name="T4" fmla="*/ 2147483647 w 292"/>
                <a:gd name="T5" fmla="*/ 2147483647 h 308"/>
                <a:gd name="T6" fmla="*/ 2147483647 w 292"/>
                <a:gd name="T7" fmla="*/ 2147483647 h 308"/>
                <a:gd name="T8" fmla="*/ 2147483647 w 292"/>
                <a:gd name="T9" fmla="*/ 2147483647 h 308"/>
                <a:gd name="T10" fmla="*/ 2147483647 w 292"/>
                <a:gd name="T11" fmla="*/ 2147483647 h 308"/>
                <a:gd name="T12" fmla="*/ 2147483647 w 292"/>
                <a:gd name="T13" fmla="*/ 2147483647 h 308"/>
                <a:gd name="T14" fmla="*/ 2147483647 w 292"/>
                <a:gd name="T15" fmla="*/ 2147483647 h 308"/>
                <a:gd name="T16" fmla="*/ 2147483647 w 292"/>
                <a:gd name="T17" fmla="*/ 2147483647 h 308"/>
                <a:gd name="T18" fmla="*/ 2147483647 w 292"/>
                <a:gd name="T19" fmla="*/ 2147483647 h 308"/>
                <a:gd name="T20" fmla="*/ 2147483647 w 292"/>
                <a:gd name="T21" fmla="*/ 2147483647 h 308"/>
                <a:gd name="T22" fmla="*/ 2147483647 w 292"/>
                <a:gd name="T23" fmla="*/ 2147483647 h 308"/>
                <a:gd name="T24" fmla="*/ 2147483647 w 292"/>
                <a:gd name="T25" fmla="*/ 2147483647 h 308"/>
                <a:gd name="T26" fmla="*/ 2147483647 w 292"/>
                <a:gd name="T27" fmla="*/ 2147483647 h 308"/>
                <a:gd name="T28" fmla="*/ 2147483647 w 292"/>
                <a:gd name="T29" fmla="*/ 2147483647 h 308"/>
                <a:gd name="T30" fmla="*/ 2147483647 w 292"/>
                <a:gd name="T31" fmla="*/ 2147483647 h 308"/>
                <a:gd name="T32" fmla="*/ 2147483647 w 292"/>
                <a:gd name="T33" fmla="*/ 2147483647 h 308"/>
                <a:gd name="T34" fmla="*/ 0 w 292"/>
                <a:gd name="T35" fmla="*/ 2147483647 h 308"/>
                <a:gd name="T36" fmla="*/ 2147483647 w 292"/>
                <a:gd name="T37" fmla="*/ 2147483647 h 308"/>
                <a:gd name="T38" fmla="*/ 2147483647 w 292"/>
                <a:gd name="T39" fmla="*/ 2147483647 h 308"/>
                <a:gd name="T40" fmla="*/ 2147483647 w 292"/>
                <a:gd name="T41" fmla="*/ 2147483647 h 308"/>
                <a:gd name="T42" fmla="*/ 2147483647 w 292"/>
                <a:gd name="T43" fmla="*/ 2147483647 h 308"/>
                <a:gd name="T44" fmla="*/ 2147483647 w 292"/>
                <a:gd name="T45" fmla="*/ 2147483647 h 308"/>
                <a:gd name="T46" fmla="*/ 2147483647 w 292"/>
                <a:gd name="T47" fmla="*/ 2147483647 h 308"/>
                <a:gd name="T48" fmla="*/ 2147483647 w 292"/>
                <a:gd name="T49" fmla="*/ 2147483647 h 308"/>
                <a:gd name="T50" fmla="*/ 2147483647 w 292"/>
                <a:gd name="T51" fmla="*/ 2147483647 h 308"/>
                <a:gd name="T52" fmla="*/ 2147483647 w 292"/>
                <a:gd name="T53" fmla="*/ 2147483647 h 308"/>
                <a:gd name="T54" fmla="*/ 2147483647 w 292"/>
                <a:gd name="T55" fmla="*/ 2147483647 h 308"/>
                <a:gd name="T56" fmla="*/ 2147483647 w 292"/>
                <a:gd name="T57" fmla="*/ 2147483647 h 308"/>
                <a:gd name="T58" fmla="*/ 2147483647 w 292"/>
                <a:gd name="T59" fmla="*/ 2147483647 h 308"/>
                <a:gd name="T60" fmla="*/ 2147483647 w 292"/>
                <a:gd name="T61" fmla="*/ 2147483647 h 308"/>
                <a:gd name="T62" fmla="*/ 2147483647 w 292"/>
                <a:gd name="T63" fmla="*/ 2147483647 h 308"/>
                <a:gd name="T64" fmla="*/ 2147483647 w 292"/>
                <a:gd name="T65" fmla="*/ 2147483647 h 308"/>
                <a:gd name="T66" fmla="*/ 2147483647 w 292"/>
                <a:gd name="T67" fmla="*/ 2147483647 h 308"/>
                <a:gd name="T68" fmla="*/ 2147483647 w 292"/>
                <a:gd name="T69" fmla="*/ 2147483647 h 308"/>
                <a:gd name="T70" fmla="*/ 2147483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83" name="Freeform 435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5140021" y="4224201"/>
              <a:ext cx="5991" cy="54391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0 w 14"/>
                <a:gd name="T7" fmla="*/ 2147483647 h 7"/>
                <a:gd name="T8" fmla="*/ 2147483647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84" name="Freeform 436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659236" y="3497474"/>
              <a:ext cx="235150" cy="475923"/>
            </a:xfrm>
            <a:custGeom>
              <a:avLst/>
              <a:gdLst>
                <a:gd name="T0" fmla="*/ 2147483647 w 581"/>
                <a:gd name="T1" fmla="*/ 2147483647 h 955"/>
                <a:gd name="T2" fmla="*/ 2147483647 w 581"/>
                <a:gd name="T3" fmla="*/ 2147483647 h 955"/>
                <a:gd name="T4" fmla="*/ 2147483647 w 581"/>
                <a:gd name="T5" fmla="*/ 2147483647 h 955"/>
                <a:gd name="T6" fmla="*/ 2147483647 w 581"/>
                <a:gd name="T7" fmla="*/ 2147483647 h 955"/>
                <a:gd name="T8" fmla="*/ 2147483647 w 581"/>
                <a:gd name="T9" fmla="*/ 2147483647 h 955"/>
                <a:gd name="T10" fmla="*/ 2147483647 w 581"/>
                <a:gd name="T11" fmla="*/ 2147483647 h 955"/>
                <a:gd name="T12" fmla="*/ 2147483647 w 581"/>
                <a:gd name="T13" fmla="*/ 2147483647 h 955"/>
                <a:gd name="T14" fmla="*/ 2147483647 w 581"/>
                <a:gd name="T15" fmla="*/ 2147483647 h 955"/>
                <a:gd name="T16" fmla="*/ 2147483647 w 581"/>
                <a:gd name="T17" fmla="*/ 2147483647 h 955"/>
                <a:gd name="T18" fmla="*/ 2147483647 w 581"/>
                <a:gd name="T19" fmla="*/ 2147483647 h 955"/>
                <a:gd name="T20" fmla="*/ 2147483647 w 581"/>
                <a:gd name="T21" fmla="*/ 2147483647 h 955"/>
                <a:gd name="T22" fmla="*/ 2147483647 w 581"/>
                <a:gd name="T23" fmla="*/ 2147483647 h 955"/>
                <a:gd name="T24" fmla="*/ 2147483647 w 581"/>
                <a:gd name="T25" fmla="*/ 2147483647 h 955"/>
                <a:gd name="T26" fmla="*/ 2147483647 w 581"/>
                <a:gd name="T27" fmla="*/ 2147483647 h 955"/>
                <a:gd name="T28" fmla="*/ 2147483647 w 581"/>
                <a:gd name="T29" fmla="*/ 2147483647 h 955"/>
                <a:gd name="T30" fmla="*/ 2147483647 w 581"/>
                <a:gd name="T31" fmla="*/ 2147483647 h 955"/>
                <a:gd name="T32" fmla="*/ 2147483647 w 581"/>
                <a:gd name="T33" fmla="*/ 2147483647 h 955"/>
                <a:gd name="T34" fmla="*/ 2147483647 w 581"/>
                <a:gd name="T35" fmla="*/ 2147483647 h 955"/>
                <a:gd name="T36" fmla="*/ 2147483647 w 581"/>
                <a:gd name="T37" fmla="*/ 2147483647 h 955"/>
                <a:gd name="T38" fmla="*/ 2147483647 w 581"/>
                <a:gd name="T39" fmla="*/ 2147483647 h 955"/>
                <a:gd name="T40" fmla="*/ 2147483647 w 581"/>
                <a:gd name="T41" fmla="*/ 2147483647 h 955"/>
                <a:gd name="T42" fmla="*/ 2147483647 w 581"/>
                <a:gd name="T43" fmla="*/ 2147483647 h 955"/>
                <a:gd name="T44" fmla="*/ 2147483647 w 581"/>
                <a:gd name="T45" fmla="*/ 2147483647 h 955"/>
                <a:gd name="T46" fmla="*/ 2147483647 w 581"/>
                <a:gd name="T47" fmla="*/ 2147483647 h 955"/>
                <a:gd name="T48" fmla="*/ 2147483647 w 581"/>
                <a:gd name="T49" fmla="*/ 2147483647 h 955"/>
                <a:gd name="T50" fmla="*/ 2147483647 w 581"/>
                <a:gd name="T51" fmla="*/ 2147483647 h 955"/>
                <a:gd name="T52" fmla="*/ 2147483647 w 581"/>
                <a:gd name="T53" fmla="*/ 2147483647 h 955"/>
                <a:gd name="T54" fmla="*/ 2147483647 w 581"/>
                <a:gd name="T55" fmla="*/ 2147483647 h 955"/>
                <a:gd name="T56" fmla="*/ 2147483647 w 581"/>
                <a:gd name="T57" fmla="*/ 2147483647 h 955"/>
                <a:gd name="T58" fmla="*/ 2147483647 w 581"/>
                <a:gd name="T59" fmla="*/ 2147483647 h 955"/>
                <a:gd name="T60" fmla="*/ 2147483647 w 581"/>
                <a:gd name="T61" fmla="*/ 2147483647 h 955"/>
                <a:gd name="T62" fmla="*/ 2147483647 w 581"/>
                <a:gd name="T63" fmla="*/ 2147483647 h 955"/>
                <a:gd name="T64" fmla="*/ 2147483647 w 581"/>
                <a:gd name="T65" fmla="*/ 2147483647 h 955"/>
                <a:gd name="T66" fmla="*/ 2147483647 w 581"/>
                <a:gd name="T67" fmla="*/ 2147483647 h 955"/>
                <a:gd name="T68" fmla="*/ 2147483647 w 581"/>
                <a:gd name="T69" fmla="*/ 2147483647 h 955"/>
                <a:gd name="T70" fmla="*/ 2147483647 w 581"/>
                <a:gd name="T71" fmla="*/ 2147483647 h 955"/>
                <a:gd name="T72" fmla="*/ 2147483647 w 581"/>
                <a:gd name="T73" fmla="*/ 2147483647 h 955"/>
                <a:gd name="T74" fmla="*/ 2147483647 w 581"/>
                <a:gd name="T75" fmla="*/ 2147483647 h 955"/>
                <a:gd name="T76" fmla="*/ 2147483647 w 581"/>
                <a:gd name="T77" fmla="*/ 2147483647 h 955"/>
                <a:gd name="T78" fmla="*/ 2147483647 w 581"/>
                <a:gd name="T79" fmla="*/ 2147483647 h 955"/>
                <a:gd name="T80" fmla="*/ 2147483647 w 581"/>
                <a:gd name="T81" fmla="*/ 2147483647 h 955"/>
                <a:gd name="T82" fmla="*/ 2147483647 w 581"/>
                <a:gd name="T83" fmla="*/ 2147483647 h 955"/>
                <a:gd name="T84" fmla="*/ 2147483647 w 581"/>
                <a:gd name="T85" fmla="*/ 2147483647 h 955"/>
                <a:gd name="T86" fmla="*/ 2147483647 w 581"/>
                <a:gd name="T87" fmla="*/ 2147483647 h 955"/>
                <a:gd name="T88" fmla="*/ 2147483647 w 581"/>
                <a:gd name="T89" fmla="*/ 2147483647 h 955"/>
                <a:gd name="T90" fmla="*/ 2147483647 w 581"/>
                <a:gd name="T91" fmla="*/ 2147483647 h 955"/>
                <a:gd name="T92" fmla="*/ 2147483647 w 581"/>
                <a:gd name="T93" fmla="*/ 2147483647 h 955"/>
                <a:gd name="T94" fmla="*/ 2147483647 w 581"/>
                <a:gd name="T95" fmla="*/ 2147483647 h 955"/>
                <a:gd name="T96" fmla="*/ 2147483647 w 581"/>
                <a:gd name="T97" fmla="*/ 2147483647 h 955"/>
                <a:gd name="T98" fmla="*/ 2147483647 w 581"/>
                <a:gd name="T99" fmla="*/ 2147483647 h 955"/>
                <a:gd name="T100" fmla="*/ 2147483647 w 581"/>
                <a:gd name="T101" fmla="*/ 0 h 955"/>
                <a:gd name="T102" fmla="*/ 2147483647 w 581"/>
                <a:gd name="T103" fmla="*/ 2147483647 h 955"/>
                <a:gd name="T104" fmla="*/ 2147483647 w 581"/>
                <a:gd name="T105" fmla="*/ 214748364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85" name="Freeform 437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353691" y="2909746"/>
              <a:ext cx="14978" cy="54391"/>
            </a:xfrm>
            <a:custGeom>
              <a:avLst/>
              <a:gdLst>
                <a:gd name="T0" fmla="*/ 2147483647 w 45"/>
                <a:gd name="T1" fmla="*/ 0 h 36"/>
                <a:gd name="T2" fmla="*/ 0 w 45"/>
                <a:gd name="T3" fmla="*/ 2147483647 h 36"/>
                <a:gd name="T4" fmla="*/ 2147483647 w 45"/>
                <a:gd name="T5" fmla="*/ 2147483647 h 36"/>
                <a:gd name="T6" fmla="*/ 2147483647 w 45"/>
                <a:gd name="T7" fmla="*/ 2147483647 h 36"/>
                <a:gd name="T8" fmla="*/ 2147483647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3586" name="Group 438"/>
            <p:cNvGrpSpPr>
              <a:grpSpLocks/>
            </p:cNvGrpSpPr>
            <p:nvPr>
              <p:custDataLst>
                <p:tags r:id="rId279"/>
              </p:custDataLst>
            </p:nvPr>
          </p:nvGrpSpPr>
          <p:grpSpPr bwMode="auto">
            <a:xfrm>
              <a:off x="2749575" y="4870852"/>
              <a:ext cx="362461" cy="982064"/>
              <a:chOff x="1589" y="3126"/>
              <a:chExt cx="290" cy="657"/>
            </a:xfrm>
          </p:grpSpPr>
          <p:sp>
            <p:nvSpPr>
              <p:cNvPr id="3697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1 w 46"/>
                  <a:gd name="T1" fmla="*/ 0 h 51"/>
                  <a:gd name="T2" fmla="*/ 0 w 46"/>
                  <a:gd name="T3" fmla="*/ 0 h 51"/>
                  <a:gd name="T4" fmla="*/ 0 w 46"/>
                  <a:gd name="T5" fmla="*/ 0 h 51"/>
                  <a:gd name="T6" fmla="*/ 0 w 46"/>
                  <a:gd name="T7" fmla="*/ 0 h 51"/>
                  <a:gd name="T8" fmla="*/ 0 w 46"/>
                  <a:gd name="T9" fmla="*/ 0 h 51"/>
                  <a:gd name="T10" fmla="*/ 0 w 46"/>
                  <a:gd name="T11" fmla="*/ 0 h 51"/>
                  <a:gd name="T12" fmla="*/ 0 w 46"/>
                  <a:gd name="T13" fmla="*/ 0 h 51"/>
                  <a:gd name="T14" fmla="*/ 0 w 46"/>
                  <a:gd name="T15" fmla="*/ 0 h 51"/>
                  <a:gd name="T16" fmla="*/ 0 w 46"/>
                  <a:gd name="T17" fmla="*/ 0 h 51"/>
                  <a:gd name="T18" fmla="*/ 0 w 46"/>
                  <a:gd name="T19" fmla="*/ 0 h 51"/>
                  <a:gd name="T20" fmla="*/ 0 w 46"/>
                  <a:gd name="T21" fmla="*/ 0 h 51"/>
                  <a:gd name="T22" fmla="*/ 0 w 46"/>
                  <a:gd name="T23" fmla="*/ 1 h 51"/>
                  <a:gd name="T24" fmla="*/ 0 w 46"/>
                  <a:gd name="T25" fmla="*/ 1 h 51"/>
                  <a:gd name="T26" fmla="*/ 0 w 46"/>
                  <a:gd name="T27" fmla="*/ 1 h 51"/>
                  <a:gd name="T28" fmla="*/ 0 w 46"/>
                  <a:gd name="T29" fmla="*/ 1 h 51"/>
                  <a:gd name="T30" fmla="*/ 0 w 46"/>
                  <a:gd name="T31" fmla="*/ 1 h 51"/>
                  <a:gd name="T32" fmla="*/ 0 w 46"/>
                  <a:gd name="T33" fmla="*/ 1 h 51"/>
                  <a:gd name="T34" fmla="*/ 0 w 46"/>
                  <a:gd name="T35" fmla="*/ 1 h 51"/>
                  <a:gd name="T36" fmla="*/ 0 w 46"/>
                  <a:gd name="T37" fmla="*/ 1 h 51"/>
                  <a:gd name="T38" fmla="*/ 1 w 46"/>
                  <a:gd name="T39" fmla="*/ 1 h 51"/>
                  <a:gd name="T40" fmla="*/ 1 w 46"/>
                  <a:gd name="T41" fmla="*/ 0 h 51"/>
                  <a:gd name="T42" fmla="*/ 1 w 46"/>
                  <a:gd name="T43" fmla="*/ 0 h 51"/>
                  <a:gd name="T44" fmla="*/ 1 w 46"/>
                  <a:gd name="T45" fmla="*/ 0 h 51"/>
                  <a:gd name="T46" fmla="*/ 1 w 46"/>
                  <a:gd name="T47" fmla="*/ 0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98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0 h 158"/>
                  <a:gd name="T4" fmla="*/ 0 w 192"/>
                  <a:gd name="T5" fmla="*/ 0 h 158"/>
                  <a:gd name="T6" fmla="*/ 0 w 192"/>
                  <a:gd name="T7" fmla="*/ 0 h 158"/>
                  <a:gd name="T8" fmla="*/ 0 w 192"/>
                  <a:gd name="T9" fmla="*/ 1 h 158"/>
                  <a:gd name="T10" fmla="*/ 0 w 192"/>
                  <a:gd name="T11" fmla="*/ 1 h 158"/>
                  <a:gd name="T12" fmla="*/ 0 w 192"/>
                  <a:gd name="T13" fmla="*/ 1 h 158"/>
                  <a:gd name="T14" fmla="*/ 0 w 192"/>
                  <a:gd name="T15" fmla="*/ 1 h 158"/>
                  <a:gd name="T16" fmla="*/ 0 w 192"/>
                  <a:gd name="T17" fmla="*/ 1 h 158"/>
                  <a:gd name="T18" fmla="*/ 1 w 192"/>
                  <a:gd name="T19" fmla="*/ 2 h 158"/>
                  <a:gd name="T20" fmla="*/ 1 w 192"/>
                  <a:gd name="T21" fmla="*/ 2 h 158"/>
                  <a:gd name="T22" fmla="*/ 1 w 192"/>
                  <a:gd name="T23" fmla="*/ 2 h 158"/>
                  <a:gd name="T24" fmla="*/ 1 w 192"/>
                  <a:gd name="T25" fmla="*/ 2 h 158"/>
                  <a:gd name="T26" fmla="*/ 1 w 192"/>
                  <a:gd name="T27" fmla="*/ 2 h 158"/>
                  <a:gd name="T28" fmla="*/ 1 w 192"/>
                  <a:gd name="T29" fmla="*/ 2 h 158"/>
                  <a:gd name="T30" fmla="*/ 1 w 192"/>
                  <a:gd name="T31" fmla="*/ 2 h 158"/>
                  <a:gd name="T32" fmla="*/ 1 w 192"/>
                  <a:gd name="T33" fmla="*/ 2 h 158"/>
                  <a:gd name="T34" fmla="*/ 2 w 192"/>
                  <a:gd name="T35" fmla="*/ 2 h 158"/>
                  <a:gd name="T36" fmla="*/ 2 w 192"/>
                  <a:gd name="T37" fmla="*/ 2 h 158"/>
                  <a:gd name="T38" fmla="*/ 2 w 192"/>
                  <a:gd name="T39" fmla="*/ 2 h 158"/>
                  <a:gd name="T40" fmla="*/ 2 w 192"/>
                  <a:gd name="T41" fmla="*/ 2 h 158"/>
                  <a:gd name="T42" fmla="*/ 2 w 192"/>
                  <a:gd name="T43" fmla="*/ 2 h 158"/>
                  <a:gd name="T44" fmla="*/ 2 w 192"/>
                  <a:gd name="T45" fmla="*/ 2 h 158"/>
                  <a:gd name="T46" fmla="*/ 2 w 192"/>
                  <a:gd name="T47" fmla="*/ 2 h 158"/>
                  <a:gd name="T48" fmla="*/ 2 w 192"/>
                  <a:gd name="T49" fmla="*/ 2 h 158"/>
                  <a:gd name="T50" fmla="*/ 1 w 192"/>
                  <a:gd name="T51" fmla="*/ 2 h 158"/>
                  <a:gd name="T52" fmla="*/ 1 w 192"/>
                  <a:gd name="T53" fmla="*/ 1 h 158"/>
                  <a:gd name="T54" fmla="*/ 1 w 192"/>
                  <a:gd name="T55" fmla="*/ 1 h 158"/>
                  <a:gd name="T56" fmla="*/ 1 w 192"/>
                  <a:gd name="T57" fmla="*/ 1 h 158"/>
                  <a:gd name="T58" fmla="*/ 1 w 192"/>
                  <a:gd name="T59" fmla="*/ 1 h 158"/>
                  <a:gd name="T60" fmla="*/ 1 w 192"/>
                  <a:gd name="T61" fmla="*/ 1 h 158"/>
                  <a:gd name="T62" fmla="*/ 1 w 192"/>
                  <a:gd name="T63" fmla="*/ 1 h 158"/>
                  <a:gd name="T64" fmla="*/ 0 w 192"/>
                  <a:gd name="T65" fmla="*/ 1 h 158"/>
                  <a:gd name="T66" fmla="*/ 0 w 192"/>
                  <a:gd name="T67" fmla="*/ 0 h 158"/>
                  <a:gd name="T68" fmla="*/ 0 w 192"/>
                  <a:gd name="T69" fmla="*/ 0 h 158"/>
                  <a:gd name="T70" fmla="*/ 0 w 192"/>
                  <a:gd name="T71" fmla="*/ 0 h 158"/>
                  <a:gd name="T72" fmla="*/ 0 w 192"/>
                  <a:gd name="T73" fmla="*/ 0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99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9 w 884"/>
                  <a:gd name="T1" fmla="*/ 5 h 1818"/>
                  <a:gd name="T2" fmla="*/ 10 w 884"/>
                  <a:gd name="T3" fmla="*/ 4 h 1818"/>
                  <a:gd name="T4" fmla="*/ 10 w 884"/>
                  <a:gd name="T5" fmla="*/ 3 h 1818"/>
                  <a:gd name="T6" fmla="*/ 10 w 884"/>
                  <a:gd name="T7" fmla="*/ 2 h 1818"/>
                  <a:gd name="T8" fmla="*/ 10 w 884"/>
                  <a:gd name="T9" fmla="*/ 3 h 1818"/>
                  <a:gd name="T10" fmla="*/ 9 w 884"/>
                  <a:gd name="T11" fmla="*/ 4 h 1818"/>
                  <a:gd name="T12" fmla="*/ 8 w 884"/>
                  <a:gd name="T13" fmla="*/ 4 h 1818"/>
                  <a:gd name="T14" fmla="*/ 7 w 884"/>
                  <a:gd name="T15" fmla="*/ 4 h 1818"/>
                  <a:gd name="T16" fmla="*/ 8 w 884"/>
                  <a:gd name="T17" fmla="*/ 3 h 1818"/>
                  <a:gd name="T18" fmla="*/ 6 w 884"/>
                  <a:gd name="T19" fmla="*/ 2 h 1818"/>
                  <a:gd name="T20" fmla="*/ 5 w 884"/>
                  <a:gd name="T21" fmla="*/ 1 h 1818"/>
                  <a:gd name="T22" fmla="*/ 4 w 884"/>
                  <a:gd name="T23" fmla="*/ 0 h 1818"/>
                  <a:gd name="T24" fmla="*/ 3 w 884"/>
                  <a:gd name="T25" fmla="*/ 0 h 1818"/>
                  <a:gd name="T26" fmla="*/ 3 w 884"/>
                  <a:gd name="T27" fmla="*/ 0 h 1818"/>
                  <a:gd name="T28" fmla="*/ 2 w 884"/>
                  <a:gd name="T29" fmla="*/ 0 h 1818"/>
                  <a:gd name="T30" fmla="*/ 1 w 884"/>
                  <a:gd name="T31" fmla="*/ 1 h 1818"/>
                  <a:gd name="T32" fmla="*/ 1 w 884"/>
                  <a:gd name="T33" fmla="*/ 1 h 1818"/>
                  <a:gd name="T34" fmla="*/ 0 w 884"/>
                  <a:gd name="T35" fmla="*/ 2 h 1818"/>
                  <a:gd name="T36" fmla="*/ 1 w 884"/>
                  <a:gd name="T37" fmla="*/ 3 h 1818"/>
                  <a:gd name="T38" fmla="*/ 1 w 884"/>
                  <a:gd name="T39" fmla="*/ 4 h 1818"/>
                  <a:gd name="T40" fmla="*/ 0 w 884"/>
                  <a:gd name="T41" fmla="*/ 5 h 1818"/>
                  <a:gd name="T42" fmla="*/ 0 w 884"/>
                  <a:gd name="T43" fmla="*/ 8 h 1818"/>
                  <a:gd name="T44" fmla="*/ 1 w 884"/>
                  <a:gd name="T45" fmla="*/ 9 h 1818"/>
                  <a:gd name="T46" fmla="*/ 1 w 884"/>
                  <a:gd name="T47" fmla="*/ 9 h 1818"/>
                  <a:gd name="T48" fmla="*/ 1 w 884"/>
                  <a:gd name="T49" fmla="*/ 10 h 1818"/>
                  <a:gd name="T50" fmla="*/ 1 w 884"/>
                  <a:gd name="T51" fmla="*/ 10 h 1818"/>
                  <a:gd name="T52" fmla="*/ 1 w 884"/>
                  <a:gd name="T53" fmla="*/ 11 h 1818"/>
                  <a:gd name="T54" fmla="*/ 1 w 884"/>
                  <a:gd name="T55" fmla="*/ 12 h 1818"/>
                  <a:gd name="T56" fmla="*/ 1 w 884"/>
                  <a:gd name="T57" fmla="*/ 13 h 1818"/>
                  <a:gd name="T58" fmla="*/ 1 w 884"/>
                  <a:gd name="T59" fmla="*/ 14 h 1818"/>
                  <a:gd name="T60" fmla="*/ 2 w 884"/>
                  <a:gd name="T61" fmla="*/ 16 h 1818"/>
                  <a:gd name="T62" fmla="*/ 2 w 884"/>
                  <a:gd name="T63" fmla="*/ 17 h 1818"/>
                  <a:gd name="T64" fmla="*/ 3 w 884"/>
                  <a:gd name="T65" fmla="*/ 18 h 1818"/>
                  <a:gd name="T66" fmla="*/ 3 w 884"/>
                  <a:gd name="T67" fmla="*/ 19 h 1818"/>
                  <a:gd name="T68" fmla="*/ 3 w 884"/>
                  <a:gd name="T69" fmla="*/ 20 h 1818"/>
                  <a:gd name="T70" fmla="*/ 2 w 884"/>
                  <a:gd name="T71" fmla="*/ 20 h 1818"/>
                  <a:gd name="T72" fmla="*/ 3 w 884"/>
                  <a:gd name="T73" fmla="*/ 21 h 1818"/>
                  <a:gd name="T74" fmla="*/ 4 w 884"/>
                  <a:gd name="T75" fmla="*/ 22 h 1818"/>
                  <a:gd name="T76" fmla="*/ 5 w 884"/>
                  <a:gd name="T77" fmla="*/ 22 h 1818"/>
                  <a:gd name="T78" fmla="*/ 5 w 884"/>
                  <a:gd name="T79" fmla="*/ 22 h 1818"/>
                  <a:gd name="T80" fmla="*/ 5 w 884"/>
                  <a:gd name="T81" fmla="*/ 21 h 1818"/>
                  <a:gd name="T82" fmla="*/ 6 w 884"/>
                  <a:gd name="T83" fmla="*/ 20 h 1818"/>
                  <a:gd name="T84" fmla="*/ 6 w 884"/>
                  <a:gd name="T85" fmla="*/ 19 h 1818"/>
                  <a:gd name="T86" fmla="*/ 5 w 884"/>
                  <a:gd name="T87" fmla="*/ 18 h 1818"/>
                  <a:gd name="T88" fmla="*/ 5 w 884"/>
                  <a:gd name="T89" fmla="*/ 18 h 1818"/>
                  <a:gd name="T90" fmla="*/ 5 w 884"/>
                  <a:gd name="T91" fmla="*/ 17 h 1818"/>
                  <a:gd name="T92" fmla="*/ 6 w 884"/>
                  <a:gd name="T93" fmla="*/ 16 h 1818"/>
                  <a:gd name="T94" fmla="*/ 5 w 884"/>
                  <a:gd name="T95" fmla="*/ 15 h 1818"/>
                  <a:gd name="T96" fmla="*/ 5 w 884"/>
                  <a:gd name="T97" fmla="*/ 14 h 1818"/>
                  <a:gd name="T98" fmla="*/ 6 w 884"/>
                  <a:gd name="T99" fmla="*/ 14 h 1818"/>
                  <a:gd name="T100" fmla="*/ 7 w 884"/>
                  <a:gd name="T101" fmla="*/ 14 h 1818"/>
                  <a:gd name="T102" fmla="*/ 7 w 884"/>
                  <a:gd name="T103" fmla="*/ 13 h 1818"/>
                  <a:gd name="T104" fmla="*/ 7 w 884"/>
                  <a:gd name="T105" fmla="*/ 13 h 1818"/>
                  <a:gd name="T106" fmla="*/ 8 w 884"/>
                  <a:gd name="T107" fmla="*/ 13 h 1818"/>
                  <a:gd name="T108" fmla="*/ 9 w 884"/>
                  <a:gd name="T109" fmla="*/ 12 h 1818"/>
                  <a:gd name="T110" fmla="*/ 10 w 884"/>
                  <a:gd name="T111" fmla="*/ 11 h 1818"/>
                  <a:gd name="T112" fmla="*/ 9 w 884"/>
                  <a:gd name="T113" fmla="*/ 11 h 1818"/>
                  <a:gd name="T114" fmla="*/ 9 w 884"/>
                  <a:gd name="T115" fmla="*/ 10 h 1818"/>
                  <a:gd name="T116" fmla="*/ 8 w 884"/>
                  <a:gd name="T117" fmla="*/ 9 h 1818"/>
                  <a:gd name="T118" fmla="*/ 8 w 884"/>
                  <a:gd name="T119" fmla="*/ 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587" name="Freeform 442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306274" y="2921833"/>
              <a:ext cx="116826" cy="104250"/>
            </a:xfrm>
            <a:custGeom>
              <a:avLst/>
              <a:gdLst>
                <a:gd name="T0" fmla="*/ 2147483647 w 279"/>
                <a:gd name="T1" fmla="*/ 2147483647 h 204"/>
                <a:gd name="T2" fmla="*/ 2147483647 w 279"/>
                <a:gd name="T3" fmla="*/ 2147483647 h 204"/>
                <a:gd name="T4" fmla="*/ 2147483647 w 279"/>
                <a:gd name="T5" fmla="*/ 2147483647 h 204"/>
                <a:gd name="T6" fmla="*/ 2147483647 w 279"/>
                <a:gd name="T7" fmla="*/ 2147483647 h 204"/>
                <a:gd name="T8" fmla="*/ 2147483647 w 279"/>
                <a:gd name="T9" fmla="*/ 2147483647 h 204"/>
                <a:gd name="T10" fmla="*/ 2147483647 w 279"/>
                <a:gd name="T11" fmla="*/ 2147483647 h 204"/>
                <a:gd name="T12" fmla="*/ 2147483647 w 279"/>
                <a:gd name="T13" fmla="*/ 2147483647 h 204"/>
                <a:gd name="T14" fmla="*/ 2147483647 w 279"/>
                <a:gd name="T15" fmla="*/ 2147483647 h 204"/>
                <a:gd name="T16" fmla="*/ 2147483647 w 279"/>
                <a:gd name="T17" fmla="*/ 2147483647 h 204"/>
                <a:gd name="T18" fmla="*/ 2147483647 w 279"/>
                <a:gd name="T19" fmla="*/ 2147483647 h 204"/>
                <a:gd name="T20" fmla="*/ 2147483647 w 279"/>
                <a:gd name="T21" fmla="*/ 2147483647 h 204"/>
                <a:gd name="T22" fmla="*/ 2147483647 w 279"/>
                <a:gd name="T23" fmla="*/ 2147483647 h 204"/>
                <a:gd name="T24" fmla="*/ 2147483647 w 279"/>
                <a:gd name="T25" fmla="*/ 2147483647 h 204"/>
                <a:gd name="T26" fmla="*/ 2147483647 w 279"/>
                <a:gd name="T27" fmla="*/ 2147483647 h 204"/>
                <a:gd name="T28" fmla="*/ 2147483647 w 279"/>
                <a:gd name="T29" fmla="*/ 2147483647 h 204"/>
                <a:gd name="T30" fmla="*/ 2147483647 w 279"/>
                <a:gd name="T31" fmla="*/ 2147483647 h 204"/>
                <a:gd name="T32" fmla="*/ 2147483647 w 279"/>
                <a:gd name="T33" fmla="*/ 2147483647 h 204"/>
                <a:gd name="T34" fmla="*/ 2147483647 w 279"/>
                <a:gd name="T35" fmla="*/ 2147483647 h 204"/>
                <a:gd name="T36" fmla="*/ 2147483647 w 279"/>
                <a:gd name="T37" fmla="*/ 2147483647 h 204"/>
                <a:gd name="T38" fmla="*/ 2147483647 w 279"/>
                <a:gd name="T39" fmla="*/ 2147483647 h 204"/>
                <a:gd name="T40" fmla="*/ 2147483647 w 279"/>
                <a:gd name="T41" fmla="*/ 2147483647 h 204"/>
                <a:gd name="T42" fmla="*/ 2147483647 w 279"/>
                <a:gd name="T43" fmla="*/ 2147483647 h 204"/>
                <a:gd name="T44" fmla="*/ 2147483647 w 279"/>
                <a:gd name="T45" fmla="*/ 2147483647 h 204"/>
                <a:gd name="T46" fmla="*/ 2147483647 w 279"/>
                <a:gd name="T47" fmla="*/ 2147483647 h 204"/>
                <a:gd name="T48" fmla="*/ 2147483647 w 279"/>
                <a:gd name="T49" fmla="*/ 2147483647 h 204"/>
                <a:gd name="T50" fmla="*/ 2147483647 w 279"/>
                <a:gd name="T51" fmla="*/ 2147483647 h 204"/>
                <a:gd name="T52" fmla="*/ 2147483647 w 279"/>
                <a:gd name="T53" fmla="*/ 2147483647 h 204"/>
                <a:gd name="T54" fmla="*/ 2147483647 w 279"/>
                <a:gd name="T55" fmla="*/ 2147483647 h 204"/>
                <a:gd name="T56" fmla="*/ 2147483647 w 279"/>
                <a:gd name="T57" fmla="*/ 2147483647 h 204"/>
                <a:gd name="T58" fmla="*/ 2147483647 w 279"/>
                <a:gd name="T59" fmla="*/ 2147483647 h 204"/>
                <a:gd name="T60" fmla="*/ 2147483647 w 279"/>
                <a:gd name="T61" fmla="*/ 2147483647 h 204"/>
                <a:gd name="T62" fmla="*/ 2147483647 w 279"/>
                <a:gd name="T63" fmla="*/ 2147483647 h 204"/>
                <a:gd name="T64" fmla="*/ 0 w 279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88" name="Freeform 44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803022" y="2515410"/>
              <a:ext cx="197706" cy="143532"/>
            </a:xfrm>
            <a:custGeom>
              <a:avLst/>
              <a:gdLst>
                <a:gd name="T0" fmla="*/ 2147483647 w 485"/>
                <a:gd name="T1" fmla="*/ 2147483647 h 291"/>
                <a:gd name="T2" fmla="*/ 2147483647 w 485"/>
                <a:gd name="T3" fmla="*/ 2147483647 h 291"/>
                <a:gd name="T4" fmla="*/ 2147483647 w 485"/>
                <a:gd name="T5" fmla="*/ 2147483647 h 291"/>
                <a:gd name="T6" fmla="*/ 2147483647 w 485"/>
                <a:gd name="T7" fmla="*/ 2147483647 h 291"/>
                <a:gd name="T8" fmla="*/ 2147483647 w 485"/>
                <a:gd name="T9" fmla="*/ 2147483647 h 291"/>
                <a:gd name="T10" fmla="*/ 2147483647 w 485"/>
                <a:gd name="T11" fmla="*/ 2147483647 h 291"/>
                <a:gd name="T12" fmla="*/ 2147483647 w 485"/>
                <a:gd name="T13" fmla="*/ 2147483647 h 291"/>
                <a:gd name="T14" fmla="*/ 2147483647 w 485"/>
                <a:gd name="T15" fmla="*/ 2147483647 h 291"/>
                <a:gd name="T16" fmla="*/ 2147483647 w 485"/>
                <a:gd name="T17" fmla="*/ 2147483647 h 291"/>
                <a:gd name="T18" fmla="*/ 2147483647 w 485"/>
                <a:gd name="T19" fmla="*/ 2147483647 h 291"/>
                <a:gd name="T20" fmla="*/ 2147483647 w 485"/>
                <a:gd name="T21" fmla="*/ 2147483647 h 291"/>
                <a:gd name="T22" fmla="*/ 2147483647 w 485"/>
                <a:gd name="T23" fmla="*/ 2147483647 h 291"/>
                <a:gd name="T24" fmla="*/ 2147483647 w 485"/>
                <a:gd name="T25" fmla="*/ 2147483647 h 291"/>
                <a:gd name="T26" fmla="*/ 2147483647 w 485"/>
                <a:gd name="T27" fmla="*/ 2147483647 h 291"/>
                <a:gd name="T28" fmla="*/ 2147483647 w 485"/>
                <a:gd name="T29" fmla="*/ 2147483647 h 291"/>
                <a:gd name="T30" fmla="*/ 0 w 485"/>
                <a:gd name="T31" fmla="*/ 2147483647 h 291"/>
                <a:gd name="T32" fmla="*/ 2147483647 w 485"/>
                <a:gd name="T33" fmla="*/ 2147483647 h 291"/>
                <a:gd name="T34" fmla="*/ 2147483647 w 485"/>
                <a:gd name="T35" fmla="*/ 2147483647 h 291"/>
                <a:gd name="T36" fmla="*/ 2147483647 w 485"/>
                <a:gd name="T37" fmla="*/ 2147483647 h 291"/>
                <a:gd name="T38" fmla="*/ 2147483647 w 485"/>
                <a:gd name="T39" fmla="*/ 2147483647 h 291"/>
                <a:gd name="T40" fmla="*/ 2147483647 w 485"/>
                <a:gd name="T41" fmla="*/ 2147483647 h 291"/>
                <a:gd name="T42" fmla="*/ 2147483647 w 485"/>
                <a:gd name="T43" fmla="*/ 2147483647 h 291"/>
                <a:gd name="T44" fmla="*/ 2147483647 w 485"/>
                <a:gd name="T45" fmla="*/ 2147483647 h 291"/>
                <a:gd name="T46" fmla="*/ 2147483647 w 485"/>
                <a:gd name="T47" fmla="*/ 2147483647 h 291"/>
                <a:gd name="T48" fmla="*/ 2147483647 w 485"/>
                <a:gd name="T49" fmla="*/ 2147483647 h 291"/>
                <a:gd name="T50" fmla="*/ 2147483647 w 485"/>
                <a:gd name="T51" fmla="*/ 2147483647 h 291"/>
                <a:gd name="T52" fmla="*/ 2147483647 w 485"/>
                <a:gd name="T53" fmla="*/ 2147483647 h 291"/>
                <a:gd name="T54" fmla="*/ 2147483647 w 485"/>
                <a:gd name="T55" fmla="*/ 2147483647 h 291"/>
                <a:gd name="T56" fmla="*/ 2147483647 w 485"/>
                <a:gd name="T57" fmla="*/ 2147483647 h 291"/>
                <a:gd name="T58" fmla="*/ 2147483647 w 485"/>
                <a:gd name="T59" fmla="*/ 2147483647 h 291"/>
                <a:gd name="T60" fmla="*/ 2147483647 w 485"/>
                <a:gd name="T61" fmla="*/ 2147483647 h 291"/>
                <a:gd name="T62" fmla="*/ 2147483647 w 485"/>
                <a:gd name="T63" fmla="*/ 2147483647 h 291"/>
                <a:gd name="T64" fmla="*/ 2147483647 w 485"/>
                <a:gd name="T65" fmla="*/ 2147483647 h 291"/>
                <a:gd name="T66" fmla="*/ 2147483647 w 485"/>
                <a:gd name="T67" fmla="*/ 2147483647 h 291"/>
                <a:gd name="T68" fmla="*/ 2147483647 w 485"/>
                <a:gd name="T69" fmla="*/ 2147483647 h 291"/>
                <a:gd name="T70" fmla="*/ 2147483647 w 485"/>
                <a:gd name="T71" fmla="*/ 2147483647 h 291"/>
                <a:gd name="T72" fmla="*/ 2147483647 w 485"/>
                <a:gd name="T73" fmla="*/ 2147483647 h 291"/>
                <a:gd name="T74" fmla="*/ 2147483647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89" name="Freeform 44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668223" y="2831181"/>
              <a:ext cx="77884" cy="83098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2147483647 h 166"/>
                <a:gd name="T14" fmla="*/ 2147483647 w 186"/>
                <a:gd name="T15" fmla="*/ 2147483647 h 166"/>
                <a:gd name="T16" fmla="*/ 2147483647 w 186"/>
                <a:gd name="T17" fmla="*/ 2147483647 h 166"/>
                <a:gd name="T18" fmla="*/ 2147483647 w 186"/>
                <a:gd name="T19" fmla="*/ 2147483647 h 166"/>
                <a:gd name="T20" fmla="*/ 0 w 186"/>
                <a:gd name="T21" fmla="*/ 2147483647 h 166"/>
                <a:gd name="T22" fmla="*/ 0 w 186"/>
                <a:gd name="T23" fmla="*/ 0 h 166"/>
                <a:gd name="T24" fmla="*/ 2147483647 w 186"/>
                <a:gd name="T25" fmla="*/ 2147483647 h 166"/>
                <a:gd name="T26" fmla="*/ 2147483647 w 186"/>
                <a:gd name="T27" fmla="*/ 2147483647 h 166"/>
                <a:gd name="T28" fmla="*/ 2147483647 w 186"/>
                <a:gd name="T29" fmla="*/ 2147483647 h 166"/>
                <a:gd name="T30" fmla="*/ 2147483647 w 186"/>
                <a:gd name="T31" fmla="*/ 2147483647 h 166"/>
                <a:gd name="T32" fmla="*/ 2147483647 w 186"/>
                <a:gd name="T33" fmla="*/ 2147483647 h 166"/>
                <a:gd name="T34" fmla="*/ 2147483647 w 186"/>
                <a:gd name="T35" fmla="*/ 2147483647 h 166"/>
                <a:gd name="T36" fmla="*/ 2147483647 w 186"/>
                <a:gd name="T37" fmla="*/ 2147483647 h 166"/>
                <a:gd name="T38" fmla="*/ 2147483647 w 186"/>
                <a:gd name="T39" fmla="*/ 0 h 166"/>
                <a:gd name="T40" fmla="*/ 2147483647 w 186"/>
                <a:gd name="T41" fmla="*/ 2147483647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590" name="Freeform 44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3125517" y="4198517"/>
              <a:ext cx="77884" cy="54391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2147483647 h 104"/>
                <a:gd name="T20" fmla="*/ 2147483647 w 186"/>
                <a:gd name="T21" fmla="*/ 2147483647 h 104"/>
                <a:gd name="T22" fmla="*/ 2147483647 w 186"/>
                <a:gd name="T23" fmla="*/ 2147483647 h 104"/>
                <a:gd name="T24" fmla="*/ 2147483647 w 186"/>
                <a:gd name="T25" fmla="*/ 214748364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147483647 h 104"/>
                <a:gd name="T32" fmla="*/ 2147483647 w 186"/>
                <a:gd name="T33" fmla="*/ 2147483647 h 104"/>
                <a:gd name="T34" fmla="*/ 2147483647 w 186"/>
                <a:gd name="T35" fmla="*/ 2147483647 h 104"/>
                <a:gd name="T36" fmla="*/ 2147483647 w 186"/>
                <a:gd name="T37" fmla="*/ 2147483647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2147483647 w 186"/>
                <a:gd name="T47" fmla="*/ 2147483647 h 104"/>
                <a:gd name="T48" fmla="*/ 0 w 186"/>
                <a:gd name="T49" fmla="*/ 2147483647 h 104"/>
                <a:gd name="T50" fmla="*/ 2147483647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591" name="Freeform 44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818000" y="2864420"/>
              <a:ext cx="125813" cy="92163"/>
            </a:xfrm>
            <a:custGeom>
              <a:avLst/>
              <a:gdLst>
                <a:gd name="T0" fmla="*/ 2147483647 w 311"/>
                <a:gd name="T1" fmla="*/ 2147483647 h 179"/>
                <a:gd name="T2" fmla="*/ 2147483647 w 311"/>
                <a:gd name="T3" fmla="*/ 2147483647 h 179"/>
                <a:gd name="T4" fmla="*/ 2147483647 w 311"/>
                <a:gd name="T5" fmla="*/ 2147483647 h 179"/>
                <a:gd name="T6" fmla="*/ 2147483647 w 311"/>
                <a:gd name="T7" fmla="*/ 2147483647 h 179"/>
                <a:gd name="T8" fmla="*/ 2147483647 w 311"/>
                <a:gd name="T9" fmla="*/ 0 h 179"/>
                <a:gd name="T10" fmla="*/ 2147483647 w 311"/>
                <a:gd name="T11" fmla="*/ 2147483647 h 179"/>
                <a:gd name="T12" fmla="*/ 2147483647 w 311"/>
                <a:gd name="T13" fmla="*/ 2147483647 h 179"/>
                <a:gd name="T14" fmla="*/ 2147483647 w 311"/>
                <a:gd name="T15" fmla="*/ 2147483647 h 179"/>
                <a:gd name="T16" fmla="*/ 2147483647 w 311"/>
                <a:gd name="T17" fmla="*/ 2147483647 h 179"/>
                <a:gd name="T18" fmla="*/ 2147483647 w 311"/>
                <a:gd name="T19" fmla="*/ 2147483647 h 179"/>
                <a:gd name="T20" fmla="*/ 2147483647 w 311"/>
                <a:gd name="T21" fmla="*/ 2147483647 h 179"/>
                <a:gd name="T22" fmla="*/ 2147483647 w 311"/>
                <a:gd name="T23" fmla="*/ 2147483647 h 179"/>
                <a:gd name="T24" fmla="*/ 2147483647 w 311"/>
                <a:gd name="T25" fmla="*/ 2147483647 h 179"/>
                <a:gd name="T26" fmla="*/ 2147483647 w 311"/>
                <a:gd name="T27" fmla="*/ 2147483647 h 179"/>
                <a:gd name="T28" fmla="*/ 2147483647 w 311"/>
                <a:gd name="T29" fmla="*/ 2147483647 h 179"/>
                <a:gd name="T30" fmla="*/ 2147483647 w 311"/>
                <a:gd name="T31" fmla="*/ 2147483647 h 179"/>
                <a:gd name="T32" fmla="*/ 2147483647 w 311"/>
                <a:gd name="T33" fmla="*/ 2147483647 h 179"/>
                <a:gd name="T34" fmla="*/ 2147483647 w 311"/>
                <a:gd name="T35" fmla="*/ 2147483647 h 179"/>
                <a:gd name="T36" fmla="*/ 2147483647 w 311"/>
                <a:gd name="T37" fmla="*/ 2147483647 h 179"/>
                <a:gd name="T38" fmla="*/ 2147483647 w 311"/>
                <a:gd name="T39" fmla="*/ 2147483647 h 179"/>
                <a:gd name="T40" fmla="*/ 2147483647 w 311"/>
                <a:gd name="T41" fmla="*/ 2147483647 h 179"/>
                <a:gd name="T42" fmla="*/ 2147483647 w 311"/>
                <a:gd name="T43" fmla="*/ 2147483647 h 179"/>
                <a:gd name="T44" fmla="*/ 2147483647 w 311"/>
                <a:gd name="T45" fmla="*/ 2147483647 h 179"/>
                <a:gd name="T46" fmla="*/ 2147483647 w 311"/>
                <a:gd name="T47" fmla="*/ 2147483647 h 179"/>
                <a:gd name="T48" fmla="*/ 2147483647 w 311"/>
                <a:gd name="T49" fmla="*/ 2147483647 h 179"/>
                <a:gd name="T50" fmla="*/ 2147483647 w 311"/>
                <a:gd name="T51" fmla="*/ 2147483647 h 179"/>
                <a:gd name="T52" fmla="*/ 2147483647 w 311"/>
                <a:gd name="T53" fmla="*/ 2147483647 h 179"/>
                <a:gd name="T54" fmla="*/ 2147483647 w 311"/>
                <a:gd name="T55" fmla="*/ 2147483647 h 179"/>
                <a:gd name="T56" fmla="*/ 2147483647 w 311"/>
                <a:gd name="T57" fmla="*/ 2147483647 h 179"/>
                <a:gd name="T58" fmla="*/ 2147483647 w 311"/>
                <a:gd name="T59" fmla="*/ 2147483647 h 179"/>
                <a:gd name="T60" fmla="*/ 2147483647 w 311"/>
                <a:gd name="T61" fmla="*/ 2147483647 h 179"/>
                <a:gd name="T62" fmla="*/ 2147483647 w 311"/>
                <a:gd name="T63" fmla="*/ 2147483647 h 179"/>
                <a:gd name="T64" fmla="*/ 2147483647 w 311"/>
                <a:gd name="T65" fmla="*/ 2147483647 h 179"/>
                <a:gd name="T66" fmla="*/ 2147483647 w 311"/>
                <a:gd name="T67" fmla="*/ 2147483647 h 179"/>
                <a:gd name="T68" fmla="*/ 2147483647 w 311"/>
                <a:gd name="T69" fmla="*/ 2147483647 h 179"/>
                <a:gd name="T70" fmla="*/ 2147483647 w 311"/>
                <a:gd name="T71" fmla="*/ 2147483647 h 179"/>
                <a:gd name="T72" fmla="*/ 2147483647 w 311"/>
                <a:gd name="T73" fmla="*/ 2147483647 h 179"/>
                <a:gd name="T74" fmla="*/ 0 w 311"/>
                <a:gd name="T75" fmla="*/ 2147483647 h 179"/>
                <a:gd name="T76" fmla="*/ 0 w 311"/>
                <a:gd name="T77" fmla="*/ 2147483647 h 179"/>
                <a:gd name="T78" fmla="*/ 2147483647 w 311"/>
                <a:gd name="T79" fmla="*/ 2147483647 h 179"/>
                <a:gd name="T80" fmla="*/ 2147483647 w 311"/>
                <a:gd name="T81" fmla="*/ 2147483647 h 179"/>
                <a:gd name="T82" fmla="*/ 2147483647 w 311"/>
                <a:gd name="T83" fmla="*/ 2147483647 h 179"/>
                <a:gd name="T84" fmla="*/ 2147483647 w 311"/>
                <a:gd name="T85" fmla="*/ 2147483647 h 179"/>
                <a:gd name="T86" fmla="*/ 2147483647 w 311"/>
                <a:gd name="T87" fmla="*/ 2147483647 h 179"/>
                <a:gd name="T88" fmla="*/ 2147483647 w 311"/>
                <a:gd name="T89" fmla="*/ 2147483647 h 179"/>
                <a:gd name="T90" fmla="*/ 2147483647 w 311"/>
                <a:gd name="T91" fmla="*/ 2147483647 h 179"/>
                <a:gd name="T92" fmla="*/ 2147483647 w 311"/>
                <a:gd name="T93" fmla="*/ 2147483647 h 179"/>
                <a:gd name="T94" fmla="*/ 2147483647 w 311"/>
                <a:gd name="T95" fmla="*/ 2147483647 h 179"/>
                <a:gd name="T96" fmla="*/ 2147483647 w 311"/>
                <a:gd name="T97" fmla="*/ 2147483647 h 179"/>
                <a:gd name="T98" fmla="*/ 2147483647 w 311"/>
                <a:gd name="T99" fmla="*/ 2147483647 h 179"/>
                <a:gd name="T100" fmla="*/ 0 w 311"/>
                <a:gd name="T101" fmla="*/ 2147483647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92" name="Freeform 44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4209904" y="3746767"/>
              <a:ext cx="167751" cy="157130"/>
            </a:xfrm>
            <a:custGeom>
              <a:avLst/>
              <a:gdLst>
                <a:gd name="T0" fmla="*/ 2147483647 w 405"/>
                <a:gd name="T1" fmla="*/ 2147483647 h 314"/>
                <a:gd name="T2" fmla="*/ 2147483647 w 405"/>
                <a:gd name="T3" fmla="*/ 2147483647 h 314"/>
                <a:gd name="T4" fmla="*/ 2147483647 w 405"/>
                <a:gd name="T5" fmla="*/ 2147483647 h 314"/>
                <a:gd name="T6" fmla="*/ 2147483647 w 405"/>
                <a:gd name="T7" fmla="*/ 2147483647 h 314"/>
                <a:gd name="T8" fmla="*/ 2147483647 w 405"/>
                <a:gd name="T9" fmla="*/ 2147483647 h 314"/>
                <a:gd name="T10" fmla="*/ 2147483647 w 405"/>
                <a:gd name="T11" fmla="*/ 2147483647 h 314"/>
                <a:gd name="T12" fmla="*/ 2147483647 w 405"/>
                <a:gd name="T13" fmla="*/ 2147483647 h 314"/>
                <a:gd name="T14" fmla="*/ 2147483647 w 405"/>
                <a:gd name="T15" fmla="*/ 2147483647 h 314"/>
                <a:gd name="T16" fmla="*/ 2147483647 w 405"/>
                <a:gd name="T17" fmla="*/ 2147483647 h 314"/>
                <a:gd name="T18" fmla="*/ 2147483647 w 405"/>
                <a:gd name="T19" fmla="*/ 2147483647 h 314"/>
                <a:gd name="T20" fmla="*/ 2147483647 w 405"/>
                <a:gd name="T21" fmla="*/ 2147483647 h 314"/>
                <a:gd name="T22" fmla="*/ 2147483647 w 405"/>
                <a:gd name="T23" fmla="*/ 2147483647 h 314"/>
                <a:gd name="T24" fmla="*/ 2147483647 w 405"/>
                <a:gd name="T25" fmla="*/ 2147483647 h 314"/>
                <a:gd name="T26" fmla="*/ 2147483647 w 405"/>
                <a:gd name="T27" fmla="*/ 2147483647 h 314"/>
                <a:gd name="T28" fmla="*/ 2147483647 w 405"/>
                <a:gd name="T29" fmla="*/ 2147483647 h 314"/>
                <a:gd name="T30" fmla="*/ 2147483647 w 405"/>
                <a:gd name="T31" fmla="*/ 2147483647 h 314"/>
                <a:gd name="T32" fmla="*/ 2147483647 w 405"/>
                <a:gd name="T33" fmla="*/ 2147483647 h 314"/>
                <a:gd name="T34" fmla="*/ 2147483647 w 405"/>
                <a:gd name="T35" fmla="*/ 2147483647 h 314"/>
                <a:gd name="T36" fmla="*/ 2147483647 w 405"/>
                <a:gd name="T37" fmla="*/ 2147483647 h 314"/>
                <a:gd name="T38" fmla="*/ 2147483647 w 405"/>
                <a:gd name="T39" fmla="*/ 2147483647 h 314"/>
                <a:gd name="T40" fmla="*/ 2147483647 w 405"/>
                <a:gd name="T41" fmla="*/ 0 h 314"/>
                <a:gd name="T42" fmla="*/ 2147483647 w 405"/>
                <a:gd name="T43" fmla="*/ 2147483647 h 314"/>
                <a:gd name="T44" fmla="*/ 2147483647 w 405"/>
                <a:gd name="T45" fmla="*/ 2147483647 h 314"/>
                <a:gd name="T46" fmla="*/ 2147483647 w 405"/>
                <a:gd name="T47" fmla="*/ 2147483647 h 314"/>
                <a:gd name="T48" fmla="*/ 2147483647 w 405"/>
                <a:gd name="T49" fmla="*/ 2147483647 h 314"/>
                <a:gd name="T50" fmla="*/ 2147483647 w 405"/>
                <a:gd name="T51" fmla="*/ 2147483647 h 314"/>
                <a:gd name="T52" fmla="*/ 2147483647 w 405"/>
                <a:gd name="T53" fmla="*/ 2147483647 h 314"/>
                <a:gd name="T54" fmla="*/ 2147483647 w 405"/>
                <a:gd name="T55" fmla="*/ 2147483647 h 314"/>
                <a:gd name="T56" fmla="*/ 2147483647 w 405"/>
                <a:gd name="T57" fmla="*/ 2147483647 h 314"/>
                <a:gd name="T58" fmla="*/ 2147483647 w 405"/>
                <a:gd name="T59" fmla="*/ 2147483647 h 314"/>
                <a:gd name="T60" fmla="*/ 2147483647 w 405"/>
                <a:gd name="T61" fmla="*/ 2147483647 h 314"/>
                <a:gd name="T62" fmla="*/ 2147483647 w 405"/>
                <a:gd name="T63" fmla="*/ 2147483647 h 314"/>
                <a:gd name="T64" fmla="*/ 2147483647 w 405"/>
                <a:gd name="T65" fmla="*/ 2147483647 h 314"/>
                <a:gd name="T66" fmla="*/ 2147483647 w 405"/>
                <a:gd name="T67" fmla="*/ 2147483647 h 314"/>
                <a:gd name="T68" fmla="*/ 2147483647 w 405"/>
                <a:gd name="T69" fmla="*/ 2147483647 h 314"/>
                <a:gd name="T70" fmla="*/ 2147483647 w 405"/>
                <a:gd name="T71" fmla="*/ 2147483647 h 314"/>
                <a:gd name="T72" fmla="*/ 2147483647 w 405"/>
                <a:gd name="T73" fmla="*/ 2147483647 h 314"/>
                <a:gd name="T74" fmla="*/ 2147483647 w 405"/>
                <a:gd name="T75" fmla="*/ 2147483647 h 314"/>
                <a:gd name="T76" fmla="*/ 2147483647 w 405"/>
                <a:gd name="T77" fmla="*/ 2147483647 h 314"/>
                <a:gd name="T78" fmla="*/ 2147483647 w 405"/>
                <a:gd name="T79" fmla="*/ 2147483647 h 314"/>
                <a:gd name="T80" fmla="*/ 2147483647 w 405"/>
                <a:gd name="T81" fmla="*/ 2147483647 h 314"/>
                <a:gd name="T82" fmla="*/ 2147483647 w 405"/>
                <a:gd name="T83" fmla="*/ 2147483647 h 314"/>
                <a:gd name="T84" fmla="*/ 2147483647 w 405"/>
                <a:gd name="T85" fmla="*/ 2147483647 h 314"/>
                <a:gd name="T86" fmla="*/ 2147483647 w 405"/>
                <a:gd name="T87" fmla="*/ 2147483647 h 314"/>
                <a:gd name="T88" fmla="*/ 2147483647 w 405"/>
                <a:gd name="T89" fmla="*/ 2147483647 h 314"/>
                <a:gd name="T90" fmla="*/ 2147483647 w 405"/>
                <a:gd name="T91" fmla="*/ 2147483647 h 314"/>
                <a:gd name="T92" fmla="*/ 2147483647 w 405"/>
                <a:gd name="T93" fmla="*/ 2147483647 h 314"/>
                <a:gd name="T94" fmla="*/ 2147483647 w 405"/>
                <a:gd name="T95" fmla="*/ 2147483647 h 314"/>
                <a:gd name="T96" fmla="*/ 2147483647 w 405"/>
                <a:gd name="T97" fmla="*/ 2147483647 h 314"/>
                <a:gd name="T98" fmla="*/ 2147483647 w 405"/>
                <a:gd name="T99" fmla="*/ 2147483647 h 314"/>
                <a:gd name="T100" fmla="*/ 2147483647 w 405"/>
                <a:gd name="T101" fmla="*/ 2147483647 h 314"/>
                <a:gd name="T102" fmla="*/ 2147483647 w 405"/>
                <a:gd name="T103" fmla="*/ 2147483647 h 314"/>
                <a:gd name="T104" fmla="*/ 0 w 405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93" name="Freeform 44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4537916" y="3811735"/>
              <a:ext cx="182728" cy="332391"/>
            </a:xfrm>
            <a:custGeom>
              <a:avLst/>
              <a:gdLst>
                <a:gd name="T0" fmla="*/ 2147483647 w 453"/>
                <a:gd name="T1" fmla="*/ 2147483647 h 661"/>
                <a:gd name="T2" fmla="*/ 2147483647 w 453"/>
                <a:gd name="T3" fmla="*/ 2147483647 h 661"/>
                <a:gd name="T4" fmla="*/ 2147483647 w 453"/>
                <a:gd name="T5" fmla="*/ 2147483647 h 661"/>
                <a:gd name="T6" fmla="*/ 2147483647 w 453"/>
                <a:gd name="T7" fmla="*/ 2147483647 h 661"/>
                <a:gd name="T8" fmla="*/ 2147483647 w 453"/>
                <a:gd name="T9" fmla="*/ 2147483647 h 661"/>
                <a:gd name="T10" fmla="*/ 2147483647 w 453"/>
                <a:gd name="T11" fmla="*/ 2147483647 h 661"/>
                <a:gd name="T12" fmla="*/ 2147483647 w 453"/>
                <a:gd name="T13" fmla="*/ 2147483647 h 661"/>
                <a:gd name="T14" fmla="*/ 2147483647 w 453"/>
                <a:gd name="T15" fmla="*/ 2147483647 h 661"/>
                <a:gd name="T16" fmla="*/ 2147483647 w 453"/>
                <a:gd name="T17" fmla="*/ 2147483647 h 661"/>
                <a:gd name="T18" fmla="*/ 2147483647 w 453"/>
                <a:gd name="T19" fmla="*/ 2147483647 h 661"/>
                <a:gd name="T20" fmla="*/ 2147483647 w 453"/>
                <a:gd name="T21" fmla="*/ 2147483647 h 661"/>
                <a:gd name="T22" fmla="*/ 2147483647 w 453"/>
                <a:gd name="T23" fmla="*/ 2147483647 h 661"/>
                <a:gd name="T24" fmla="*/ 2147483647 w 453"/>
                <a:gd name="T25" fmla="*/ 2147483647 h 661"/>
                <a:gd name="T26" fmla="*/ 2147483647 w 453"/>
                <a:gd name="T27" fmla="*/ 2147483647 h 661"/>
                <a:gd name="T28" fmla="*/ 2147483647 w 453"/>
                <a:gd name="T29" fmla="*/ 2147483647 h 661"/>
                <a:gd name="T30" fmla="*/ 2147483647 w 453"/>
                <a:gd name="T31" fmla="*/ 2147483647 h 661"/>
                <a:gd name="T32" fmla="*/ 2147483647 w 453"/>
                <a:gd name="T33" fmla="*/ 2147483647 h 661"/>
                <a:gd name="T34" fmla="*/ 2147483647 w 453"/>
                <a:gd name="T35" fmla="*/ 2147483647 h 661"/>
                <a:gd name="T36" fmla="*/ 2147483647 w 453"/>
                <a:gd name="T37" fmla="*/ 2147483647 h 661"/>
                <a:gd name="T38" fmla="*/ 2147483647 w 453"/>
                <a:gd name="T39" fmla="*/ 2147483647 h 661"/>
                <a:gd name="T40" fmla="*/ 2147483647 w 453"/>
                <a:gd name="T41" fmla="*/ 2147483647 h 661"/>
                <a:gd name="T42" fmla="*/ 2147483647 w 453"/>
                <a:gd name="T43" fmla="*/ 2147483647 h 661"/>
                <a:gd name="T44" fmla="*/ 2147483647 w 453"/>
                <a:gd name="T45" fmla="*/ 2147483647 h 661"/>
                <a:gd name="T46" fmla="*/ 2147483647 w 453"/>
                <a:gd name="T47" fmla="*/ 2147483647 h 661"/>
                <a:gd name="T48" fmla="*/ 2147483647 w 453"/>
                <a:gd name="T49" fmla="*/ 2147483647 h 661"/>
                <a:gd name="T50" fmla="*/ 2147483647 w 453"/>
                <a:gd name="T51" fmla="*/ 2147483647 h 661"/>
                <a:gd name="T52" fmla="*/ 2147483647 w 453"/>
                <a:gd name="T53" fmla="*/ 2147483647 h 661"/>
                <a:gd name="T54" fmla="*/ 2147483647 w 453"/>
                <a:gd name="T55" fmla="*/ 2147483647 h 661"/>
                <a:gd name="T56" fmla="*/ 2147483647 w 453"/>
                <a:gd name="T57" fmla="*/ 2147483647 h 661"/>
                <a:gd name="T58" fmla="*/ 2147483647 w 453"/>
                <a:gd name="T59" fmla="*/ 2147483647 h 661"/>
                <a:gd name="T60" fmla="*/ 2147483647 w 453"/>
                <a:gd name="T61" fmla="*/ 2147483647 h 661"/>
                <a:gd name="T62" fmla="*/ 2147483647 w 453"/>
                <a:gd name="T63" fmla="*/ 2147483647 h 661"/>
                <a:gd name="T64" fmla="*/ 2147483647 w 453"/>
                <a:gd name="T65" fmla="*/ 2147483647 h 661"/>
                <a:gd name="T66" fmla="*/ 2147483647 w 453"/>
                <a:gd name="T67" fmla="*/ 2147483647 h 661"/>
                <a:gd name="T68" fmla="*/ 2147483647 w 453"/>
                <a:gd name="T69" fmla="*/ 2147483647 h 661"/>
                <a:gd name="T70" fmla="*/ 2147483647 w 453"/>
                <a:gd name="T71" fmla="*/ 2147483647 h 661"/>
                <a:gd name="T72" fmla="*/ 2147483647 w 453"/>
                <a:gd name="T73" fmla="*/ 2147483647 h 661"/>
                <a:gd name="T74" fmla="*/ 2147483647 w 453"/>
                <a:gd name="T75" fmla="*/ 2147483647 h 661"/>
                <a:gd name="T76" fmla="*/ 2147483647 w 453"/>
                <a:gd name="T77" fmla="*/ 2147483647 h 661"/>
                <a:gd name="T78" fmla="*/ 2147483647 w 453"/>
                <a:gd name="T79" fmla="*/ 2147483647 h 661"/>
                <a:gd name="T80" fmla="*/ 2147483647 w 453"/>
                <a:gd name="T81" fmla="*/ 2147483647 h 661"/>
                <a:gd name="T82" fmla="*/ 2147483647 w 453"/>
                <a:gd name="T83" fmla="*/ 2147483647 h 661"/>
                <a:gd name="T84" fmla="*/ 2147483647 w 453"/>
                <a:gd name="T85" fmla="*/ 2147483647 h 661"/>
                <a:gd name="T86" fmla="*/ 2147483647 w 453"/>
                <a:gd name="T87" fmla="*/ 2147483647 h 661"/>
                <a:gd name="T88" fmla="*/ 2147483647 w 453"/>
                <a:gd name="T89" fmla="*/ 2147483647 h 661"/>
                <a:gd name="T90" fmla="*/ 2147483647 w 453"/>
                <a:gd name="T91" fmla="*/ 2147483647 h 661"/>
                <a:gd name="T92" fmla="*/ 2147483647 w 453"/>
                <a:gd name="T93" fmla="*/ 2147483647 h 661"/>
                <a:gd name="T94" fmla="*/ 2147483647 w 453"/>
                <a:gd name="T95" fmla="*/ 2147483647 h 661"/>
                <a:gd name="T96" fmla="*/ 21474836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94" name="Freeform 44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6850478" y="3582083"/>
              <a:ext cx="52423" cy="54391"/>
            </a:xfrm>
            <a:custGeom>
              <a:avLst/>
              <a:gdLst>
                <a:gd name="T0" fmla="*/ 0 w 126"/>
                <a:gd name="T1" fmla="*/ 2147483647 h 105"/>
                <a:gd name="T2" fmla="*/ 2147483647 w 126"/>
                <a:gd name="T3" fmla="*/ 2147483647 h 105"/>
                <a:gd name="T4" fmla="*/ 2147483647 w 126"/>
                <a:gd name="T5" fmla="*/ 2147483647 h 105"/>
                <a:gd name="T6" fmla="*/ 2147483647 w 126"/>
                <a:gd name="T7" fmla="*/ 2147483647 h 105"/>
                <a:gd name="T8" fmla="*/ 2147483647 w 126"/>
                <a:gd name="T9" fmla="*/ 2147483647 h 105"/>
                <a:gd name="T10" fmla="*/ 2147483647 w 126"/>
                <a:gd name="T11" fmla="*/ 2147483647 h 105"/>
                <a:gd name="T12" fmla="*/ 2147483647 w 126"/>
                <a:gd name="T13" fmla="*/ 0 h 105"/>
                <a:gd name="T14" fmla="*/ 2147483647 w 126"/>
                <a:gd name="T15" fmla="*/ 0 h 105"/>
                <a:gd name="T16" fmla="*/ 2147483647 w 126"/>
                <a:gd name="T17" fmla="*/ 2147483647 h 105"/>
                <a:gd name="T18" fmla="*/ 2147483647 w 126"/>
                <a:gd name="T19" fmla="*/ 2147483647 h 105"/>
                <a:gd name="T20" fmla="*/ 2147483647 w 126"/>
                <a:gd name="T21" fmla="*/ 2147483647 h 105"/>
                <a:gd name="T22" fmla="*/ 2147483647 w 126"/>
                <a:gd name="T23" fmla="*/ 2147483647 h 105"/>
                <a:gd name="T24" fmla="*/ 2147483647 w 126"/>
                <a:gd name="T25" fmla="*/ 2147483647 h 105"/>
                <a:gd name="T26" fmla="*/ 2147483647 w 126"/>
                <a:gd name="T27" fmla="*/ 2147483647 h 105"/>
                <a:gd name="T28" fmla="*/ 2147483647 w 126"/>
                <a:gd name="T29" fmla="*/ 2147483647 h 105"/>
                <a:gd name="T30" fmla="*/ 2147483647 w 126"/>
                <a:gd name="T31" fmla="*/ 2147483647 h 105"/>
                <a:gd name="T32" fmla="*/ 2147483647 w 126"/>
                <a:gd name="T33" fmla="*/ 2147483647 h 105"/>
                <a:gd name="T34" fmla="*/ 2147483647 w 126"/>
                <a:gd name="T35" fmla="*/ 2147483647 h 105"/>
                <a:gd name="T36" fmla="*/ 2147483647 w 126"/>
                <a:gd name="T37" fmla="*/ 2147483647 h 105"/>
                <a:gd name="T38" fmla="*/ 2147483647 w 126"/>
                <a:gd name="T39" fmla="*/ 2147483647 h 105"/>
                <a:gd name="T40" fmla="*/ 2147483647 w 126"/>
                <a:gd name="T41" fmla="*/ 2147483647 h 105"/>
                <a:gd name="T42" fmla="*/ 2147483647 w 126"/>
                <a:gd name="T43" fmla="*/ 2147483647 h 105"/>
                <a:gd name="T44" fmla="*/ 2147483647 w 126"/>
                <a:gd name="T45" fmla="*/ 2147483647 h 105"/>
                <a:gd name="T46" fmla="*/ 2147483647 w 126"/>
                <a:gd name="T47" fmla="*/ 2147483647 h 105"/>
                <a:gd name="T48" fmla="*/ 2147483647 w 126"/>
                <a:gd name="T49" fmla="*/ 2147483647 h 105"/>
                <a:gd name="T50" fmla="*/ 2147483647 w 126"/>
                <a:gd name="T51" fmla="*/ 2147483647 h 105"/>
                <a:gd name="T52" fmla="*/ 2147483647 w 126"/>
                <a:gd name="T53" fmla="*/ 2147483647 h 105"/>
                <a:gd name="T54" fmla="*/ 2147483647 w 126"/>
                <a:gd name="T55" fmla="*/ 2147483647 h 105"/>
                <a:gd name="T56" fmla="*/ 2147483647 w 126"/>
                <a:gd name="T57" fmla="*/ 2147483647 h 105"/>
                <a:gd name="T58" fmla="*/ 2147483647 w 126"/>
                <a:gd name="T59" fmla="*/ 2147483647 h 105"/>
                <a:gd name="T60" fmla="*/ 2147483647 w 126"/>
                <a:gd name="T61" fmla="*/ 2147483647 h 105"/>
                <a:gd name="T62" fmla="*/ 2147483647 w 126"/>
                <a:gd name="T63" fmla="*/ 2147483647 h 105"/>
                <a:gd name="T64" fmla="*/ 2147483647 w 126"/>
                <a:gd name="T65" fmla="*/ 2147483647 h 105"/>
                <a:gd name="T66" fmla="*/ 2147483647 w 126"/>
                <a:gd name="T67" fmla="*/ 2147483647 h 105"/>
                <a:gd name="T68" fmla="*/ 2147483647 w 126"/>
                <a:gd name="T69" fmla="*/ 2147483647 h 105"/>
                <a:gd name="T70" fmla="*/ 2147483647 w 126"/>
                <a:gd name="T71" fmla="*/ 2147483647 h 105"/>
                <a:gd name="T72" fmla="*/ 2147483647 w 126"/>
                <a:gd name="T73" fmla="*/ 2147483647 h 105"/>
                <a:gd name="T74" fmla="*/ 2147483647 w 126"/>
                <a:gd name="T75" fmla="*/ 2147483647 h 105"/>
                <a:gd name="T76" fmla="*/ 0 w 126"/>
                <a:gd name="T77" fmla="*/ 214748364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95" name="Freeform 45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2467994" y="3832887"/>
              <a:ext cx="281581" cy="498586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214748364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96" name="Freeform 45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593334" y="4088223"/>
              <a:ext cx="176737" cy="261381"/>
            </a:xfrm>
            <a:custGeom>
              <a:avLst/>
              <a:gdLst>
                <a:gd name="T0" fmla="*/ 2147483647 w 429"/>
                <a:gd name="T1" fmla="*/ 2147483647 h 524"/>
                <a:gd name="T2" fmla="*/ 2147483647 w 429"/>
                <a:gd name="T3" fmla="*/ 2147483647 h 524"/>
                <a:gd name="T4" fmla="*/ 2147483647 w 429"/>
                <a:gd name="T5" fmla="*/ 2147483647 h 524"/>
                <a:gd name="T6" fmla="*/ 2147483647 w 429"/>
                <a:gd name="T7" fmla="*/ 2147483647 h 524"/>
                <a:gd name="T8" fmla="*/ 2147483647 w 429"/>
                <a:gd name="T9" fmla="*/ 2147483647 h 524"/>
                <a:gd name="T10" fmla="*/ 2147483647 w 429"/>
                <a:gd name="T11" fmla="*/ 2147483647 h 524"/>
                <a:gd name="T12" fmla="*/ 2147483647 w 429"/>
                <a:gd name="T13" fmla="*/ 2147483647 h 524"/>
                <a:gd name="T14" fmla="*/ 2147483647 w 429"/>
                <a:gd name="T15" fmla="*/ 2147483647 h 524"/>
                <a:gd name="T16" fmla="*/ 2147483647 w 429"/>
                <a:gd name="T17" fmla="*/ 2147483647 h 524"/>
                <a:gd name="T18" fmla="*/ 2147483647 w 429"/>
                <a:gd name="T19" fmla="*/ 2147483647 h 524"/>
                <a:gd name="T20" fmla="*/ 2147483647 w 429"/>
                <a:gd name="T21" fmla="*/ 2147483647 h 524"/>
                <a:gd name="T22" fmla="*/ 2147483647 w 429"/>
                <a:gd name="T23" fmla="*/ 2147483647 h 524"/>
                <a:gd name="T24" fmla="*/ 2147483647 w 429"/>
                <a:gd name="T25" fmla="*/ 2147483647 h 524"/>
                <a:gd name="T26" fmla="*/ 2147483647 w 429"/>
                <a:gd name="T27" fmla="*/ 2147483647 h 524"/>
                <a:gd name="T28" fmla="*/ 2147483647 w 429"/>
                <a:gd name="T29" fmla="*/ 2147483647 h 524"/>
                <a:gd name="T30" fmla="*/ 2147483647 w 429"/>
                <a:gd name="T31" fmla="*/ 2147483647 h 524"/>
                <a:gd name="T32" fmla="*/ 2147483647 w 429"/>
                <a:gd name="T33" fmla="*/ 2147483647 h 524"/>
                <a:gd name="T34" fmla="*/ 2147483647 w 429"/>
                <a:gd name="T35" fmla="*/ 2147483647 h 524"/>
                <a:gd name="T36" fmla="*/ 2147483647 w 429"/>
                <a:gd name="T37" fmla="*/ 2147483647 h 524"/>
                <a:gd name="T38" fmla="*/ 2147483647 w 429"/>
                <a:gd name="T39" fmla="*/ 2147483647 h 524"/>
                <a:gd name="T40" fmla="*/ 2147483647 w 429"/>
                <a:gd name="T41" fmla="*/ 2147483647 h 524"/>
                <a:gd name="T42" fmla="*/ 2147483647 w 429"/>
                <a:gd name="T43" fmla="*/ 2147483647 h 524"/>
                <a:gd name="T44" fmla="*/ 2147483647 w 429"/>
                <a:gd name="T45" fmla="*/ 2147483647 h 524"/>
                <a:gd name="T46" fmla="*/ 2147483647 w 429"/>
                <a:gd name="T47" fmla="*/ 2147483647 h 524"/>
                <a:gd name="T48" fmla="*/ 2147483647 w 429"/>
                <a:gd name="T49" fmla="*/ 2147483647 h 524"/>
                <a:gd name="T50" fmla="*/ 2147483647 w 429"/>
                <a:gd name="T51" fmla="*/ 2147483647 h 524"/>
                <a:gd name="T52" fmla="*/ 2147483647 w 429"/>
                <a:gd name="T53" fmla="*/ 2147483647 h 524"/>
                <a:gd name="T54" fmla="*/ 2147483647 w 429"/>
                <a:gd name="T55" fmla="*/ 2147483647 h 524"/>
                <a:gd name="T56" fmla="*/ 2147483647 w 429"/>
                <a:gd name="T57" fmla="*/ 2147483647 h 524"/>
                <a:gd name="T58" fmla="*/ 2147483647 w 429"/>
                <a:gd name="T59" fmla="*/ 2147483647 h 524"/>
                <a:gd name="T60" fmla="*/ 2147483647 w 429"/>
                <a:gd name="T61" fmla="*/ 2147483647 h 524"/>
                <a:gd name="T62" fmla="*/ 2147483647 w 429"/>
                <a:gd name="T63" fmla="*/ 2147483647 h 524"/>
                <a:gd name="T64" fmla="*/ 2147483647 w 429"/>
                <a:gd name="T65" fmla="*/ 2147483647 h 524"/>
                <a:gd name="T66" fmla="*/ 2147483647 w 429"/>
                <a:gd name="T67" fmla="*/ 2147483647 h 524"/>
                <a:gd name="T68" fmla="*/ 2147483647 w 429"/>
                <a:gd name="T69" fmla="*/ 2147483647 h 524"/>
                <a:gd name="T70" fmla="*/ 2147483647 w 429"/>
                <a:gd name="T71" fmla="*/ 2147483647 h 524"/>
                <a:gd name="T72" fmla="*/ 2147483647 w 429"/>
                <a:gd name="T73" fmla="*/ 2147483647 h 524"/>
                <a:gd name="T74" fmla="*/ 2147483647 w 429"/>
                <a:gd name="T75" fmla="*/ 2147483647 h 524"/>
                <a:gd name="T76" fmla="*/ 2147483647 w 429"/>
                <a:gd name="T77" fmla="*/ 2147483647 h 524"/>
                <a:gd name="T78" fmla="*/ 2147483647 w 429"/>
                <a:gd name="T79" fmla="*/ 2147483647 h 524"/>
                <a:gd name="T80" fmla="*/ 2147483647 w 429"/>
                <a:gd name="T81" fmla="*/ 2147483647 h 524"/>
                <a:gd name="T82" fmla="*/ 2147483647 w 429"/>
                <a:gd name="T83" fmla="*/ 2147483647 h 524"/>
                <a:gd name="T84" fmla="*/ 2147483647 w 429"/>
                <a:gd name="T85" fmla="*/ 2147483647 h 524"/>
                <a:gd name="T86" fmla="*/ 2147483647 w 429"/>
                <a:gd name="T87" fmla="*/ 2147483647 h 524"/>
                <a:gd name="T88" fmla="*/ 2147483647 w 429"/>
                <a:gd name="T89" fmla="*/ 2147483647 h 524"/>
                <a:gd name="T90" fmla="*/ 2147483647 w 429"/>
                <a:gd name="T91" fmla="*/ 2147483647 h 524"/>
                <a:gd name="T92" fmla="*/ 2147483647 w 429"/>
                <a:gd name="T93" fmla="*/ 2147483647 h 524"/>
                <a:gd name="T94" fmla="*/ 2147483647 w 429"/>
                <a:gd name="T95" fmla="*/ 2147483647 h 524"/>
                <a:gd name="T96" fmla="*/ 2147483647 w 429"/>
                <a:gd name="T97" fmla="*/ 2147483647 h 524"/>
                <a:gd name="T98" fmla="*/ 2147483647 w 429"/>
                <a:gd name="T99" fmla="*/ 2147483647 h 524"/>
                <a:gd name="T100" fmla="*/ 2147483647 w 429"/>
                <a:gd name="T101" fmla="*/ 2147483647 h 524"/>
                <a:gd name="T102" fmla="*/ 2147483647 w 429"/>
                <a:gd name="T103" fmla="*/ 2147483647 h 524"/>
                <a:gd name="T104" fmla="*/ 2147483647 w 429"/>
                <a:gd name="T105" fmla="*/ 2147483647 h 524"/>
                <a:gd name="T106" fmla="*/ 2147483647 w 429"/>
                <a:gd name="T107" fmla="*/ 2147483647 h 524"/>
                <a:gd name="T108" fmla="*/ 2147483647 w 429"/>
                <a:gd name="T109" fmla="*/ 2147483647 h 524"/>
                <a:gd name="T110" fmla="*/ 2147483647 w 429"/>
                <a:gd name="T111" fmla="*/ 2147483647 h 524"/>
                <a:gd name="T112" fmla="*/ 2147483647 w 429"/>
                <a:gd name="T113" fmla="*/ 2147483647 h 524"/>
                <a:gd name="T114" fmla="*/ 2147483647 w 429"/>
                <a:gd name="T115" fmla="*/ 2147483647 h 524"/>
                <a:gd name="T116" fmla="*/ 2147483647 w 429"/>
                <a:gd name="T117" fmla="*/ 2147483647 h 524"/>
                <a:gd name="T118" fmla="*/ 2147483647 w 429"/>
                <a:gd name="T119" fmla="*/ 2147483647 h 524"/>
                <a:gd name="T120" fmla="*/ 2147483647 w 429"/>
                <a:gd name="T121" fmla="*/ 2147483647 h 524"/>
                <a:gd name="T122" fmla="*/ 2147483647 w 429"/>
                <a:gd name="T123" fmla="*/ 2147483647 h 524"/>
                <a:gd name="T124" fmla="*/ 2147483647 w 429"/>
                <a:gd name="T125" fmla="*/ 2147483647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97" name="Freeform 45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623290" y="2796432"/>
              <a:ext cx="119822" cy="108782"/>
            </a:xfrm>
            <a:custGeom>
              <a:avLst/>
              <a:gdLst>
                <a:gd name="T0" fmla="*/ 2147483647 w 292"/>
                <a:gd name="T1" fmla="*/ 2147483647 h 223"/>
                <a:gd name="T2" fmla="*/ 2147483647 w 292"/>
                <a:gd name="T3" fmla="*/ 2147483647 h 223"/>
                <a:gd name="T4" fmla="*/ 2147483647 w 292"/>
                <a:gd name="T5" fmla="*/ 2147483647 h 223"/>
                <a:gd name="T6" fmla="*/ 2147483647 w 292"/>
                <a:gd name="T7" fmla="*/ 2147483647 h 223"/>
                <a:gd name="T8" fmla="*/ 2147483647 w 292"/>
                <a:gd name="T9" fmla="*/ 2147483647 h 223"/>
                <a:gd name="T10" fmla="*/ 2147483647 w 292"/>
                <a:gd name="T11" fmla="*/ 2147483647 h 223"/>
                <a:gd name="T12" fmla="*/ 2147483647 w 292"/>
                <a:gd name="T13" fmla="*/ 2147483647 h 223"/>
                <a:gd name="T14" fmla="*/ 2147483647 w 292"/>
                <a:gd name="T15" fmla="*/ 2147483647 h 223"/>
                <a:gd name="T16" fmla="*/ 2147483647 w 292"/>
                <a:gd name="T17" fmla="*/ 2147483647 h 223"/>
                <a:gd name="T18" fmla="*/ 2147483647 w 292"/>
                <a:gd name="T19" fmla="*/ 2147483647 h 223"/>
                <a:gd name="T20" fmla="*/ 2147483647 w 292"/>
                <a:gd name="T21" fmla="*/ 2147483647 h 223"/>
                <a:gd name="T22" fmla="*/ 2147483647 w 292"/>
                <a:gd name="T23" fmla="*/ 2147483647 h 223"/>
                <a:gd name="T24" fmla="*/ 2147483647 w 292"/>
                <a:gd name="T25" fmla="*/ 2147483647 h 223"/>
                <a:gd name="T26" fmla="*/ 2147483647 w 292"/>
                <a:gd name="T27" fmla="*/ 2147483647 h 223"/>
                <a:gd name="T28" fmla="*/ 2147483647 w 292"/>
                <a:gd name="T29" fmla="*/ 2147483647 h 223"/>
                <a:gd name="T30" fmla="*/ 2147483647 w 292"/>
                <a:gd name="T31" fmla="*/ 2147483647 h 223"/>
                <a:gd name="T32" fmla="*/ 2147483647 w 292"/>
                <a:gd name="T33" fmla="*/ 2147483647 h 223"/>
                <a:gd name="T34" fmla="*/ 2147483647 w 292"/>
                <a:gd name="T35" fmla="*/ 2147483647 h 223"/>
                <a:gd name="T36" fmla="*/ 2147483647 w 292"/>
                <a:gd name="T37" fmla="*/ 2147483647 h 223"/>
                <a:gd name="T38" fmla="*/ 2147483647 w 292"/>
                <a:gd name="T39" fmla="*/ 2147483647 h 223"/>
                <a:gd name="T40" fmla="*/ 2147483647 w 292"/>
                <a:gd name="T41" fmla="*/ 2147483647 h 223"/>
                <a:gd name="T42" fmla="*/ 2147483647 w 292"/>
                <a:gd name="T43" fmla="*/ 2147483647 h 223"/>
                <a:gd name="T44" fmla="*/ 2147483647 w 292"/>
                <a:gd name="T45" fmla="*/ 2147483647 h 223"/>
                <a:gd name="T46" fmla="*/ 2147483647 w 292"/>
                <a:gd name="T47" fmla="*/ 2147483647 h 223"/>
                <a:gd name="T48" fmla="*/ 2147483647 w 292"/>
                <a:gd name="T49" fmla="*/ 2147483647 h 223"/>
                <a:gd name="T50" fmla="*/ 2147483647 w 292"/>
                <a:gd name="T51" fmla="*/ 2147483647 h 223"/>
                <a:gd name="T52" fmla="*/ 0 w 292"/>
                <a:gd name="T53" fmla="*/ 2147483647 h 223"/>
                <a:gd name="T54" fmla="*/ 2147483647 w 292"/>
                <a:gd name="T55" fmla="*/ 2147483647 h 223"/>
                <a:gd name="T56" fmla="*/ 2147483647 w 292"/>
                <a:gd name="T57" fmla="*/ 2147483647 h 223"/>
                <a:gd name="T58" fmla="*/ 2147483647 w 292"/>
                <a:gd name="T59" fmla="*/ 2147483647 h 223"/>
                <a:gd name="T60" fmla="*/ 2147483647 w 292"/>
                <a:gd name="T61" fmla="*/ 2147483647 h 223"/>
                <a:gd name="T62" fmla="*/ 2147483647 w 292"/>
                <a:gd name="T63" fmla="*/ 2147483647 h 223"/>
                <a:gd name="T64" fmla="*/ 2147483647 w 292"/>
                <a:gd name="T65" fmla="*/ 2147483647 h 223"/>
                <a:gd name="T66" fmla="*/ 2147483647 w 292"/>
                <a:gd name="T67" fmla="*/ 0 h 223"/>
                <a:gd name="T68" fmla="*/ 2147483647 w 292"/>
                <a:gd name="T69" fmla="*/ 2147483647 h 223"/>
                <a:gd name="T70" fmla="*/ 2147483647 w 292"/>
                <a:gd name="T71" fmla="*/ 2147483647 h 223"/>
                <a:gd name="T72" fmla="*/ 2147483647 w 292"/>
                <a:gd name="T73" fmla="*/ 2147483647 h 223"/>
                <a:gd name="T74" fmla="*/ 2147483647 w 292"/>
                <a:gd name="T75" fmla="*/ 2147483647 h 223"/>
                <a:gd name="T76" fmla="*/ 2147483647 w 292"/>
                <a:gd name="T77" fmla="*/ 2147483647 h 223"/>
                <a:gd name="T78" fmla="*/ 2147483647 w 292"/>
                <a:gd name="T79" fmla="*/ 2147483647 h 223"/>
                <a:gd name="T80" fmla="*/ 2147483647 w 292"/>
                <a:gd name="T81" fmla="*/ 2147483647 h 223"/>
                <a:gd name="T82" fmla="*/ 2147483647 w 292"/>
                <a:gd name="T83" fmla="*/ 2147483647 h 223"/>
                <a:gd name="T84" fmla="*/ 2147483647 w 292"/>
                <a:gd name="T85" fmla="*/ 2147483647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598" name="Freeform 45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576858" y="2661964"/>
              <a:ext cx="158764" cy="74033"/>
            </a:xfrm>
            <a:custGeom>
              <a:avLst/>
              <a:gdLst>
                <a:gd name="T0" fmla="*/ 2147483647 w 379"/>
                <a:gd name="T1" fmla="*/ 2147483647 h 147"/>
                <a:gd name="T2" fmla="*/ 2147483647 w 379"/>
                <a:gd name="T3" fmla="*/ 2147483647 h 147"/>
                <a:gd name="T4" fmla="*/ 2147483647 w 379"/>
                <a:gd name="T5" fmla="*/ 2147483647 h 147"/>
                <a:gd name="T6" fmla="*/ 2147483647 w 379"/>
                <a:gd name="T7" fmla="*/ 2147483647 h 147"/>
                <a:gd name="T8" fmla="*/ 2147483647 w 379"/>
                <a:gd name="T9" fmla="*/ 2147483647 h 147"/>
                <a:gd name="T10" fmla="*/ 2147483647 w 379"/>
                <a:gd name="T11" fmla="*/ 2147483647 h 147"/>
                <a:gd name="T12" fmla="*/ 2147483647 w 379"/>
                <a:gd name="T13" fmla="*/ 2147483647 h 147"/>
                <a:gd name="T14" fmla="*/ 2147483647 w 379"/>
                <a:gd name="T15" fmla="*/ 2147483647 h 147"/>
                <a:gd name="T16" fmla="*/ 2147483647 w 379"/>
                <a:gd name="T17" fmla="*/ 2147483647 h 147"/>
                <a:gd name="T18" fmla="*/ 2147483647 w 379"/>
                <a:gd name="T19" fmla="*/ 2147483647 h 147"/>
                <a:gd name="T20" fmla="*/ 2147483647 w 379"/>
                <a:gd name="T21" fmla="*/ 2147483647 h 147"/>
                <a:gd name="T22" fmla="*/ 2147483647 w 379"/>
                <a:gd name="T23" fmla="*/ 2147483647 h 147"/>
                <a:gd name="T24" fmla="*/ 2147483647 w 379"/>
                <a:gd name="T25" fmla="*/ 2147483647 h 147"/>
                <a:gd name="T26" fmla="*/ 2147483647 w 379"/>
                <a:gd name="T27" fmla="*/ 2147483647 h 147"/>
                <a:gd name="T28" fmla="*/ 2147483647 w 379"/>
                <a:gd name="T29" fmla="*/ 2147483647 h 147"/>
                <a:gd name="T30" fmla="*/ 2147483647 w 379"/>
                <a:gd name="T31" fmla="*/ 2147483647 h 147"/>
                <a:gd name="T32" fmla="*/ 2147483647 w 379"/>
                <a:gd name="T33" fmla="*/ 2147483647 h 147"/>
                <a:gd name="T34" fmla="*/ 2147483647 w 379"/>
                <a:gd name="T35" fmla="*/ 2147483647 h 147"/>
                <a:gd name="T36" fmla="*/ 2147483647 w 379"/>
                <a:gd name="T37" fmla="*/ 2147483647 h 147"/>
                <a:gd name="T38" fmla="*/ 2147483647 w 379"/>
                <a:gd name="T39" fmla="*/ 2147483647 h 147"/>
                <a:gd name="T40" fmla="*/ 2147483647 w 379"/>
                <a:gd name="T41" fmla="*/ 2147483647 h 147"/>
                <a:gd name="T42" fmla="*/ 2147483647 w 379"/>
                <a:gd name="T43" fmla="*/ 2147483647 h 147"/>
                <a:gd name="T44" fmla="*/ 2147483647 w 379"/>
                <a:gd name="T45" fmla="*/ 2147483647 h 147"/>
                <a:gd name="T46" fmla="*/ 2147483647 w 379"/>
                <a:gd name="T47" fmla="*/ 2147483647 h 147"/>
                <a:gd name="T48" fmla="*/ 0 w 379"/>
                <a:gd name="T49" fmla="*/ 2147483647 h 147"/>
                <a:gd name="T50" fmla="*/ 2147483647 w 379"/>
                <a:gd name="T51" fmla="*/ 2147483647 h 147"/>
                <a:gd name="T52" fmla="*/ 2147483647 w 379"/>
                <a:gd name="T53" fmla="*/ 2147483647 h 147"/>
                <a:gd name="T54" fmla="*/ 2147483647 w 379"/>
                <a:gd name="T55" fmla="*/ 2147483647 h 147"/>
                <a:gd name="T56" fmla="*/ 2147483647 w 379"/>
                <a:gd name="T57" fmla="*/ 2147483647 h 147"/>
                <a:gd name="T58" fmla="*/ 2147483647 w 379"/>
                <a:gd name="T59" fmla="*/ 2147483647 h 147"/>
                <a:gd name="T60" fmla="*/ 2147483647 w 379"/>
                <a:gd name="T61" fmla="*/ 2147483647 h 147"/>
                <a:gd name="T62" fmla="*/ 2147483647 w 379"/>
                <a:gd name="T63" fmla="*/ 0 h 147"/>
                <a:gd name="T64" fmla="*/ 2147483647 w 379"/>
                <a:gd name="T65" fmla="*/ 2147483647 h 147"/>
                <a:gd name="T66" fmla="*/ 2147483647 w 379"/>
                <a:gd name="T67" fmla="*/ 2147483647 h 147"/>
                <a:gd name="T68" fmla="*/ 2147483647 w 379"/>
                <a:gd name="T69" fmla="*/ 2147483647 h 147"/>
                <a:gd name="T70" fmla="*/ 2147483647 w 379"/>
                <a:gd name="T71" fmla="*/ 2147483647 h 147"/>
                <a:gd name="T72" fmla="*/ 2147483647 w 379"/>
                <a:gd name="T73" fmla="*/ 2147483647 h 147"/>
                <a:gd name="T74" fmla="*/ 2147483647 w 379"/>
                <a:gd name="T75" fmla="*/ 2147483647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99" name="Freeform 45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542410" y="2524475"/>
              <a:ext cx="28457" cy="57413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2147483647 h 67"/>
                <a:gd name="T4" fmla="*/ 0 w 61"/>
                <a:gd name="T5" fmla="*/ 2147483647 h 67"/>
                <a:gd name="T6" fmla="*/ 2147483647 w 61"/>
                <a:gd name="T7" fmla="*/ 2147483647 h 67"/>
                <a:gd name="T8" fmla="*/ 2147483647 w 61"/>
                <a:gd name="T9" fmla="*/ 2147483647 h 67"/>
                <a:gd name="T10" fmla="*/ 2147483647 w 61"/>
                <a:gd name="T11" fmla="*/ 2147483647 h 67"/>
                <a:gd name="T12" fmla="*/ 2147483647 w 61"/>
                <a:gd name="T13" fmla="*/ 2147483647 h 67"/>
                <a:gd name="T14" fmla="*/ 2147483647 w 61"/>
                <a:gd name="T15" fmla="*/ 2147483647 h 67"/>
                <a:gd name="T16" fmla="*/ 2147483647 w 61"/>
                <a:gd name="T17" fmla="*/ 2147483647 h 67"/>
                <a:gd name="T18" fmla="*/ 2147483647 w 61"/>
                <a:gd name="T19" fmla="*/ 2147483647 h 67"/>
                <a:gd name="T20" fmla="*/ 2147483647 w 61"/>
                <a:gd name="T21" fmla="*/ 2147483647 h 67"/>
                <a:gd name="T22" fmla="*/ 2147483647 w 61"/>
                <a:gd name="T23" fmla="*/ 2147483647 h 67"/>
                <a:gd name="T24" fmla="*/ 2147483647 w 61"/>
                <a:gd name="T25" fmla="*/ 2147483647 h 67"/>
                <a:gd name="T26" fmla="*/ 2147483647 w 61"/>
                <a:gd name="T27" fmla="*/ 2147483647 h 67"/>
                <a:gd name="T28" fmla="*/ 2147483647 w 61"/>
                <a:gd name="T29" fmla="*/ 2147483647 h 67"/>
                <a:gd name="T30" fmla="*/ 2147483647 w 61"/>
                <a:gd name="T31" fmla="*/ 2147483647 h 67"/>
                <a:gd name="T32" fmla="*/ 2147483647 w 61"/>
                <a:gd name="T33" fmla="*/ 2147483647 h 67"/>
                <a:gd name="T34" fmla="*/ 2147483647 w 61"/>
                <a:gd name="T35" fmla="*/ 2147483647 h 67"/>
                <a:gd name="T36" fmla="*/ 2147483647 w 61"/>
                <a:gd name="T37" fmla="*/ 0 h 67"/>
                <a:gd name="T38" fmla="*/ 2147483647 w 61"/>
                <a:gd name="T39" fmla="*/ 2147483647 h 67"/>
                <a:gd name="T40" fmla="*/ 2147483647 w 61"/>
                <a:gd name="T41" fmla="*/ 2147483647 h 67"/>
                <a:gd name="T42" fmla="*/ 2147483647 w 61"/>
                <a:gd name="T43" fmla="*/ 2147483647 h 67"/>
                <a:gd name="T44" fmla="*/ 2147483647 w 61"/>
                <a:gd name="T45" fmla="*/ 2147483647 h 67"/>
                <a:gd name="T46" fmla="*/ 2147483647 w 61"/>
                <a:gd name="T47" fmla="*/ 2147483647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00" name="Freeform 45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515450" y="2529007"/>
              <a:ext cx="23964" cy="55903"/>
            </a:xfrm>
            <a:custGeom>
              <a:avLst/>
              <a:gdLst>
                <a:gd name="T0" fmla="*/ 0 w 60"/>
                <a:gd name="T1" fmla="*/ 2147483647 h 55"/>
                <a:gd name="T2" fmla="*/ 0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0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2147483647 h 55"/>
                <a:gd name="T42" fmla="*/ 0 w 60"/>
                <a:gd name="T43" fmla="*/ 2147483647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01" name="Freeform 45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486992" y="2477638"/>
              <a:ext cx="49427" cy="74033"/>
            </a:xfrm>
            <a:custGeom>
              <a:avLst/>
              <a:gdLst>
                <a:gd name="T0" fmla="*/ 2147483647 w 120"/>
                <a:gd name="T1" fmla="*/ 2147483647 h 148"/>
                <a:gd name="T2" fmla="*/ 2147483647 w 120"/>
                <a:gd name="T3" fmla="*/ 2147483647 h 148"/>
                <a:gd name="T4" fmla="*/ 2147483647 w 120"/>
                <a:gd name="T5" fmla="*/ 2147483647 h 148"/>
                <a:gd name="T6" fmla="*/ 2147483647 w 120"/>
                <a:gd name="T7" fmla="*/ 2147483647 h 148"/>
                <a:gd name="T8" fmla="*/ 2147483647 w 120"/>
                <a:gd name="T9" fmla="*/ 2147483647 h 148"/>
                <a:gd name="T10" fmla="*/ 2147483647 w 120"/>
                <a:gd name="T11" fmla="*/ 2147483647 h 148"/>
                <a:gd name="T12" fmla="*/ 2147483647 w 120"/>
                <a:gd name="T13" fmla="*/ 2147483647 h 148"/>
                <a:gd name="T14" fmla="*/ 2147483647 w 120"/>
                <a:gd name="T15" fmla="*/ 2147483647 h 148"/>
                <a:gd name="T16" fmla="*/ 2147483647 w 120"/>
                <a:gd name="T17" fmla="*/ 2147483647 h 148"/>
                <a:gd name="T18" fmla="*/ 2147483647 w 120"/>
                <a:gd name="T19" fmla="*/ 2147483647 h 148"/>
                <a:gd name="T20" fmla="*/ 2147483647 w 120"/>
                <a:gd name="T21" fmla="*/ 2147483647 h 148"/>
                <a:gd name="T22" fmla="*/ 2147483647 w 120"/>
                <a:gd name="T23" fmla="*/ 2147483647 h 148"/>
                <a:gd name="T24" fmla="*/ 2147483647 w 120"/>
                <a:gd name="T25" fmla="*/ 2147483647 h 148"/>
                <a:gd name="T26" fmla="*/ 2147483647 w 120"/>
                <a:gd name="T27" fmla="*/ 2147483647 h 148"/>
                <a:gd name="T28" fmla="*/ 2147483647 w 120"/>
                <a:gd name="T29" fmla="*/ 2147483647 h 148"/>
                <a:gd name="T30" fmla="*/ 2147483647 w 120"/>
                <a:gd name="T31" fmla="*/ 2147483647 h 148"/>
                <a:gd name="T32" fmla="*/ 2147483647 w 120"/>
                <a:gd name="T33" fmla="*/ 2147483647 h 148"/>
                <a:gd name="T34" fmla="*/ 2147483647 w 120"/>
                <a:gd name="T35" fmla="*/ 2147483647 h 148"/>
                <a:gd name="T36" fmla="*/ 0 w 120"/>
                <a:gd name="T37" fmla="*/ 2147483647 h 148"/>
                <a:gd name="T38" fmla="*/ 2147483647 w 120"/>
                <a:gd name="T39" fmla="*/ 2147483647 h 148"/>
                <a:gd name="T40" fmla="*/ 2147483647 w 120"/>
                <a:gd name="T41" fmla="*/ 2147483647 h 148"/>
                <a:gd name="T42" fmla="*/ 2147483647 w 120"/>
                <a:gd name="T43" fmla="*/ 2147483647 h 148"/>
                <a:gd name="T44" fmla="*/ 2147483647 w 120"/>
                <a:gd name="T45" fmla="*/ 2147483647 h 148"/>
                <a:gd name="T46" fmla="*/ 2147483647 w 120"/>
                <a:gd name="T47" fmla="*/ 2147483647 h 148"/>
                <a:gd name="T48" fmla="*/ 2147483647 w 120"/>
                <a:gd name="T49" fmla="*/ 2147483647 h 148"/>
                <a:gd name="T50" fmla="*/ 2147483647 w 120"/>
                <a:gd name="T51" fmla="*/ 2147483647 h 148"/>
                <a:gd name="T52" fmla="*/ 2147483647 w 120"/>
                <a:gd name="T53" fmla="*/ 2147483647 h 148"/>
                <a:gd name="T54" fmla="*/ 2147483647 w 120"/>
                <a:gd name="T55" fmla="*/ 2147483647 h 148"/>
                <a:gd name="T56" fmla="*/ 2147483647 w 120"/>
                <a:gd name="T57" fmla="*/ 0 h 148"/>
                <a:gd name="T58" fmla="*/ 2147483647 w 120"/>
                <a:gd name="T59" fmla="*/ 2147483647 h 148"/>
                <a:gd name="T60" fmla="*/ 2147483647 w 120"/>
                <a:gd name="T61" fmla="*/ 2147483647 h 148"/>
                <a:gd name="T62" fmla="*/ 2147483647 w 120"/>
                <a:gd name="T63" fmla="*/ 2147483647 h 148"/>
                <a:gd name="T64" fmla="*/ 2147483647 w 120"/>
                <a:gd name="T65" fmla="*/ 2147483647 h 148"/>
                <a:gd name="T66" fmla="*/ 2147483647 w 120"/>
                <a:gd name="T67" fmla="*/ 2147483647 h 148"/>
                <a:gd name="T68" fmla="*/ 2147483647 w 120"/>
                <a:gd name="T69" fmla="*/ 2147483647 h 148"/>
                <a:gd name="T70" fmla="*/ 2147483647 w 120"/>
                <a:gd name="T71" fmla="*/ 2147483647 h 148"/>
                <a:gd name="T72" fmla="*/ 2147483647 w 120"/>
                <a:gd name="T73" fmla="*/ 2147483647 h 148"/>
                <a:gd name="T74" fmla="*/ 2147483647 w 120"/>
                <a:gd name="T75" fmla="*/ 2147483647 h 148"/>
                <a:gd name="T76" fmla="*/ 2147483647 w 120"/>
                <a:gd name="T77" fmla="*/ 2147483647 h 148"/>
                <a:gd name="T78" fmla="*/ 2147483647 w 120"/>
                <a:gd name="T79" fmla="*/ 2147483647 h 148"/>
                <a:gd name="T80" fmla="*/ 2147483647 w 120"/>
                <a:gd name="T81" fmla="*/ 2147483647 h 148"/>
                <a:gd name="T82" fmla="*/ 2147483647 w 120"/>
                <a:gd name="T83" fmla="*/ 2147483647 h 148"/>
                <a:gd name="T84" fmla="*/ 2147483647 w 120"/>
                <a:gd name="T85" fmla="*/ 2147483647 h 148"/>
                <a:gd name="T86" fmla="*/ 2147483647 w 120"/>
                <a:gd name="T87" fmla="*/ 2147483647 h 148"/>
                <a:gd name="T88" fmla="*/ 2147483647 w 120"/>
                <a:gd name="T89" fmla="*/ 2147483647 h 148"/>
                <a:gd name="T90" fmla="*/ 2147483647 w 120"/>
                <a:gd name="T91" fmla="*/ 2147483647 h 148"/>
                <a:gd name="T92" fmla="*/ 2147483647 w 120"/>
                <a:gd name="T93" fmla="*/ 2147483647 h 148"/>
                <a:gd name="T94" fmla="*/ 2147483647 w 120"/>
                <a:gd name="T95" fmla="*/ 2147483647 h 148"/>
                <a:gd name="T96" fmla="*/ 2147483647 w 120"/>
                <a:gd name="T97" fmla="*/ 2147483647 h 148"/>
                <a:gd name="T98" fmla="*/ 2147483647 w 120"/>
                <a:gd name="T99" fmla="*/ 2147483647 h 148"/>
                <a:gd name="T100" fmla="*/ 2147483647 w 120"/>
                <a:gd name="T101" fmla="*/ 2147483647 h 148"/>
                <a:gd name="T102" fmla="*/ 2147483647 w 120"/>
                <a:gd name="T103" fmla="*/ 2147483647 h 148"/>
                <a:gd name="T104" fmla="*/ 2147483647 w 120"/>
                <a:gd name="T105" fmla="*/ 2147483647 h 148"/>
                <a:gd name="T106" fmla="*/ 2147483647 w 120"/>
                <a:gd name="T107" fmla="*/ 2147483647 h 148"/>
                <a:gd name="T108" fmla="*/ 2147483647 w 120"/>
                <a:gd name="T109" fmla="*/ 2147483647 h 148"/>
                <a:gd name="T110" fmla="*/ 2147483647 w 120"/>
                <a:gd name="T111" fmla="*/ 2147483647 h 148"/>
                <a:gd name="T112" fmla="*/ 2147483647 w 120"/>
                <a:gd name="T113" fmla="*/ 2147483647 h 148"/>
                <a:gd name="T114" fmla="*/ 2147483647 w 120"/>
                <a:gd name="T115" fmla="*/ 2147483647 h 148"/>
                <a:gd name="T116" fmla="*/ 2147483647 w 120"/>
                <a:gd name="T117" fmla="*/ 2147483647 h 148"/>
                <a:gd name="T118" fmla="*/ 2147483647 w 120"/>
                <a:gd name="T119" fmla="*/ 2147483647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602" name="Freeform 45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894386" y="3243648"/>
              <a:ext cx="257617" cy="293108"/>
            </a:xfrm>
            <a:custGeom>
              <a:avLst/>
              <a:gdLst>
                <a:gd name="T0" fmla="*/ 2147483647 w 631"/>
                <a:gd name="T1" fmla="*/ 2147483647 h 592"/>
                <a:gd name="T2" fmla="*/ 2147483647 w 631"/>
                <a:gd name="T3" fmla="*/ 2147483647 h 592"/>
                <a:gd name="T4" fmla="*/ 2147483647 w 631"/>
                <a:gd name="T5" fmla="*/ 2147483647 h 592"/>
                <a:gd name="T6" fmla="*/ 2147483647 w 631"/>
                <a:gd name="T7" fmla="*/ 2147483647 h 592"/>
                <a:gd name="T8" fmla="*/ 2147483647 w 631"/>
                <a:gd name="T9" fmla="*/ 2147483647 h 592"/>
                <a:gd name="T10" fmla="*/ 2147483647 w 631"/>
                <a:gd name="T11" fmla="*/ 2147483647 h 592"/>
                <a:gd name="T12" fmla="*/ 2147483647 w 631"/>
                <a:gd name="T13" fmla="*/ 2147483647 h 592"/>
                <a:gd name="T14" fmla="*/ 2147483647 w 631"/>
                <a:gd name="T15" fmla="*/ 2147483647 h 592"/>
                <a:gd name="T16" fmla="*/ 2147483647 w 631"/>
                <a:gd name="T17" fmla="*/ 2147483647 h 592"/>
                <a:gd name="T18" fmla="*/ 2147483647 w 631"/>
                <a:gd name="T19" fmla="*/ 2147483647 h 592"/>
                <a:gd name="T20" fmla="*/ 2147483647 w 631"/>
                <a:gd name="T21" fmla="*/ 2147483647 h 592"/>
                <a:gd name="T22" fmla="*/ 2147483647 w 631"/>
                <a:gd name="T23" fmla="*/ 2147483647 h 592"/>
                <a:gd name="T24" fmla="*/ 2147483647 w 631"/>
                <a:gd name="T25" fmla="*/ 2147483647 h 592"/>
                <a:gd name="T26" fmla="*/ 2147483647 w 631"/>
                <a:gd name="T27" fmla="*/ 2147483647 h 592"/>
                <a:gd name="T28" fmla="*/ 2147483647 w 631"/>
                <a:gd name="T29" fmla="*/ 2147483647 h 592"/>
                <a:gd name="T30" fmla="*/ 2147483647 w 631"/>
                <a:gd name="T31" fmla="*/ 2147483647 h 592"/>
                <a:gd name="T32" fmla="*/ 2147483647 w 631"/>
                <a:gd name="T33" fmla="*/ 2147483647 h 592"/>
                <a:gd name="T34" fmla="*/ 2147483647 w 631"/>
                <a:gd name="T35" fmla="*/ 2147483647 h 592"/>
                <a:gd name="T36" fmla="*/ 2147483647 w 631"/>
                <a:gd name="T37" fmla="*/ 2147483647 h 592"/>
                <a:gd name="T38" fmla="*/ 2147483647 w 631"/>
                <a:gd name="T39" fmla="*/ 2147483647 h 592"/>
                <a:gd name="T40" fmla="*/ 2147483647 w 631"/>
                <a:gd name="T41" fmla="*/ 2147483647 h 592"/>
                <a:gd name="T42" fmla="*/ 2147483647 w 631"/>
                <a:gd name="T43" fmla="*/ 2147483647 h 592"/>
                <a:gd name="T44" fmla="*/ 2147483647 w 631"/>
                <a:gd name="T45" fmla="*/ 2147483647 h 592"/>
                <a:gd name="T46" fmla="*/ 2147483647 w 631"/>
                <a:gd name="T47" fmla="*/ 2147483647 h 592"/>
                <a:gd name="T48" fmla="*/ 2147483647 w 631"/>
                <a:gd name="T49" fmla="*/ 2147483647 h 592"/>
                <a:gd name="T50" fmla="*/ 2147483647 w 631"/>
                <a:gd name="T51" fmla="*/ 2147483647 h 592"/>
                <a:gd name="T52" fmla="*/ 2147483647 w 631"/>
                <a:gd name="T53" fmla="*/ 2147483647 h 592"/>
                <a:gd name="T54" fmla="*/ 2147483647 w 631"/>
                <a:gd name="T55" fmla="*/ 2147483647 h 592"/>
                <a:gd name="T56" fmla="*/ 2147483647 w 631"/>
                <a:gd name="T57" fmla="*/ 2147483647 h 592"/>
                <a:gd name="T58" fmla="*/ 2147483647 w 631"/>
                <a:gd name="T59" fmla="*/ 2147483647 h 592"/>
                <a:gd name="T60" fmla="*/ 2147483647 w 631"/>
                <a:gd name="T61" fmla="*/ 2147483647 h 592"/>
                <a:gd name="T62" fmla="*/ 2147483647 w 631"/>
                <a:gd name="T63" fmla="*/ 2147483647 h 592"/>
                <a:gd name="T64" fmla="*/ 2147483647 w 631"/>
                <a:gd name="T65" fmla="*/ 2147483647 h 592"/>
                <a:gd name="T66" fmla="*/ 2147483647 w 631"/>
                <a:gd name="T67" fmla="*/ 2147483647 h 592"/>
                <a:gd name="T68" fmla="*/ 2147483647 w 631"/>
                <a:gd name="T69" fmla="*/ 2147483647 h 592"/>
                <a:gd name="T70" fmla="*/ 2147483647 w 631"/>
                <a:gd name="T71" fmla="*/ 2147483647 h 592"/>
                <a:gd name="T72" fmla="*/ 2147483647 w 631"/>
                <a:gd name="T73" fmla="*/ 2147483647 h 592"/>
                <a:gd name="T74" fmla="*/ 2147483647 w 631"/>
                <a:gd name="T75" fmla="*/ 2147483647 h 592"/>
                <a:gd name="T76" fmla="*/ 2147483647 w 631"/>
                <a:gd name="T77" fmla="*/ 2147483647 h 592"/>
                <a:gd name="T78" fmla="*/ 2147483647 w 631"/>
                <a:gd name="T79" fmla="*/ 2147483647 h 592"/>
                <a:gd name="T80" fmla="*/ 2147483647 w 631"/>
                <a:gd name="T81" fmla="*/ 2147483647 h 592"/>
                <a:gd name="T82" fmla="*/ 2147483647 w 631"/>
                <a:gd name="T83" fmla="*/ 2147483647 h 592"/>
                <a:gd name="T84" fmla="*/ 2147483647 w 631"/>
                <a:gd name="T85" fmla="*/ 2147483647 h 592"/>
                <a:gd name="T86" fmla="*/ 2147483647 w 631"/>
                <a:gd name="T87" fmla="*/ 2147483647 h 592"/>
                <a:gd name="T88" fmla="*/ 2147483647 w 631"/>
                <a:gd name="T89" fmla="*/ 2147483647 h 592"/>
                <a:gd name="T90" fmla="*/ 2147483647 w 631"/>
                <a:gd name="T91" fmla="*/ 2147483647 h 592"/>
                <a:gd name="T92" fmla="*/ 0 w 631"/>
                <a:gd name="T93" fmla="*/ 2147483647 h 592"/>
                <a:gd name="T94" fmla="*/ 2147483647 w 631"/>
                <a:gd name="T95" fmla="*/ 2147483647 h 592"/>
                <a:gd name="T96" fmla="*/ 2147483647 w 631"/>
                <a:gd name="T97" fmla="*/ 2147483647 h 592"/>
                <a:gd name="T98" fmla="*/ 2147483647 w 631"/>
                <a:gd name="T99" fmla="*/ 2147483647 h 592"/>
                <a:gd name="T100" fmla="*/ 2147483647 w 631"/>
                <a:gd name="T101" fmla="*/ 2147483647 h 592"/>
                <a:gd name="T102" fmla="*/ 2147483647 w 631"/>
                <a:gd name="T103" fmla="*/ 2147483647 h 592"/>
                <a:gd name="T104" fmla="*/ 2147483647 w 631"/>
                <a:gd name="T105" fmla="*/ 2147483647 h 592"/>
                <a:gd name="T106" fmla="*/ 2147483647 w 631"/>
                <a:gd name="T107" fmla="*/ 2147483647 h 592"/>
                <a:gd name="T108" fmla="*/ 2147483647 w 631"/>
                <a:gd name="T109" fmla="*/ 2147483647 h 592"/>
                <a:gd name="T110" fmla="*/ 2147483647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03" name="Freeform 45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512455" y="2896149"/>
              <a:ext cx="16475" cy="54391"/>
            </a:xfrm>
            <a:custGeom>
              <a:avLst/>
              <a:gdLst>
                <a:gd name="T0" fmla="*/ 2147483647 w 40"/>
                <a:gd name="T1" fmla="*/ 2147483647 h 93"/>
                <a:gd name="T2" fmla="*/ 2147483647 w 40"/>
                <a:gd name="T3" fmla="*/ 2147483647 h 93"/>
                <a:gd name="T4" fmla="*/ 2147483647 w 40"/>
                <a:gd name="T5" fmla="*/ 2147483647 h 93"/>
                <a:gd name="T6" fmla="*/ 2147483647 w 40"/>
                <a:gd name="T7" fmla="*/ 2147483647 h 93"/>
                <a:gd name="T8" fmla="*/ 2147483647 w 40"/>
                <a:gd name="T9" fmla="*/ 2147483647 h 93"/>
                <a:gd name="T10" fmla="*/ 2147483647 w 40"/>
                <a:gd name="T11" fmla="*/ 2147483647 h 93"/>
                <a:gd name="T12" fmla="*/ 2147483647 w 40"/>
                <a:gd name="T13" fmla="*/ 0 h 93"/>
                <a:gd name="T14" fmla="*/ 2147483647 w 40"/>
                <a:gd name="T15" fmla="*/ 2147483647 h 93"/>
                <a:gd name="T16" fmla="*/ 2147483647 w 40"/>
                <a:gd name="T17" fmla="*/ 2147483647 h 93"/>
                <a:gd name="T18" fmla="*/ 2147483647 w 40"/>
                <a:gd name="T19" fmla="*/ 2147483647 h 93"/>
                <a:gd name="T20" fmla="*/ 2147483647 w 40"/>
                <a:gd name="T21" fmla="*/ 2147483647 h 93"/>
                <a:gd name="T22" fmla="*/ 2147483647 w 40"/>
                <a:gd name="T23" fmla="*/ 2147483647 h 93"/>
                <a:gd name="T24" fmla="*/ 2147483647 w 40"/>
                <a:gd name="T25" fmla="*/ 2147483647 h 93"/>
                <a:gd name="T26" fmla="*/ 2147483647 w 40"/>
                <a:gd name="T27" fmla="*/ 2147483647 h 93"/>
                <a:gd name="T28" fmla="*/ 2147483647 w 40"/>
                <a:gd name="T29" fmla="*/ 2147483647 h 93"/>
                <a:gd name="T30" fmla="*/ 2147483647 w 40"/>
                <a:gd name="T31" fmla="*/ 2147483647 h 93"/>
                <a:gd name="T32" fmla="*/ 2147483647 w 40"/>
                <a:gd name="T33" fmla="*/ 2147483647 h 93"/>
                <a:gd name="T34" fmla="*/ 2147483647 w 40"/>
                <a:gd name="T35" fmla="*/ 2147483647 h 93"/>
                <a:gd name="T36" fmla="*/ 2147483647 w 40"/>
                <a:gd name="T37" fmla="*/ 2147483647 h 93"/>
                <a:gd name="T38" fmla="*/ 2147483647 w 40"/>
                <a:gd name="T39" fmla="*/ 2147483647 h 93"/>
                <a:gd name="T40" fmla="*/ 2147483647 w 40"/>
                <a:gd name="T41" fmla="*/ 2147483647 h 93"/>
                <a:gd name="T42" fmla="*/ 2147483647 w 40"/>
                <a:gd name="T43" fmla="*/ 2147483647 h 93"/>
                <a:gd name="T44" fmla="*/ 0 w 40"/>
                <a:gd name="T45" fmla="*/ 2147483647 h 93"/>
                <a:gd name="T46" fmla="*/ 2147483647 w 40"/>
                <a:gd name="T47" fmla="*/ 2147483647 h 93"/>
                <a:gd name="T48" fmla="*/ 2147483647 w 40"/>
                <a:gd name="T49" fmla="*/ 2147483647 h 93"/>
                <a:gd name="T50" fmla="*/ 2147483647 w 40"/>
                <a:gd name="T51" fmla="*/ 2147483647 h 93"/>
                <a:gd name="T52" fmla="*/ 2147483647 w 40"/>
                <a:gd name="T53" fmla="*/ 2147483647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04" name="Freeform 45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4172460" y="2658942"/>
              <a:ext cx="278586" cy="259869"/>
            </a:xfrm>
            <a:custGeom>
              <a:avLst/>
              <a:gdLst>
                <a:gd name="T0" fmla="*/ 2147483647 w 664"/>
                <a:gd name="T1" fmla="*/ 2147483647 h 518"/>
                <a:gd name="T2" fmla="*/ 2147483647 w 664"/>
                <a:gd name="T3" fmla="*/ 2147483647 h 518"/>
                <a:gd name="T4" fmla="*/ 2147483647 w 664"/>
                <a:gd name="T5" fmla="*/ 2147483647 h 518"/>
                <a:gd name="T6" fmla="*/ 2147483647 w 664"/>
                <a:gd name="T7" fmla="*/ 2147483647 h 518"/>
                <a:gd name="T8" fmla="*/ 2147483647 w 664"/>
                <a:gd name="T9" fmla="*/ 2147483647 h 518"/>
                <a:gd name="T10" fmla="*/ 2147483647 w 664"/>
                <a:gd name="T11" fmla="*/ 2147483647 h 518"/>
                <a:gd name="T12" fmla="*/ 2147483647 w 664"/>
                <a:gd name="T13" fmla="*/ 2147483647 h 518"/>
                <a:gd name="T14" fmla="*/ 2147483647 w 664"/>
                <a:gd name="T15" fmla="*/ 2147483647 h 518"/>
                <a:gd name="T16" fmla="*/ 2147483647 w 664"/>
                <a:gd name="T17" fmla="*/ 2147483647 h 518"/>
                <a:gd name="T18" fmla="*/ 2147483647 w 664"/>
                <a:gd name="T19" fmla="*/ 2147483647 h 518"/>
                <a:gd name="T20" fmla="*/ 2147483647 w 664"/>
                <a:gd name="T21" fmla="*/ 2147483647 h 518"/>
                <a:gd name="T22" fmla="*/ 2147483647 w 664"/>
                <a:gd name="T23" fmla="*/ 2147483647 h 518"/>
                <a:gd name="T24" fmla="*/ 2147483647 w 664"/>
                <a:gd name="T25" fmla="*/ 2147483647 h 518"/>
                <a:gd name="T26" fmla="*/ 2147483647 w 664"/>
                <a:gd name="T27" fmla="*/ 2147483647 h 518"/>
                <a:gd name="T28" fmla="*/ 2147483647 w 664"/>
                <a:gd name="T29" fmla="*/ 2147483647 h 518"/>
                <a:gd name="T30" fmla="*/ 2147483647 w 664"/>
                <a:gd name="T31" fmla="*/ 2147483647 h 518"/>
                <a:gd name="T32" fmla="*/ 2147483647 w 664"/>
                <a:gd name="T33" fmla="*/ 2147483647 h 518"/>
                <a:gd name="T34" fmla="*/ 2147483647 w 664"/>
                <a:gd name="T35" fmla="*/ 2147483647 h 518"/>
                <a:gd name="T36" fmla="*/ 2147483647 w 664"/>
                <a:gd name="T37" fmla="*/ 2147483647 h 518"/>
                <a:gd name="T38" fmla="*/ 2147483647 w 664"/>
                <a:gd name="T39" fmla="*/ 2147483647 h 518"/>
                <a:gd name="T40" fmla="*/ 2147483647 w 664"/>
                <a:gd name="T41" fmla="*/ 2147483647 h 518"/>
                <a:gd name="T42" fmla="*/ 2147483647 w 664"/>
                <a:gd name="T43" fmla="*/ 2147483647 h 518"/>
                <a:gd name="T44" fmla="*/ 2147483647 w 664"/>
                <a:gd name="T45" fmla="*/ 2147483647 h 518"/>
                <a:gd name="T46" fmla="*/ 2147483647 w 664"/>
                <a:gd name="T47" fmla="*/ 2147483647 h 518"/>
                <a:gd name="T48" fmla="*/ 2147483647 w 664"/>
                <a:gd name="T49" fmla="*/ 2147483647 h 518"/>
                <a:gd name="T50" fmla="*/ 2147483647 w 664"/>
                <a:gd name="T51" fmla="*/ 2147483647 h 518"/>
                <a:gd name="T52" fmla="*/ 2147483647 w 664"/>
                <a:gd name="T53" fmla="*/ 2147483647 h 518"/>
                <a:gd name="T54" fmla="*/ 2147483647 w 664"/>
                <a:gd name="T55" fmla="*/ 2147483647 h 518"/>
                <a:gd name="T56" fmla="*/ 2147483647 w 664"/>
                <a:gd name="T57" fmla="*/ 2147483647 h 518"/>
                <a:gd name="T58" fmla="*/ 2147483647 w 664"/>
                <a:gd name="T59" fmla="*/ 2147483647 h 518"/>
                <a:gd name="T60" fmla="*/ 2147483647 w 664"/>
                <a:gd name="T61" fmla="*/ 2147483647 h 518"/>
                <a:gd name="T62" fmla="*/ 2147483647 w 664"/>
                <a:gd name="T63" fmla="*/ 2147483647 h 518"/>
                <a:gd name="T64" fmla="*/ 2147483647 w 664"/>
                <a:gd name="T65" fmla="*/ 2147483647 h 518"/>
                <a:gd name="T66" fmla="*/ 2147483647 w 664"/>
                <a:gd name="T67" fmla="*/ 2147483647 h 518"/>
                <a:gd name="T68" fmla="*/ 2147483647 w 664"/>
                <a:gd name="T69" fmla="*/ 2147483647 h 518"/>
                <a:gd name="T70" fmla="*/ 2147483647 w 664"/>
                <a:gd name="T71" fmla="*/ 2147483647 h 518"/>
                <a:gd name="T72" fmla="*/ 2147483647 w 664"/>
                <a:gd name="T73" fmla="*/ 2147483647 h 518"/>
                <a:gd name="T74" fmla="*/ 2147483647 w 664"/>
                <a:gd name="T75" fmla="*/ 2147483647 h 518"/>
                <a:gd name="T76" fmla="*/ 2147483647 w 664"/>
                <a:gd name="T77" fmla="*/ 2147483647 h 518"/>
                <a:gd name="T78" fmla="*/ 2147483647 w 664"/>
                <a:gd name="T79" fmla="*/ 2147483647 h 518"/>
                <a:gd name="T80" fmla="*/ 2147483647 w 664"/>
                <a:gd name="T81" fmla="*/ 2147483647 h 518"/>
                <a:gd name="T82" fmla="*/ 2147483647 w 664"/>
                <a:gd name="T83" fmla="*/ 2147483647 h 518"/>
                <a:gd name="T84" fmla="*/ 2147483647 w 664"/>
                <a:gd name="T85" fmla="*/ 2147483647 h 518"/>
                <a:gd name="T86" fmla="*/ 2147483647 w 664"/>
                <a:gd name="T87" fmla="*/ 2147483647 h 518"/>
                <a:gd name="T88" fmla="*/ 2147483647 w 664"/>
                <a:gd name="T89" fmla="*/ 2147483647 h 518"/>
                <a:gd name="T90" fmla="*/ 2147483647 w 664"/>
                <a:gd name="T91" fmla="*/ 2147483647 h 518"/>
                <a:gd name="T92" fmla="*/ 2147483647 w 664"/>
                <a:gd name="T93" fmla="*/ 2147483647 h 518"/>
                <a:gd name="T94" fmla="*/ 2147483647 w 664"/>
                <a:gd name="T95" fmla="*/ 2147483647 h 518"/>
                <a:gd name="T96" fmla="*/ 2147483647 w 664"/>
                <a:gd name="T97" fmla="*/ 2147483647 h 518"/>
                <a:gd name="T98" fmla="*/ 2147483647 w 664"/>
                <a:gd name="T99" fmla="*/ 2147483647 h 518"/>
                <a:gd name="T100" fmla="*/ 2147483647 w 664"/>
                <a:gd name="T101" fmla="*/ 2147483647 h 518"/>
                <a:gd name="T102" fmla="*/ 2147483647 w 664"/>
                <a:gd name="T103" fmla="*/ 2147483647 h 518"/>
                <a:gd name="T104" fmla="*/ 2147483647 w 664"/>
                <a:gd name="T105" fmla="*/ 2147483647 h 518"/>
                <a:gd name="T106" fmla="*/ 2147483647 w 664"/>
                <a:gd name="T107" fmla="*/ 2147483647 h 518"/>
                <a:gd name="T108" fmla="*/ 2147483647 w 664"/>
                <a:gd name="T109" fmla="*/ 2147483647 h 518"/>
                <a:gd name="T110" fmla="*/ 2147483647 w 664"/>
                <a:gd name="T111" fmla="*/ 2147483647 h 518"/>
                <a:gd name="T112" fmla="*/ 2147483647 w 664"/>
                <a:gd name="T113" fmla="*/ 2147483647 h 518"/>
                <a:gd name="T114" fmla="*/ 2147483647 w 664"/>
                <a:gd name="T115" fmla="*/ 2147483647 h 518"/>
                <a:gd name="T116" fmla="*/ 2147483647 w 664"/>
                <a:gd name="T117" fmla="*/ 2147483647 h 518"/>
                <a:gd name="T118" fmla="*/ 2147483647 w 664"/>
                <a:gd name="T119" fmla="*/ 2147483647 h 518"/>
                <a:gd name="T120" fmla="*/ 2147483647 w 664"/>
                <a:gd name="T121" fmla="*/ 2147483647 h 518"/>
                <a:gd name="T122" fmla="*/ 2147483647 w 664"/>
                <a:gd name="T123" fmla="*/ 2147483647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05" name="Freeform 46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5192443" y="2882551"/>
              <a:ext cx="142288" cy="78565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147483647 w 352"/>
                <a:gd name="T51" fmla="*/ 2147483647 h 153"/>
                <a:gd name="T52" fmla="*/ 2147483647 w 352"/>
                <a:gd name="T53" fmla="*/ 2147483647 h 153"/>
                <a:gd name="T54" fmla="*/ 0 w 352"/>
                <a:gd name="T55" fmla="*/ 0 h 153"/>
                <a:gd name="T56" fmla="*/ 2147483647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06" name="Freeform 46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767076" y="2939964"/>
              <a:ext cx="139292" cy="164685"/>
            </a:xfrm>
            <a:custGeom>
              <a:avLst/>
              <a:gdLst>
                <a:gd name="T0" fmla="*/ 2147483647 w 331"/>
                <a:gd name="T1" fmla="*/ 2147483647 h 327"/>
                <a:gd name="T2" fmla="*/ 2147483647 w 331"/>
                <a:gd name="T3" fmla="*/ 2147483647 h 327"/>
                <a:gd name="T4" fmla="*/ 2147483647 w 331"/>
                <a:gd name="T5" fmla="*/ 2147483647 h 327"/>
                <a:gd name="T6" fmla="*/ 2147483647 w 331"/>
                <a:gd name="T7" fmla="*/ 2147483647 h 327"/>
                <a:gd name="T8" fmla="*/ 2147483647 w 331"/>
                <a:gd name="T9" fmla="*/ 2147483647 h 327"/>
                <a:gd name="T10" fmla="*/ 2147483647 w 331"/>
                <a:gd name="T11" fmla="*/ 2147483647 h 327"/>
                <a:gd name="T12" fmla="*/ 2147483647 w 331"/>
                <a:gd name="T13" fmla="*/ 2147483647 h 327"/>
                <a:gd name="T14" fmla="*/ 2147483647 w 331"/>
                <a:gd name="T15" fmla="*/ 2147483647 h 327"/>
                <a:gd name="T16" fmla="*/ 2147483647 w 331"/>
                <a:gd name="T17" fmla="*/ 2147483647 h 327"/>
                <a:gd name="T18" fmla="*/ 2147483647 w 331"/>
                <a:gd name="T19" fmla="*/ 2147483647 h 327"/>
                <a:gd name="T20" fmla="*/ 2147483647 w 331"/>
                <a:gd name="T21" fmla="*/ 2147483647 h 327"/>
                <a:gd name="T22" fmla="*/ 2147483647 w 331"/>
                <a:gd name="T23" fmla="*/ 2147483647 h 327"/>
                <a:gd name="T24" fmla="*/ 2147483647 w 331"/>
                <a:gd name="T25" fmla="*/ 2147483647 h 327"/>
                <a:gd name="T26" fmla="*/ 2147483647 w 331"/>
                <a:gd name="T27" fmla="*/ 2147483647 h 327"/>
                <a:gd name="T28" fmla="*/ 2147483647 w 331"/>
                <a:gd name="T29" fmla="*/ 2147483647 h 327"/>
                <a:gd name="T30" fmla="*/ 2147483647 w 331"/>
                <a:gd name="T31" fmla="*/ 2147483647 h 327"/>
                <a:gd name="T32" fmla="*/ 2147483647 w 331"/>
                <a:gd name="T33" fmla="*/ 2147483647 h 327"/>
                <a:gd name="T34" fmla="*/ 2147483647 w 331"/>
                <a:gd name="T35" fmla="*/ 2147483647 h 327"/>
                <a:gd name="T36" fmla="*/ 2147483647 w 331"/>
                <a:gd name="T37" fmla="*/ 2147483647 h 327"/>
                <a:gd name="T38" fmla="*/ 2147483647 w 331"/>
                <a:gd name="T39" fmla="*/ 2147483647 h 327"/>
                <a:gd name="T40" fmla="*/ 2147483647 w 331"/>
                <a:gd name="T41" fmla="*/ 2147483647 h 327"/>
                <a:gd name="T42" fmla="*/ 2147483647 w 331"/>
                <a:gd name="T43" fmla="*/ 2147483647 h 327"/>
                <a:gd name="T44" fmla="*/ 2147483647 w 331"/>
                <a:gd name="T45" fmla="*/ 2147483647 h 327"/>
                <a:gd name="T46" fmla="*/ 2147483647 w 331"/>
                <a:gd name="T47" fmla="*/ 2147483647 h 327"/>
                <a:gd name="T48" fmla="*/ 2147483647 w 331"/>
                <a:gd name="T49" fmla="*/ 2147483647 h 327"/>
                <a:gd name="T50" fmla="*/ 2147483647 w 331"/>
                <a:gd name="T51" fmla="*/ 2147483647 h 327"/>
                <a:gd name="T52" fmla="*/ 2147483647 w 331"/>
                <a:gd name="T53" fmla="*/ 2147483647 h 327"/>
                <a:gd name="T54" fmla="*/ 2147483647 w 331"/>
                <a:gd name="T55" fmla="*/ 2147483647 h 327"/>
                <a:gd name="T56" fmla="*/ 2147483647 w 331"/>
                <a:gd name="T57" fmla="*/ 2147483647 h 327"/>
                <a:gd name="T58" fmla="*/ 2147483647 w 331"/>
                <a:gd name="T59" fmla="*/ 2147483647 h 327"/>
                <a:gd name="T60" fmla="*/ 2147483647 w 331"/>
                <a:gd name="T61" fmla="*/ 2147483647 h 327"/>
                <a:gd name="T62" fmla="*/ 2147483647 w 331"/>
                <a:gd name="T63" fmla="*/ 2147483647 h 327"/>
                <a:gd name="T64" fmla="*/ 2147483647 w 331"/>
                <a:gd name="T65" fmla="*/ 2147483647 h 327"/>
                <a:gd name="T66" fmla="*/ 2147483647 w 331"/>
                <a:gd name="T67" fmla="*/ 2147483647 h 327"/>
                <a:gd name="T68" fmla="*/ 2147483647 w 331"/>
                <a:gd name="T69" fmla="*/ 2147483647 h 327"/>
                <a:gd name="T70" fmla="*/ 0 w 331"/>
                <a:gd name="T71" fmla="*/ 2147483647 h 327"/>
                <a:gd name="T72" fmla="*/ 2147483647 w 331"/>
                <a:gd name="T73" fmla="*/ 2147483647 h 327"/>
                <a:gd name="T74" fmla="*/ 2147483647 w 331"/>
                <a:gd name="T75" fmla="*/ 2147483647 h 327"/>
                <a:gd name="T76" fmla="*/ 2147483647 w 331"/>
                <a:gd name="T77" fmla="*/ 2147483647 h 327"/>
                <a:gd name="T78" fmla="*/ 2147483647 w 331"/>
                <a:gd name="T79" fmla="*/ 2147483647 h 327"/>
                <a:gd name="T80" fmla="*/ 2147483647 w 331"/>
                <a:gd name="T81" fmla="*/ 2147483647 h 327"/>
                <a:gd name="T82" fmla="*/ 2147483647 w 331"/>
                <a:gd name="T83" fmla="*/ 2147483647 h 327"/>
                <a:gd name="T84" fmla="*/ 2147483647 w 331"/>
                <a:gd name="T85" fmla="*/ 2147483647 h 327"/>
                <a:gd name="T86" fmla="*/ 2147483647 w 331"/>
                <a:gd name="T87" fmla="*/ 2147483647 h 327"/>
                <a:gd name="T88" fmla="*/ 2147483647 w 331"/>
                <a:gd name="T89" fmla="*/ 2147483647 h 327"/>
                <a:gd name="T90" fmla="*/ 2147483647 w 331"/>
                <a:gd name="T91" fmla="*/ 2147483647 h 327"/>
                <a:gd name="T92" fmla="*/ 2147483647 w 331"/>
                <a:gd name="T93" fmla="*/ 2147483647 h 327"/>
                <a:gd name="T94" fmla="*/ 2147483647 w 331"/>
                <a:gd name="T95" fmla="*/ 2147483647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07" name="Freeform 46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846457" y="3122779"/>
              <a:ext cx="65902" cy="54391"/>
            </a:xfrm>
            <a:custGeom>
              <a:avLst/>
              <a:gdLst>
                <a:gd name="T0" fmla="*/ 0 w 153"/>
                <a:gd name="T1" fmla="*/ 0 h 49"/>
                <a:gd name="T2" fmla="*/ 2147483647 w 153"/>
                <a:gd name="T3" fmla="*/ 2147483647 h 49"/>
                <a:gd name="T4" fmla="*/ 2147483647 w 153"/>
                <a:gd name="T5" fmla="*/ 2147483647 h 49"/>
                <a:gd name="T6" fmla="*/ 2147483647 w 153"/>
                <a:gd name="T7" fmla="*/ 2147483647 h 49"/>
                <a:gd name="T8" fmla="*/ 2147483647 w 153"/>
                <a:gd name="T9" fmla="*/ 2147483647 h 49"/>
                <a:gd name="T10" fmla="*/ 2147483647 w 153"/>
                <a:gd name="T11" fmla="*/ 2147483647 h 49"/>
                <a:gd name="T12" fmla="*/ 2147483647 w 153"/>
                <a:gd name="T13" fmla="*/ 2147483647 h 49"/>
                <a:gd name="T14" fmla="*/ 2147483647 w 153"/>
                <a:gd name="T15" fmla="*/ 2147483647 h 49"/>
                <a:gd name="T16" fmla="*/ 2147483647 w 153"/>
                <a:gd name="T17" fmla="*/ 0 h 49"/>
                <a:gd name="T18" fmla="*/ 2147483647 w 153"/>
                <a:gd name="T19" fmla="*/ 2147483647 h 49"/>
                <a:gd name="T20" fmla="*/ 2147483647 w 153"/>
                <a:gd name="T21" fmla="*/ 2147483647 h 49"/>
                <a:gd name="T22" fmla="*/ 2147483647 w 153"/>
                <a:gd name="T23" fmla="*/ 2147483647 h 49"/>
                <a:gd name="T24" fmla="*/ 2147483647 w 153"/>
                <a:gd name="T25" fmla="*/ 2147483647 h 49"/>
                <a:gd name="T26" fmla="*/ 2147483647 w 153"/>
                <a:gd name="T27" fmla="*/ 2147483647 h 49"/>
                <a:gd name="T28" fmla="*/ 2147483647 w 153"/>
                <a:gd name="T29" fmla="*/ 2147483647 h 49"/>
                <a:gd name="T30" fmla="*/ 2147483647 w 153"/>
                <a:gd name="T31" fmla="*/ 2147483647 h 49"/>
                <a:gd name="T32" fmla="*/ 2147483647 w 153"/>
                <a:gd name="T33" fmla="*/ 2147483647 h 49"/>
                <a:gd name="T34" fmla="*/ 2147483647 w 153"/>
                <a:gd name="T35" fmla="*/ 2147483647 h 49"/>
                <a:gd name="T36" fmla="*/ 2147483647 w 153"/>
                <a:gd name="T37" fmla="*/ 2147483647 h 49"/>
                <a:gd name="T38" fmla="*/ 2147483647 w 153"/>
                <a:gd name="T39" fmla="*/ 2147483647 h 49"/>
                <a:gd name="T40" fmla="*/ 2147483647 w 153"/>
                <a:gd name="T41" fmla="*/ 2147483647 h 49"/>
                <a:gd name="T42" fmla="*/ 2147483647 w 153"/>
                <a:gd name="T43" fmla="*/ 2147483647 h 49"/>
                <a:gd name="T44" fmla="*/ 2147483647 w 153"/>
                <a:gd name="T45" fmla="*/ 2147483647 h 49"/>
                <a:gd name="T46" fmla="*/ 2147483647 w 153"/>
                <a:gd name="T47" fmla="*/ 2147483647 h 49"/>
                <a:gd name="T48" fmla="*/ 0 w 153"/>
                <a:gd name="T49" fmla="*/ 2147483647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08" name="Freeform 46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977749" y="3819289"/>
              <a:ext cx="176737" cy="151087"/>
            </a:xfrm>
            <a:custGeom>
              <a:avLst/>
              <a:gdLst>
                <a:gd name="T0" fmla="*/ 2147483647 w 426"/>
                <a:gd name="T1" fmla="*/ 2147483647 h 299"/>
                <a:gd name="T2" fmla="*/ 2147483647 w 426"/>
                <a:gd name="T3" fmla="*/ 2147483647 h 299"/>
                <a:gd name="T4" fmla="*/ 2147483647 w 426"/>
                <a:gd name="T5" fmla="*/ 2147483647 h 299"/>
                <a:gd name="T6" fmla="*/ 2147483647 w 426"/>
                <a:gd name="T7" fmla="*/ 2147483647 h 299"/>
                <a:gd name="T8" fmla="*/ 2147483647 w 426"/>
                <a:gd name="T9" fmla="*/ 2147483647 h 299"/>
                <a:gd name="T10" fmla="*/ 2147483647 w 426"/>
                <a:gd name="T11" fmla="*/ 2147483647 h 299"/>
                <a:gd name="T12" fmla="*/ 2147483647 w 426"/>
                <a:gd name="T13" fmla="*/ 2147483647 h 299"/>
                <a:gd name="T14" fmla="*/ 2147483647 w 426"/>
                <a:gd name="T15" fmla="*/ 2147483647 h 299"/>
                <a:gd name="T16" fmla="*/ 2147483647 w 426"/>
                <a:gd name="T17" fmla="*/ 2147483647 h 299"/>
                <a:gd name="T18" fmla="*/ 2147483647 w 426"/>
                <a:gd name="T19" fmla="*/ 2147483647 h 299"/>
                <a:gd name="T20" fmla="*/ 2147483647 w 426"/>
                <a:gd name="T21" fmla="*/ 2147483647 h 299"/>
                <a:gd name="T22" fmla="*/ 2147483647 w 426"/>
                <a:gd name="T23" fmla="*/ 2147483647 h 299"/>
                <a:gd name="T24" fmla="*/ 2147483647 w 426"/>
                <a:gd name="T25" fmla="*/ 2147483647 h 299"/>
                <a:gd name="T26" fmla="*/ 2147483647 w 426"/>
                <a:gd name="T27" fmla="*/ 2147483647 h 299"/>
                <a:gd name="T28" fmla="*/ 2147483647 w 426"/>
                <a:gd name="T29" fmla="*/ 2147483647 h 299"/>
                <a:gd name="T30" fmla="*/ 2147483647 w 426"/>
                <a:gd name="T31" fmla="*/ 2147483647 h 299"/>
                <a:gd name="T32" fmla="*/ 2147483647 w 426"/>
                <a:gd name="T33" fmla="*/ 2147483647 h 299"/>
                <a:gd name="T34" fmla="*/ 2147483647 w 426"/>
                <a:gd name="T35" fmla="*/ 2147483647 h 299"/>
                <a:gd name="T36" fmla="*/ 2147483647 w 426"/>
                <a:gd name="T37" fmla="*/ 2147483647 h 299"/>
                <a:gd name="T38" fmla="*/ 2147483647 w 426"/>
                <a:gd name="T39" fmla="*/ 2147483647 h 299"/>
                <a:gd name="T40" fmla="*/ 2147483647 w 426"/>
                <a:gd name="T41" fmla="*/ 2147483647 h 299"/>
                <a:gd name="T42" fmla="*/ 2147483647 w 426"/>
                <a:gd name="T43" fmla="*/ 2147483647 h 299"/>
                <a:gd name="T44" fmla="*/ 2147483647 w 426"/>
                <a:gd name="T45" fmla="*/ 2147483647 h 299"/>
                <a:gd name="T46" fmla="*/ 2147483647 w 426"/>
                <a:gd name="T47" fmla="*/ 2147483647 h 299"/>
                <a:gd name="T48" fmla="*/ 2147483647 w 426"/>
                <a:gd name="T49" fmla="*/ 2147483647 h 299"/>
                <a:gd name="T50" fmla="*/ 2147483647 w 426"/>
                <a:gd name="T51" fmla="*/ 2147483647 h 299"/>
                <a:gd name="T52" fmla="*/ 2147483647 w 426"/>
                <a:gd name="T53" fmla="*/ 2147483647 h 299"/>
                <a:gd name="T54" fmla="*/ 2147483647 w 426"/>
                <a:gd name="T55" fmla="*/ 2147483647 h 299"/>
                <a:gd name="T56" fmla="*/ 2147483647 w 426"/>
                <a:gd name="T57" fmla="*/ 2147483647 h 299"/>
                <a:gd name="T58" fmla="*/ 2147483647 w 426"/>
                <a:gd name="T59" fmla="*/ 2147483647 h 299"/>
                <a:gd name="T60" fmla="*/ 2147483647 w 426"/>
                <a:gd name="T61" fmla="*/ 2147483647 h 299"/>
                <a:gd name="T62" fmla="*/ 2147483647 w 426"/>
                <a:gd name="T63" fmla="*/ 2147483647 h 299"/>
                <a:gd name="T64" fmla="*/ 2147483647 w 426"/>
                <a:gd name="T65" fmla="*/ 2147483647 h 299"/>
                <a:gd name="T66" fmla="*/ 2147483647 w 426"/>
                <a:gd name="T67" fmla="*/ 2147483647 h 299"/>
                <a:gd name="T68" fmla="*/ 2147483647 w 426"/>
                <a:gd name="T69" fmla="*/ 2147483647 h 299"/>
                <a:gd name="T70" fmla="*/ 2147483647 w 426"/>
                <a:gd name="T71" fmla="*/ 2147483647 h 299"/>
                <a:gd name="T72" fmla="*/ 2147483647 w 426"/>
                <a:gd name="T73" fmla="*/ 2147483647 h 299"/>
                <a:gd name="T74" fmla="*/ 2147483647 w 426"/>
                <a:gd name="T75" fmla="*/ 2147483647 h 299"/>
                <a:gd name="T76" fmla="*/ 2147483647 w 426"/>
                <a:gd name="T77" fmla="*/ 2147483647 h 299"/>
                <a:gd name="T78" fmla="*/ 2147483647 w 426"/>
                <a:gd name="T79" fmla="*/ 2147483647 h 299"/>
                <a:gd name="T80" fmla="*/ 2147483647 w 426"/>
                <a:gd name="T81" fmla="*/ 2147483647 h 299"/>
                <a:gd name="T82" fmla="*/ 2147483647 w 426"/>
                <a:gd name="T83" fmla="*/ 2147483647 h 299"/>
                <a:gd name="T84" fmla="*/ 2147483647 w 426"/>
                <a:gd name="T85" fmla="*/ 2147483647 h 299"/>
                <a:gd name="T86" fmla="*/ 2147483647 w 426"/>
                <a:gd name="T87" fmla="*/ 2147483647 h 299"/>
                <a:gd name="T88" fmla="*/ 2147483647 w 426"/>
                <a:gd name="T89" fmla="*/ 2147483647 h 299"/>
                <a:gd name="T90" fmla="*/ 2147483647 w 426"/>
                <a:gd name="T91" fmla="*/ 2147483647 h 299"/>
                <a:gd name="T92" fmla="*/ 2147483647 w 426"/>
                <a:gd name="T93" fmla="*/ 2147483647 h 299"/>
                <a:gd name="T94" fmla="*/ 2147483647 w 426"/>
                <a:gd name="T95" fmla="*/ 2147483647 h 299"/>
                <a:gd name="T96" fmla="*/ 2147483647 w 426"/>
                <a:gd name="T97" fmla="*/ 2147483647 h 299"/>
                <a:gd name="T98" fmla="*/ 2147483647 w 426"/>
                <a:gd name="T99" fmla="*/ 2147483647 h 299"/>
                <a:gd name="T100" fmla="*/ 2147483647 w 426"/>
                <a:gd name="T101" fmla="*/ 2147483647 h 299"/>
                <a:gd name="T102" fmla="*/ 2147483647 w 426"/>
                <a:gd name="T103" fmla="*/ 2147483647 h 299"/>
                <a:gd name="T104" fmla="*/ 2147483647 w 426"/>
                <a:gd name="T105" fmla="*/ 2147483647 h 299"/>
                <a:gd name="T106" fmla="*/ 2147483647 w 426"/>
                <a:gd name="T107" fmla="*/ 2147483647 h 299"/>
                <a:gd name="T108" fmla="*/ 2147483647 w 426"/>
                <a:gd name="T109" fmla="*/ 2147483647 h 299"/>
                <a:gd name="T110" fmla="*/ 2147483647 w 426"/>
                <a:gd name="T111" fmla="*/ 2147483647 h 299"/>
                <a:gd name="T112" fmla="*/ 2147483647 w 426"/>
                <a:gd name="T113" fmla="*/ 2147483647 h 299"/>
                <a:gd name="T114" fmla="*/ 2147483647 w 426"/>
                <a:gd name="T115" fmla="*/ 2147483647 h 299"/>
                <a:gd name="T116" fmla="*/ 2147483647 w 426"/>
                <a:gd name="T117" fmla="*/ 2147483647 h 299"/>
                <a:gd name="T118" fmla="*/ 2147483647 w 426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09" name="Freeform 46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906881" y="3118246"/>
              <a:ext cx="653029" cy="832489"/>
            </a:xfrm>
            <a:custGeom>
              <a:avLst/>
              <a:gdLst>
                <a:gd name="T0" fmla="*/ 2147483647 w 1594"/>
                <a:gd name="T1" fmla="*/ 2147483647 h 1670"/>
                <a:gd name="T2" fmla="*/ 2147483647 w 1594"/>
                <a:gd name="T3" fmla="*/ 2147483647 h 1670"/>
                <a:gd name="T4" fmla="*/ 2147483647 w 1594"/>
                <a:gd name="T5" fmla="*/ 2147483647 h 1670"/>
                <a:gd name="T6" fmla="*/ 2147483647 w 1594"/>
                <a:gd name="T7" fmla="*/ 2147483647 h 1670"/>
                <a:gd name="T8" fmla="*/ 2147483647 w 1594"/>
                <a:gd name="T9" fmla="*/ 2147483647 h 1670"/>
                <a:gd name="T10" fmla="*/ 2147483647 w 1594"/>
                <a:gd name="T11" fmla="*/ 2147483647 h 1670"/>
                <a:gd name="T12" fmla="*/ 2147483647 w 1594"/>
                <a:gd name="T13" fmla="*/ 2147483647 h 1670"/>
                <a:gd name="T14" fmla="*/ 2147483647 w 1594"/>
                <a:gd name="T15" fmla="*/ 2147483647 h 1670"/>
                <a:gd name="T16" fmla="*/ 2147483647 w 1594"/>
                <a:gd name="T17" fmla="*/ 2147483647 h 1670"/>
                <a:gd name="T18" fmla="*/ 2147483647 w 1594"/>
                <a:gd name="T19" fmla="*/ 2147483647 h 1670"/>
                <a:gd name="T20" fmla="*/ 2147483647 w 1594"/>
                <a:gd name="T21" fmla="*/ 2147483647 h 1670"/>
                <a:gd name="T22" fmla="*/ 2147483647 w 1594"/>
                <a:gd name="T23" fmla="*/ 2147483647 h 1670"/>
                <a:gd name="T24" fmla="*/ 2147483647 w 1594"/>
                <a:gd name="T25" fmla="*/ 2147483647 h 1670"/>
                <a:gd name="T26" fmla="*/ 2147483647 w 1594"/>
                <a:gd name="T27" fmla="*/ 2147483647 h 1670"/>
                <a:gd name="T28" fmla="*/ 2147483647 w 1594"/>
                <a:gd name="T29" fmla="*/ 2147483647 h 1670"/>
                <a:gd name="T30" fmla="*/ 2147483647 w 1594"/>
                <a:gd name="T31" fmla="*/ 2147483647 h 1670"/>
                <a:gd name="T32" fmla="*/ 2147483647 w 1594"/>
                <a:gd name="T33" fmla="*/ 2147483647 h 1670"/>
                <a:gd name="T34" fmla="*/ 2147483647 w 1594"/>
                <a:gd name="T35" fmla="*/ 2147483647 h 1670"/>
                <a:gd name="T36" fmla="*/ 2147483647 w 1594"/>
                <a:gd name="T37" fmla="*/ 2147483647 h 1670"/>
                <a:gd name="T38" fmla="*/ 2147483647 w 1594"/>
                <a:gd name="T39" fmla="*/ 2147483647 h 1670"/>
                <a:gd name="T40" fmla="*/ 2147483647 w 1594"/>
                <a:gd name="T41" fmla="*/ 2147483647 h 1670"/>
                <a:gd name="T42" fmla="*/ 2147483647 w 1594"/>
                <a:gd name="T43" fmla="*/ 2147483647 h 1670"/>
                <a:gd name="T44" fmla="*/ 2147483647 w 1594"/>
                <a:gd name="T45" fmla="*/ 2147483647 h 1670"/>
                <a:gd name="T46" fmla="*/ 2147483647 w 1594"/>
                <a:gd name="T47" fmla="*/ 2147483647 h 1670"/>
                <a:gd name="T48" fmla="*/ 2147483647 w 1594"/>
                <a:gd name="T49" fmla="*/ 2147483647 h 1670"/>
                <a:gd name="T50" fmla="*/ 2147483647 w 1594"/>
                <a:gd name="T51" fmla="*/ 2147483647 h 1670"/>
                <a:gd name="T52" fmla="*/ 2147483647 w 1594"/>
                <a:gd name="T53" fmla="*/ 2147483647 h 1670"/>
                <a:gd name="T54" fmla="*/ 2147483647 w 1594"/>
                <a:gd name="T55" fmla="*/ 2147483647 h 1670"/>
                <a:gd name="T56" fmla="*/ 2147483647 w 1594"/>
                <a:gd name="T57" fmla="*/ 2147483647 h 1670"/>
                <a:gd name="T58" fmla="*/ 2147483647 w 1594"/>
                <a:gd name="T59" fmla="*/ 2147483647 h 1670"/>
                <a:gd name="T60" fmla="*/ 2147483647 w 1594"/>
                <a:gd name="T61" fmla="*/ 2147483647 h 1670"/>
                <a:gd name="T62" fmla="*/ 2147483647 w 1594"/>
                <a:gd name="T63" fmla="*/ 2147483647 h 1670"/>
                <a:gd name="T64" fmla="*/ 2147483647 w 1594"/>
                <a:gd name="T65" fmla="*/ 2147483647 h 1670"/>
                <a:gd name="T66" fmla="*/ 2147483647 w 1594"/>
                <a:gd name="T67" fmla="*/ 2147483647 h 1670"/>
                <a:gd name="T68" fmla="*/ 2147483647 w 1594"/>
                <a:gd name="T69" fmla="*/ 2147483647 h 1670"/>
                <a:gd name="T70" fmla="*/ 2147483647 w 1594"/>
                <a:gd name="T71" fmla="*/ 2147483647 h 1670"/>
                <a:gd name="T72" fmla="*/ 2147483647 w 1594"/>
                <a:gd name="T73" fmla="*/ 2147483647 h 1670"/>
                <a:gd name="T74" fmla="*/ 2147483647 w 1594"/>
                <a:gd name="T75" fmla="*/ 2147483647 h 1670"/>
                <a:gd name="T76" fmla="*/ 2147483647 w 1594"/>
                <a:gd name="T77" fmla="*/ 2147483647 h 1670"/>
                <a:gd name="T78" fmla="*/ 2147483647 w 1594"/>
                <a:gd name="T79" fmla="*/ 2147483647 h 1670"/>
                <a:gd name="T80" fmla="*/ 2147483647 w 1594"/>
                <a:gd name="T81" fmla="*/ 2147483647 h 1670"/>
                <a:gd name="T82" fmla="*/ 2147483647 w 1594"/>
                <a:gd name="T83" fmla="*/ 2147483647 h 1670"/>
                <a:gd name="T84" fmla="*/ 2147483647 w 1594"/>
                <a:gd name="T85" fmla="*/ 2147483647 h 1670"/>
                <a:gd name="T86" fmla="*/ 2147483647 w 1594"/>
                <a:gd name="T87" fmla="*/ 2147483647 h 1670"/>
                <a:gd name="T88" fmla="*/ 2147483647 w 1594"/>
                <a:gd name="T89" fmla="*/ 2147483647 h 1670"/>
                <a:gd name="T90" fmla="*/ 2147483647 w 1594"/>
                <a:gd name="T91" fmla="*/ 2147483647 h 1670"/>
                <a:gd name="T92" fmla="*/ 2147483647 w 1594"/>
                <a:gd name="T93" fmla="*/ 2147483647 h 1670"/>
                <a:gd name="T94" fmla="*/ 2147483647 w 1594"/>
                <a:gd name="T95" fmla="*/ 2147483647 h 1670"/>
                <a:gd name="T96" fmla="*/ 2147483647 w 1594"/>
                <a:gd name="T97" fmla="*/ 2147483647 h 1670"/>
                <a:gd name="T98" fmla="*/ 2147483647 w 1594"/>
                <a:gd name="T99" fmla="*/ 2147483647 h 1670"/>
                <a:gd name="T100" fmla="*/ 2147483647 w 1594"/>
                <a:gd name="T101" fmla="*/ 2147483647 h 1670"/>
                <a:gd name="T102" fmla="*/ 2147483647 w 1594"/>
                <a:gd name="T103" fmla="*/ 2147483647 h 1670"/>
                <a:gd name="T104" fmla="*/ 2147483647 w 1594"/>
                <a:gd name="T105" fmla="*/ 2147483647 h 1670"/>
                <a:gd name="T106" fmla="*/ 2147483647 w 1594"/>
                <a:gd name="T107" fmla="*/ 2147483647 h 1670"/>
                <a:gd name="T108" fmla="*/ 2147483647 w 1594"/>
                <a:gd name="T109" fmla="*/ 2147483647 h 1670"/>
                <a:gd name="T110" fmla="*/ 2147483647 w 1594"/>
                <a:gd name="T111" fmla="*/ 2147483647 h 1670"/>
                <a:gd name="T112" fmla="*/ 2147483647 w 1594"/>
                <a:gd name="T113" fmla="*/ 2147483647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10" name="Freeform 46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4135016" y="3875191"/>
              <a:ext cx="149777" cy="196413"/>
            </a:xfrm>
            <a:custGeom>
              <a:avLst/>
              <a:gdLst>
                <a:gd name="T0" fmla="*/ 2147483647 w 359"/>
                <a:gd name="T1" fmla="*/ 2147483647 h 394"/>
                <a:gd name="T2" fmla="*/ 2147483647 w 359"/>
                <a:gd name="T3" fmla="*/ 2147483647 h 394"/>
                <a:gd name="T4" fmla="*/ 2147483647 w 359"/>
                <a:gd name="T5" fmla="*/ 2147483647 h 394"/>
                <a:gd name="T6" fmla="*/ 2147483647 w 359"/>
                <a:gd name="T7" fmla="*/ 2147483647 h 394"/>
                <a:gd name="T8" fmla="*/ 2147483647 w 359"/>
                <a:gd name="T9" fmla="*/ 2147483647 h 394"/>
                <a:gd name="T10" fmla="*/ 2147483647 w 359"/>
                <a:gd name="T11" fmla="*/ 2147483647 h 394"/>
                <a:gd name="T12" fmla="*/ 2147483647 w 359"/>
                <a:gd name="T13" fmla="*/ 2147483647 h 394"/>
                <a:gd name="T14" fmla="*/ 0 w 359"/>
                <a:gd name="T15" fmla="*/ 2147483647 h 394"/>
                <a:gd name="T16" fmla="*/ 2147483647 w 359"/>
                <a:gd name="T17" fmla="*/ 2147483647 h 394"/>
                <a:gd name="T18" fmla="*/ 2147483647 w 359"/>
                <a:gd name="T19" fmla="*/ 2147483647 h 394"/>
                <a:gd name="T20" fmla="*/ 2147483647 w 359"/>
                <a:gd name="T21" fmla="*/ 2147483647 h 394"/>
                <a:gd name="T22" fmla="*/ 2147483647 w 359"/>
                <a:gd name="T23" fmla="*/ 2147483647 h 394"/>
                <a:gd name="T24" fmla="*/ 2147483647 w 359"/>
                <a:gd name="T25" fmla="*/ 2147483647 h 394"/>
                <a:gd name="T26" fmla="*/ 2147483647 w 359"/>
                <a:gd name="T27" fmla="*/ 2147483647 h 394"/>
                <a:gd name="T28" fmla="*/ 2147483647 w 359"/>
                <a:gd name="T29" fmla="*/ 2147483647 h 394"/>
                <a:gd name="T30" fmla="*/ 2147483647 w 359"/>
                <a:gd name="T31" fmla="*/ 2147483647 h 394"/>
                <a:gd name="T32" fmla="*/ 2147483647 w 359"/>
                <a:gd name="T33" fmla="*/ 2147483647 h 394"/>
                <a:gd name="T34" fmla="*/ 2147483647 w 359"/>
                <a:gd name="T35" fmla="*/ 2147483647 h 394"/>
                <a:gd name="T36" fmla="*/ 2147483647 w 359"/>
                <a:gd name="T37" fmla="*/ 0 h 394"/>
                <a:gd name="T38" fmla="*/ 2147483647 w 359"/>
                <a:gd name="T39" fmla="*/ 2147483647 h 394"/>
                <a:gd name="T40" fmla="*/ 2147483647 w 359"/>
                <a:gd name="T41" fmla="*/ 2147483647 h 394"/>
                <a:gd name="T42" fmla="*/ 2147483647 w 359"/>
                <a:gd name="T43" fmla="*/ 2147483647 h 394"/>
                <a:gd name="T44" fmla="*/ 2147483647 w 359"/>
                <a:gd name="T45" fmla="*/ 2147483647 h 394"/>
                <a:gd name="T46" fmla="*/ 2147483647 w 359"/>
                <a:gd name="T47" fmla="*/ 2147483647 h 394"/>
                <a:gd name="T48" fmla="*/ 2147483647 w 359"/>
                <a:gd name="T49" fmla="*/ 2147483647 h 394"/>
                <a:gd name="T50" fmla="*/ 2147483647 w 359"/>
                <a:gd name="T51" fmla="*/ 2147483647 h 394"/>
                <a:gd name="T52" fmla="*/ 2147483647 w 359"/>
                <a:gd name="T53" fmla="*/ 2147483647 h 394"/>
                <a:gd name="T54" fmla="*/ 2147483647 w 359"/>
                <a:gd name="T55" fmla="*/ 2147483647 h 394"/>
                <a:gd name="T56" fmla="*/ 2147483647 w 359"/>
                <a:gd name="T57" fmla="*/ 2147483647 h 394"/>
                <a:gd name="T58" fmla="*/ 2147483647 w 359"/>
                <a:gd name="T59" fmla="*/ 2147483647 h 394"/>
                <a:gd name="T60" fmla="*/ 2147483647 w 359"/>
                <a:gd name="T61" fmla="*/ 2147483647 h 394"/>
                <a:gd name="T62" fmla="*/ 2147483647 w 359"/>
                <a:gd name="T63" fmla="*/ 2147483647 h 394"/>
                <a:gd name="T64" fmla="*/ 2147483647 w 359"/>
                <a:gd name="T65" fmla="*/ 2147483647 h 394"/>
                <a:gd name="T66" fmla="*/ 2147483647 w 359"/>
                <a:gd name="T67" fmla="*/ 2147483647 h 394"/>
                <a:gd name="T68" fmla="*/ 2147483647 w 359"/>
                <a:gd name="T69" fmla="*/ 2147483647 h 394"/>
                <a:gd name="T70" fmla="*/ 2147483647 w 359"/>
                <a:gd name="T71" fmla="*/ 2147483647 h 394"/>
                <a:gd name="T72" fmla="*/ 2147483647 w 359"/>
                <a:gd name="T73" fmla="*/ 2147483647 h 394"/>
                <a:gd name="T74" fmla="*/ 2147483647 w 359"/>
                <a:gd name="T75" fmla="*/ 2147483647 h 394"/>
                <a:gd name="T76" fmla="*/ 2147483647 w 359"/>
                <a:gd name="T77" fmla="*/ 2147483647 h 394"/>
                <a:gd name="T78" fmla="*/ 2147483647 w 359"/>
                <a:gd name="T79" fmla="*/ 2147483647 h 394"/>
                <a:gd name="T80" fmla="*/ 2147483647 w 359"/>
                <a:gd name="T81" fmla="*/ 2147483647 h 394"/>
                <a:gd name="T82" fmla="*/ 2147483647 w 359"/>
                <a:gd name="T83" fmla="*/ 2147483647 h 394"/>
                <a:gd name="T84" fmla="*/ 2147483647 w 359"/>
                <a:gd name="T85" fmla="*/ 2147483647 h 394"/>
                <a:gd name="T86" fmla="*/ 2147483647 w 359"/>
                <a:gd name="T87" fmla="*/ 2147483647 h 394"/>
                <a:gd name="T88" fmla="*/ 2147483647 w 359"/>
                <a:gd name="T89" fmla="*/ 2147483647 h 394"/>
                <a:gd name="T90" fmla="*/ 2147483647 w 359"/>
                <a:gd name="T91" fmla="*/ 2147483647 h 394"/>
                <a:gd name="T92" fmla="*/ 2147483647 w 359"/>
                <a:gd name="T93" fmla="*/ 2147483647 h 394"/>
                <a:gd name="T94" fmla="*/ 2147483647 w 359"/>
                <a:gd name="T95" fmla="*/ 2147483647 h 394"/>
                <a:gd name="T96" fmla="*/ 2147483647 w 359"/>
                <a:gd name="T97" fmla="*/ 2147483647 h 394"/>
                <a:gd name="T98" fmla="*/ 2147483647 w 359"/>
                <a:gd name="T99" fmla="*/ 2147483647 h 394"/>
                <a:gd name="T100" fmla="*/ 2147483647 w 359"/>
                <a:gd name="T101" fmla="*/ 2147483647 h 394"/>
                <a:gd name="T102" fmla="*/ 2147483647 w 359"/>
                <a:gd name="T103" fmla="*/ 2147483647 h 394"/>
                <a:gd name="T104" fmla="*/ 2147483647 w 359"/>
                <a:gd name="T105" fmla="*/ 2147483647 h 394"/>
                <a:gd name="T106" fmla="*/ 2147483647 w 359"/>
                <a:gd name="T107" fmla="*/ 2147483647 h 394"/>
                <a:gd name="T108" fmla="*/ 2147483647 w 359"/>
                <a:gd name="T109" fmla="*/ 2147483647 h 394"/>
                <a:gd name="T110" fmla="*/ 2147483647 w 359"/>
                <a:gd name="T111" fmla="*/ 2147483647 h 394"/>
                <a:gd name="T112" fmla="*/ 2147483647 w 359"/>
                <a:gd name="T113" fmla="*/ 2147483647 h 394"/>
                <a:gd name="T114" fmla="*/ 2147483647 w 359"/>
                <a:gd name="T115" fmla="*/ 2147483647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11" name="Freeform 46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5143017" y="4061027"/>
              <a:ext cx="181231" cy="258359"/>
            </a:xfrm>
            <a:custGeom>
              <a:avLst/>
              <a:gdLst>
                <a:gd name="T0" fmla="*/ 2147483647 w 449"/>
                <a:gd name="T1" fmla="*/ 2147483647 h 523"/>
                <a:gd name="T2" fmla="*/ 2147483647 w 449"/>
                <a:gd name="T3" fmla="*/ 2147483647 h 523"/>
                <a:gd name="T4" fmla="*/ 2147483647 w 449"/>
                <a:gd name="T5" fmla="*/ 2147483647 h 523"/>
                <a:gd name="T6" fmla="*/ 2147483647 w 449"/>
                <a:gd name="T7" fmla="*/ 2147483647 h 523"/>
                <a:gd name="T8" fmla="*/ 2147483647 w 449"/>
                <a:gd name="T9" fmla="*/ 2147483647 h 523"/>
                <a:gd name="T10" fmla="*/ 2147483647 w 449"/>
                <a:gd name="T11" fmla="*/ 2147483647 h 523"/>
                <a:gd name="T12" fmla="*/ 2147483647 w 449"/>
                <a:gd name="T13" fmla="*/ 2147483647 h 523"/>
                <a:gd name="T14" fmla="*/ 2147483647 w 449"/>
                <a:gd name="T15" fmla="*/ 2147483647 h 523"/>
                <a:gd name="T16" fmla="*/ 2147483647 w 449"/>
                <a:gd name="T17" fmla="*/ 2147483647 h 523"/>
                <a:gd name="T18" fmla="*/ 2147483647 w 449"/>
                <a:gd name="T19" fmla="*/ 2147483647 h 523"/>
                <a:gd name="T20" fmla="*/ 2147483647 w 449"/>
                <a:gd name="T21" fmla="*/ 2147483647 h 523"/>
                <a:gd name="T22" fmla="*/ 2147483647 w 449"/>
                <a:gd name="T23" fmla="*/ 2147483647 h 523"/>
                <a:gd name="T24" fmla="*/ 2147483647 w 449"/>
                <a:gd name="T25" fmla="*/ 2147483647 h 523"/>
                <a:gd name="T26" fmla="*/ 2147483647 w 449"/>
                <a:gd name="T27" fmla="*/ 2147483647 h 523"/>
                <a:gd name="T28" fmla="*/ 2147483647 w 449"/>
                <a:gd name="T29" fmla="*/ 2147483647 h 523"/>
                <a:gd name="T30" fmla="*/ 2147483647 w 449"/>
                <a:gd name="T31" fmla="*/ 2147483647 h 523"/>
                <a:gd name="T32" fmla="*/ 2147483647 w 449"/>
                <a:gd name="T33" fmla="*/ 2147483647 h 523"/>
                <a:gd name="T34" fmla="*/ 2147483647 w 449"/>
                <a:gd name="T35" fmla="*/ 2147483647 h 523"/>
                <a:gd name="T36" fmla="*/ 2147483647 w 449"/>
                <a:gd name="T37" fmla="*/ 2147483647 h 523"/>
                <a:gd name="T38" fmla="*/ 2147483647 w 449"/>
                <a:gd name="T39" fmla="*/ 2147483647 h 523"/>
                <a:gd name="T40" fmla="*/ 2147483647 w 449"/>
                <a:gd name="T41" fmla="*/ 2147483647 h 523"/>
                <a:gd name="T42" fmla="*/ 2147483647 w 449"/>
                <a:gd name="T43" fmla="*/ 2147483647 h 523"/>
                <a:gd name="T44" fmla="*/ 2147483647 w 449"/>
                <a:gd name="T45" fmla="*/ 2147483647 h 523"/>
                <a:gd name="T46" fmla="*/ 2147483647 w 449"/>
                <a:gd name="T47" fmla="*/ 2147483647 h 523"/>
                <a:gd name="T48" fmla="*/ 2147483647 w 449"/>
                <a:gd name="T49" fmla="*/ 2147483647 h 523"/>
                <a:gd name="T50" fmla="*/ 2147483647 w 449"/>
                <a:gd name="T51" fmla="*/ 0 h 523"/>
                <a:gd name="T52" fmla="*/ 2147483647 w 449"/>
                <a:gd name="T53" fmla="*/ 0 h 523"/>
                <a:gd name="T54" fmla="*/ 2147483647 w 449"/>
                <a:gd name="T55" fmla="*/ 0 h 523"/>
                <a:gd name="T56" fmla="*/ 2147483647 w 449"/>
                <a:gd name="T57" fmla="*/ 2147483647 h 523"/>
                <a:gd name="T58" fmla="*/ 2147483647 w 449"/>
                <a:gd name="T59" fmla="*/ 2147483647 h 523"/>
                <a:gd name="T60" fmla="*/ 2147483647 w 449"/>
                <a:gd name="T61" fmla="*/ 2147483647 h 523"/>
                <a:gd name="T62" fmla="*/ 2147483647 w 449"/>
                <a:gd name="T63" fmla="*/ 2147483647 h 523"/>
                <a:gd name="T64" fmla="*/ 2147483647 w 449"/>
                <a:gd name="T65" fmla="*/ 2147483647 h 523"/>
                <a:gd name="T66" fmla="*/ 2147483647 w 449"/>
                <a:gd name="T67" fmla="*/ 2147483647 h 523"/>
                <a:gd name="T68" fmla="*/ 2147483647 w 449"/>
                <a:gd name="T69" fmla="*/ 2147483647 h 523"/>
                <a:gd name="T70" fmla="*/ 2147483647 w 449"/>
                <a:gd name="T71" fmla="*/ 2147483647 h 523"/>
                <a:gd name="T72" fmla="*/ 2147483647 w 449"/>
                <a:gd name="T73" fmla="*/ 2147483647 h 523"/>
                <a:gd name="T74" fmla="*/ 2147483647 w 449"/>
                <a:gd name="T75" fmla="*/ 2147483647 h 523"/>
                <a:gd name="T76" fmla="*/ 2147483647 w 449"/>
                <a:gd name="T77" fmla="*/ 2147483647 h 523"/>
                <a:gd name="T78" fmla="*/ 2147483647 w 449"/>
                <a:gd name="T79" fmla="*/ 2147483647 h 523"/>
                <a:gd name="T80" fmla="*/ 2147483647 w 449"/>
                <a:gd name="T81" fmla="*/ 2147483647 h 523"/>
                <a:gd name="T82" fmla="*/ 2147483647 w 449"/>
                <a:gd name="T83" fmla="*/ 2147483647 h 523"/>
                <a:gd name="T84" fmla="*/ 2147483647 w 449"/>
                <a:gd name="T85" fmla="*/ 2147483647 h 523"/>
                <a:gd name="T86" fmla="*/ 2147483647 w 449"/>
                <a:gd name="T87" fmla="*/ 2147483647 h 523"/>
                <a:gd name="T88" fmla="*/ 2147483647 w 449"/>
                <a:gd name="T89" fmla="*/ 2147483647 h 523"/>
                <a:gd name="T90" fmla="*/ 2147483647 w 449"/>
                <a:gd name="T91" fmla="*/ 2147483647 h 523"/>
                <a:gd name="T92" fmla="*/ 2147483647 w 449"/>
                <a:gd name="T93" fmla="*/ 2147483647 h 523"/>
                <a:gd name="T94" fmla="*/ 2147483647 w 449"/>
                <a:gd name="T95" fmla="*/ 2147483647 h 523"/>
                <a:gd name="T96" fmla="*/ 2147483647 w 449"/>
                <a:gd name="T97" fmla="*/ 2147483647 h 523"/>
                <a:gd name="T98" fmla="*/ 2147483647 w 449"/>
                <a:gd name="T99" fmla="*/ 2147483647 h 523"/>
                <a:gd name="T100" fmla="*/ 2147483647 w 449"/>
                <a:gd name="T101" fmla="*/ 2147483647 h 523"/>
                <a:gd name="T102" fmla="*/ 2147483647 w 449"/>
                <a:gd name="T103" fmla="*/ 2147483647 h 523"/>
                <a:gd name="T104" fmla="*/ 2147483647 w 449"/>
                <a:gd name="T105" fmla="*/ 2147483647 h 523"/>
                <a:gd name="T106" fmla="*/ 2147483647 w 449"/>
                <a:gd name="T107" fmla="*/ 2147483647 h 523"/>
                <a:gd name="T108" fmla="*/ 2147483647 w 449"/>
                <a:gd name="T109" fmla="*/ 2147483647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12" name="Freeform 46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5126541" y="3190768"/>
              <a:ext cx="95857" cy="123891"/>
            </a:xfrm>
            <a:custGeom>
              <a:avLst/>
              <a:gdLst>
                <a:gd name="T0" fmla="*/ 2147483647 w 226"/>
                <a:gd name="T1" fmla="*/ 2147483647 h 246"/>
                <a:gd name="T2" fmla="*/ 2147483647 w 226"/>
                <a:gd name="T3" fmla="*/ 2147483647 h 246"/>
                <a:gd name="T4" fmla="*/ 2147483647 w 226"/>
                <a:gd name="T5" fmla="*/ 2147483647 h 246"/>
                <a:gd name="T6" fmla="*/ 2147483647 w 226"/>
                <a:gd name="T7" fmla="*/ 2147483647 h 246"/>
                <a:gd name="T8" fmla="*/ 2147483647 w 226"/>
                <a:gd name="T9" fmla="*/ 2147483647 h 246"/>
                <a:gd name="T10" fmla="*/ 2147483647 w 226"/>
                <a:gd name="T11" fmla="*/ 2147483647 h 246"/>
                <a:gd name="T12" fmla="*/ 2147483647 w 226"/>
                <a:gd name="T13" fmla="*/ 2147483647 h 246"/>
                <a:gd name="T14" fmla="*/ 2147483647 w 226"/>
                <a:gd name="T15" fmla="*/ 2147483647 h 246"/>
                <a:gd name="T16" fmla="*/ 2147483647 w 226"/>
                <a:gd name="T17" fmla="*/ 2147483647 h 246"/>
                <a:gd name="T18" fmla="*/ 2147483647 w 226"/>
                <a:gd name="T19" fmla="*/ 2147483647 h 246"/>
                <a:gd name="T20" fmla="*/ 2147483647 w 226"/>
                <a:gd name="T21" fmla="*/ 2147483647 h 246"/>
                <a:gd name="T22" fmla="*/ 2147483647 w 226"/>
                <a:gd name="T23" fmla="*/ 2147483647 h 246"/>
                <a:gd name="T24" fmla="*/ 2147483647 w 226"/>
                <a:gd name="T25" fmla="*/ 2147483647 h 246"/>
                <a:gd name="T26" fmla="*/ 2147483647 w 226"/>
                <a:gd name="T27" fmla="*/ 2147483647 h 246"/>
                <a:gd name="T28" fmla="*/ 2147483647 w 226"/>
                <a:gd name="T29" fmla="*/ 2147483647 h 246"/>
                <a:gd name="T30" fmla="*/ 2147483647 w 226"/>
                <a:gd name="T31" fmla="*/ 2147483647 h 246"/>
                <a:gd name="T32" fmla="*/ 2147483647 w 226"/>
                <a:gd name="T33" fmla="*/ 2147483647 h 246"/>
                <a:gd name="T34" fmla="*/ 2147483647 w 226"/>
                <a:gd name="T35" fmla="*/ 2147483647 h 246"/>
                <a:gd name="T36" fmla="*/ 2147483647 w 226"/>
                <a:gd name="T37" fmla="*/ 2147483647 h 246"/>
                <a:gd name="T38" fmla="*/ 2147483647 w 226"/>
                <a:gd name="T39" fmla="*/ 2147483647 h 246"/>
                <a:gd name="T40" fmla="*/ 2147483647 w 226"/>
                <a:gd name="T41" fmla="*/ 2147483647 h 246"/>
                <a:gd name="T42" fmla="*/ 2147483647 w 226"/>
                <a:gd name="T43" fmla="*/ 2147483647 h 246"/>
                <a:gd name="T44" fmla="*/ 2147483647 w 226"/>
                <a:gd name="T45" fmla="*/ 2147483647 h 246"/>
                <a:gd name="T46" fmla="*/ 2147483647 w 226"/>
                <a:gd name="T47" fmla="*/ 2147483647 h 246"/>
                <a:gd name="T48" fmla="*/ 2147483647 w 226"/>
                <a:gd name="T49" fmla="*/ 2147483647 h 246"/>
                <a:gd name="T50" fmla="*/ 2147483647 w 226"/>
                <a:gd name="T51" fmla="*/ 2147483647 h 246"/>
                <a:gd name="T52" fmla="*/ 2147483647 w 226"/>
                <a:gd name="T53" fmla="*/ 2147483647 h 246"/>
                <a:gd name="T54" fmla="*/ 2147483647 w 226"/>
                <a:gd name="T55" fmla="*/ 2147483647 h 246"/>
                <a:gd name="T56" fmla="*/ 2147483647 w 226"/>
                <a:gd name="T57" fmla="*/ 2147483647 h 246"/>
                <a:gd name="T58" fmla="*/ 2147483647 w 226"/>
                <a:gd name="T59" fmla="*/ 2147483647 h 246"/>
                <a:gd name="T60" fmla="*/ 2147483647 w 226"/>
                <a:gd name="T61" fmla="*/ 2147483647 h 246"/>
                <a:gd name="T62" fmla="*/ 2147483647 w 226"/>
                <a:gd name="T63" fmla="*/ 2147483647 h 246"/>
                <a:gd name="T64" fmla="*/ 2147483647 w 226"/>
                <a:gd name="T65" fmla="*/ 2147483647 h 246"/>
                <a:gd name="T66" fmla="*/ 2147483647 w 226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13" name="Freeform 46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408123" y="3288974"/>
              <a:ext cx="20969" cy="52880"/>
            </a:xfrm>
            <a:custGeom>
              <a:avLst/>
              <a:gdLst>
                <a:gd name="T0" fmla="*/ 2147483647 w 60"/>
                <a:gd name="T1" fmla="*/ 0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0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0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0 h 81"/>
                <a:gd name="T46" fmla="*/ 2147483647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14" name="Freeform 46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735622" y="2465551"/>
              <a:ext cx="152773" cy="63456"/>
            </a:xfrm>
            <a:custGeom>
              <a:avLst/>
              <a:gdLst>
                <a:gd name="T0" fmla="*/ 2147483647 w 370"/>
                <a:gd name="T1" fmla="*/ 2147483647 h 129"/>
                <a:gd name="T2" fmla="*/ 2147483647 w 370"/>
                <a:gd name="T3" fmla="*/ 2147483647 h 129"/>
                <a:gd name="T4" fmla="*/ 2147483647 w 370"/>
                <a:gd name="T5" fmla="*/ 2147483647 h 129"/>
                <a:gd name="T6" fmla="*/ 2147483647 w 370"/>
                <a:gd name="T7" fmla="*/ 2147483647 h 129"/>
                <a:gd name="T8" fmla="*/ 2147483647 w 370"/>
                <a:gd name="T9" fmla="*/ 2147483647 h 129"/>
                <a:gd name="T10" fmla="*/ 2147483647 w 370"/>
                <a:gd name="T11" fmla="*/ 2147483647 h 129"/>
                <a:gd name="T12" fmla="*/ 2147483647 w 370"/>
                <a:gd name="T13" fmla="*/ 2147483647 h 129"/>
                <a:gd name="T14" fmla="*/ 2147483647 w 370"/>
                <a:gd name="T15" fmla="*/ 2147483647 h 129"/>
                <a:gd name="T16" fmla="*/ 2147483647 w 370"/>
                <a:gd name="T17" fmla="*/ 2147483647 h 129"/>
                <a:gd name="T18" fmla="*/ 2147483647 w 370"/>
                <a:gd name="T19" fmla="*/ 2147483647 h 129"/>
                <a:gd name="T20" fmla="*/ 2147483647 w 370"/>
                <a:gd name="T21" fmla="*/ 2147483647 h 129"/>
                <a:gd name="T22" fmla="*/ 2147483647 w 370"/>
                <a:gd name="T23" fmla="*/ 2147483647 h 129"/>
                <a:gd name="T24" fmla="*/ 2147483647 w 370"/>
                <a:gd name="T25" fmla="*/ 2147483647 h 129"/>
                <a:gd name="T26" fmla="*/ 2147483647 w 370"/>
                <a:gd name="T27" fmla="*/ 0 h 129"/>
                <a:gd name="T28" fmla="*/ 2147483647 w 370"/>
                <a:gd name="T29" fmla="*/ 0 h 129"/>
                <a:gd name="T30" fmla="*/ 2147483647 w 370"/>
                <a:gd name="T31" fmla="*/ 2147483647 h 129"/>
                <a:gd name="T32" fmla="*/ 2147483647 w 370"/>
                <a:gd name="T33" fmla="*/ 2147483647 h 129"/>
                <a:gd name="T34" fmla="*/ 2147483647 w 370"/>
                <a:gd name="T35" fmla="*/ 2147483647 h 129"/>
                <a:gd name="T36" fmla="*/ 2147483647 w 370"/>
                <a:gd name="T37" fmla="*/ 2147483647 h 129"/>
                <a:gd name="T38" fmla="*/ 2147483647 w 370"/>
                <a:gd name="T39" fmla="*/ 2147483647 h 129"/>
                <a:gd name="T40" fmla="*/ 2147483647 w 370"/>
                <a:gd name="T41" fmla="*/ 2147483647 h 129"/>
                <a:gd name="T42" fmla="*/ 2147483647 w 370"/>
                <a:gd name="T43" fmla="*/ 2147483647 h 129"/>
                <a:gd name="T44" fmla="*/ 2147483647 w 370"/>
                <a:gd name="T45" fmla="*/ 2147483647 h 129"/>
                <a:gd name="T46" fmla="*/ 2147483647 w 370"/>
                <a:gd name="T47" fmla="*/ 2147483647 h 129"/>
                <a:gd name="T48" fmla="*/ 2147483647 w 370"/>
                <a:gd name="T49" fmla="*/ 2147483647 h 129"/>
                <a:gd name="T50" fmla="*/ 2147483647 w 370"/>
                <a:gd name="T51" fmla="*/ 2147483647 h 129"/>
                <a:gd name="T52" fmla="*/ 2147483647 w 370"/>
                <a:gd name="T53" fmla="*/ 2147483647 h 129"/>
                <a:gd name="T54" fmla="*/ 2147483647 w 370"/>
                <a:gd name="T55" fmla="*/ 2147483647 h 129"/>
                <a:gd name="T56" fmla="*/ 2147483647 w 370"/>
                <a:gd name="T57" fmla="*/ 2147483647 h 129"/>
                <a:gd name="T58" fmla="*/ 2147483647 w 370"/>
                <a:gd name="T59" fmla="*/ 2147483647 h 129"/>
                <a:gd name="T60" fmla="*/ 2147483647 w 370"/>
                <a:gd name="T61" fmla="*/ 2147483647 h 129"/>
                <a:gd name="T62" fmla="*/ 2147483647 w 370"/>
                <a:gd name="T63" fmla="*/ 2147483647 h 129"/>
                <a:gd name="T64" fmla="*/ 2147483647 w 370"/>
                <a:gd name="T65" fmla="*/ 2147483647 h 129"/>
                <a:gd name="T66" fmla="*/ 2147483647 w 370"/>
                <a:gd name="T67" fmla="*/ 2147483647 h 129"/>
                <a:gd name="T68" fmla="*/ 2147483647 w 370"/>
                <a:gd name="T69" fmla="*/ 2147483647 h 129"/>
                <a:gd name="T70" fmla="*/ 2147483647 w 370"/>
                <a:gd name="T71" fmla="*/ 2147483647 h 129"/>
                <a:gd name="T72" fmla="*/ 2147483647 w 370"/>
                <a:gd name="T73" fmla="*/ 2147483647 h 129"/>
                <a:gd name="T74" fmla="*/ 2147483647 w 370"/>
                <a:gd name="T75" fmla="*/ 2147483647 h 129"/>
                <a:gd name="T76" fmla="*/ 0 w 370"/>
                <a:gd name="T77" fmla="*/ 2147483647 h 129"/>
                <a:gd name="T78" fmla="*/ 0 w 370"/>
                <a:gd name="T79" fmla="*/ 2147483647 h 129"/>
                <a:gd name="T80" fmla="*/ 2147483647 w 370"/>
                <a:gd name="T81" fmla="*/ 2147483647 h 129"/>
                <a:gd name="T82" fmla="*/ 2147483647 w 370"/>
                <a:gd name="T83" fmla="*/ 2147483647 h 129"/>
                <a:gd name="T84" fmla="*/ 2147483647 w 370"/>
                <a:gd name="T85" fmla="*/ 2147483647 h 129"/>
                <a:gd name="T86" fmla="*/ 2147483647 w 370"/>
                <a:gd name="T87" fmla="*/ 2147483647 h 129"/>
                <a:gd name="T88" fmla="*/ 2147483647 w 370"/>
                <a:gd name="T89" fmla="*/ 2147483647 h 129"/>
                <a:gd name="T90" fmla="*/ 2147483647 w 370"/>
                <a:gd name="T91" fmla="*/ 2147483647 h 129"/>
                <a:gd name="T92" fmla="*/ 2147483647 w 370"/>
                <a:gd name="T93" fmla="*/ 2147483647 h 129"/>
                <a:gd name="T94" fmla="*/ 2147483647 w 370"/>
                <a:gd name="T95" fmla="*/ 2147483647 h 129"/>
                <a:gd name="T96" fmla="*/ 2147483647 w 370"/>
                <a:gd name="T97" fmla="*/ 2147483647 h 129"/>
                <a:gd name="T98" fmla="*/ 2147483647 w 370"/>
                <a:gd name="T99" fmla="*/ 2147483647 h 129"/>
                <a:gd name="T100" fmla="*/ 2147483647 w 370"/>
                <a:gd name="T101" fmla="*/ 2147483647 h 129"/>
                <a:gd name="T102" fmla="*/ 2147483647 w 370"/>
                <a:gd name="T103" fmla="*/ 2147483647 h 129"/>
                <a:gd name="T104" fmla="*/ 2147483647 w 370"/>
                <a:gd name="T105" fmla="*/ 2147483647 h 129"/>
                <a:gd name="T106" fmla="*/ 2147483647 w 370"/>
                <a:gd name="T107" fmla="*/ 2147483647 h 129"/>
                <a:gd name="T108" fmla="*/ 2147483647 w 370"/>
                <a:gd name="T109" fmla="*/ 2147483647 h 129"/>
                <a:gd name="T110" fmla="*/ 2147483647 w 370"/>
                <a:gd name="T111" fmla="*/ 2147483647 h 129"/>
                <a:gd name="T112" fmla="*/ 2147483647 w 370"/>
                <a:gd name="T113" fmla="*/ 2147483647 h 129"/>
                <a:gd name="T114" fmla="*/ 2147483647 w 370"/>
                <a:gd name="T115" fmla="*/ 2147483647 h 129"/>
                <a:gd name="T116" fmla="*/ 2147483647 w 370"/>
                <a:gd name="T117" fmla="*/ 2147483647 h 129"/>
                <a:gd name="T118" fmla="*/ 2147483647 w 370"/>
                <a:gd name="T119" fmla="*/ 2147483647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15" name="Freeform 47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5123546" y="3151485"/>
              <a:ext cx="28457" cy="54391"/>
            </a:xfrm>
            <a:custGeom>
              <a:avLst/>
              <a:gdLst>
                <a:gd name="T0" fmla="*/ 2147483647 w 80"/>
                <a:gd name="T1" fmla="*/ 2147483647 h 94"/>
                <a:gd name="T2" fmla="*/ 2147483647 w 80"/>
                <a:gd name="T3" fmla="*/ 0 h 94"/>
                <a:gd name="T4" fmla="*/ 2147483647 w 80"/>
                <a:gd name="T5" fmla="*/ 0 h 94"/>
                <a:gd name="T6" fmla="*/ 2147483647 w 80"/>
                <a:gd name="T7" fmla="*/ 2147483647 h 94"/>
                <a:gd name="T8" fmla="*/ 2147483647 w 80"/>
                <a:gd name="T9" fmla="*/ 2147483647 h 94"/>
                <a:gd name="T10" fmla="*/ 2147483647 w 80"/>
                <a:gd name="T11" fmla="*/ 2147483647 h 94"/>
                <a:gd name="T12" fmla="*/ 2147483647 w 80"/>
                <a:gd name="T13" fmla="*/ 2147483647 h 94"/>
                <a:gd name="T14" fmla="*/ 2147483647 w 80"/>
                <a:gd name="T15" fmla="*/ 2147483647 h 94"/>
                <a:gd name="T16" fmla="*/ 2147483647 w 80"/>
                <a:gd name="T17" fmla="*/ 2147483647 h 94"/>
                <a:gd name="T18" fmla="*/ 2147483647 w 80"/>
                <a:gd name="T19" fmla="*/ 2147483647 h 94"/>
                <a:gd name="T20" fmla="*/ 2147483647 w 80"/>
                <a:gd name="T21" fmla="*/ 2147483647 h 94"/>
                <a:gd name="T22" fmla="*/ 2147483647 w 80"/>
                <a:gd name="T23" fmla="*/ 2147483647 h 94"/>
                <a:gd name="T24" fmla="*/ 2147483647 w 80"/>
                <a:gd name="T25" fmla="*/ 2147483647 h 94"/>
                <a:gd name="T26" fmla="*/ 2147483647 w 80"/>
                <a:gd name="T27" fmla="*/ 2147483647 h 94"/>
                <a:gd name="T28" fmla="*/ 2147483647 w 80"/>
                <a:gd name="T29" fmla="*/ 2147483647 h 94"/>
                <a:gd name="T30" fmla="*/ 2147483647 w 80"/>
                <a:gd name="T31" fmla="*/ 2147483647 h 94"/>
                <a:gd name="T32" fmla="*/ 2147483647 w 80"/>
                <a:gd name="T33" fmla="*/ 2147483647 h 94"/>
                <a:gd name="T34" fmla="*/ 2147483647 w 80"/>
                <a:gd name="T35" fmla="*/ 2147483647 h 94"/>
                <a:gd name="T36" fmla="*/ 2147483647 w 80"/>
                <a:gd name="T37" fmla="*/ 2147483647 h 94"/>
                <a:gd name="T38" fmla="*/ 2147483647 w 80"/>
                <a:gd name="T39" fmla="*/ 2147483647 h 94"/>
                <a:gd name="T40" fmla="*/ 2147483647 w 80"/>
                <a:gd name="T41" fmla="*/ 2147483647 h 94"/>
                <a:gd name="T42" fmla="*/ 2147483647 w 80"/>
                <a:gd name="T43" fmla="*/ 2147483647 h 94"/>
                <a:gd name="T44" fmla="*/ 2147483647 w 80"/>
                <a:gd name="T45" fmla="*/ 2147483647 h 94"/>
                <a:gd name="T46" fmla="*/ 2147483647 w 80"/>
                <a:gd name="T47" fmla="*/ 2147483647 h 94"/>
                <a:gd name="T48" fmla="*/ 2147483647 w 80"/>
                <a:gd name="T49" fmla="*/ 2147483647 h 94"/>
                <a:gd name="T50" fmla="*/ 0 w 80"/>
                <a:gd name="T51" fmla="*/ 2147483647 h 94"/>
                <a:gd name="T52" fmla="*/ 2147483647 w 80"/>
                <a:gd name="T53" fmla="*/ 2147483647 h 94"/>
                <a:gd name="T54" fmla="*/ 2147483647 w 80"/>
                <a:gd name="T55" fmla="*/ 2147483647 h 94"/>
                <a:gd name="T56" fmla="*/ 2147483647 w 80"/>
                <a:gd name="T57" fmla="*/ 2147483647 h 94"/>
                <a:gd name="T58" fmla="*/ 2147483647 w 80"/>
                <a:gd name="T59" fmla="*/ 2147483647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16" name="Freeform 47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949804" y="5065755"/>
              <a:ext cx="58413" cy="54391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17" name="Freeform 47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734125" y="2510877"/>
              <a:ext cx="124315" cy="80076"/>
            </a:xfrm>
            <a:custGeom>
              <a:avLst/>
              <a:gdLst>
                <a:gd name="T0" fmla="*/ 2147483647 w 312"/>
                <a:gd name="T1" fmla="*/ 2147483647 h 155"/>
                <a:gd name="T2" fmla="*/ 2147483647 w 312"/>
                <a:gd name="T3" fmla="*/ 2147483647 h 155"/>
                <a:gd name="T4" fmla="*/ 2147483647 w 312"/>
                <a:gd name="T5" fmla="*/ 2147483647 h 155"/>
                <a:gd name="T6" fmla="*/ 2147483647 w 312"/>
                <a:gd name="T7" fmla="*/ 2147483647 h 155"/>
                <a:gd name="T8" fmla="*/ 2147483647 w 312"/>
                <a:gd name="T9" fmla="*/ 2147483647 h 155"/>
                <a:gd name="T10" fmla="*/ 2147483647 w 312"/>
                <a:gd name="T11" fmla="*/ 2147483647 h 155"/>
                <a:gd name="T12" fmla="*/ 2147483647 w 312"/>
                <a:gd name="T13" fmla="*/ 2147483647 h 155"/>
                <a:gd name="T14" fmla="*/ 2147483647 w 312"/>
                <a:gd name="T15" fmla="*/ 2147483647 h 155"/>
                <a:gd name="T16" fmla="*/ 2147483647 w 312"/>
                <a:gd name="T17" fmla="*/ 2147483647 h 155"/>
                <a:gd name="T18" fmla="*/ 2147483647 w 312"/>
                <a:gd name="T19" fmla="*/ 2147483647 h 155"/>
                <a:gd name="T20" fmla="*/ 2147483647 w 312"/>
                <a:gd name="T21" fmla="*/ 2147483647 h 155"/>
                <a:gd name="T22" fmla="*/ 2147483647 w 312"/>
                <a:gd name="T23" fmla="*/ 2147483647 h 155"/>
                <a:gd name="T24" fmla="*/ 2147483647 w 312"/>
                <a:gd name="T25" fmla="*/ 2147483647 h 155"/>
                <a:gd name="T26" fmla="*/ 2147483647 w 312"/>
                <a:gd name="T27" fmla="*/ 2147483647 h 155"/>
                <a:gd name="T28" fmla="*/ 2147483647 w 312"/>
                <a:gd name="T29" fmla="*/ 2147483647 h 155"/>
                <a:gd name="T30" fmla="*/ 2147483647 w 312"/>
                <a:gd name="T31" fmla="*/ 2147483647 h 155"/>
                <a:gd name="T32" fmla="*/ 2147483647 w 312"/>
                <a:gd name="T33" fmla="*/ 2147483647 h 155"/>
                <a:gd name="T34" fmla="*/ 2147483647 w 312"/>
                <a:gd name="T35" fmla="*/ 2147483647 h 155"/>
                <a:gd name="T36" fmla="*/ 2147483647 w 312"/>
                <a:gd name="T37" fmla="*/ 2147483647 h 155"/>
                <a:gd name="T38" fmla="*/ 2147483647 w 312"/>
                <a:gd name="T39" fmla="*/ 2147483647 h 155"/>
                <a:gd name="T40" fmla="*/ 2147483647 w 312"/>
                <a:gd name="T41" fmla="*/ 2147483647 h 155"/>
                <a:gd name="T42" fmla="*/ 2147483647 w 312"/>
                <a:gd name="T43" fmla="*/ 2147483647 h 155"/>
                <a:gd name="T44" fmla="*/ 2147483647 w 312"/>
                <a:gd name="T45" fmla="*/ 2147483647 h 155"/>
                <a:gd name="T46" fmla="*/ 2147483647 w 312"/>
                <a:gd name="T47" fmla="*/ 2147483647 h 155"/>
                <a:gd name="T48" fmla="*/ 2147483647 w 312"/>
                <a:gd name="T49" fmla="*/ 2147483647 h 155"/>
                <a:gd name="T50" fmla="*/ 2147483647 w 312"/>
                <a:gd name="T51" fmla="*/ 2147483647 h 155"/>
                <a:gd name="T52" fmla="*/ 2147483647 w 312"/>
                <a:gd name="T53" fmla="*/ 2147483647 h 155"/>
                <a:gd name="T54" fmla="*/ 2147483647 w 312"/>
                <a:gd name="T55" fmla="*/ 2147483647 h 155"/>
                <a:gd name="T56" fmla="*/ 2147483647 w 312"/>
                <a:gd name="T57" fmla="*/ 2147483647 h 155"/>
                <a:gd name="T58" fmla="*/ 2147483647 w 312"/>
                <a:gd name="T59" fmla="*/ 2147483647 h 155"/>
                <a:gd name="T60" fmla="*/ 2147483647 w 312"/>
                <a:gd name="T61" fmla="*/ 2147483647 h 155"/>
                <a:gd name="T62" fmla="*/ 2147483647 w 312"/>
                <a:gd name="T63" fmla="*/ 2147483647 h 155"/>
                <a:gd name="T64" fmla="*/ 2147483647 w 312"/>
                <a:gd name="T65" fmla="*/ 2147483647 h 155"/>
                <a:gd name="T66" fmla="*/ 2147483647 w 312"/>
                <a:gd name="T67" fmla="*/ 2147483647 h 155"/>
                <a:gd name="T68" fmla="*/ 2147483647 w 312"/>
                <a:gd name="T69" fmla="*/ 2147483647 h 155"/>
                <a:gd name="T70" fmla="*/ 2147483647 w 312"/>
                <a:gd name="T71" fmla="*/ 0 h 155"/>
                <a:gd name="T72" fmla="*/ 2147483647 w 312"/>
                <a:gd name="T73" fmla="*/ 2147483647 h 155"/>
                <a:gd name="T74" fmla="*/ 2147483647 w 312"/>
                <a:gd name="T75" fmla="*/ 2147483647 h 155"/>
                <a:gd name="T76" fmla="*/ 2147483647 w 312"/>
                <a:gd name="T77" fmla="*/ 2147483647 h 155"/>
                <a:gd name="T78" fmla="*/ 2147483647 w 312"/>
                <a:gd name="T79" fmla="*/ 2147483647 h 155"/>
                <a:gd name="T80" fmla="*/ 2147483647 w 312"/>
                <a:gd name="T81" fmla="*/ 2147483647 h 155"/>
                <a:gd name="T82" fmla="*/ 2147483647 w 312"/>
                <a:gd name="T83" fmla="*/ 2147483647 h 155"/>
                <a:gd name="T84" fmla="*/ 2147483647 w 312"/>
                <a:gd name="T85" fmla="*/ 2147483647 h 155"/>
                <a:gd name="T86" fmla="*/ 2147483647 w 312"/>
                <a:gd name="T87" fmla="*/ 2147483647 h 155"/>
                <a:gd name="T88" fmla="*/ 2147483647 w 312"/>
                <a:gd name="T89" fmla="*/ 2147483647 h 155"/>
                <a:gd name="T90" fmla="*/ 2147483647 w 312"/>
                <a:gd name="T91" fmla="*/ 2147483647 h 155"/>
                <a:gd name="T92" fmla="*/ 2147483647 w 312"/>
                <a:gd name="T93" fmla="*/ 2147483647 h 155"/>
                <a:gd name="T94" fmla="*/ 2147483647 w 312"/>
                <a:gd name="T95" fmla="*/ 2147483647 h 155"/>
                <a:gd name="T96" fmla="*/ 2147483647 w 312"/>
                <a:gd name="T97" fmla="*/ 2147483647 h 155"/>
                <a:gd name="T98" fmla="*/ 2147483647 w 312"/>
                <a:gd name="T99" fmla="*/ 2147483647 h 155"/>
                <a:gd name="T100" fmla="*/ 2147483647 w 312"/>
                <a:gd name="T101" fmla="*/ 2147483647 h 155"/>
                <a:gd name="T102" fmla="*/ 2147483647 w 312"/>
                <a:gd name="T103" fmla="*/ 2147483647 h 155"/>
                <a:gd name="T104" fmla="*/ 2147483647 w 312"/>
                <a:gd name="T105" fmla="*/ 2147483647 h 155"/>
                <a:gd name="T106" fmla="*/ 2147483647 w 312"/>
                <a:gd name="T107" fmla="*/ 2147483647 h 155"/>
                <a:gd name="T108" fmla="*/ 2147483647 w 312"/>
                <a:gd name="T109" fmla="*/ 2147483647 h 155"/>
                <a:gd name="T110" fmla="*/ 2147483647 w 312"/>
                <a:gd name="T111" fmla="*/ 2147483647 h 155"/>
                <a:gd name="T112" fmla="*/ 2147483647 w 312"/>
                <a:gd name="T113" fmla="*/ 2147483647 h 155"/>
                <a:gd name="T114" fmla="*/ 0 w 312"/>
                <a:gd name="T115" fmla="*/ 2147483647 h 155"/>
                <a:gd name="T116" fmla="*/ 2147483647 w 312"/>
                <a:gd name="T117" fmla="*/ 2147483647 h 155"/>
                <a:gd name="T118" fmla="*/ 2147483647 w 312"/>
                <a:gd name="T119" fmla="*/ 2147483647 h 155"/>
                <a:gd name="T120" fmla="*/ 2147483647 w 312"/>
                <a:gd name="T121" fmla="*/ 2147483647 h 155"/>
                <a:gd name="T122" fmla="*/ 2147483647 w 3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18" name="Freeform 47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457036" y="2687649"/>
              <a:ext cx="17973" cy="57413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2147483647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0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2147483647 w 46"/>
                <a:gd name="T23" fmla="*/ 2147483647 h 50"/>
                <a:gd name="T24" fmla="*/ 2147483647 w 46"/>
                <a:gd name="T25" fmla="*/ 2147483647 h 50"/>
                <a:gd name="T26" fmla="*/ 2147483647 w 46"/>
                <a:gd name="T27" fmla="*/ 2147483647 h 50"/>
                <a:gd name="T28" fmla="*/ 0 w 46"/>
                <a:gd name="T29" fmla="*/ 214748364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619" name="Freeform 47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5114559" y="4481049"/>
              <a:ext cx="65902" cy="229652"/>
            </a:xfrm>
            <a:custGeom>
              <a:avLst/>
              <a:gdLst>
                <a:gd name="T0" fmla="*/ 2147483647 w 166"/>
                <a:gd name="T1" fmla="*/ 2147483647 h 456"/>
                <a:gd name="T2" fmla="*/ 2147483647 w 166"/>
                <a:gd name="T3" fmla="*/ 2147483647 h 456"/>
                <a:gd name="T4" fmla="*/ 2147483647 w 166"/>
                <a:gd name="T5" fmla="*/ 2147483647 h 456"/>
                <a:gd name="T6" fmla="*/ 2147483647 w 166"/>
                <a:gd name="T7" fmla="*/ 2147483647 h 456"/>
                <a:gd name="T8" fmla="*/ 2147483647 w 166"/>
                <a:gd name="T9" fmla="*/ 2147483647 h 456"/>
                <a:gd name="T10" fmla="*/ 2147483647 w 166"/>
                <a:gd name="T11" fmla="*/ 2147483647 h 456"/>
                <a:gd name="T12" fmla="*/ 2147483647 w 166"/>
                <a:gd name="T13" fmla="*/ 2147483647 h 456"/>
                <a:gd name="T14" fmla="*/ 2147483647 w 166"/>
                <a:gd name="T15" fmla="*/ 2147483647 h 456"/>
                <a:gd name="T16" fmla="*/ 2147483647 w 166"/>
                <a:gd name="T17" fmla="*/ 2147483647 h 456"/>
                <a:gd name="T18" fmla="*/ 2147483647 w 166"/>
                <a:gd name="T19" fmla="*/ 2147483647 h 456"/>
                <a:gd name="T20" fmla="*/ 2147483647 w 166"/>
                <a:gd name="T21" fmla="*/ 2147483647 h 456"/>
                <a:gd name="T22" fmla="*/ 2147483647 w 166"/>
                <a:gd name="T23" fmla="*/ 2147483647 h 456"/>
                <a:gd name="T24" fmla="*/ 2147483647 w 166"/>
                <a:gd name="T25" fmla="*/ 2147483647 h 456"/>
                <a:gd name="T26" fmla="*/ 2147483647 w 166"/>
                <a:gd name="T27" fmla="*/ 2147483647 h 456"/>
                <a:gd name="T28" fmla="*/ 2147483647 w 166"/>
                <a:gd name="T29" fmla="*/ 2147483647 h 456"/>
                <a:gd name="T30" fmla="*/ 2147483647 w 166"/>
                <a:gd name="T31" fmla="*/ 2147483647 h 456"/>
                <a:gd name="T32" fmla="*/ 2147483647 w 166"/>
                <a:gd name="T33" fmla="*/ 2147483647 h 456"/>
                <a:gd name="T34" fmla="*/ 2147483647 w 166"/>
                <a:gd name="T35" fmla="*/ 2147483647 h 456"/>
                <a:gd name="T36" fmla="*/ 2147483647 w 166"/>
                <a:gd name="T37" fmla="*/ 2147483647 h 456"/>
                <a:gd name="T38" fmla="*/ 2147483647 w 166"/>
                <a:gd name="T39" fmla="*/ 2147483647 h 456"/>
                <a:gd name="T40" fmla="*/ 2147483647 w 166"/>
                <a:gd name="T41" fmla="*/ 2147483647 h 456"/>
                <a:gd name="T42" fmla="*/ 2147483647 w 166"/>
                <a:gd name="T43" fmla="*/ 2147483647 h 456"/>
                <a:gd name="T44" fmla="*/ 2147483647 w 166"/>
                <a:gd name="T45" fmla="*/ 2147483647 h 456"/>
                <a:gd name="T46" fmla="*/ 2147483647 w 166"/>
                <a:gd name="T47" fmla="*/ 2147483647 h 456"/>
                <a:gd name="T48" fmla="*/ 2147483647 w 166"/>
                <a:gd name="T49" fmla="*/ 2147483647 h 456"/>
                <a:gd name="T50" fmla="*/ 2147483647 w 166"/>
                <a:gd name="T51" fmla="*/ 2147483647 h 456"/>
                <a:gd name="T52" fmla="*/ 2147483647 w 166"/>
                <a:gd name="T53" fmla="*/ 2147483647 h 456"/>
                <a:gd name="T54" fmla="*/ 2147483647 w 166"/>
                <a:gd name="T55" fmla="*/ 2147483647 h 456"/>
                <a:gd name="T56" fmla="*/ 2147483647 w 166"/>
                <a:gd name="T57" fmla="*/ 2147483647 h 456"/>
                <a:gd name="T58" fmla="*/ 2147483647 w 166"/>
                <a:gd name="T59" fmla="*/ 2147483647 h 456"/>
                <a:gd name="T60" fmla="*/ 2147483647 w 166"/>
                <a:gd name="T61" fmla="*/ 2147483647 h 456"/>
                <a:gd name="T62" fmla="*/ 2147483647 w 166"/>
                <a:gd name="T63" fmla="*/ 2147483647 h 456"/>
                <a:gd name="T64" fmla="*/ 2147483647 w 166"/>
                <a:gd name="T65" fmla="*/ 2147483647 h 456"/>
                <a:gd name="T66" fmla="*/ 2147483647 w 166"/>
                <a:gd name="T67" fmla="*/ 2147483647 h 456"/>
                <a:gd name="T68" fmla="*/ 2147483647 w 166"/>
                <a:gd name="T69" fmla="*/ 2147483647 h 456"/>
                <a:gd name="T70" fmla="*/ 2147483647 w 166"/>
                <a:gd name="T71" fmla="*/ 2147483647 h 456"/>
                <a:gd name="T72" fmla="*/ 2147483647 w 166"/>
                <a:gd name="T73" fmla="*/ 2147483647 h 456"/>
                <a:gd name="T74" fmla="*/ 2147483647 w 166"/>
                <a:gd name="T75" fmla="*/ 2147483647 h 456"/>
                <a:gd name="T76" fmla="*/ 2147483647 w 166"/>
                <a:gd name="T77" fmla="*/ 2147483647 h 456"/>
                <a:gd name="T78" fmla="*/ 2147483647 w 166"/>
                <a:gd name="T79" fmla="*/ 2147483647 h 456"/>
                <a:gd name="T80" fmla="*/ 2147483647 w 166"/>
                <a:gd name="T81" fmla="*/ 2147483647 h 456"/>
                <a:gd name="T82" fmla="*/ 2147483647 w 166"/>
                <a:gd name="T83" fmla="*/ 2147483647 h 456"/>
                <a:gd name="T84" fmla="*/ 2147483647 w 166"/>
                <a:gd name="T85" fmla="*/ 2147483647 h 456"/>
                <a:gd name="T86" fmla="*/ 2147483647 w 166"/>
                <a:gd name="T87" fmla="*/ 2147483647 h 456"/>
                <a:gd name="T88" fmla="*/ 2147483647 w 166"/>
                <a:gd name="T89" fmla="*/ 2147483647 h 456"/>
                <a:gd name="T90" fmla="*/ 2147483647 w 166"/>
                <a:gd name="T91" fmla="*/ 2147483647 h 456"/>
                <a:gd name="T92" fmla="*/ 2147483647 w 166"/>
                <a:gd name="T93" fmla="*/ 2147483647 h 456"/>
                <a:gd name="T94" fmla="*/ 2147483647 w 166"/>
                <a:gd name="T95" fmla="*/ 2147483647 h 456"/>
                <a:gd name="T96" fmla="*/ 2147483647 w 166"/>
                <a:gd name="T97" fmla="*/ 2147483647 h 456"/>
                <a:gd name="T98" fmla="*/ 2147483647 w 166"/>
                <a:gd name="T99" fmla="*/ 2147483647 h 456"/>
                <a:gd name="T100" fmla="*/ 2147483647 w 166"/>
                <a:gd name="T101" fmla="*/ 214748364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20" name="Freeform 47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635272" y="3121268"/>
              <a:ext cx="13479" cy="54391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21" name="Freeform 47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936324" y="4663864"/>
              <a:ext cx="178235" cy="206988"/>
            </a:xfrm>
            <a:custGeom>
              <a:avLst/>
              <a:gdLst>
                <a:gd name="T0" fmla="*/ 2147483647 w 438"/>
                <a:gd name="T1" fmla="*/ 2147483647 h 406"/>
                <a:gd name="T2" fmla="*/ 2147483647 w 438"/>
                <a:gd name="T3" fmla="*/ 2147483647 h 406"/>
                <a:gd name="T4" fmla="*/ 2147483647 w 438"/>
                <a:gd name="T5" fmla="*/ 2147483647 h 406"/>
                <a:gd name="T6" fmla="*/ 2147483647 w 438"/>
                <a:gd name="T7" fmla="*/ 2147483647 h 406"/>
                <a:gd name="T8" fmla="*/ 2147483647 w 438"/>
                <a:gd name="T9" fmla="*/ 2147483647 h 406"/>
                <a:gd name="T10" fmla="*/ 2147483647 w 438"/>
                <a:gd name="T11" fmla="*/ 2147483647 h 406"/>
                <a:gd name="T12" fmla="*/ 2147483647 w 438"/>
                <a:gd name="T13" fmla="*/ 2147483647 h 406"/>
                <a:gd name="T14" fmla="*/ 2147483647 w 438"/>
                <a:gd name="T15" fmla="*/ 2147483647 h 406"/>
                <a:gd name="T16" fmla="*/ 2147483647 w 438"/>
                <a:gd name="T17" fmla="*/ 2147483647 h 406"/>
                <a:gd name="T18" fmla="*/ 2147483647 w 438"/>
                <a:gd name="T19" fmla="*/ 2147483647 h 406"/>
                <a:gd name="T20" fmla="*/ 2147483647 w 438"/>
                <a:gd name="T21" fmla="*/ 2147483647 h 406"/>
                <a:gd name="T22" fmla="*/ 2147483647 w 438"/>
                <a:gd name="T23" fmla="*/ 2147483647 h 406"/>
                <a:gd name="T24" fmla="*/ 2147483647 w 438"/>
                <a:gd name="T25" fmla="*/ 2147483647 h 406"/>
                <a:gd name="T26" fmla="*/ 2147483647 w 438"/>
                <a:gd name="T27" fmla="*/ 2147483647 h 406"/>
                <a:gd name="T28" fmla="*/ 2147483647 w 438"/>
                <a:gd name="T29" fmla="*/ 2147483647 h 406"/>
                <a:gd name="T30" fmla="*/ 2147483647 w 438"/>
                <a:gd name="T31" fmla="*/ 2147483647 h 406"/>
                <a:gd name="T32" fmla="*/ 2147483647 w 438"/>
                <a:gd name="T33" fmla="*/ 2147483647 h 406"/>
                <a:gd name="T34" fmla="*/ 2147483647 w 438"/>
                <a:gd name="T35" fmla="*/ 2147483647 h 406"/>
                <a:gd name="T36" fmla="*/ 2147483647 w 438"/>
                <a:gd name="T37" fmla="*/ 2147483647 h 406"/>
                <a:gd name="T38" fmla="*/ 2147483647 w 438"/>
                <a:gd name="T39" fmla="*/ 2147483647 h 406"/>
                <a:gd name="T40" fmla="*/ 2147483647 w 438"/>
                <a:gd name="T41" fmla="*/ 2147483647 h 406"/>
                <a:gd name="T42" fmla="*/ 2147483647 w 438"/>
                <a:gd name="T43" fmla="*/ 2147483647 h 406"/>
                <a:gd name="T44" fmla="*/ 2147483647 w 438"/>
                <a:gd name="T45" fmla="*/ 2147483647 h 406"/>
                <a:gd name="T46" fmla="*/ 2147483647 w 438"/>
                <a:gd name="T47" fmla="*/ 2147483647 h 406"/>
                <a:gd name="T48" fmla="*/ 2147483647 w 438"/>
                <a:gd name="T49" fmla="*/ 2147483647 h 406"/>
                <a:gd name="T50" fmla="*/ 2147483647 w 438"/>
                <a:gd name="T51" fmla="*/ 2147483647 h 406"/>
                <a:gd name="T52" fmla="*/ 2147483647 w 438"/>
                <a:gd name="T53" fmla="*/ 2147483647 h 406"/>
                <a:gd name="T54" fmla="*/ 2147483647 w 438"/>
                <a:gd name="T55" fmla="*/ 2147483647 h 406"/>
                <a:gd name="T56" fmla="*/ 2147483647 w 438"/>
                <a:gd name="T57" fmla="*/ 2147483647 h 406"/>
                <a:gd name="T58" fmla="*/ 2147483647 w 438"/>
                <a:gd name="T59" fmla="*/ 2147483647 h 406"/>
                <a:gd name="T60" fmla="*/ 2147483647 w 438"/>
                <a:gd name="T61" fmla="*/ 2147483647 h 406"/>
                <a:gd name="T62" fmla="*/ 2147483647 w 438"/>
                <a:gd name="T63" fmla="*/ 2147483647 h 406"/>
                <a:gd name="T64" fmla="*/ 0 w 438"/>
                <a:gd name="T65" fmla="*/ 2147483647 h 406"/>
                <a:gd name="T66" fmla="*/ 2147483647 w 438"/>
                <a:gd name="T67" fmla="*/ 2147483647 h 406"/>
                <a:gd name="T68" fmla="*/ 2147483647 w 438"/>
                <a:gd name="T69" fmla="*/ 2147483647 h 406"/>
                <a:gd name="T70" fmla="*/ 2147483647 w 438"/>
                <a:gd name="T71" fmla="*/ 2147483647 h 406"/>
                <a:gd name="T72" fmla="*/ 2147483647 w 438"/>
                <a:gd name="T73" fmla="*/ 2147483647 h 406"/>
                <a:gd name="T74" fmla="*/ 2147483647 w 438"/>
                <a:gd name="T75" fmla="*/ 2147483647 h 406"/>
                <a:gd name="T76" fmla="*/ 2147483647 w 438"/>
                <a:gd name="T77" fmla="*/ 2147483647 h 406"/>
                <a:gd name="T78" fmla="*/ 2147483647 w 438"/>
                <a:gd name="T79" fmla="*/ 2147483647 h 406"/>
                <a:gd name="T80" fmla="*/ 2147483647 w 438"/>
                <a:gd name="T81" fmla="*/ 2147483647 h 406"/>
                <a:gd name="T82" fmla="*/ 2147483647 w 438"/>
                <a:gd name="T83" fmla="*/ 2147483647 h 406"/>
                <a:gd name="T84" fmla="*/ 2147483647 w 438"/>
                <a:gd name="T85" fmla="*/ 2147483647 h 406"/>
                <a:gd name="T86" fmla="*/ 2147483647 w 438"/>
                <a:gd name="T87" fmla="*/ 2147483647 h 406"/>
                <a:gd name="T88" fmla="*/ 2147483647 w 438"/>
                <a:gd name="T89" fmla="*/ 2147483647 h 406"/>
                <a:gd name="T90" fmla="*/ 2147483647 w 438"/>
                <a:gd name="T91" fmla="*/ 2147483647 h 406"/>
                <a:gd name="T92" fmla="*/ 2147483647 w 438"/>
                <a:gd name="T93" fmla="*/ 2147483647 h 406"/>
                <a:gd name="T94" fmla="*/ 2147483647 w 438"/>
                <a:gd name="T95" fmla="*/ 2147483647 h 406"/>
                <a:gd name="T96" fmla="*/ 2147483647 w 438"/>
                <a:gd name="T97" fmla="*/ 2147483647 h 406"/>
                <a:gd name="T98" fmla="*/ 2147483647 w 438"/>
                <a:gd name="T99" fmla="*/ 2147483647 h 406"/>
                <a:gd name="T100" fmla="*/ 2147483647 w 438"/>
                <a:gd name="T101" fmla="*/ 2147483647 h 406"/>
                <a:gd name="T102" fmla="*/ 2147483647 w 438"/>
                <a:gd name="T103" fmla="*/ 2147483647 h 406"/>
                <a:gd name="T104" fmla="*/ 2147483647 w 438"/>
                <a:gd name="T105" fmla="*/ 2147483647 h 406"/>
                <a:gd name="T106" fmla="*/ 2147483647 w 438"/>
                <a:gd name="T107" fmla="*/ 2147483647 h 406"/>
                <a:gd name="T108" fmla="*/ 2147483647 w 438"/>
                <a:gd name="T109" fmla="*/ 2147483647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22" name="Freeform 47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853947" y="4450831"/>
              <a:ext cx="277088" cy="285554"/>
            </a:xfrm>
            <a:custGeom>
              <a:avLst/>
              <a:gdLst>
                <a:gd name="T0" fmla="*/ 2147483647 w 678"/>
                <a:gd name="T1" fmla="*/ 2147483647 h 574"/>
                <a:gd name="T2" fmla="*/ 2147483647 w 678"/>
                <a:gd name="T3" fmla="*/ 2147483647 h 574"/>
                <a:gd name="T4" fmla="*/ 2147483647 w 678"/>
                <a:gd name="T5" fmla="*/ 2147483647 h 574"/>
                <a:gd name="T6" fmla="*/ 2147483647 w 678"/>
                <a:gd name="T7" fmla="*/ 2147483647 h 574"/>
                <a:gd name="T8" fmla="*/ 2147483647 w 678"/>
                <a:gd name="T9" fmla="*/ 2147483647 h 574"/>
                <a:gd name="T10" fmla="*/ 2147483647 w 678"/>
                <a:gd name="T11" fmla="*/ 2147483647 h 574"/>
                <a:gd name="T12" fmla="*/ 2147483647 w 678"/>
                <a:gd name="T13" fmla="*/ 2147483647 h 574"/>
                <a:gd name="T14" fmla="*/ 2147483647 w 678"/>
                <a:gd name="T15" fmla="*/ 2147483647 h 574"/>
                <a:gd name="T16" fmla="*/ 2147483647 w 678"/>
                <a:gd name="T17" fmla="*/ 2147483647 h 574"/>
                <a:gd name="T18" fmla="*/ 2147483647 w 678"/>
                <a:gd name="T19" fmla="*/ 2147483647 h 574"/>
                <a:gd name="T20" fmla="*/ 2147483647 w 678"/>
                <a:gd name="T21" fmla="*/ 2147483647 h 574"/>
                <a:gd name="T22" fmla="*/ 2147483647 w 678"/>
                <a:gd name="T23" fmla="*/ 2147483647 h 574"/>
                <a:gd name="T24" fmla="*/ 2147483647 w 678"/>
                <a:gd name="T25" fmla="*/ 2147483647 h 574"/>
                <a:gd name="T26" fmla="*/ 2147483647 w 678"/>
                <a:gd name="T27" fmla="*/ 2147483647 h 574"/>
                <a:gd name="T28" fmla="*/ 2147483647 w 678"/>
                <a:gd name="T29" fmla="*/ 2147483647 h 574"/>
                <a:gd name="T30" fmla="*/ 2147483647 w 678"/>
                <a:gd name="T31" fmla="*/ 2147483647 h 574"/>
                <a:gd name="T32" fmla="*/ 2147483647 w 678"/>
                <a:gd name="T33" fmla="*/ 2147483647 h 574"/>
                <a:gd name="T34" fmla="*/ 2147483647 w 678"/>
                <a:gd name="T35" fmla="*/ 2147483647 h 574"/>
                <a:gd name="T36" fmla="*/ 2147483647 w 678"/>
                <a:gd name="T37" fmla="*/ 2147483647 h 574"/>
                <a:gd name="T38" fmla="*/ 2147483647 w 678"/>
                <a:gd name="T39" fmla="*/ 2147483647 h 574"/>
                <a:gd name="T40" fmla="*/ 2147483647 w 678"/>
                <a:gd name="T41" fmla="*/ 2147483647 h 574"/>
                <a:gd name="T42" fmla="*/ 2147483647 w 678"/>
                <a:gd name="T43" fmla="*/ 2147483647 h 574"/>
                <a:gd name="T44" fmla="*/ 2147483647 w 678"/>
                <a:gd name="T45" fmla="*/ 2147483647 h 574"/>
                <a:gd name="T46" fmla="*/ 2147483647 w 678"/>
                <a:gd name="T47" fmla="*/ 2147483647 h 574"/>
                <a:gd name="T48" fmla="*/ 2147483647 w 678"/>
                <a:gd name="T49" fmla="*/ 2147483647 h 574"/>
                <a:gd name="T50" fmla="*/ 2147483647 w 678"/>
                <a:gd name="T51" fmla="*/ 2147483647 h 574"/>
                <a:gd name="T52" fmla="*/ 2147483647 w 678"/>
                <a:gd name="T53" fmla="*/ 2147483647 h 574"/>
                <a:gd name="T54" fmla="*/ 2147483647 w 678"/>
                <a:gd name="T55" fmla="*/ 2147483647 h 574"/>
                <a:gd name="T56" fmla="*/ 2147483647 w 678"/>
                <a:gd name="T57" fmla="*/ 2147483647 h 574"/>
                <a:gd name="T58" fmla="*/ 2147483647 w 678"/>
                <a:gd name="T59" fmla="*/ 2147483647 h 574"/>
                <a:gd name="T60" fmla="*/ 2147483647 w 678"/>
                <a:gd name="T61" fmla="*/ 2147483647 h 574"/>
                <a:gd name="T62" fmla="*/ 2147483647 w 678"/>
                <a:gd name="T63" fmla="*/ 2147483647 h 574"/>
                <a:gd name="T64" fmla="*/ 0 w 678"/>
                <a:gd name="T65" fmla="*/ 2147483647 h 574"/>
                <a:gd name="T66" fmla="*/ 2147483647 w 678"/>
                <a:gd name="T67" fmla="*/ 2147483647 h 574"/>
                <a:gd name="T68" fmla="*/ 2147483647 w 678"/>
                <a:gd name="T69" fmla="*/ 2147483647 h 574"/>
                <a:gd name="T70" fmla="*/ 2147483647 w 678"/>
                <a:gd name="T71" fmla="*/ 2147483647 h 574"/>
                <a:gd name="T72" fmla="*/ 2147483647 w 678"/>
                <a:gd name="T73" fmla="*/ 2147483647 h 574"/>
                <a:gd name="T74" fmla="*/ 2147483647 w 678"/>
                <a:gd name="T75" fmla="*/ 2147483647 h 574"/>
                <a:gd name="T76" fmla="*/ 2147483647 w 678"/>
                <a:gd name="T77" fmla="*/ 2147483647 h 574"/>
                <a:gd name="T78" fmla="*/ 2147483647 w 678"/>
                <a:gd name="T79" fmla="*/ 2147483647 h 574"/>
                <a:gd name="T80" fmla="*/ 2147483647 w 678"/>
                <a:gd name="T81" fmla="*/ 2147483647 h 574"/>
                <a:gd name="T82" fmla="*/ 2147483647 w 678"/>
                <a:gd name="T83" fmla="*/ 2147483647 h 574"/>
                <a:gd name="T84" fmla="*/ 2147483647 w 678"/>
                <a:gd name="T85" fmla="*/ 2147483647 h 574"/>
                <a:gd name="T86" fmla="*/ 2147483647 w 678"/>
                <a:gd name="T87" fmla="*/ 2147483647 h 574"/>
                <a:gd name="T88" fmla="*/ 2147483647 w 678"/>
                <a:gd name="T89" fmla="*/ 2147483647 h 574"/>
                <a:gd name="T90" fmla="*/ 2147483647 w 678"/>
                <a:gd name="T91" fmla="*/ 2147483647 h 574"/>
                <a:gd name="T92" fmla="*/ 2147483647 w 678"/>
                <a:gd name="T93" fmla="*/ 2147483647 h 574"/>
                <a:gd name="T94" fmla="*/ 2147483647 w 678"/>
                <a:gd name="T95" fmla="*/ 2147483647 h 574"/>
                <a:gd name="T96" fmla="*/ 2147483647 w 678"/>
                <a:gd name="T97" fmla="*/ 2147483647 h 574"/>
                <a:gd name="T98" fmla="*/ 2147483647 w 678"/>
                <a:gd name="T99" fmla="*/ 2147483647 h 574"/>
                <a:gd name="T100" fmla="*/ 2147483647 w 678"/>
                <a:gd name="T101" fmla="*/ 2147483647 h 574"/>
                <a:gd name="T102" fmla="*/ 2147483647 w 678"/>
                <a:gd name="T103" fmla="*/ 2147483647 h 574"/>
                <a:gd name="T104" fmla="*/ 2147483647 w 678"/>
                <a:gd name="T105" fmla="*/ 2147483647 h 574"/>
                <a:gd name="T106" fmla="*/ 2147483647 w 678"/>
                <a:gd name="T107" fmla="*/ 2147483647 h 574"/>
                <a:gd name="T108" fmla="*/ 2147483647 w 678"/>
                <a:gd name="T109" fmla="*/ 2147483647 h 574"/>
                <a:gd name="T110" fmla="*/ 2147483647 w 678"/>
                <a:gd name="T111" fmla="*/ 2147483647 h 574"/>
                <a:gd name="T112" fmla="*/ 2147483647 w 678"/>
                <a:gd name="T113" fmla="*/ 2147483647 h 574"/>
                <a:gd name="T114" fmla="*/ 2147483647 w 678"/>
                <a:gd name="T115" fmla="*/ 2147483647 h 574"/>
                <a:gd name="T116" fmla="*/ 2147483647 w 678"/>
                <a:gd name="T117" fmla="*/ 2147483647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23" name="Freeform 47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605316" y="4710700"/>
              <a:ext cx="331007" cy="362608"/>
            </a:xfrm>
            <a:custGeom>
              <a:avLst/>
              <a:gdLst>
                <a:gd name="T0" fmla="*/ 2147483647 w 810"/>
                <a:gd name="T1" fmla="*/ 2147483647 h 727"/>
                <a:gd name="T2" fmla="*/ 2147483647 w 810"/>
                <a:gd name="T3" fmla="*/ 2147483647 h 727"/>
                <a:gd name="T4" fmla="*/ 2147483647 w 810"/>
                <a:gd name="T5" fmla="*/ 2147483647 h 727"/>
                <a:gd name="T6" fmla="*/ 2147483647 w 810"/>
                <a:gd name="T7" fmla="*/ 2147483647 h 727"/>
                <a:gd name="T8" fmla="*/ 2147483647 w 810"/>
                <a:gd name="T9" fmla="*/ 2147483647 h 727"/>
                <a:gd name="T10" fmla="*/ 2147483647 w 810"/>
                <a:gd name="T11" fmla="*/ 2147483647 h 727"/>
                <a:gd name="T12" fmla="*/ 2147483647 w 810"/>
                <a:gd name="T13" fmla="*/ 2147483647 h 727"/>
                <a:gd name="T14" fmla="*/ 2147483647 w 810"/>
                <a:gd name="T15" fmla="*/ 2147483647 h 727"/>
                <a:gd name="T16" fmla="*/ 2147483647 w 810"/>
                <a:gd name="T17" fmla="*/ 0 h 727"/>
                <a:gd name="T18" fmla="*/ 2147483647 w 810"/>
                <a:gd name="T19" fmla="*/ 2147483647 h 727"/>
                <a:gd name="T20" fmla="*/ 2147483647 w 810"/>
                <a:gd name="T21" fmla="*/ 2147483647 h 727"/>
                <a:gd name="T22" fmla="*/ 0 w 810"/>
                <a:gd name="T23" fmla="*/ 2147483647 h 727"/>
                <a:gd name="T24" fmla="*/ 2147483647 w 810"/>
                <a:gd name="T25" fmla="*/ 2147483647 h 727"/>
                <a:gd name="T26" fmla="*/ 2147483647 w 810"/>
                <a:gd name="T27" fmla="*/ 2147483647 h 727"/>
                <a:gd name="T28" fmla="*/ 2147483647 w 810"/>
                <a:gd name="T29" fmla="*/ 2147483647 h 727"/>
                <a:gd name="T30" fmla="*/ 2147483647 w 810"/>
                <a:gd name="T31" fmla="*/ 2147483647 h 727"/>
                <a:gd name="T32" fmla="*/ 2147483647 w 810"/>
                <a:gd name="T33" fmla="*/ 2147483647 h 727"/>
                <a:gd name="T34" fmla="*/ 2147483647 w 810"/>
                <a:gd name="T35" fmla="*/ 2147483647 h 727"/>
                <a:gd name="T36" fmla="*/ 2147483647 w 810"/>
                <a:gd name="T37" fmla="*/ 2147483647 h 727"/>
                <a:gd name="T38" fmla="*/ 2147483647 w 810"/>
                <a:gd name="T39" fmla="*/ 2147483647 h 727"/>
                <a:gd name="T40" fmla="*/ 2147483647 w 810"/>
                <a:gd name="T41" fmla="*/ 2147483647 h 727"/>
                <a:gd name="T42" fmla="*/ 2147483647 w 810"/>
                <a:gd name="T43" fmla="*/ 2147483647 h 727"/>
                <a:gd name="T44" fmla="*/ 2147483647 w 810"/>
                <a:gd name="T45" fmla="*/ 2147483647 h 727"/>
                <a:gd name="T46" fmla="*/ 2147483647 w 810"/>
                <a:gd name="T47" fmla="*/ 2147483647 h 727"/>
                <a:gd name="T48" fmla="*/ 2147483647 w 810"/>
                <a:gd name="T49" fmla="*/ 2147483647 h 727"/>
                <a:gd name="T50" fmla="*/ 2147483647 w 810"/>
                <a:gd name="T51" fmla="*/ 2147483647 h 727"/>
                <a:gd name="T52" fmla="*/ 2147483647 w 810"/>
                <a:gd name="T53" fmla="*/ 2147483647 h 727"/>
                <a:gd name="T54" fmla="*/ 2147483647 w 810"/>
                <a:gd name="T55" fmla="*/ 2147483647 h 727"/>
                <a:gd name="T56" fmla="*/ 2147483647 w 810"/>
                <a:gd name="T57" fmla="*/ 2147483647 h 727"/>
                <a:gd name="T58" fmla="*/ 2147483647 w 810"/>
                <a:gd name="T59" fmla="*/ 2147483647 h 727"/>
                <a:gd name="T60" fmla="*/ 2147483647 w 810"/>
                <a:gd name="T61" fmla="*/ 2147483647 h 727"/>
                <a:gd name="T62" fmla="*/ 2147483647 w 810"/>
                <a:gd name="T63" fmla="*/ 2147483647 h 727"/>
                <a:gd name="T64" fmla="*/ 2147483647 w 810"/>
                <a:gd name="T65" fmla="*/ 2147483647 h 727"/>
                <a:gd name="T66" fmla="*/ 2147483647 w 810"/>
                <a:gd name="T67" fmla="*/ 2147483647 h 727"/>
                <a:gd name="T68" fmla="*/ 2147483647 w 810"/>
                <a:gd name="T69" fmla="*/ 2147483647 h 727"/>
                <a:gd name="T70" fmla="*/ 2147483647 w 810"/>
                <a:gd name="T71" fmla="*/ 2147483647 h 727"/>
                <a:gd name="T72" fmla="*/ 2147483647 w 810"/>
                <a:gd name="T73" fmla="*/ 2147483647 h 727"/>
                <a:gd name="T74" fmla="*/ 2147483647 w 810"/>
                <a:gd name="T75" fmla="*/ 2147483647 h 727"/>
                <a:gd name="T76" fmla="*/ 2147483647 w 810"/>
                <a:gd name="T77" fmla="*/ 2147483647 h 727"/>
                <a:gd name="T78" fmla="*/ 2147483647 w 810"/>
                <a:gd name="T79" fmla="*/ 2147483647 h 727"/>
                <a:gd name="T80" fmla="*/ 2147483647 w 810"/>
                <a:gd name="T81" fmla="*/ 2147483647 h 727"/>
                <a:gd name="T82" fmla="*/ 2147483647 w 810"/>
                <a:gd name="T83" fmla="*/ 2147483647 h 727"/>
                <a:gd name="T84" fmla="*/ 2147483647 w 810"/>
                <a:gd name="T85" fmla="*/ 2147483647 h 727"/>
                <a:gd name="T86" fmla="*/ 2147483647 w 810"/>
                <a:gd name="T87" fmla="*/ 2147483647 h 727"/>
                <a:gd name="T88" fmla="*/ 2147483647 w 810"/>
                <a:gd name="T89" fmla="*/ 2147483647 h 727"/>
                <a:gd name="T90" fmla="*/ 2147483647 w 810"/>
                <a:gd name="T91" fmla="*/ 2147483647 h 727"/>
                <a:gd name="T92" fmla="*/ 2147483647 w 810"/>
                <a:gd name="T93" fmla="*/ 2147483647 h 727"/>
                <a:gd name="T94" fmla="*/ 2147483647 w 810"/>
                <a:gd name="T95" fmla="*/ 2147483647 h 727"/>
                <a:gd name="T96" fmla="*/ 2147483647 w 810"/>
                <a:gd name="T97" fmla="*/ 2147483647 h 727"/>
                <a:gd name="T98" fmla="*/ 2147483647 w 810"/>
                <a:gd name="T99" fmla="*/ 2147483647 h 727"/>
                <a:gd name="T100" fmla="*/ 2147483647 w 810"/>
                <a:gd name="T101" fmla="*/ 2147483647 h 727"/>
                <a:gd name="T102" fmla="*/ 2147483647 w 810"/>
                <a:gd name="T103" fmla="*/ 2147483647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24" name="Freeform 47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3925328" y="3692376"/>
              <a:ext cx="152773" cy="134468"/>
            </a:xfrm>
            <a:custGeom>
              <a:avLst/>
              <a:gdLst>
                <a:gd name="T0" fmla="*/ 2147483647 w 365"/>
                <a:gd name="T1" fmla="*/ 2147483647 h 271"/>
                <a:gd name="T2" fmla="*/ 2147483647 w 365"/>
                <a:gd name="T3" fmla="*/ 2147483647 h 271"/>
                <a:gd name="T4" fmla="*/ 2147483647 w 365"/>
                <a:gd name="T5" fmla="*/ 2147483647 h 271"/>
                <a:gd name="T6" fmla="*/ 2147483647 w 365"/>
                <a:gd name="T7" fmla="*/ 2147483647 h 271"/>
                <a:gd name="T8" fmla="*/ 2147483647 w 365"/>
                <a:gd name="T9" fmla="*/ 2147483647 h 271"/>
                <a:gd name="T10" fmla="*/ 2147483647 w 365"/>
                <a:gd name="T11" fmla="*/ 2147483647 h 271"/>
                <a:gd name="T12" fmla="*/ 2147483647 w 365"/>
                <a:gd name="T13" fmla="*/ 2147483647 h 271"/>
                <a:gd name="T14" fmla="*/ 2147483647 w 365"/>
                <a:gd name="T15" fmla="*/ 2147483647 h 271"/>
                <a:gd name="T16" fmla="*/ 2147483647 w 365"/>
                <a:gd name="T17" fmla="*/ 2147483647 h 271"/>
                <a:gd name="T18" fmla="*/ 2147483647 w 365"/>
                <a:gd name="T19" fmla="*/ 2147483647 h 271"/>
                <a:gd name="T20" fmla="*/ 2147483647 w 365"/>
                <a:gd name="T21" fmla="*/ 2147483647 h 271"/>
                <a:gd name="T22" fmla="*/ 2147483647 w 365"/>
                <a:gd name="T23" fmla="*/ 2147483647 h 271"/>
                <a:gd name="T24" fmla="*/ 2147483647 w 365"/>
                <a:gd name="T25" fmla="*/ 2147483647 h 271"/>
                <a:gd name="T26" fmla="*/ 2147483647 w 365"/>
                <a:gd name="T27" fmla="*/ 2147483647 h 271"/>
                <a:gd name="T28" fmla="*/ 2147483647 w 365"/>
                <a:gd name="T29" fmla="*/ 2147483647 h 271"/>
                <a:gd name="T30" fmla="*/ 2147483647 w 365"/>
                <a:gd name="T31" fmla="*/ 2147483647 h 271"/>
                <a:gd name="T32" fmla="*/ 2147483647 w 365"/>
                <a:gd name="T33" fmla="*/ 2147483647 h 271"/>
                <a:gd name="T34" fmla="*/ 2147483647 w 365"/>
                <a:gd name="T35" fmla="*/ 2147483647 h 271"/>
                <a:gd name="T36" fmla="*/ 2147483647 w 365"/>
                <a:gd name="T37" fmla="*/ 2147483647 h 271"/>
                <a:gd name="T38" fmla="*/ 2147483647 w 365"/>
                <a:gd name="T39" fmla="*/ 2147483647 h 271"/>
                <a:gd name="T40" fmla="*/ 2147483647 w 365"/>
                <a:gd name="T41" fmla="*/ 2147483647 h 271"/>
                <a:gd name="T42" fmla="*/ 2147483647 w 365"/>
                <a:gd name="T43" fmla="*/ 2147483647 h 271"/>
                <a:gd name="T44" fmla="*/ 2147483647 w 365"/>
                <a:gd name="T45" fmla="*/ 2147483647 h 271"/>
                <a:gd name="T46" fmla="*/ 2147483647 w 365"/>
                <a:gd name="T47" fmla="*/ 2147483647 h 271"/>
                <a:gd name="T48" fmla="*/ 2147483647 w 365"/>
                <a:gd name="T49" fmla="*/ 2147483647 h 271"/>
                <a:gd name="T50" fmla="*/ 2147483647 w 365"/>
                <a:gd name="T51" fmla="*/ 2147483647 h 271"/>
                <a:gd name="T52" fmla="*/ 2147483647 w 365"/>
                <a:gd name="T53" fmla="*/ 2147483647 h 271"/>
                <a:gd name="T54" fmla="*/ 2147483647 w 365"/>
                <a:gd name="T55" fmla="*/ 2147483647 h 271"/>
                <a:gd name="T56" fmla="*/ 2147483647 w 365"/>
                <a:gd name="T57" fmla="*/ 2147483647 h 271"/>
                <a:gd name="T58" fmla="*/ 2147483647 w 365"/>
                <a:gd name="T59" fmla="*/ 2147483647 h 271"/>
                <a:gd name="T60" fmla="*/ 2147483647 w 365"/>
                <a:gd name="T61" fmla="*/ 2147483647 h 271"/>
                <a:gd name="T62" fmla="*/ 2147483647 w 365"/>
                <a:gd name="T63" fmla="*/ 2147483647 h 271"/>
                <a:gd name="T64" fmla="*/ 0 w 365"/>
                <a:gd name="T65" fmla="*/ 2147483647 h 271"/>
                <a:gd name="T66" fmla="*/ 2147483647 w 365"/>
                <a:gd name="T67" fmla="*/ 2147483647 h 271"/>
                <a:gd name="T68" fmla="*/ 2147483647 w 365"/>
                <a:gd name="T69" fmla="*/ 2147483647 h 271"/>
                <a:gd name="T70" fmla="*/ 2147483647 w 365"/>
                <a:gd name="T71" fmla="*/ 2147483647 h 271"/>
                <a:gd name="T72" fmla="*/ 2147483647 w 365"/>
                <a:gd name="T73" fmla="*/ 2147483647 h 271"/>
                <a:gd name="T74" fmla="*/ 2147483647 w 365"/>
                <a:gd name="T75" fmla="*/ 2147483647 h 271"/>
                <a:gd name="T76" fmla="*/ 2147483647 w 365"/>
                <a:gd name="T77" fmla="*/ 2147483647 h 271"/>
                <a:gd name="T78" fmla="*/ 2147483647 w 365"/>
                <a:gd name="T79" fmla="*/ 2147483647 h 271"/>
                <a:gd name="T80" fmla="*/ 2147483647 w 365"/>
                <a:gd name="T81" fmla="*/ 2147483647 h 271"/>
                <a:gd name="T82" fmla="*/ 2147483647 w 365"/>
                <a:gd name="T83" fmla="*/ 2147483647 h 271"/>
                <a:gd name="T84" fmla="*/ 2147483647 w 365"/>
                <a:gd name="T85" fmla="*/ 0 h 271"/>
                <a:gd name="T86" fmla="*/ 2147483647 w 365"/>
                <a:gd name="T87" fmla="*/ 2147483647 h 271"/>
                <a:gd name="T88" fmla="*/ 2147483647 w 365"/>
                <a:gd name="T89" fmla="*/ 2147483647 h 271"/>
                <a:gd name="T90" fmla="*/ 2147483647 w 365"/>
                <a:gd name="T91" fmla="*/ 2147483647 h 271"/>
                <a:gd name="T92" fmla="*/ 2147483647 w 365"/>
                <a:gd name="T93" fmla="*/ 2147483647 h 271"/>
                <a:gd name="T94" fmla="*/ 2147483647 w 365"/>
                <a:gd name="T95" fmla="*/ 2147483647 h 271"/>
                <a:gd name="T96" fmla="*/ 2147483647 w 365"/>
                <a:gd name="T97" fmla="*/ 2147483647 h 271"/>
                <a:gd name="T98" fmla="*/ 2147483647 w 365"/>
                <a:gd name="T99" fmla="*/ 2147483647 h 271"/>
                <a:gd name="T100" fmla="*/ 2147483647 w 365"/>
                <a:gd name="T101" fmla="*/ 2147483647 h 271"/>
                <a:gd name="T102" fmla="*/ 2147483647 w 365"/>
                <a:gd name="T103" fmla="*/ 2147483647 h 271"/>
                <a:gd name="T104" fmla="*/ 2147483647 w 365"/>
                <a:gd name="T105" fmla="*/ 2147483647 h 271"/>
                <a:gd name="T106" fmla="*/ 2147483647 w 365"/>
                <a:gd name="T107" fmla="*/ 2147483647 h 271"/>
                <a:gd name="T108" fmla="*/ 2147483647 w 365"/>
                <a:gd name="T109" fmla="*/ 2147483647 h 271"/>
                <a:gd name="T110" fmla="*/ 2147483647 w 365"/>
                <a:gd name="T111" fmla="*/ 2147483647 h 271"/>
                <a:gd name="T112" fmla="*/ 2147483647 w 365"/>
                <a:gd name="T113" fmla="*/ 2147483647 h 271"/>
                <a:gd name="T114" fmla="*/ 2147483647 w 365"/>
                <a:gd name="T115" fmla="*/ 2147483647 h 271"/>
                <a:gd name="T116" fmla="*/ 2147483647 w 365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25" name="Freeform 48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5032181" y="4227223"/>
              <a:ext cx="254621" cy="318794"/>
            </a:xfrm>
            <a:custGeom>
              <a:avLst/>
              <a:gdLst>
                <a:gd name="T0" fmla="*/ 2147483647 w 624"/>
                <a:gd name="T1" fmla="*/ 2147483647 h 640"/>
                <a:gd name="T2" fmla="*/ 2147483647 w 624"/>
                <a:gd name="T3" fmla="*/ 2147483647 h 640"/>
                <a:gd name="T4" fmla="*/ 2147483647 w 624"/>
                <a:gd name="T5" fmla="*/ 2147483647 h 640"/>
                <a:gd name="T6" fmla="*/ 2147483647 w 624"/>
                <a:gd name="T7" fmla="*/ 2147483647 h 640"/>
                <a:gd name="T8" fmla="*/ 2147483647 w 624"/>
                <a:gd name="T9" fmla="*/ 2147483647 h 640"/>
                <a:gd name="T10" fmla="*/ 2147483647 w 624"/>
                <a:gd name="T11" fmla="*/ 2147483647 h 640"/>
                <a:gd name="T12" fmla="*/ 2147483647 w 624"/>
                <a:gd name="T13" fmla="*/ 2147483647 h 640"/>
                <a:gd name="T14" fmla="*/ 2147483647 w 624"/>
                <a:gd name="T15" fmla="*/ 2147483647 h 640"/>
                <a:gd name="T16" fmla="*/ 2147483647 w 624"/>
                <a:gd name="T17" fmla="*/ 2147483647 h 640"/>
                <a:gd name="T18" fmla="*/ 2147483647 w 624"/>
                <a:gd name="T19" fmla="*/ 2147483647 h 640"/>
                <a:gd name="T20" fmla="*/ 2147483647 w 624"/>
                <a:gd name="T21" fmla="*/ 2147483647 h 640"/>
                <a:gd name="T22" fmla="*/ 2147483647 w 624"/>
                <a:gd name="T23" fmla="*/ 2147483647 h 640"/>
                <a:gd name="T24" fmla="*/ 2147483647 w 624"/>
                <a:gd name="T25" fmla="*/ 2147483647 h 640"/>
                <a:gd name="T26" fmla="*/ 2147483647 w 624"/>
                <a:gd name="T27" fmla="*/ 2147483647 h 640"/>
                <a:gd name="T28" fmla="*/ 2147483647 w 624"/>
                <a:gd name="T29" fmla="*/ 2147483647 h 640"/>
                <a:gd name="T30" fmla="*/ 2147483647 w 624"/>
                <a:gd name="T31" fmla="*/ 2147483647 h 640"/>
                <a:gd name="T32" fmla="*/ 2147483647 w 624"/>
                <a:gd name="T33" fmla="*/ 2147483647 h 640"/>
                <a:gd name="T34" fmla="*/ 2147483647 w 624"/>
                <a:gd name="T35" fmla="*/ 2147483647 h 640"/>
                <a:gd name="T36" fmla="*/ 2147483647 w 624"/>
                <a:gd name="T37" fmla="*/ 2147483647 h 640"/>
                <a:gd name="T38" fmla="*/ 2147483647 w 624"/>
                <a:gd name="T39" fmla="*/ 2147483647 h 640"/>
                <a:gd name="T40" fmla="*/ 2147483647 w 624"/>
                <a:gd name="T41" fmla="*/ 2147483647 h 640"/>
                <a:gd name="T42" fmla="*/ 2147483647 w 624"/>
                <a:gd name="T43" fmla="*/ 2147483647 h 640"/>
                <a:gd name="T44" fmla="*/ 2147483647 w 624"/>
                <a:gd name="T45" fmla="*/ 2147483647 h 640"/>
                <a:gd name="T46" fmla="*/ 2147483647 w 624"/>
                <a:gd name="T47" fmla="*/ 2147483647 h 640"/>
                <a:gd name="T48" fmla="*/ 2147483647 w 624"/>
                <a:gd name="T49" fmla="*/ 2147483647 h 640"/>
                <a:gd name="T50" fmla="*/ 2147483647 w 624"/>
                <a:gd name="T51" fmla="*/ 2147483647 h 640"/>
                <a:gd name="T52" fmla="*/ 2147483647 w 624"/>
                <a:gd name="T53" fmla="*/ 2147483647 h 640"/>
                <a:gd name="T54" fmla="*/ 2147483647 w 624"/>
                <a:gd name="T55" fmla="*/ 2147483647 h 640"/>
                <a:gd name="T56" fmla="*/ 2147483647 w 624"/>
                <a:gd name="T57" fmla="*/ 2147483647 h 640"/>
                <a:gd name="T58" fmla="*/ 2147483647 w 624"/>
                <a:gd name="T59" fmla="*/ 2147483647 h 640"/>
                <a:gd name="T60" fmla="*/ 2147483647 w 624"/>
                <a:gd name="T61" fmla="*/ 2147483647 h 640"/>
                <a:gd name="T62" fmla="*/ 2147483647 w 624"/>
                <a:gd name="T63" fmla="*/ 2147483647 h 640"/>
                <a:gd name="T64" fmla="*/ 2147483647 w 624"/>
                <a:gd name="T65" fmla="*/ 2147483647 h 640"/>
                <a:gd name="T66" fmla="*/ 2147483647 w 624"/>
                <a:gd name="T67" fmla="*/ 2147483647 h 640"/>
                <a:gd name="T68" fmla="*/ 2147483647 w 624"/>
                <a:gd name="T69" fmla="*/ 2147483647 h 640"/>
                <a:gd name="T70" fmla="*/ 2147483647 w 624"/>
                <a:gd name="T71" fmla="*/ 2147483647 h 640"/>
                <a:gd name="T72" fmla="*/ 2147483647 w 624"/>
                <a:gd name="T73" fmla="*/ 2147483647 h 640"/>
                <a:gd name="T74" fmla="*/ 2147483647 w 624"/>
                <a:gd name="T75" fmla="*/ 2147483647 h 640"/>
                <a:gd name="T76" fmla="*/ 2147483647 w 624"/>
                <a:gd name="T77" fmla="*/ 2147483647 h 640"/>
                <a:gd name="T78" fmla="*/ 2147483647 w 624"/>
                <a:gd name="T79" fmla="*/ 2147483647 h 640"/>
                <a:gd name="T80" fmla="*/ 2147483647 w 624"/>
                <a:gd name="T81" fmla="*/ 2147483647 h 640"/>
                <a:gd name="T82" fmla="*/ 2147483647 w 624"/>
                <a:gd name="T83" fmla="*/ 2147483647 h 640"/>
                <a:gd name="T84" fmla="*/ 2147483647 w 624"/>
                <a:gd name="T85" fmla="*/ 2147483647 h 640"/>
                <a:gd name="T86" fmla="*/ 2147483647 w 624"/>
                <a:gd name="T87" fmla="*/ 2147483647 h 640"/>
                <a:gd name="T88" fmla="*/ 2147483647 w 624"/>
                <a:gd name="T89" fmla="*/ 2147483647 h 640"/>
                <a:gd name="T90" fmla="*/ 0 w 624"/>
                <a:gd name="T91" fmla="*/ 2147483647 h 640"/>
                <a:gd name="T92" fmla="*/ 0 w 624"/>
                <a:gd name="T93" fmla="*/ 2147483647 h 640"/>
                <a:gd name="T94" fmla="*/ 2147483647 w 624"/>
                <a:gd name="T95" fmla="*/ 2147483647 h 640"/>
                <a:gd name="T96" fmla="*/ 2147483647 w 624"/>
                <a:gd name="T97" fmla="*/ 2147483647 h 640"/>
                <a:gd name="T98" fmla="*/ 2147483647 w 624"/>
                <a:gd name="T99" fmla="*/ 2147483647 h 640"/>
                <a:gd name="T100" fmla="*/ 2147483647 w 624"/>
                <a:gd name="T101" fmla="*/ 2147483647 h 640"/>
                <a:gd name="T102" fmla="*/ 2147483647 w 624"/>
                <a:gd name="T103" fmla="*/ 2147483647 h 640"/>
                <a:gd name="T104" fmla="*/ 2147483647 w 624"/>
                <a:gd name="T105" fmla="*/ 214748364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26" name="Freeform 48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451085" y="2813051"/>
              <a:ext cx="17973" cy="54391"/>
            </a:xfrm>
            <a:custGeom>
              <a:avLst/>
              <a:gdLst>
                <a:gd name="T0" fmla="*/ 2147483647 w 52"/>
                <a:gd name="T1" fmla="*/ 2147483647 h 50"/>
                <a:gd name="T2" fmla="*/ 0 w 52"/>
                <a:gd name="T3" fmla="*/ 2147483647 h 50"/>
                <a:gd name="T4" fmla="*/ 2147483647 w 52"/>
                <a:gd name="T5" fmla="*/ 2147483647 h 50"/>
                <a:gd name="T6" fmla="*/ 2147483647 w 52"/>
                <a:gd name="T7" fmla="*/ 2147483647 h 50"/>
                <a:gd name="T8" fmla="*/ 2147483647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0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627" name="Freeform 48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317783" y="2814562"/>
              <a:ext cx="133302" cy="119358"/>
            </a:xfrm>
            <a:custGeom>
              <a:avLst/>
              <a:gdLst>
                <a:gd name="T0" fmla="*/ 2147483647 w 320"/>
                <a:gd name="T1" fmla="*/ 2147483647 h 234"/>
                <a:gd name="T2" fmla="*/ 2147483647 w 320"/>
                <a:gd name="T3" fmla="*/ 2147483647 h 234"/>
                <a:gd name="T4" fmla="*/ 2147483647 w 320"/>
                <a:gd name="T5" fmla="*/ 2147483647 h 234"/>
                <a:gd name="T6" fmla="*/ 2147483647 w 320"/>
                <a:gd name="T7" fmla="*/ 2147483647 h 234"/>
                <a:gd name="T8" fmla="*/ 2147483647 w 320"/>
                <a:gd name="T9" fmla="*/ 2147483647 h 234"/>
                <a:gd name="T10" fmla="*/ 2147483647 w 320"/>
                <a:gd name="T11" fmla="*/ 2147483647 h 234"/>
                <a:gd name="T12" fmla="*/ 2147483647 w 320"/>
                <a:gd name="T13" fmla="*/ 2147483647 h 234"/>
                <a:gd name="T14" fmla="*/ 2147483647 w 320"/>
                <a:gd name="T15" fmla="*/ 2147483647 h 234"/>
                <a:gd name="T16" fmla="*/ 2147483647 w 320"/>
                <a:gd name="T17" fmla="*/ 2147483647 h 234"/>
                <a:gd name="T18" fmla="*/ 2147483647 w 320"/>
                <a:gd name="T19" fmla="*/ 2147483647 h 234"/>
                <a:gd name="T20" fmla="*/ 2147483647 w 320"/>
                <a:gd name="T21" fmla="*/ 2147483647 h 234"/>
                <a:gd name="T22" fmla="*/ 2147483647 w 320"/>
                <a:gd name="T23" fmla="*/ 2147483647 h 234"/>
                <a:gd name="T24" fmla="*/ 2147483647 w 320"/>
                <a:gd name="T25" fmla="*/ 2147483647 h 234"/>
                <a:gd name="T26" fmla="*/ 2147483647 w 320"/>
                <a:gd name="T27" fmla="*/ 2147483647 h 234"/>
                <a:gd name="T28" fmla="*/ 2147483647 w 320"/>
                <a:gd name="T29" fmla="*/ 2147483647 h 234"/>
                <a:gd name="T30" fmla="*/ 2147483647 w 320"/>
                <a:gd name="T31" fmla="*/ 2147483647 h 234"/>
                <a:gd name="T32" fmla="*/ 2147483647 w 320"/>
                <a:gd name="T33" fmla="*/ 2147483647 h 234"/>
                <a:gd name="T34" fmla="*/ 2147483647 w 320"/>
                <a:gd name="T35" fmla="*/ 2147483647 h 234"/>
                <a:gd name="T36" fmla="*/ 2147483647 w 320"/>
                <a:gd name="T37" fmla="*/ 2147483647 h 234"/>
                <a:gd name="T38" fmla="*/ 2147483647 w 320"/>
                <a:gd name="T39" fmla="*/ 2147483647 h 234"/>
                <a:gd name="T40" fmla="*/ 2147483647 w 320"/>
                <a:gd name="T41" fmla="*/ 2147483647 h 234"/>
                <a:gd name="T42" fmla="*/ 2147483647 w 320"/>
                <a:gd name="T43" fmla="*/ 2147483647 h 234"/>
                <a:gd name="T44" fmla="*/ 2147483647 w 320"/>
                <a:gd name="T45" fmla="*/ 0 h 234"/>
                <a:gd name="T46" fmla="*/ 2147483647 w 320"/>
                <a:gd name="T47" fmla="*/ 0 h 234"/>
                <a:gd name="T48" fmla="*/ 2147483647 w 320"/>
                <a:gd name="T49" fmla="*/ 2147483647 h 234"/>
                <a:gd name="T50" fmla="*/ 2147483647 w 320"/>
                <a:gd name="T51" fmla="*/ 2147483647 h 234"/>
                <a:gd name="T52" fmla="*/ 2147483647 w 320"/>
                <a:gd name="T53" fmla="*/ 2147483647 h 234"/>
                <a:gd name="T54" fmla="*/ 2147483647 w 320"/>
                <a:gd name="T55" fmla="*/ 2147483647 h 234"/>
                <a:gd name="T56" fmla="*/ 2147483647 w 320"/>
                <a:gd name="T57" fmla="*/ 2147483647 h 234"/>
                <a:gd name="T58" fmla="*/ 2147483647 w 320"/>
                <a:gd name="T59" fmla="*/ 2147483647 h 234"/>
                <a:gd name="T60" fmla="*/ 2147483647 w 320"/>
                <a:gd name="T61" fmla="*/ 2147483647 h 234"/>
                <a:gd name="T62" fmla="*/ 2147483647 w 320"/>
                <a:gd name="T63" fmla="*/ 2147483647 h 234"/>
                <a:gd name="T64" fmla="*/ 2147483647 w 320"/>
                <a:gd name="T65" fmla="*/ 2147483647 h 234"/>
                <a:gd name="T66" fmla="*/ 2147483647 w 320"/>
                <a:gd name="T67" fmla="*/ 2147483647 h 234"/>
                <a:gd name="T68" fmla="*/ 2147483647 w 320"/>
                <a:gd name="T69" fmla="*/ 2147483647 h 234"/>
                <a:gd name="T70" fmla="*/ 2147483647 w 320"/>
                <a:gd name="T71" fmla="*/ 2147483647 h 234"/>
                <a:gd name="T72" fmla="*/ 2147483647 w 320"/>
                <a:gd name="T73" fmla="*/ 2147483647 h 234"/>
                <a:gd name="T74" fmla="*/ 2147483647 w 320"/>
                <a:gd name="T75" fmla="*/ 2147483647 h 234"/>
                <a:gd name="T76" fmla="*/ 2147483647 w 320"/>
                <a:gd name="T77" fmla="*/ 2147483647 h 234"/>
                <a:gd name="T78" fmla="*/ 2147483647 w 320"/>
                <a:gd name="T79" fmla="*/ 2147483647 h 234"/>
                <a:gd name="T80" fmla="*/ 2147483647 w 320"/>
                <a:gd name="T81" fmla="*/ 2147483647 h 234"/>
                <a:gd name="T82" fmla="*/ 2147483647 w 320"/>
                <a:gd name="T83" fmla="*/ 2147483647 h 234"/>
                <a:gd name="T84" fmla="*/ 2147483647 w 320"/>
                <a:gd name="T85" fmla="*/ 2147483647 h 234"/>
                <a:gd name="T86" fmla="*/ 2147483647 w 320"/>
                <a:gd name="T87" fmla="*/ 2147483647 h 234"/>
                <a:gd name="T88" fmla="*/ 2147483647 w 320"/>
                <a:gd name="T89" fmla="*/ 2147483647 h 234"/>
                <a:gd name="T90" fmla="*/ 2147483647 w 320"/>
                <a:gd name="T91" fmla="*/ 2147483647 h 234"/>
                <a:gd name="T92" fmla="*/ 2147483647 w 320"/>
                <a:gd name="T93" fmla="*/ 2147483647 h 234"/>
                <a:gd name="T94" fmla="*/ 2147483647 w 320"/>
                <a:gd name="T95" fmla="*/ 2147483647 h 234"/>
                <a:gd name="T96" fmla="*/ 2147483647 w 320"/>
                <a:gd name="T97" fmla="*/ 2147483647 h 234"/>
                <a:gd name="T98" fmla="*/ 2147483647 w 320"/>
                <a:gd name="T99" fmla="*/ 2147483647 h 234"/>
                <a:gd name="T100" fmla="*/ 2147483647 w 320"/>
                <a:gd name="T101" fmla="*/ 2147483647 h 234"/>
                <a:gd name="T102" fmla="*/ 2147483647 w 320"/>
                <a:gd name="T103" fmla="*/ 2147483647 h 234"/>
                <a:gd name="T104" fmla="*/ 2147483647 w 320"/>
                <a:gd name="T105" fmla="*/ 2147483647 h 234"/>
                <a:gd name="T106" fmla="*/ 2147483647 w 320"/>
                <a:gd name="T107" fmla="*/ 2147483647 h 234"/>
                <a:gd name="T108" fmla="*/ 2147483647 w 320"/>
                <a:gd name="T109" fmla="*/ 2147483647 h 234"/>
                <a:gd name="T110" fmla="*/ 2147483647 w 320"/>
                <a:gd name="T111" fmla="*/ 2147483647 h 234"/>
                <a:gd name="T112" fmla="*/ 2147483647 w 320"/>
                <a:gd name="T113" fmla="*/ 2147483647 h 234"/>
                <a:gd name="T114" fmla="*/ 2147483647 w 320"/>
                <a:gd name="T115" fmla="*/ 2147483647 h 234"/>
                <a:gd name="T116" fmla="*/ 2147483647 w 320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28" name="Freeform 48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289326" y="3151485"/>
              <a:ext cx="49426" cy="54391"/>
            </a:xfrm>
            <a:custGeom>
              <a:avLst/>
              <a:gdLst>
                <a:gd name="T0" fmla="*/ 2147483647 w 125"/>
                <a:gd name="T1" fmla="*/ 2147483647 h 93"/>
                <a:gd name="T2" fmla="*/ 2147483647 w 125"/>
                <a:gd name="T3" fmla="*/ 2147483647 h 93"/>
                <a:gd name="T4" fmla="*/ 2147483647 w 125"/>
                <a:gd name="T5" fmla="*/ 2147483647 h 93"/>
                <a:gd name="T6" fmla="*/ 2147483647 w 125"/>
                <a:gd name="T7" fmla="*/ 2147483647 h 93"/>
                <a:gd name="T8" fmla="*/ 2147483647 w 125"/>
                <a:gd name="T9" fmla="*/ 2147483647 h 93"/>
                <a:gd name="T10" fmla="*/ 2147483647 w 125"/>
                <a:gd name="T11" fmla="*/ 2147483647 h 93"/>
                <a:gd name="T12" fmla="*/ 2147483647 w 125"/>
                <a:gd name="T13" fmla="*/ 2147483647 h 93"/>
                <a:gd name="T14" fmla="*/ 2147483647 w 125"/>
                <a:gd name="T15" fmla="*/ 2147483647 h 93"/>
                <a:gd name="T16" fmla="*/ 2147483647 w 125"/>
                <a:gd name="T17" fmla="*/ 2147483647 h 93"/>
                <a:gd name="T18" fmla="*/ 2147483647 w 125"/>
                <a:gd name="T19" fmla="*/ 2147483647 h 93"/>
                <a:gd name="T20" fmla="*/ 2147483647 w 125"/>
                <a:gd name="T21" fmla="*/ 0 h 93"/>
                <a:gd name="T22" fmla="*/ 2147483647 w 125"/>
                <a:gd name="T23" fmla="*/ 0 h 93"/>
                <a:gd name="T24" fmla="*/ 2147483647 w 125"/>
                <a:gd name="T25" fmla="*/ 2147483647 h 93"/>
                <a:gd name="T26" fmla="*/ 2147483647 w 125"/>
                <a:gd name="T27" fmla="*/ 2147483647 h 93"/>
                <a:gd name="T28" fmla="*/ 2147483647 w 125"/>
                <a:gd name="T29" fmla="*/ 2147483647 h 93"/>
                <a:gd name="T30" fmla="*/ 2147483647 w 125"/>
                <a:gd name="T31" fmla="*/ 2147483647 h 93"/>
                <a:gd name="T32" fmla="*/ 2147483647 w 125"/>
                <a:gd name="T33" fmla="*/ 2147483647 h 93"/>
                <a:gd name="T34" fmla="*/ 2147483647 w 125"/>
                <a:gd name="T35" fmla="*/ 2147483647 h 93"/>
                <a:gd name="T36" fmla="*/ 2147483647 w 125"/>
                <a:gd name="T37" fmla="*/ 2147483647 h 93"/>
                <a:gd name="T38" fmla="*/ 2147483647 w 125"/>
                <a:gd name="T39" fmla="*/ 2147483647 h 93"/>
                <a:gd name="T40" fmla="*/ 2147483647 w 125"/>
                <a:gd name="T41" fmla="*/ 2147483647 h 93"/>
                <a:gd name="T42" fmla="*/ 2147483647 w 125"/>
                <a:gd name="T43" fmla="*/ 2147483647 h 93"/>
                <a:gd name="T44" fmla="*/ 2147483647 w 125"/>
                <a:gd name="T45" fmla="*/ 2147483647 h 93"/>
                <a:gd name="T46" fmla="*/ 2147483647 w 125"/>
                <a:gd name="T47" fmla="*/ 2147483647 h 93"/>
                <a:gd name="T48" fmla="*/ 2147483647 w 125"/>
                <a:gd name="T49" fmla="*/ 2147483647 h 93"/>
                <a:gd name="T50" fmla="*/ 2147483647 w 125"/>
                <a:gd name="T51" fmla="*/ 2147483647 h 93"/>
                <a:gd name="T52" fmla="*/ 2147483647 w 125"/>
                <a:gd name="T53" fmla="*/ 2147483647 h 93"/>
                <a:gd name="T54" fmla="*/ 2147483647 w 125"/>
                <a:gd name="T55" fmla="*/ 2147483647 h 93"/>
                <a:gd name="T56" fmla="*/ 2147483647 w 125"/>
                <a:gd name="T57" fmla="*/ 2147483647 h 93"/>
                <a:gd name="T58" fmla="*/ 2147483647 w 125"/>
                <a:gd name="T59" fmla="*/ 2147483647 h 93"/>
                <a:gd name="T60" fmla="*/ 2147483647 w 125"/>
                <a:gd name="T61" fmla="*/ 2147483647 h 93"/>
                <a:gd name="T62" fmla="*/ 2147483647 w 125"/>
                <a:gd name="T63" fmla="*/ 2147483647 h 93"/>
                <a:gd name="T64" fmla="*/ 2147483647 w 125"/>
                <a:gd name="T65" fmla="*/ 2147483647 h 93"/>
                <a:gd name="T66" fmla="*/ 2147483647 w 125"/>
                <a:gd name="T67" fmla="*/ 2147483647 h 93"/>
                <a:gd name="T68" fmla="*/ 0 w 125"/>
                <a:gd name="T69" fmla="*/ 2147483647 h 93"/>
                <a:gd name="T70" fmla="*/ 0 w 125"/>
                <a:gd name="T71" fmla="*/ 2147483647 h 93"/>
                <a:gd name="T72" fmla="*/ 2147483647 w 125"/>
                <a:gd name="T73" fmla="*/ 2147483647 h 93"/>
                <a:gd name="T74" fmla="*/ 2147483647 w 125"/>
                <a:gd name="T75" fmla="*/ 2147483647 h 93"/>
                <a:gd name="T76" fmla="*/ 2147483647 w 125"/>
                <a:gd name="T77" fmla="*/ 2147483647 h 93"/>
                <a:gd name="T78" fmla="*/ 2147483647 w 125"/>
                <a:gd name="T79" fmla="*/ 2147483647 h 93"/>
                <a:gd name="T80" fmla="*/ 2147483647 w 125"/>
                <a:gd name="T81" fmla="*/ 2147483647 h 93"/>
                <a:gd name="T82" fmla="*/ 2147483647 w 125"/>
                <a:gd name="T83" fmla="*/ 2147483647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29" name="Freeform 484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238401" y="3165083"/>
              <a:ext cx="56915" cy="80076"/>
            </a:xfrm>
            <a:custGeom>
              <a:avLst/>
              <a:gdLst>
                <a:gd name="T0" fmla="*/ 2147483647 w 133"/>
                <a:gd name="T1" fmla="*/ 2147483647 h 154"/>
                <a:gd name="T2" fmla="*/ 2147483647 w 133"/>
                <a:gd name="T3" fmla="*/ 2147483647 h 154"/>
                <a:gd name="T4" fmla="*/ 2147483647 w 133"/>
                <a:gd name="T5" fmla="*/ 2147483647 h 154"/>
                <a:gd name="T6" fmla="*/ 2147483647 w 133"/>
                <a:gd name="T7" fmla="*/ 2147483647 h 154"/>
                <a:gd name="T8" fmla="*/ 2147483647 w 133"/>
                <a:gd name="T9" fmla="*/ 2147483647 h 154"/>
                <a:gd name="T10" fmla="*/ 2147483647 w 133"/>
                <a:gd name="T11" fmla="*/ 2147483647 h 154"/>
                <a:gd name="T12" fmla="*/ 2147483647 w 133"/>
                <a:gd name="T13" fmla="*/ 0 h 154"/>
                <a:gd name="T14" fmla="*/ 2147483647 w 133"/>
                <a:gd name="T15" fmla="*/ 2147483647 h 154"/>
                <a:gd name="T16" fmla="*/ 2147483647 w 133"/>
                <a:gd name="T17" fmla="*/ 2147483647 h 154"/>
                <a:gd name="T18" fmla="*/ 2147483647 w 133"/>
                <a:gd name="T19" fmla="*/ 2147483647 h 154"/>
                <a:gd name="T20" fmla="*/ 2147483647 w 133"/>
                <a:gd name="T21" fmla="*/ 2147483647 h 154"/>
                <a:gd name="T22" fmla="*/ 2147483647 w 133"/>
                <a:gd name="T23" fmla="*/ 2147483647 h 154"/>
                <a:gd name="T24" fmla="*/ 2147483647 w 133"/>
                <a:gd name="T25" fmla="*/ 2147483647 h 154"/>
                <a:gd name="T26" fmla="*/ 2147483647 w 133"/>
                <a:gd name="T27" fmla="*/ 2147483647 h 154"/>
                <a:gd name="T28" fmla="*/ 2147483647 w 133"/>
                <a:gd name="T29" fmla="*/ 2147483647 h 154"/>
                <a:gd name="T30" fmla="*/ 2147483647 w 133"/>
                <a:gd name="T31" fmla="*/ 2147483647 h 154"/>
                <a:gd name="T32" fmla="*/ 2147483647 w 133"/>
                <a:gd name="T33" fmla="*/ 2147483647 h 154"/>
                <a:gd name="T34" fmla="*/ 2147483647 w 133"/>
                <a:gd name="T35" fmla="*/ 2147483647 h 154"/>
                <a:gd name="T36" fmla="*/ 2147483647 w 133"/>
                <a:gd name="T37" fmla="*/ 2147483647 h 154"/>
                <a:gd name="T38" fmla="*/ 2147483647 w 133"/>
                <a:gd name="T39" fmla="*/ 2147483647 h 154"/>
                <a:gd name="T40" fmla="*/ 2147483647 w 133"/>
                <a:gd name="T41" fmla="*/ 2147483647 h 154"/>
                <a:gd name="T42" fmla="*/ 2147483647 w 133"/>
                <a:gd name="T43" fmla="*/ 2147483647 h 154"/>
                <a:gd name="T44" fmla="*/ 2147483647 w 133"/>
                <a:gd name="T45" fmla="*/ 2147483647 h 154"/>
                <a:gd name="T46" fmla="*/ 2147483647 w 133"/>
                <a:gd name="T47" fmla="*/ 2147483647 h 154"/>
                <a:gd name="T48" fmla="*/ 2147483647 w 133"/>
                <a:gd name="T49" fmla="*/ 2147483647 h 154"/>
                <a:gd name="T50" fmla="*/ 2147483647 w 133"/>
                <a:gd name="T51" fmla="*/ 2147483647 h 154"/>
                <a:gd name="T52" fmla="*/ 2147483647 w 133"/>
                <a:gd name="T53" fmla="*/ 2147483647 h 154"/>
                <a:gd name="T54" fmla="*/ 2147483647 w 133"/>
                <a:gd name="T55" fmla="*/ 2147483647 h 154"/>
                <a:gd name="T56" fmla="*/ 2147483647 w 133"/>
                <a:gd name="T57" fmla="*/ 2147483647 h 154"/>
                <a:gd name="T58" fmla="*/ 2147483647 w 133"/>
                <a:gd name="T59" fmla="*/ 2147483647 h 154"/>
                <a:gd name="T60" fmla="*/ 2147483647 w 133"/>
                <a:gd name="T61" fmla="*/ 2147483647 h 154"/>
                <a:gd name="T62" fmla="*/ 2147483647 w 133"/>
                <a:gd name="T63" fmla="*/ 2147483647 h 154"/>
                <a:gd name="T64" fmla="*/ 2147483647 w 133"/>
                <a:gd name="T65" fmla="*/ 2147483647 h 154"/>
                <a:gd name="T66" fmla="*/ 2147483647 w 133"/>
                <a:gd name="T67" fmla="*/ 2147483647 h 154"/>
                <a:gd name="T68" fmla="*/ 2147483647 w 133"/>
                <a:gd name="T69" fmla="*/ 2147483647 h 154"/>
                <a:gd name="T70" fmla="*/ 2147483647 w 133"/>
                <a:gd name="T71" fmla="*/ 2147483647 h 154"/>
                <a:gd name="T72" fmla="*/ 2147483647 w 133"/>
                <a:gd name="T73" fmla="*/ 2147483647 h 154"/>
                <a:gd name="T74" fmla="*/ 2147483647 w 133"/>
                <a:gd name="T75" fmla="*/ 2147483647 h 154"/>
                <a:gd name="T76" fmla="*/ 2147483647 w 133"/>
                <a:gd name="T77" fmla="*/ 2147483647 h 154"/>
                <a:gd name="T78" fmla="*/ 2147483647 w 133"/>
                <a:gd name="T79" fmla="*/ 2147483647 h 154"/>
                <a:gd name="T80" fmla="*/ 2147483647 w 133"/>
                <a:gd name="T81" fmla="*/ 2147483647 h 154"/>
                <a:gd name="T82" fmla="*/ 2147483647 w 133"/>
                <a:gd name="T83" fmla="*/ 2147483647 h 154"/>
                <a:gd name="T84" fmla="*/ 2147483647 w 133"/>
                <a:gd name="T85" fmla="*/ 2147483647 h 154"/>
                <a:gd name="T86" fmla="*/ 2147483647 w 133"/>
                <a:gd name="T87" fmla="*/ 2147483647 h 154"/>
                <a:gd name="T88" fmla="*/ 2147483647 w 133"/>
                <a:gd name="T89" fmla="*/ 2147483647 h 154"/>
                <a:gd name="T90" fmla="*/ 2147483647 w 133"/>
                <a:gd name="T91" fmla="*/ 2147483647 h 154"/>
                <a:gd name="T92" fmla="*/ 2147483647 w 133"/>
                <a:gd name="T93" fmla="*/ 2147483647 h 154"/>
                <a:gd name="T94" fmla="*/ 2147483647 w 133"/>
                <a:gd name="T95" fmla="*/ 2147483647 h 154"/>
                <a:gd name="T96" fmla="*/ 2147483647 w 133"/>
                <a:gd name="T97" fmla="*/ 2147483647 h 154"/>
                <a:gd name="T98" fmla="*/ 2147483647 w 133"/>
                <a:gd name="T99" fmla="*/ 2147483647 h 154"/>
                <a:gd name="T100" fmla="*/ 2147483647 w 133"/>
                <a:gd name="T101" fmla="*/ 2147483647 h 154"/>
                <a:gd name="T102" fmla="*/ 0 w 133"/>
                <a:gd name="T103" fmla="*/ 2147483647 h 154"/>
                <a:gd name="T104" fmla="*/ 0 w 133"/>
                <a:gd name="T105" fmla="*/ 2147483647 h 154"/>
                <a:gd name="T106" fmla="*/ 2147483647 w 133"/>
                <a:gd name="T107" fmla="*/ 2147483647 h 154"/>
                <a:gd name="T108" fmla="*/ 2147483647 w 133"/>
                <a:gd name="T109" fmla="*/ 2147483647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30" name="Freeform 48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253379" y="2938453"/>
              <a:ext cx="197706" cy="232674"/>
            </a:xfrm>
            <a:custGeom>
              <a:avLst/>
              <a:gdLst>
                <a:gd name="T0" fmla="*/ 2147483647 w 485"/>
                <a:gd name="T1" fmla="*/ 2147483647 h 468"/>
                <a:gd name="T2" fmla="*/ 2147483647 w 485"/>
                <a:gd name="T3" fmla="*/ 2147483647 h 468"/>
                <a:gd name="T4" fmla="*/ 2147483647 w 485"/>
                <a:gd name="T5" fmla="*/ 2147483647 h 468"/>
                <a:gd name="T6" fmla="*/ 2147483647 w 485"/>
                <a:gd name="T7" fmla="*/ 2147483647 h 468"/>
                <a:gd name="T8" fmla="*/ 2147483647 w 485"/>
                <a:gd name="T9" fmla="*/ 2147483647 h 468"/>
                <a:gd name="T10" fmla="*/ 2147483647 w 485"/>
                <a:gd name="T11" fmla="*/ 2147483647 h 468"/>
                <a:gd name="T12" fmla="*/ 2147483647 w 485"/>
                <a:gd name="T13" fmla="*/ 2147483647 h 468"/>
                <a:gd name="T14" fmla="*/ 2147483647 w 485"/>
                <a:gd name="T15" fmla="*/ 2147483647 h 468"/>
                <a:gd name="T16" fmla="*/ 2147483647 w 485"/>
                <a:gd name="T17" fmla="*/ 2147483647 h 468"/>
                <a:gd name="T18" fmla="*/ 2147483647 w 485"/>
                <a:gd name="T19" fmla="*/ 2147483647 h 468"/>
                <a:gd name="T20" fmla="*/ 2147483647 w 485"/>
                <a:gd name="T21" fmla="*/ 2147483647 h 468"/>
                <a:gd name="T22" fmla="*/ 2147483647 w 485"/>
                <a:gd name="T23" fmla="*/ 2147483647 h 468"/>
                <a:gd name="T24" fmla="*/ 2147483647 w 485"/>
                <a:gd name="T25" fmla="*/ 2147483647 h 468"/>
                <a:gd name="T26" fmla="*/ 2147483647 w 485"/>
                <a:gd name="T27" fmla="*/ 2147483647 h 468"/>
                <a:gd name="T28" fmla="*/ 2147483647 w 485"/>
                <a:gd name="T29" fmla="*/ 2147483647 h 468"/>
                <a:gd name="T30" fmla="*/ 2147483647 w 485"/>
                <a:gd name="T31" fmla="*/ 2147483647 h 468"/>
                <a:gd name="T32" fmla="*/ 2147483647 w 485"/>
                <a:gd name="T33" fmla="*/ 2147483647 h 468"/>
                <a:gd name="T34" fmla="*/ 2147483647 w 485"/>
                <a:gd name="T35" fmla="*/ 2147483647 h 468"/>
                <a:gd name="T36" fmla="*/ 2147483647 w 485"/>
                <a:gd name="T37" fmla="*/ 2147483647 h 468"/>
                <a:gd name="T38" fmla="*/ 2147483647 w 485"/>
                <a:gd name="T39" fmla="*/ 2147483647 h 468"/>
                <a:gd name="T40" fmla="*/ 2147483647 w 485"/>
                <a:gd name="T41" fmla="*/ 2147483647 h 468"/>
                <a:gd name="T42" fmla="*/ 2147483647 w 485"/>
                <a:gd name="T43" fmla="*/ 2147483647 h 468"/>
                <a:gd name="T44" fmla="*/ 2147483647 w 485"/>
                <a:gd name="T45" fmla="*/ 2147483647 h 468"/>
                <a:gd name="T46" fmla="*/ 2147483647 w 485"/>
                <a:gd name="T47" fmla="*/ 2147483647 h 468"/>
                <a:gd name="T48" fmla="*/ 2147483647 w 485"/>
                <a:gd name="T49" fmla="*/ 2147483647 h 468"/>
                <a:gd name="T50" fmla="*/ 2147483647 w 485"/>
                <a:gd name="T51" fmla="*/ 2147483647 h 468"/>
                <a:gd name="T52" fmla="*/ 2147483647 w 485"/>
                <a:gd name="T53" fmla="*/ 2147483647 h 468"/>
                <a:gd name="T54" fmla="*/ 2147483647 w 485"/>
                <a:gd name="T55" fmla="*/ 2147483647 h 468"/>
                <a:gd name="T56" fmla="*/ 2147483647 w 485"/>
                <a:gd name="T57" fmla="*/ 2147483647 h 468"/>
                <a:gd name="T58" fmla="*/ 2147483647 w 485"/>
                <a:gd name="T59" fmla="*/ 2147483647 h 468"/>
                <a:gd name="T60" fmla="*/ 2147483647 w 485"/>
                <a:gd name="T61" fmla="*/ 2147483647 h 468"/>
                <a:gd name="T62" fmla="*/ 2147483647 w 485"/>
                <a:gd name="T63" fmla="*/ 2147483647 h 468"/>
                <a:gd name="T64" fmla="*/ 2147483647 w 485"/>
                <a:gd name="T65" fmla="*/ 2147483647 h 468"/>
                <a:gd name="T66" fmla="*/ 2147483647 w 485"/>
                <a:gd name="T67" fmla="*/ 2147483647 h 468"/>
                <a:gd name="T68" fmla="*/ 2147483647 w 485"/>
                <a:gd name="T69" fmla="*/ 2147483647 h 468"/>
                <a:gd name="T70" fmla="*/ 2147483647 w 485"/>
                <a:gd name="T71" fmla="*/ 2147483647 h 468"/>
                <a:gd name="T72" fmla="*/ 2147483647 w 485"/>
                <a:gd name="T73" fmla="*/ 2147483647 h 468"/>
                <a:gd name="T74" fmla="*/ 2147483647 w 485"/>
                <a:gd name="T75" fmla="*/ 2147483647 h 468"/>
                <a:gd name="T76" fmla="*/ 2147483647 w 485"/>
                <a:gd name="T77" fmla="*/ 2147483647 h 468"/>
                <a:gd name="T78" fmla="*/ 2147483647 w 485"/>
                <a:gd name="T79" fmla="*/ 2147483647 h 468"/>
                <a:gd name="T80" fmla="*/ 2147483647 w 485"/>
                <a:gd name="T81" fmla="*/ 2147483647 h 468"/>
                <a:gd name="T82" fmla="*/ 2147483647 w 485"/>
                <a:gd name="T83" fmla="*/ 2147483647 h 468"/>
                <a:gd name="T84" fmla="*/ 2147483647 w 485"/>
                <a:gd name="T85" fmla="*/ 2147483647 h 468"/>
                <a:gd name="T86" fmla="*/ 2147483647 w 485"/>
                <a:gd name="T87" fmla="*/ 2147483647 h 468"/>
                <a:gd name="T88" fmla="*/ 2147483647 w 485"/>
                <a:gd name="T89" fmla="*/ 2147483647 h 468"/>
                <a:gd name="T90" fmla="*/ 2147483647 w 485"/>
                <a:gd name="T91" fmla="*/ 2147483647 h 468"/>
                <a:gd name="T92" fmla="*/ 2147483647 w 485"/>
                <a:gd name="T93" fmla="*/ 2147483647 h 468"/>
                <a:gd name="T94" fmla="*/ 2147483647 w 485"/>
                <a:gd name="T95" fmla="*/ 2147483647 h 468"/>
                <a:gd name="T96" fmla="*/ 2147483647 w 485"/>
                <a:gd name="T97" fmla="*/ 2147483647 h 468"/>
                <a:gd name="T98" fmla="*/ 2147483647 w 485"/>
                <a:gd name="T99" fmla="*/ 2147483647 h 468"/>
                <a:gd name="T100" fmla="*/ 2147483647 w 485"/>
                <a:gd name="T101" fmla="*/ 2147483647 h 468"/>
                <a:gd name="T102" fmla="*/ 2147483647 w 485"/>
                <a:gd name="T103" fmla="*/ 2147483647 h 468"/>
                <a:gd name="T104" fmla="*/ 2147483647 w 485"/>
                <a:gd name="T105" fmla="*/ 2147483647 h 468"/>
                <a:gd name="T106" fmla="*/ 2147483647 w 485"/>
                <a:gd name="T107" fmla="*/ 2147483647 h 468"/>
                <a:gd name="T108" fmla="*/ 2147483647 w 485"/>
                <a:gd name="T109" fmla="*/ 2147483647 h 468"/>
                <a:gd name="T110" fmla="*/ 2147483647 w 485"/>
                <a:gd name="T111" fmla="*/ 2147483647 h 468"/>
                <a:gd name="T112" fmla="*/ 2147483647 w 485"/>
                <a:gd name="T113" fmla="*/ 2147483647 h 468"/>
                <a:gd name="T114" fmla="*/ 0 w 485"/>
                <a:gd name="T115" fmla="*/ 2147483647 h 468"/>
                <a:gd name="T116" fmla="*/ 2147483647 w 485"/>
                <a:gd name="T117" fmla="*/ 2147483647 h 468"/>
                <a:gd name="T118" fmla="*/ 2147483647 w 485"/>
                <a:gd name="T119" fmla="*/ 2147483647 h 468"/>
                <a:gd name="T120" fmla="*/ 2147483647 w 485"/>
                <a:gd name="T121" fmla="*/ 2147483647 h 468"/>
                <a:gd name="T122" fmla="*/ 2147483647 w 485"/>
                <a:gd name="T123" fmla="*/ 2147483647 h 468"/>
                <a:gd name="T124" fmla="*/ 2147483647 w 485"/>
                <a:gd name="T125" fmla="*/ 2147483647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31" name="Freeform 48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4973769" y="1882356"/>
              <a:ext cx="101849" cy="57413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32" name="Freeform 48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5108568" y="1865737"/>
              <a:ext cx="59911" cy="54391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33" name="Freeform 48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5143017" y="1873291"/>
              <a:ext cx="122817" cy="54391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34" name="Freeform 48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646268" y="2050063"/>
              <a:ext cx="38942" cy="54391"/>
            </a:xfrm>
            <a:custGeom>
              <a:avLst/>
              <a:gdLst>
                <a:gd name="T0" fmla="*/ 2147483647 w 100"/>
                <a:gd name="T1" fmla="*/ 0 h 42"/>
                <a:gd name="T2" fmla="*/ 2147483647 w 100"/>
                <a:gd name="T3" fmla="*/ 2147483647 h 42"/>
                <a:gd name="T4" fmla="*/ 2147483647 w 100"/>
                <a:gd name="T5" fmla="*/ 2147483647 h 42"/>
                <a:gd name="T6" fmla="*/ 2147483647 w 100"/>
                <a:gd name="T7" fmla="*/ 2147483647 h 42"/>
                <a:gd name="T8" fmla="*/ 2147483647 w 100"/>
                <a:gd name="T9" fmla="*/ 2147483647 h 42"/>
                <a:gd name="T10" fmla="*/ 2147483647 w 100"/>
                <a:gd name="T11" fmla="*/ 2147483647 h 42"/>
                <a:gd name="T12" fmla="*/ 2147483647 w 100"/>
                <a:gd name="T13" fmla="*/ 2147483647 h 42"/>
                <a:gd name="T14" fmla="*/ 2147483647 w 100"/>
                <a:gd name="T15" fmla="*/ 2147483647 h 42"/>
                <a:gd name="T16" fmla="*/ 2147483647 w 100"/>
                <a:gd name="T17" fmla="*/ 2147483647 h 42"/>
                <a:gd name="T18" fmla="*/ 2147483647 w 100"/>
                <a:gd name="T19" fmla="*/ 2147483647 h 42"/>
                <a:gd name="T20" fmla="*/ 2147483647 w 100"/>
                <a:gd name="T21" fmla="*/ 2147483647 h 42"/>
                <a:gd name="T22" fmla="*/ 2147483647 w 100"/>
                <a:gd name="T23" fmla="*/ 2147483647 h 42"/>
                <a:gd name="T24" fmla="*/ 2147483647 w 100"/>
                <a:gd name="T25" fmla="*/ 2147483647 h 42"/>
                <a:gd name="T26" fmla="*/ 2147483647 w 100"/>
                <a:gd name="T27" fmla="*/ 2147483647 h 42"/>
                <a:gd name="T28" fmla="*/ 0 w 100"/>
                <a:gd name="T29" fmla="*/ 2147483647 h 42"/>
                <a:gd name="T30" fmla="*/ 2147483647 w 100"/>
                <a:gd name="T31" fmla="*/ 2147483647 h 42"/>
                <a:gd name="T32" fmla="*/ 2147483647 w 100"/>
                <a:gd name="T33" fmla="*/ 2147483647 h 42"/>
                <a:gd name="T34" fmla="*/ 2147483647 w 100"/>
                <a:gd name="T35" fmla="*/ 2147483647 h 42"/>
                <a:gd name="T36" fmla="*/ 2147483647 w 100"/>
                <a:gd name="T37" fmla="*/ 2147483647 h 42"/>
                <a:gd name="T38" fmla="*/ 2147483647 w 100"/>
                <a:gd name="T39" fmla="*/ 2147483647 h 42"/>
                <a:gd name="T40" fmla="*/ 2147483647 w 100"/>
                <a:gd name="T41" fmla="*/ 2147483647 h 42"/>
                <a:gd name="T42" fmla="*/ 2147483647 w 100"/>
                <a:gd name="T43" fmla="*/ 2147483647 h 42"/>
                <a:gd name="T44" fmla="*/ 2147483647 w 100"/>
                <a:gd name="T45" fmla="*/ 2147483647 h 42"/>
                <a:gd name="T46" fmla="*/ 2147483647 w 100"/>
                <a:gd name="T47" fmla="*/ 2147483647 h 42"/>
                <a:gd name="T48" fmla="*/ 2147483647 w 100"/>
                <a:gd name="T49" fmla="*/ 2147483647 h 42"/>
                <a:gd name="T50" fmla="*/ 2147483647 w 100"/>
                <a:gd name="T51" fmla="*/ 0 h 42"/>
                <a:gd name="T52" fmla="*/ 2147483647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35" name="Freeform 49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560896" y="1915595"/>
              <a:ext cx="14978" cy="55903"/>
            </a:xfrm>
            <a:custGeom>
              <a:avLst/>
              <a:gdLst>
                <a:gd name="T0" fmla="*/ 2147483647 w 40"/>
                <a:gd name="T1" fmla="*/ 2147483647 h 5"/>
                <a:gd name="T2" fmla="*/ 0 w 40"/>
                <a:gd name="T3" fmla="*/ 2147483647 h 5"/>
                <a:gd name="T4" fmla="*/ 2147483647 w 40"/>
                <a:gd name="T5" fmla="*/ 2147483647 h 5"/>
                <a:gd name="T6" fmla="*/ 2147483647 w 40"/>
                <a:gd name="T7" fmla="*/ 2147483647 h 5"/>
                <a:gd name="T8" fmla="*/ 2147483647 w 40"/>
                <a:gd name="T9" fmla="*/ 0 h 5"/>
                <a:gd name="T10" fmla="*/ 2147483647 w 40"/>
                <a:gd name="T11" fmla="*/ 0 h 5"/>
                <a:gd name="T12" fmla="*/ 2147483647 w 40"/>
                <a:gd name="T13" fmla="*/ 0 h 5"/>
                <a:gd name="T14" fmla="*/ 2147483647 w 40"/>
                <a:gd name="T15" fmla="*/ 2147483647 h 5"/>
                <a:gd name="T16" fmla="*/ 2147483647 w 40"/>
                <a:gd name="T17" fmla="*/ 2147483647 h 5"/>
                <a:gd name="T18" fmla="*/ 2147483647 w 40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36" name="Freeform 49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581864" y="1876313"/>
              <a:ext cx="13479" cy="57413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0 w 33"/>
                <a:gd name="T17" fmla="*/ 2147483647 h 31"/>
                <a:gd name="T18" fmla="*/ 0 w 33"/>
                <a:gd name="T19" fmla="*/ 2147483647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37" name="Freeform 49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718161" y="1986606"/>
              <a:ext cx="16476" cy="54391"/>
            </a:xfrm>
            <a:custGeom>
              <a:avLst/>
              <a:gdLst>
                <a:gd name="T0" fmla="*/ 2147483647 w 41"/>
                <a:gd name="T1" fmla="*/ 0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2147483647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0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38" name="Freeform 49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769086" y="1876313"/>
              <a:ext cx="88369" cy="57413"/>
            </a:xfrm>
            <a:custGeom>
              <a:avLst/>
              <a:gdLst>
                <a:gd name="T0" fmla="*/ 2147483647 w 213"/>
                <a:gd name="T1" fmla="*/ 0 h 62"/>
                <a:gd name="T2" fmla="*/ 2147483647 w 213"/>
                <a:gd name="T3" fmla="*/ 0 h 62"/>
                <a:gd name="T4" fmla="*/ 2147483647 w 213"/>
                <a:gd name="T5" fmla="*/ 2147483647 h 62"/>
                <a:gd name="T6" fmla="*/ 2147483647 w 213"/>
                <a:gd name="T7" fmla="*/ 2147483647 h 62"/>
                <a:gd name="T8" fmla="*/ 2147483647 w 213"/>
                <a:gd name="T9" fmla="*/ 2147483647 h 62"/>
                <a:gd name="T10" fmla="*/ 2147483647 w 213"/>
                <a:gd name="T11" fmla="*/ 2147483647 h 62"/>
                <a:gd name="T12" fmla="*/ 2147483647 w 213"/>
                <a:gd name="T13" fmla="*/ 2147483647 h 62"/>
                <a:gd name="T14" fmla="*/ 2147483647 w 213"/>
                <a:gd name="T15" fmla="*/ 2147483647 h 62"/>
                <a:gd name="T16" fmla="*/ 2147483647 w 213"/>
                <a:gd name="T17" fmla="*/ 2147483647 h 62"/>
                <a:gd name="T18" fmla="*/ 2147483647 w 213"/>
                <a:gd name="T19" fmla="*/ 2147483647 h 62"/>
                <a:gd name="T20" fmla="*/ 2147483647 w 213"/>
                <a:gd name="T21" fmla="*/ 2147483647 h 62"/>
                <a:gd name="T22" fmla="*/ 2147483647 w 213"/>
                <a:gd name="T23" fmla="*/ 2147483647 h 62"/>
                <a:gd name="T24" fmla="*/ 2147483647 w 213"/>
                <a:gd name="T25" fmla="*/ 2147483647 h 62"/>
                <a:gd name="T26" fmla="*/ 2147483647 w 213"/>
                <a:gd name="T27" fmla="*/ 2147483647 h 62"/>
                <a:gd name="T28" fmla="*/ 2147483647 w 213"/>
                <a:gd name="T29" fmla="*/ 2147483647 h 62"/>
                <a:gd name="T30" fmla="*/ 2147483647 w 213"/>
                <a:gd name="T31" fmla="*/ 2147483647 h 62"/>
                <a:gd name="T32" fmla="*/ 2147483647 w 213"/>
                <a:gd name="T33" fmla="*/ 2147483647 h 62"/>
                <a:gd name="T34" fmla="*/ 2147483647 w 213"/>
                <a:gd name="T35" fmla="*/ 2147483647 h 62"/>
                <a:gd name="T36" fmla="*/ 2147483647 w 213"/>
                <a:gd name="T37" fmla="*/ 2147483647 h 62"/>
                <a:gd name="T38" fmla="*/ 2147483647 w 213"/>
                <a:gd name="T39" fmla="*/ 2147483647 h 62"/>
                <a:gd name="T40" fmla="*/ 2147483647 w 213"/>
                <a:gd name="T41" fmla="*/ 2147483647 h 62"/>
                <a:gd name="T42" fmla="*/ 2147483647 w 213"/>
                <a:gd name="T43" fmla="*/ 2147483647 h 62"/>
                <a:gd name="T44" fmla="*/ 2147483647 w 213"/>
                <a:gd name="T45" fmla="*/ 2147483647 h 62"/>
                <a:gd name="T46" fmla="*/ 2147483647 w 213"/>
                <a:gd name="T47" fmla="*/ 2147483647 h 62"/>
                <a:gd name="T48" fmla="*/ 2147483647 w 213"/>
                <a:gd name="T49" fmla="*/ 2147483647 h 62"/>
                <a:gd name="T50" fmla="*/ 2147483647 w 213"/>
                <a:gd name="T51" fmla="*/ 2147483647 h 62"/>
                <a:gd name="T52" fmla="*/ 0 w 213"/>
                <a:gd name="T53" fmla="*/ 2147483647 h 62"/>
                <a:gd name="T54" fmla="*/ 2147483647 w 213"/>
                <a:gd name="T55" fmla="*/ 2147483647 h 62"/>
                <a:gd name="T56" fmla="*/ 2147483647 w 213"/>
                <a:gd name="T57" fmla="*/ 2147483647 h 62"/>
                <a:gd name="T58" fmla="*/ 2147483647 w 213"/>
                <a:gd name="T59" fmla="*/ 2147483647 h 62"/>
                <a:gd name="T60" fmla="*/ 2147483647 w 213"/>
                <a:gd name="T61" fmla="*/ 2147483647 h 62"/>
                <a:gd name="T62" fmla="*/ 2147483647 w 213"/>
                <a:gd name="T63" fmla="*/ 2147483647 h 62"/>
                <a:gd name="T64" fmla="*/ 2147483647 w 213"/>
                <a:gd name="T65" fmla="*/ 2147483647 h 62"/>
                <a:gd name="T66" fmla="*/ 2147483647 w 213"/>
                <a:gd name="T67" fmla="*/ 2147483647 h 62"/>
                <a:gd name="T68" fmla="*/ 2147483647 w 213"/>
                <a:gd name="T69" fmla="*/ 2147483647 h 62"/>
                <a:gd name="T70" fmla="*/ 2147483647 w 213"/>
                <a:gd name="T71" fmla="*/ 2147483647 h 62"/>
                <a:gd name="T72" fmla="*/ 2147483647 w 213"/>
                <a:gd name="T73" fmla="*/ 2147483647 h 62"/>
                <a:gd name="T74" fmla="*/ 2147483647 w 213"/>
                <a:gd name="T75" fmla="*/ 0 h 62"/>
                <a:gd name="T76" fmla="*/ 2147483647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39" name="Freeform 49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826001" y="1900487"/>
              <a:ext cx="97356" cy="57413"/>
            </a:xfrm>
            <a:custGeom>
              <a:avLst/>
              <a:gdLst>
                <a:gd name="T0" fmla="*/ 2147483647 w 239"/>
                <a:gd name="T1" fmla="*/ 0 h 56"/>
                <a:gd name="T2" fmla="*/ 2147483647 w 239"/>
                <a:gd name="T3" fmla="*/ 2147483647 h 56"/>
                <a:gd name="T4" fmla="*/ 2147483647 w 239"/>
                <a:gd name="T5" fmla="*/ 2147483647 h 56"/>
                <a:gd name="T6" fmla="*/ 2147483647 w 239"/>
                <a:gd name="T7" fmla="*/ 2147483647 h 56"/>
                <a:gd name="T8" fmla="*/ 2147483647 w 239"/>
                <a:gd name="T9" fmla="*/ 2147483647 h 56"/>
                <a:gd name="T10" fmla="*/ 2147483647 w 239"/>
                <a:gd name="T11" fmla="*/ 2147483647 h 56"/>
                <a:gd name="T12" fmla="*/ 2147483647 w 239"/>
                <a:gd name="T13" fmla="*/ 2147483647 h 56"/>
                <a:gd name="T14" fmla="*/ 2147483647 w 239"/>
                <a:gd name="T15" fmla="*/ 2147483647 h 56"/>
                <a:gd name="T16" fmla="*/ 0 w 239"/>
                <a:gd name="T17" fmla="*/ 2147483647 h 56"/>
                <a:gd name="T18" fmla="*/ 2147483647 w 239"/>
                <a:gd name="T19" fmla="*/ 2147483647 h 56"/>
                <a:gd name="T20" fmla="*/ 2147483647 w 239"/>
                <a:gd name="T21" fmla="*/ 2147483647 h 56"/>
                <a:gd name="T22" fmla="*/ 2147483647 w 239"/>
                <a:gd name="T23" fmla="*/ 2147483647 h 56"/>
                <a:gd name="T24" fmla="*/ 2147483647 w 239"/>
                <a:gd name="T25" fmla="*/ 2147483647 h 56"/>
                <a:gd name="T26" fmla="*/ 2147483647 w 239"/>
                <a:gd name="T27" fmla="*/ 2147483647 h 56"/>
                <a:gd name="T28" fmla="*/ 2147483647 w 239"/>
                <a:gd name="T29" fmla="*/ 2147483647 h 56"/>
                <a:gd name="T30" fmla="*/ 2147483647 w 239"/>
                <a:gd name="T31" fmla="*/ 2147483647 h 56"/>
                <a:gd name="T32" fmla="*/ 2147483647 w 239"/>
                <a:gd name="T33" fmla="*/ 2147483647 h 56"/>
                <a:gd name="T34" fmla="*/ 2147483647 w 239"/>
                <a:gd name="T35" fmla="*/ 2147483647 h 56"/>
                <a:gd name="T36" fmla="*/ 2147483647 w 239"/>
                <a:gd name="T37" fmla="*/ 2147483647 h 56"/>
                <a:gd name="T38" fmla="*/ 2147483647 w 239"/>
                <a:gd name="T39" fmla="*/ 2147483647 h 56"/>
                <a:gd name="T40" fmla="*/ 2147483647 w 239"/>
                <a:gd name="T41" fmla="*/ 2147483647 h 56"/>
                <a:gd name="T42" fmla="*/ 2147483647 w 239"/>
                <a:gd name="T43" fmla="*/ 2147483647 h 56"/>
                <a:gd name="T44" fmla="*/ 2147483647 w 239"/>
                <a:gd name="T45" fmla="*/ 2147483647 h 56"/>
                <a:gd name="T46" fmla="*/ 2147483647 w 239"/>
                <a:gd name="T47" fmla="*/ 2147483647 h 56"/>
                <a:gd name="T48" fmla="*/ 2147483647 w 239"/>
                <a:gd name="T49" fmla="*/ 2147483647 h 56"/>
                <a:gd name="T50" fmla="*/ 2147483647 w 239"/>
                <a:gd name="T51" fmla="*/ 2147483647 h 56"/>
                <a:gd name="T52" fmla="*/ 2147483647 w 239"/>
                <a:gd name="T53" fmla="*/ 2147483647 h 56"/>
                <a:gd name="T54" fmla="*/ 2147483647 w 239"/>
                <a:gd name="T55" fmla="*/ 2147483647 h 56"/>
                <a:gd name="T56" fmla="*/ 2147483647 w 239"/>
                <a:gd name="T57" fmla="*/ 2147483647 h 56"/>
                <a:gd name="T58" fmla="*/ 2147483647 w 239"/>
                <a:gd name="T59" fmla="*/ 2147483647 h 56"/>
                <a:gd name="T60" fmla="*/ 2147483647 w 239"/>
                <a:gd name="T61" fmla="*/ 2147483647 h 56"/>
                <a:gd name="T62" fmla="*/ 2147483647 w 239"/>
                <a:gd name="T63" fmla="*/ 2147483647 h 56"/>
                <a:gd name="T64" fmla="*/ 2147483647 w 239"/>
                <a:gd name="T65" fmla="*/ 2147483647 h 56"/>
                <a:gd name="T66" fmla="*/ 2147483647 w 239"/>
                <a:gd name="T67" fmla="*/ 2147483647 h 56"/>
                <a:gd name="T68" fmla="*/ 2147483647 w 239"/>
                <a:gd name="T69" fmla="*/ 2147483647 h 56"/>
                <a:gd name="T70" fmla="*/ 2147483647 w 239"/>
                <a:gd name="T71" fmla="*/ 2147483647 h 56"/>
                <a:gd name="T72" fmla="*/ 2147483647 w 239"/>
                <a:gd name="T73" fmla="*/ 2147483647 h 56"/>
                <a:gd name="T74" fmla="*/ 2147483647 w 239"/>
                <a:gd name="T75" fmla="*/ 2147483647 h 56"/>
                <a:gd name="T76" fmla="*/ 2147483647 w 239"/>
                <a:gd name="T77" fmla="*/ 2147483647 h 56"/>
                <a:gd name="T78" fmla="*/ 2147483647 w 239"/>
                <a:gd name="T79" fmla="*/ 2147483647 h 56"/>
                <a:gd name="T80" fmla="*/ 2147483647 w 239"/>
                <a:gd name="T81" fmla="*/ 2147483647 h 56"/>
                <a:gd name="T82" fmla="*/ 2147483647 w 239"/>
                <a:gd name="T83" fmla="*/ 2147483647 h 56"/>
                <a:gd name="T84" fmla="*/ 2147483647 w 239"/>
                <a:gd name="T85" fmla="*/ 2147483647 h 56"/>
                <a:gd name="T86" fmla="*/ 2147483647 w 239"/>
                <a:gd name="T87" fmla="*/ 0 h 56"/>
                <a:gd name="T88" fmla="*/ 2147483647 w 239"/>
                <a:gd name="T89" fmla="*/ 2147483647 h 56"/>
                <a:gd name="T90" fmla="*/ 2147483647 w 239"/>
                <a:gd name="T91" fmla="*/ 2147483647 h 56"/>
                <a:gd name="T92" fmla="*/ 2147483647 w 239"/>
                <a:gd name="T93" fmla="*/ 2147483647 h 56"/>
                <a:gd name="T94" fmla="*/ 2147483647 w 239"/>
                <a:gd name="T95" fmla="*/ 2147483647 h 56"/>
                <a:gd name="T96" fmla="*/ 2147483647 w 239"/>
                <a:gd name="T97" fmla="*/ 2147483647 h 56"/>
                <a:gd name="T98" fmla="*/ 2147483647 w 239"/>
                <a:gd name="T99" fmla="*/ 2147483647 h 56"/>
                <a:gd name="T100" fmla="*/ 2147483647 w 239"/>
                <a:gd name="T101" fmla="*/ 2147483647 h 56"/>
                <a:gd name="T102" fmla="*/ 2147483647 w 239"/>
                <a:gd name="T103" fmla="*/ 2147483647 h 56"/>
                <a:gd name="T104" fmla="*/ 2147483647 w 239"/>
                <a:gd name="T105" fmla="*/ 2147483647 h 56"/>
                <a:gd name="T106" fmla="*/ 2147483647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40" name="Freeform 49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936836" y="1914085"/>
              <a:ext cx="77884" cy="54391"/>
            </a:xfrm>
            <a:custGeom>
              <a:avLst/>
              <a:gdLst>
                <a:gd name="T0" fmla="*/ 2147483647 w 187"/>
                <a:gd name="T1" fmla="*/ 2147483647 h 80"/>
                <a:gd name="T2" fmla="*/ 2147483647 w 187"/>
                <a:gd name="T3" fmla="*/ 0 h 80"/>
                <a:gd name="T4" fmla="*/ 2147483647 w 187"/>
                <a:gd name="T5" fmla="*/ 2147483647 h 80"/>
                <a:gd name="T6" fmla="*/ 2147483647 w 187"/>
                <a:gd name="T7" fmla="*/ 2147483647 h 80"/>
                <a:gd name="T8" fmla="*/ 2147483647 w 187"/>
                <a:gd name="T9" fmla="*/ 2147483647 h 80"/>
                <a:gd name="T10" fmla="*/ 2147483647 w 187"/>
                <a:gd name="T11" fmla="*/ 2147483647 h 80"/>
                <a:gd name="T12" fmla="*/ 2147483647 w 187"/>
                <a:gd name="T13" fmla="*/ 2147483647 h 80"/>
                <a:gd name="T14" fmla="*/ 2147483647 w 187"/>
                <a:gd name="T15" fmla="*/ 2147483647 h 80"/>
                <a:gd name="T16" fmla="*/ 2147483647 w 187"/>
                <a:gd name="T17" fmla="*/ 2147483647 h 80"/>
                <a:gd name="T18" fmla="*/ 2147483647 w 187"/>
                <a:gd name="T19" fmla="*/ 2147483647 h 80"/>
                <a:gd name="T20" fmla="*/ 2147483647 w 187"/>
                <a:gd name="T21" fmla="*/ 2147483647 h 80"/>
                <a:gd name="T22" fmla="*/ 2147483647 w 187"/>
                <a:gd name="T23" fmla="*/ 2147483647 h 80"/>
                <a:gd name="T24" fmla="*/ 2147483647 w 187"/>
                <a:gd name="T25" fmla="*/ 2147483647 h 80"/>
                <a:gd name="T26" fmla="*/ 2147483647 w 187"/>
                <a:gd name="T27" fmla="*/ 2147483647 h 80"/>
                <a:gd name="T28" fmla="*/ 2147483647 w 187"/>
                <a:gd name="T29" fmla="*/ 2147483647 h 80"/>
                <a:gd name="T30" fmla="*/ 2147483647 w 187"/>
                <a:gd name="T31" fmla="*/ 2147483647 h 80"/>
                <a:gd name="T32" fmla="*/ 2147483647 w 187"/>
                <a:gd name="T33" fmla="*/ 2147483647 h 80"/>
                <a:gd name="T34" fmla="*/ 2147483647 w 187"/>
                <a:gd name="T35" fmla="*/ 2147483647 h 80"/>
                <a:gd name="T36" fmla="*/ 2147483647 w 187"/>
                <a:gd name="T37" fmla="*/ 2147483647 h 80"/>
                <a:gd name="T38" fmla="*/ 2147483647 w 187"/>
                <a:gd name="T39" fmla="*/ 2147483647 h 80"/>
                <a:gd name="T40" fmla="*/ 2147483647 w 187"/>
                <a:gd name="T41" fmla="*/ 2147483647 h 80"/>
                <a:gd name="T42" fmla="*/ 2147483647 w 187"/>
                <a:gd name="T43" fmla="*/ 2147483647 h 80"/>
                <a:gd name="T44" fmla="*/ 2147483647 w 187"/>
                <a:gd name="T45" fmla="*/ 2147483647 h 80"/>
                <a:gd name="T46" fmla="*/ 2147483647 w 187"/>
                <a:gd name="T47" fmla="*/ 2147483647 h 80"/>
                <a:gd name="T48" fmla="*/ 2147483647 w 187"/>
                <a:gd name="T49" fmla="*/ 2147483647 h 80"/>
                <a:gd name="T50" fmla="*/ 2147483647 w 187"/>
                <a:gd name="T51" fmla="*/ 2147483647 h 80"/>
                <a:gd name="T52" fmla="*/ 2147483647 w 187"/>
                <a:gd name="T53" fmla="*/ 2147483647 h 80"/>
                <a:gd name="T54" fmla="*/ 2147483647 w 187"/>
                <a:gd name="T55" fmla="*/ 2147483647 h 80"/>
                <a:gd name="T56" fmla="*/ 2147483647 w 187"/>
                <a:gd name="T57" fmla="*/ 2147483647 h 80"/>
                <a:gd name="T58" fmla="*/ 2147483647 w 187"/>
                <a:gd name="T59" fmla="*/ 2147483647 h 80"/>
                <a:gd name="T60" fmla="*/ 2147483647 w 187"/>
                <a:gd name="T61" fmla="*/ 2147483647 h 80"/>
                <a:gd name="T62" fmla="*/ 2147483647 w 187"/>
                <a:gd name="T63" fmla="*/ 2147483647 h 80"/>
                <a:gd name="T64" fmla="*/ 2147483647 w 187"/>
                <a:gd name="T65" fmla="*/ 2147483647 h 80"/>
                <a:gd name="T66" fmla="*/ 0 w 187"/>
                <a:gd name="T67" fmla="*/ 2147483647 h 80"/>
                <a:gd name="T68" fmla="*/ 2147483647 w 187"/>
                <a:gd name="T69" fmla="*/ 2147483647 h 80"/>
                <a:gd name="T70" fmla="*/ 2147483647 w 187"/>
                <a:gd name="T71" fmla="*/ 2147483647 h 80"/>
                <a:gd name="T72" fmla="*/ 2147483647 w 187"/>
                <a:gd name="T73" fmla="*/ 2147483647 h 80"/>
                <a:gd name="T74" fmla="*/ 2147483647 w 187"/>
                <a:gd name="T75" fmla="*/ 2147483647 h 80"/>
                <a:gd name="T76" fmla="*/ 2147483647 w 187"/>
                <a:gd name="T77" fmla="*/ 2147483647 h 80"/>
                <a:gd name="T78" fmla="*/ 2147483647 w 187"/>
                <a:gd name="T79" fmla="*/ 2147483647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41" name="Freeform 49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434097" y="2033443"/>
              <a:ext cx="74889" cy="55903"/>
            </a:xfrm>
            <a:custGeom>
              <a:avLst/>
              <a:gdLst>
                <a:gd name="T0" fmla="*/ 2147483647 w 183"/>
                <a:gd name="T1" fmla="*/ 0 h 73"/>
                <a:gd name="T2" fmla="*/ 2147483647 w 183"/>
                <a:gd name="T3" fmla="*/ 0 h 73"/>
                <a:gd name="T4" fmla="*/ 2147483647 w 183"/>
                <a:gd name="T5" fmla="*/ 2147483647 h 73"/>
                <a:gd name="T6" fmla="*/ 2147483647 w 183"/>
                <a:gd name="T7" fmla="*/ 2147483647 h 73"/>
                <a:gd name="T8" fmla="*/ 2147483647 w 183"/>
                <a:gd name="T9" fmla="*/ 2147483647 h 73"/>
                <a:gd name="T10" fmla="*/ 2147483647 w 183"/>
                <a:gd name="T11" fmla="*/ 2147483647 h 73"/>
                <a:gd name="T12" fmla="*/ 2147483647 w 183"/>
                <a:gd name="T13" fmla="*/ 2147483647 h 73"/>
                <a:gd name="T14" fmla="*/ 2147483647 w 183"/>
                <a:gd name="T15" fmla="*/ 2147483647 h 73"/>
                <a:gd name="T16" fmla="*/ 2147483647 w 183"/>
                <a:gd name="T17" fmla="*/ 2147483647 h 73"/>
                <a:gd name="T18" fmla="*/ 2147483647 w 183"/>
                <a:gd name="T19" fmla="*/ 2147483647 h 73"/>
                <a:gd name="T20" fmla="*/ 2147483647 w 183"/>
                <a:gd name="T21" fmla="*/ 2147483647 h 73"/>
                <a:gd name="T22" fmla="*/ 2147483647 w 183"/>
                <a:gd name="T23" fmla="*/ 2147483647 h 73"/>
                <a:gd name="T24" fmla="*/ 2147483647 w 183"/>
                <a:gd name="T25" fmla="*/ 2147483647 h 73"/>
                <a:gd name="T26" fmla="*/ 2147483647 w 183"/>
                <a:gd name="T27" fmla="*/ 2147483647 h 73"/>
                <a:gd name="T28" fmla="*/ 2147483647 w 183"/>
                <a:gd name="T29" fmla="*/ 2147483647 h 73"/>
                <a:gd name="T30" fmla="*/ 2147483647 w 183"/>
                <a:gd name="T31" fmla="*/ 2147483647 h 73"/>
                <a:gd name="T32" fmla="*/ 2147483647 w 183"/>
                <a:gd name="T33" fmla="*/ 2147483647 h 73"/>
                <a:gd name="T34" fmla="*/ 2147483647 w 183"/>
                <a:gd name="T35" fmla="*/ 2147483647 h 73"/>
                <a:gd name="T36" fmla="*/ 2147483647 w 183"/>
                <a:gd name="T37" fmla="*/ 2147483647 h 73"/>
                <a:gd name="T38" fmla="*/ 2147483647 w 183"/>
                <a:gd name="T39" fmla="*/ 2147483647 h 73"/>
                <a:gd name="T40" fmla="*/ 2147483647 w 183"/>
                <a:gd name="T41" fmla="*/ 2147483647 h 73"/>
                <a:gd name="T42" fmla="*/ 2147483647 w 183"/>
                <a:gd name="T43" fmla="*/ 2147483647 h 73"/>
                <a:gd name="T44" fmla="*/ 2147483647 w 183"/>
                <a:gd name="T45" fmla="*/ 2147483647 h 73"/>
                <a:gd name="T46" fmla="*/ 2147483647 w 183"/>
                <a:gd name="T47" fmla="*/ 2147483647 h 73"/>
                <a:gd name="T48" fmla="*/ 2147483647 w 183"/>
                <a:gd name="T49" fmla="*/ 2147483647 h 73"/>
                <a:gd name="T50" fmla="*/ 0 w 183"/>
                <a:gd name="T51" fmla="*/ 2147483647 h 73"/>
                <a:gd name="T52" fmla="*/ 2147483647 w 183"/>
                <a:gd name="T53" fmla="*/ 2147483647 h 73"/>
                <a:gd name="T54" fmla="*/ 2147483647 w 183"/>
                <a:gd name="T55" fmla="*/ 2147483647 h 73"/>
                <a:gd name="T56" fmla="*/ 2147483647 w 183"/>
                <a:gd name="T57" fmla="*/ 2147483647 h 73"/>
                <a:gd name="T58" fmla="*/ 2147483647 w 183"/>
                <a:gd name="T59" fmla="*/ 2147483647 h 73"/>
                <a:gd name="T60" fmla="*/ 2147483647 w 183"/>
                <a:gd name="T61" fmla="*/ 2147483647 h 73"/>
                <a:gd name="T62" fmla="*/ 2147483647 w 183"/>
                <a:gd name="T63" fmla="*/ 0 h 73"/>
                <a:gd name="T64" fmla="*/ 2147483647 w 183"/>
                <a:gd name="T65" fmla="*/ 0 h 73"/>
                <a:gd name="T66" fmla="*/ 214748364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42" name="Freeform 49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497003" y="2050063"/>
              <a:ext cx="31454" cy="54391"/>
            </a:xfrm>
            <a:custGeom>
              <a:avLst/>
              <a:gdLst>
                <a:gd name="T0" fmla="*/ 0 w 79"/>
                <a:gd name="T1" fmla="*/ 2147483647 h 42"/>
                <a:gd name="T2" fmla="*/ 2147483647 w 79"/>
                <a:gd name="T3" fmla="*/ 2147483647 h 42"/>
                <a:gd name="T4" fmla="*/ 2147483647 w 79"/>
                <a:gd name="T5" fmla="*/ 2147483647 h 42"/>
                <a:gd name="T6" fmla="*/ 2147483647 w 79"/>
                <a:gd name="T7" fmla="*/ 0 h 42"/>
                <a:gd name="T8" fmla="*/ 2147483647 w 79"/>
                <a:gd name="T9" fmla="*/ 0 h 42"/>
                <a:gd name="T10" fmla="*/ 2147483647 w 79"/>
                <a:gd name="T11" fmla="*/ 2147483647 h 42"/>
                <a:gd name="T12" fmla="*/ 2147483647 w 79"/>
                <a:gd name="T13" fmla="*/ 2147483647 h 42"/>
                <a:gd name="T14" fmla="*/ 2147483647 w 79"/>
                <a:gd name="T15" fmla="*/ 2147483647 h 42"/>
                <a:gd name="T16" fmla="*/ 2147483647 w 79"/>
                <a:gd name="T17" fmla="*/ 2147483647 h 42"/>
                <a:gd name="T18" fmla="*/ 2147483647 w 79"/>
                <a:gd name="T19" fmla="*/ 2147483647 h 42"/>
                <a:gd name="T20" fmla="*/ 2147483647 w 79"/>
                <a:gd name="T21" fmla="*/ 2147483647 h 42"/>
                <a:gd name="T22" fmla="*/ 2147483647 w 79"/>
                <a:gd name="T23" fmla="*/ 2147483647 h 42"/>
                <a:gd name="T24" fmla="*/ 2147483647 w 79"/>
                <a:gd name="T25" fmla="*/ 2147483647 h 42"/>
                <a:gd name="T26" fmla="*/ 2147483647 w 79"/>
                <a:gd name="T27" fmla="*/ 2147483647 h 42"/>
                <a:gd name="T28" fmla="*/ 2147483647 w 79"/>
                <a:gd name="T29" fmla="*/ 2147483647 h 42"/>
                <a:gd name="T30" fmla="*/ 2147483647 w 79"/>
                <a:gd name="T31" fmla="*/ 2147483647 h 42"/>
                <a:gd name="T32" fmla="*/ 2147483647 w 79"/>
                <a:gd name="T33" fmla="*/ 2147483647 h 42"/>
                <a:gd name="T34" fmla="*/ 2147483647 w 79"/>
                <a:gd name="T35" fmla="*/ 2147483647 h 42"/>
                <a:gd name="T36" fmla="*/ 2147483647 w 79"/>
                <a:gd name="T37" fmla="*/ 2147483647 h 42"/>
                <a:gd name="T38" fmla="*/ 2147483647 w 79"/>
                <a:gd name="T39" fmla="*/ 2147483647 h 42"/>
                <a:gd name="T40" fmla="*/ 2147483647 w 79"/>
                <a:gd name="T41" fmla="*/ 2147483647 h 42"/>
                <a:gd name="T42" fmla="*/ 2147483647 w 79"/>
                <a:gd name="T43" fmla="*/ 2147483647 h 42"/>
                <a:gd name="T44" fmla="*/ 2147483647 w 79"/>
                <a:gd name="T45" fmla="*/ 2147483647 h 42"/>
                <a:gd name="T46" fmla="*/ 0 w 79"/>
                <a:gd name="T47" fmla="*/ 2147483647 h 42"/>
                <a:gd name="T48" fmla="*/ 0 w 79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43" name="Freeform 49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525461" y="2060638"/>
              <a:ext cx="49426" cy="55903"/>
            </a:xfrm>
            <a:custGeom>
              <a:avLst/>
              <a:gdLst>
                <a:gd name="T0" fmla="*/ 2147483647 w 113"/>
                <a:gd name="T1" fmla="*/ 2147483647 h 52"/>
                <a:gd name="T2" fmla="*/ 2147483647 w 113"/>
                <a:gd name="T3" fmla="*/ 2147483647 h 52"/>
                <a:gd name="T4" fmla="*/ 2147483647 w 113"/>
                <a:gd name="T5" fmla="*/ 2147483647 h 52"/>
                <a:gd name="T6" fmla="*/ 2147483647 w 113"/>
                <a:gd name="T7" fmla="*/ 2147483647 h 52"/>
                <a:gd name="T8" fmla="*/ 2147483647 w 113"/>
                <a:gd name="T9" fmla="*/ 2147483647 h 52"/>
                <a:gd name="T10" fmla="*/ 2147483647 w 113"/>
                <a:gd name="T11" fmla="*/ 2147483647 h 52"/>
                <a:gd name="T12" fmla="*/ 2147483647 w 113"/>
                <a:gd name="T13" fmla="*/ 2147483647 h 52"/>
                <a:gd name="T14" fmla="*/ 2147483647 w 113"/>
                <a:gd name="T15" fmla="*/ 2147483647 h 52"/>
                <a:gd name="T16" fmla="*/ 2147483647 w 113"/>
                <a:gd name="T17" fmla="*/ 2147483647 h 52"/>
                <a:gd name="T18" fmla="*/ 2147483647 w 113"/>
                <a:gd name="T19" fmla="*/ 2147483647 h 52"/>
                <a:gd name="T20" fmla="*/ 2147483647 w 113"/>
                <a:gd name="T21" fmla="*/ 2147483647 h 52"/>
                <a:gd name="T22" fmla="*/ 2147483647 w 113"/>
                <a:gd name="T23" fmla="*/ 2147483647 h 52"/>
                <a:gd name="T24" fmla="*/ 2147483647 w 113"/>
                <a:gd name="T25" fmla="*/ 2147483647 h 52"/>
                <a:gd name="T26" fmla="*/ 2147483647 w 113"/>
                <a:gd name="T27" fmla="*/ 2147483647 h 52"/>
                <a:gd name="T28" fmla="*/ 2147483647 w 113"/>
                <a:gd name="T29" fmla="*/ 2147483647 h 52"/>
                <a:gd name="T30" fmla="*/ 2147483647 w 113"/>
                <a:gd name="T31" fmla="*/ 2147483647 h 52"/>
                <a:gd name="T32" fmla="*/ 2147483647 w 113"/>
                <a:gd name="T33" fmla="*/ 2147483647 h 52"/>
                <a:gd name="T34" fmla="*/ 2147483647 w 113"/>
                <a:gd name="T35" fmla="*/ 2147483647 h 52"/>
                <a:gd name="T36" fmla="*/ 0 w 113"/>
                <a:gd name="T37" fmla="*/ 2147483647 h 52"/>
                <a:gd name="T38" fmla="*/ 2147483647 w 113"/>
                <a:gd name="T39" fmla="*/ 2147483647 h 52"/>
                <a:gd name="T40" fmla="*/ 2147483647 w 113"/>
                <a:gd name="T41" fmla="*/ 2147483647 h 52"/>
                <a:gd name="T42" fmla="*/ 2147483647 w 113"/>
                <a:gd name="T43" fmla="*/ 2147483647 h 52"/>
                <a:gd name="T44" fmla="*/ 2147483647 w 113"/>
                <a:gd name="T45" fmla="*/ 2147483647 h 52"/>
                <a:gd name="T46" fmla="*/ 2147483647 w 113"/>
                <a:gd name="T47" fmla="*/ 2147483647 h 52"/>
                <a:gd name="T48" fmla="*/ 2147483647 w 113"/>
                <a:gd name="T49" fmla="*/ 2147483647 h 52"/>
                <a:gd name="T50" fmla="*/ 2147483647 w 113"/>
                <a:gd name="T51" fmla="*/ 2147483647 h 52"/>
                <a:gd name="T52" fmla="*/ 2147483647 w 113"/>
                <a:gd name="T53" fmla="*/ 0 h 52"/>
                <a:gd name="T54" fmla="*/ 2147483647 w 113"/>
                <a:gd name="T55" fmla="*/ 0 h 52"/>
                <a:gd name="T56" fmla="*/ 2147483647 w 113"/>
                <a:gd name="T57" fmla="*/ 2147483647 h 52"/>
                <a:gd name="T58" fmla="*/ 2147483647 w 113"/>
                <a:gd name="T59" fmla="*/ 2147483647 h 52"/>
                <a:gd name="T60" fmla="*/ 2147483647 w 113"/>
                <a:gd name="T61" fmla="*/ 2147483647 h 52"/>
                <a:gd name="T62" fmla="*/ 2147483647 w 113"/>
                <a:gd name="T63" fmla="*/ 2147483647 h 52"/>
                <a:gd name="T64" fmla="*/ 2147483647 w 113"/>
                <a:gd name="T65" fmla="*/ 2147483647 h 52"/>
                <a:gd name="T66" fmla="*/ 2147483647 w 113"/>
                <a:gd name="T67" fmla="*/ 2147483647 h 52"/>
                <a:gd name="T68" fmla="*/ 2147483647 w 113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44" name="Freeform 49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309782" y="2034954"/>
              <a:ext cx="58413" cy="55902"/>
            </a:xfrm>
            <a:custGeom>
              <a:avLst/>
              <a:gdLst>
                <a:gd name="T0" fmla="*/ 0 w 139"/>
                <a:gd name="T1" fmla="*/ 2147483647 h 40"/>
                <a:gd name="T2" fmla="*/ 2147483647 w 139"/>
                <a:gd name="T3" fmla="*/ 2147483647 h 40"/>
                <a:gd name="T4" fmla="*/ 2147483647 w 139"/>
                <a:gd name="T5" fmla="*/ 2147483647 h 40"/>
                <a:gd name="T6" fmla="*/ 2147483647 w 139"/>
                <a:gd name="T7" fmla="*/ 2147483647 h 40"/>
                <a:gd name="T8" fmla="*/ 2147483647 w 139"/>
                <a:gd name="T9" fmla="*/ 2147483647 h 40"/>
                <a:gd name="T10" fmla="*/ 2147483647 w 139"/>
                <a:gd name="T11" fmla="*/ 2147483647 h 40"/>
                <a:gd name="T12" fmla="*/ 2147483647 w 139"/>
                <a:gd name="T13" fmla="*/ 2147483647 h 40"/>
                <a:gd name="T14" fmla="*/ 2147483647 w 139"/>
                <a:gd name="T15" fmla="*/ 0 h 40"/>
                <a:gd name="T16" fmla="*/ 2147483647 w 139"/>
                <a:gd name="T17" fmla="*/ 2147483647 h 40"/>
                <a:gd name="T18" fmla="*/ 2147483647 w 139"/>
                <a:gd name="T19" fmla="*/ 2147483647 h 40"/>
                <a:gd name="T20" fmla="*/ 2147483647 w 139"/>
                <a:gd name="T21" fmla="*/ 2147483647 h 40"/>
                <a:gd name="T22" fmla="*/ 2147483647 w 139"/>
                <a:gd name="T23" fmla="*/ 2147483647 h 40"/>
                <a:gd name="T24" fmla="*/ 2147483647 w 139"/>
                <a:gd name="T25" fmla="*/ 2147483647 h 40"/>
                <a:gd name="T26" fmla="*/ 2147483647 w 139"/>
                <a:gd name="T27" fmla="*/ 2147483647 h 40"/>
                <a:gd name="T28" fmla="*/ 2147483647 w 139"/>
                <a:gd name="T29" fmla="*/ 2147483647 h 40"/>
                <a:gd name="T30" fmla="*/ 2147483647 w 139"/>
                <a:gd name="T31" fmla="*/ 2147483647 h 40"/>
                <a:gd name="T32" fmla="*/ 2147483647 w 139"/>
                <a:gd name="T33" fmla="*/ 2147483647 h 40"/>
                <a:gd name="T34" fmla="*/ 2147483647 w 139"/>
                <a:gd name="T35" fmla="*/ 2147483647 h 40"/>
                <a:gd name="T36" fmla="*/ 2147483647 w 139"/>
                <a:gd name="T37" fmla="*/ 2147483647 h 40"/>
                <a:gd name="T38" fmla="*/ 2147483647 w 139"/>
                <a:gd name="T39" fmla="*/ 2147483647 h 40"/>
                <a:gd name="T40" fmla="*/ 2147483647 w 139"/>
                <a:gd name="T41" fmla="*/ 2147483647 h 40"/>
                <a:gd name="T42" fmla="*/ 0 w 139"/>
                <a:gd name="T43" fmla="*/ 21474836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45" name="Freeform 50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592861" y="1979052"/>
              <a:ext cx="131804" cy="54391"/>
            </a:xfrm>
            <a:custGeom>
              <a:avLst/>
              <a:gdLst>
                <a:gd name="T0" fmla="*/ 2147483647 w 325"/>
                <a:gd name="T1" fmla="*/ 2147483647 h 71"/>
                <a:gd name="T2" fmla="*/ 2147483647 w 325"/>
                <a:gd name="T3" fmla="*/ 2147483647 h 71"/>
                <a:gd name="T4" fmla="*/ 2147483647 w 325"/>
                <a:gd name="T5" fmla="*/ 0 h 71"/>
                <a:gd name="T6" fmla="*/ 2147483647 w 325"/>
                <a:gd name="T7" fmla="*/ 2147483647 h 71"/>
                <a:gd name="T8" fmla="*/ 2147483647 w 325"/>
                <a:gd name="T9" fmla="*/ 2147483647 h 71"/>
                <a:gd name="T10" fmla="*/ 2147483647 w 325"/>
                <a:gd name="T11" fmla="*/ 2147483647 h 71"/>
                <a:gd name="T12" fmla="*/ 2147483647 w 325"/>
                <a:gd name="T13" fmla="*/ 2147483647 h 71"/>
                <a:gd name="T14" fmla="*/ 2147483647 w 325"/>
                <a:gd name="T15" fmla="*/ 2147483647 h 71"/>
                <a:gd name="T16" fmla="*/ 2147483647 w 325"/>
                <a:gd name="T17" fmla="*/ 2147483647 h 71"/>
                <a:gd name="T18" fmla="*/ 2147483647 w 325"/>
                <a:gd name="T19" fmla="*/ 2147483647 h 71"/>
                <a:gd name="T20" fmla="*/ 2147483647 w 325"/>
                <a:gd name="T21" fmla="*/ 2147483647 h 71"/>
                <a:gd name="T22" fmla="*/ 2147483647 w 325"/>
                <a:gd name="T23" fmla="*/ 2147483647 h 71"/>
                <a:gd name="T24" fmla="*/ 2147483647 w 325"/>
                <a:gd name="T25" fmla="*/ 2147483647 h 71"/>
                <a:gd name="T26" fmla="*/ 2147483647 w 325"/>
                <a:gd name="T27" fmla="*/ 2147483647 h 71"/>
                <a:gd name="T28" fmla="*/ 2147483647 w 325"/>
                <a:gd name="T29" fmla="*/ 2147483647 h 71"/>
                <a:gd name="T30" fmla="*/ 2147483647 w 325"/>
                <a:gd name="T31" fmla="*/ 2147483647 h 71"/>
                <a:gd name="T32" fmla="*/ 2147483647 w 325"/>
                <a:gd name="T33" fmla="*/ 2147483647 h 71"/>
                <a:gd name="T34" fmla="*/ 2147483647 w 325"/>
                <a:gd name="T35" fmla="*/ 2147483647 h 71"/>
                <a:gd name="T36" fmla="*/ 2147483647 w 325"/>
                <a:gd name="T37" fmla="*/ 2147483647 h 71"/>
                <a:gd name="T38" fmla="*/ 2147483647 w 325"/>
                <a:gd name="T39" fmla="*/ 2147483647 h 71"/>
                <a:gd name="T40" fmla="*/ 2147483647 w 325"/>
                <a:gd name="T41" fmla="*/ 2147483647 h 71"/>
                <a:gd name="T42" fmla="*/ 2147483647 w 325"/>
                <a:gd name="T43" fmla="*/ 2147483647 h 71"/>
                <a:gd name="T44" fmla="*/ 2147483647 w 325"/>
                <a:gd name="T45" fmla="*/ 2147483647 h 71"/>
                <a:gd name="T46" fmla="*/ 2147483647 w 325"/>
                <a:gd name="T47" fmla="*/ 2147483647 h 71"/>
                <a:gd name="T48" fmla="*/ 2147483647 w 325"/>
                <a:gd name="T49" fmla="*/ 2147483647 h 71"/>
                <a:gd name="T50" fmla="*/ 2147483647 w 325"/>
                <a:gd name="T51" fmla="*/ 2147483647 h 71"/>
                <a:gd name="T52" fmla="*/ 2147483647 w 325"/>
                <a:gd name="T53" fmla="*/ 2147483647 h 71"/>
                <a:gd name="T54" fmla="*/ 2147483647 w 325"/>
                <a:gd name="T55" fmla="*/ 2147483647 h 71"/>
                <a:gd name="T56" fmla="*/ 2147483647 w 325"/>
                <a:gd name="T57" fmla="*/ 2147483647 h 71"/>
                <a:gd name="T58" fmla="*/ 2147483647 w 325"/>
                <a:gd name="T59" fmla="*/ 2147483647 h 71"/>
                <a:gd name="T60" fmla="*/ 2147483647 w 325"/>
                <a:gd name="T61" fmla="*/ 2147483647 h 71"/>
                <a:gd name="T62" fmla="*/ 0 w 325"/>
                <a:gd name="T63" fmla="*/ 2147483647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46" name="Freeform 50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744136" y="1986606"/>
              <a:ext cx="89866" cy="54391"/>
            </a:xfrm>
            <a:custGeom>
              <a:avLst/>
              <a:gdLst>
                <a:gd name="T0" fmla="*/ 2147483647 w 220"/>
                <a:gd name="T1" fmla="*/ 2147483647 h 72"/>
                <a:gd name="T2" fmla="*/ 2147483647 w 220"/>
                <a:gd name="T3" fmla="*/ 2147483647 h 72"/>
                <a:gd name="T4" fmla="*/ 2147483647 w 220"/>
                <a:gd name="T5" fmla="*/ 2147483647 h 72"/>
                <a:gd name="T6" fmla="*/ 2147483647 w 220"/>
                <a:gd name="T7" fmla="*/ 2147483647 h 72"/>
                <a:gd name="T8" fmla="*/ 2147483647 w 220"/>
                <a:gd name="T9" fmla="*/ 2147483647 h 72"/>
                <a:gd name="T10" fmla="*/ 2147483647 w 220"/>
                <a:gd name="T11" fmla="*/ 2147483647 h 72"/>
                <a:gd name="T12" fmla="*/ 2147483647 w 220"/>
                <a:gd name="T13" fmla="*/ 2147483647 h 72"/>
                <a:gd name="T14" fmla="*/ 2147483647 w 220"/>
                <a:gd name="T15" fmla="*/ 2147483647 h 72"/>
                <a:gd name="T16" fmla="*/ 2147483647 w 220"/>
                <a:gd name="T17" fmla="*/ 2147483647 h 72"/>
                <a:gd name="T18" fmla="*/ 2147483647 w 220"/>
                <a:gd name="T19" fmla="*/ 2147483647 h 72"/>
                <a:gd name="T20" fmla="*/ 2147483647 w 220"/>
                <a:gd name="T21" fmla="*/ 2147483647 h 72"/>
                <a:gd name="T22" fmla="*/ 2147483647 w 220"/>
                <a:gd name="T23" fmla="*/ 2147483647 h 72"/>
                <a:gd name="T24" fmla="*/ 2147483647 w 220"/>
                <a:gd name="T25" fmla="*/ 2147483647 h 72"/>
                <a:gd name="T26" fmla="*/ 2147483647 w 220"/>
                <a:gd name="T27" fmla="*/ 2147483647 h 72"/>
                <a:gd name="T28" fmla="*/ 2147483647 w 220"/>
                <a:gd name="T29" fmla="*/ 0 h 72"/>
                <a:gd name="T30" fmla="*/ 2147483647 w 220"/>
                <a:gd name="T31" fmla="*/ 2147483647 h 72"/>
                <a:gd name="T32" fmla="*/ 2147483647 w 220"/>
                <a:gd name="T33" fmla="*/ 2147483647 h 72"/>
                <a:gd name="T34" fmla="*/ 2147483647 w 220"/>
                <a:gd name="T35" fmla="*/ 2147483647 h 72"/>
                <a:gd name="T36" fmla="*/ 2147483647 w 220"/>
                <a:gd name="T37" fmla="*/ 2147483647 h 72"/>
                <a:gd name="T38" fmla="*/ 2147483647 w 220"/>
                <a:gd name="T39" fmla="*/ 2147483647 h 72"/>
                <a:gd name="T40" fmla="*/ 2147483647 w 220"/>
                <a:gd name="T41" fmla="*/ 2147483647 h 72"/>
                <a:gd name="T42" fmla="*/ 2147483647 w 220"/>
                <a:gd name="T43" fmla="*/ 2147483647 h 72"/>
                <a:gd name="T44" fmla="*/ 2147483647 w 220"/>
                <a:gd name="T45" fmla="*/ 2147483647 h 72"/>
                <a:gd name="T46" fmla="*/ 2147483647 w 220"/>
                <a:gd name="T47" fmla="*/ 2147483647 h 72"/>
                <a:gd name="T48" fmla="*/ 2147483647 w 220"/>
                <a:gd name="T49" fmla="*/ 2147483647 h 72"/>
                <a:gd name="T50" fmla="*/ 2147483647 w 220"/>
                <a:gd name="T51" fmla="*/ 2147483647 h 72"/>
                <a:gd name="T52" fmla="*/ 2147483647 w 220"/>
                <a:gd name="T53" fmla="*/ 2147483647 h 72"/>
                <a:gd name="T54" fmla="*/ 2147483647 w 220"/>
                <a:gd name="T55" fmla="*/ 2147483647 h 72"/>
                <a:gd name="T56" fmla="*/ 2147483647 w 220"/>
                <a:gd name="T57" fmla="*/ 2147483647 h 72"/>
                <a:gd name="T58" fmla="*/ 2147483647 w 220"/>
                <a:gd name="T59" fmla="*/ 2147483647 h 72"/>
                <a:gd name="T60" fmla="*/ 2147483647 w 220"/>
                <a:gd name="T61" fmla="*/ 2147483647 h 72"/>
                <a:gd name="T62" fmla="*/ 2147483647 w 220"/>
                <a:gd name="T63" fmla="*/ 2147483647 h 72"/>
                <a:gd name="T64" fmla="*/ 2147483647 w 220"/>
                <a:gd name="T65" fmla="*/ 2147483647 h 72"/>
                <a:gd name="T66" fmla="*/ 2147483647 w 220"/>
                <a:gd name="T67" fmla="*/ 2147483647 h 72"/>
                <a:gd name="T68" fmla="*/ 2147483647 w 220"/>
                <a:gd name="T69" fmla="*/ 2147483647 h 72"/>
                <a:gd name="T70" fmla="*/ 2147483647 w 220"/>
                <a:gd name="T71" fmla="*/ 2147483647 h 72"/>
                <a:gd name="T72" fmla="*/ 2147483647 w 220"/>
                <a:gd name="T73" fmla="*/ 2147483647 h 72"/>
                <a:gd name="T74" fmla="*/ 2147483647 w 220"/>
                <a:gd name="T75" fmla="*/ 2147483647 h 72"/>
                <a:gd name="T76" fmla="*/ 2147483647 w 220"/>
                <a:gd name="T77" fmla="*/ 2147483647 h 72"/>
                <a:gd name="T78" fmla="*/ 2147483647 w 220"/>
                <a:gd name="T79" fmla="*/ 2147483647 h 72"/>
                <a:gd name="T80" fmla="*/ 2147483647 w 220"/>
                <a:gd name="T81" fmla="*/ 2147483647 h 72"/>
                <a:gd name="T82" fmla="*/ 2147483647 w 220"/>
                <a:gd name="T83" fmla="*/ 2147483647 h 72"/>
                <a:gd name="T84" fmla="*/ 2147483647 w 220"/>
                <a:gd name="T85" fmla="*/ 2147483647 h 72"/>
                <a:gd name="T86" fmla="*/ 2147483647 w 220"/>
                <a:gd name="T87" fmla="*/ 2147483647 h 72"/>
                <a:gd name="T88" fmla="*/ 2147483647 w 220"/>
                <a:gd name="T89" fmla="*/ 2147483647 h 72"/>
                <a:gd name="T90" fmla="*/ 2147483647 w 220"/>
                <a:gd name="T91" fmla="*/ 2147483647 h 72"/>
                <a:gd name="T92" fmla="*/ 2147483647 w 220"/>
                <a:gd name="T93" fmla="*/ 2147483647 h 72"/>
                <a:gd name="T94" fmla="*/ 2147483647 w 220"/>
                <a:gd name="T95" fmla="*/ 2147483647 h 72"/>
                <a:gd name="T96" fmla="*/ 2147483647 w 220"/>
                <a:gd name="T97" fmla="*/ 2147483647 h 72"/>
                <a:gd name="T98" fmla="*/ 2147483647 w 220"/>
                <a:gd name="T99" fmla="*/ 2147483647 h 72"/>
                <a:gd name="T100" fmla="*/ 2147483647 w 220"/>
                <a:gd name="T101" fmla="*/ 2147483647 h 72"/>
                <a:gd name="T102" fmla="*/ 2147483647 w 220"/>
                <a:gd name="T103" fmla="*/ 2147483647 h 72"/>
                <a:gd name="T104" fmla="*/ 0 w 220"/>
                <a:gd name="T105" fmla="*/ 2147483647 h 72"/>
                <a:gd name="T106" fmla="*/ 2147483647 w 220"/>
                <a:gd name="T107" fmla="*/ 2147483647 h 72"/>
                <a:gd name="T108" fmla="*/ 2147483647 w 220"/>
                <a:gd name="T109" fmla="*/ 2147483647 h 72"/>
                <a:gd name="T110" fmla="*/ 2147483647 w 220"/>
                <a:gd name="T111" fmla="*/ 2147483647 h 72"/>
                <a:gd name="T112" fmla="*/ 2147483647 w 220"/>
                <a:gd name="T113" fmla="*/ 2147483647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47" name="Freeform 50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706692" y="2031932"/>
              <a:ext cx="59911" cy="55902"/>
            </a:xfrm>
            <a:custGeom>
              <a:avLst/>
              <a:gdLst>
                <a:gd name="T0" fmla="*/ 2147483647 w 146"/>
                <a:gd name="T1" fmla="*/ 2147483647 h 30"/>
                <a:gd name="T2" fmla="*/ 2147483647 w 146"/>
                <a:gd name="T3" fmla="*/ 2147483647 h 30"/>
                <a:gd name="T4" fmla="*/ 2147483647 w 146"/>
                <a:gd name="T5" fmla="*/ 2147483647 h 30"/>
                <a:gd name="T6" fmla="*/ 2147483647 w 146"/>
                <a:gd name="T7" fmla="*/ 2147483647 h 30"/>
                <a:gd name="T8" fmla="*/ 2147483647 w 146"/>
                <a:gd name="T9" fmla="*/ 2147483647 h 30"/>
                <a:gd name="T10" fmla="*/ 2147483647 w 146"/>
                <a:gd name="T11" fmla="*/ 2147483647 h 30"/>
                <a:gd name="T12" fmla="*/ 2147483647 w 146"/>
                <a:gd name="T13" fmla="*/ 2147483647 h 30"/>
                <a:gd name="T14" fmla="*/ 2147483647 w 146"/>
                <a:gd name="T15" fmla="*/ 2147483647 h 30"/>
                <a:gd name="T16" fmla="*/ 2147483647 w 146"/>
                <a:gd name="T17" fmla="*/ 2147483647 h 30"/>
                <a:gd name="T18" fmla="*/ 2147483647 w 146"/>
                <a:gd name="T19" fmla="*/ 2147483647 h 30"/>
                <a:gd name="T20" fmla="*/ 2147483647 w 146"/>
                <a:gd name="T21" fmla="*/ 2147483647 h 30"/>
                <a:gd name="T22" fmla="*/ 2147483647 w 146"/>
                <a:gd name="T23" fmla="*/ 2147483647 h 30"/>
                <a:gd name="T24" fmla="*/ 2147483647 w 146"/>
                <a:gd name="T25" fmla="*/ 2147483647 h 30"/>
                <a:gd name="T26" fmla="*/ 2147483647 w 146"/>
                <a:gd name="T27" fmla="*/ 2147483647 h 30"/>
                <a:gd name="T28" fmla="*/ 2147483647 w 146"/>
                <a:gd name="T29" fmla="*/ 2147483647 h 30"/>
                <a:gd name="T30" fmla="*/ 2147483647 w 146"/>
                <a:gd name="T31" fmla="*/ 2147483647 h 30"/>
                <a:gd name="T32" fmla="*/ 2147483647 w 146"/>
                <a:gd name="T33" fmla="*/ 2147483647 h 30"/>
                <a:gd name="T34" fmla="*/ 2147483647 w 146"/>
                <a:gd name="T35" fmla="*/ 0 h 30"/>
                <a:gd name="T36" fmla="*/ 2147483647 w 146"/>
                <a:gd name="T37" fmla="*/ 2147483647 h 30"/>
                <a:gd name="T38" fmla="*/ 2147483647 w 146"/>
                <a:gd name="T39" fmla="*/ 2147483647 h 30"/>
                <a:gd name="T40" fmla="*/ 2147483647 w 146"/>
                <a:gd name="T41" fmla="*/ 2147483647 h 30"/>
                <a:gd name="T42" fmla="*/ 0 w 146"/>
                <a:gd name="T43" fmla="*/ 2147483647 h 30"/>
                <a:gd name="T44" fmla="*/ 2147483647 w 146"/>
                <a:gd name="T45" fmla="*/ 2147483647 h 30"/>
                <a:gd name="T46" fmla="*/ 2147483647 w 146"/>
                <a:gd name="T47" fmla="*/ 2147483647 h 30"/>
                <a:gd name="T48" fmla="*/ 2147483647 w 146"/>
                <a:gd name="T49" fmla="*/ 2147483647 h 30"/>
                <a:gd name="T50" fmla="*/ 2147483647 w 146"/>
                <a:gd name="T51" fmla="*/ 2147483647 h 30"/>
                <a:gd name="T52" fmla="*/ 2147483647 w 146"/>
                <a:gd name="T53" fmla="*/ 2147483647 h 30"/>
                <a:gd name="T54" fmla="*/ 2147483647 w 146"/>
                <a:gd name="T55" fmla="*/ 2147483647 h 30"/>
                <a:gd name="T56" fmla="*/ 2147483647 w 146"/>
                <a:gd name="T57" fmla="*/ 2147483647 h 30"/>
                <a:gd name="T58" fmla="*/ 2147483647 w 146"/>
                <a:gd name="T59" fmla="*/ 2147483647 h 30"/>
                <a:gd name="T60" fmla="*/ 2147483647 w 146"/>
                <a:gd name="T61" fmla="*/ 2147483647 h 30"/>
                <a:gd name="T62" fmla="*/ 2147483647 w 146"/>
                <a:gd name="T63" fmla="*/ 2147483647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48" name="Freeform 50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687221" y="2028911"/>
              <a:ext cx="19471" cy="55902"/>
            </a:xfrm>
            <a:custGeom>
              <a:avLst/>
              <a:gdLst>
                <a:gd name="T0" fmla="*/ 0 w 53"/>
                <a:gd name="T1" fmla="*/ 2147483647 h 9"/>
                <a:gd name="T2" fmla="*/ 2147483647 w 53"/>
                <a:gd name="T3" fmla="*/ 2147483647 h 9"/>
                <a:gd name="T4" fmla="*/ 2147483647 w 53"/>
                <a:gd name="T5" fmla="*/ 2147483647 h 9"/>
                <a:gd name="T6" fmla="*/ 2147483647 w 53"/>
                <a:gd name="T7" fmla="*/ 2147483647 h 9"/>
                <a:gd name="T8" fmla="*/ 2147483647 w 53"/>
                <a:gd name="T9" fmla="*/ 2147483647 h 9"/>
                <a:gd name="T10" fmla="*/ 2147483647 w 53"/>
                <a:gd name="T11" fmla="*/ 2147483647 h 9"/>
                <a:gd name="T12" fmla="*/ 2147483647 w 53"/>
                <a:gd name="T13" fmla="*/ 2147483647 h 9"/>
                <a:gd name="T14" fmla="*/ 2147483647 w 53"/>
                <a:gd name="T15" fmla="*/ 2147483647 h 9"/>
                <a:gd name="T16" fmla="*/ 2147483647 w 53"/>
                <a:gd name="T17" fmla="*/ 0 h 9"/>
                <a:gd name="T18" fmla="*/ 2147483647 w 53"/>
                <a:gd name="T19" fmla="*/ 0 h 9"/>
                <a:gd name="T20" fmla="*/ 2147483647 w 53"/>
                <a:gd name="T21" fmla="*/ 0 h 9"/>
                <a:gd name="T22" fmla="*/ 2147483647 w 53"/>
                <a:gd name="T23" fmla="*/ 2147483647 h 9"/>
                <a:gd name="T24" fmla="*/ 2147483647 w 53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49" name="Line 504"/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6688718" y="2027399"/>
              <a:ext cx="0" cy="151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50" name="Freeform 505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5905383" y="1959411"/>
              <a:ext cx="10484" cy="52880"/>
            </a:xfrm>
            <a:custGeom>
              <a:avLst/>
              <a:gdLst>
                <a:gd name="T0" fmla="*/ 0 w 26"/>
                <a:gd name="T1" fmla="*/ 2147483647 h 25"/>
                <a:gd name="T2" fmla="*/ 2147483647 w 26"/>
                <a:gd name="T3" fmla="*/ 2147483647 h 25"/>
                <a:gd name="T4" fmla="*/ 2147483647 w 26"/>
                <a:gd name="T5" fmla="*/ 2147483647 h 25"/>
                <a:gd name="T6" fmla="*/ 2147483647 w 26"/>
                <a:gd name="T7" fmla="*/ 2147483647 h 25"/>
                <a:gd name="T8" fmla="*/ 2147483647 w 26"/>
                <a:gd name="T9" fmla="*/ 2147483647 h 25"/>
                <a:gd name="T10" fmla="*/ 2147483647 w 26"/>
                <a:gd name="T11" fmla="*/ 2147483647 h 25"/>
                <a:gd name="T12" fmla="*/ 2147483647 w 26"/>
                <a:gd name="T13" fmla="*/ 0 h 25"/>
                <a:gd name="T14" fmla="*/ 2147483647 w 26"/>
                <a:gd name="T15" fmla="*/ 2147483647 h 25"/>
                <a:gd name="T16" fmla="*/ 2147483647 w 26"/>
                <a:gd name="T17" fmla="*/ 2147483647 h 25"/>
                <a:gd name="T18" fmla="*/ 2147483647 w 26"/>
                <a:gd name="T19" fmla="*/ 2147483647 h 25"/>
                <a:gd name="T20" fmla="*/ 0 w 26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51" name="Freeform 506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6612332" y="2027399"/>
              <a:ext cx="8987" cy="54391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0 h 25"/>
                <a:gd name="T6" fmla="*/ 0 w 33"/>
                <a:gd name="T7" fmla="*/ 0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2147483647 w 33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52" name="Freeform 507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568896" y="1992650"/>
              <a:ext cx="8987" cy="54391"/>
            </a:xfrm>
            <a:custGeom>
              <a:avLst/>
              <a:gdLst>
                <a:gd name="T0" fmla="*/ 0 w 20"/>
                <a:gd name="T1" fmla="*/ 0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53" name="Freeform 508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7040695" y="2535051"/>
              <a:ext cx="11982" cy="55903"/>
            </a:xfrm>
            <a:custGeom>
              <a:avLst/>
              <a:gdLst>
                <a:gd name="T0" fmla="*/ 0 w 33"/>
                <a:gd name="T1" fmla="*/ 2147483647 h 31"/>
                <a:gd name="T2" fmla="*/ 0 w 33"/>
                <a:gd name="T3" fmla="*/ 0 h 31"/>
                <a:gd name="T4" fmla="*/ 2147483647 w 33"/>
                <a:gd name="T5" fmla="*/ 0 h 31"/>
                <a:gd name="T6" fmla="*/ 2147483647 w 33"/>
                <a:gd name="T7" fmla="*/ 0 h 31"/>
                <a:gd name="T8" fmla="*/ 2147483647 w 33"/>
                <a:gd name="T9" fmla="*/ 0 h 31"/>
                <a:gd name="T10" fmla="*/ 2147483647 w 33"/>
                <a:gd name="T11" fmla="*/ 0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0 w 33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54" name="Freeform 509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7317783" y="2080280"/>
              <a:ext cx="52423" cy="55902"/>
            </a:xfrm>
            <a:custGeom>
              <a:avLst/>
              <a:gdLst>
                <a:gd name="T0" fmla="*/ 2147483647 w 129"/>
                <a:gd name="T1" fmla="*/ 2147483647 h 56"/>
                <a:gd name="T2" fmla="*/ 2147483647 w 129"/>
                <a:gd name="T3" fmla="*/ 2147483647 h 56"/>
                <a:gd name="T4" fmla="*/ 2147483647 w 129"/>
                <a:gd name="T5" fmla="*/ 2147483647 h 56"/>
                <a:gd name="T6" fmla="*/ 0 w 129"/>
                <a:gd name="T7" fmla="*/ 2147483647 h 56"/>
                <a:gd name="T8" fmla="*/ 2147483647 w 129"/>
                <a:gd name="T9" fmla="*/ 2147483647 h 56"/>
                <a:gd name="T10" fmla="*/ 2147483647 w 129"/>
                <a:gd name="T11" fmla="*/ 2147483647 h 56"/>
                <a:gd name="T12" fmla="*/ 2147483647 w 129"/>
                <a:gd name="T13" fmla="*/ 2147483647 h 56"/>
                <a:gd name="T14" fmla="*/ 2147483647 w 129"/>
                <a:gd name="T15" fmla="*/ 2147483647 h 56"/>
                <a:gd name="T16" fmla="*/ 2147483647 w 129"/>
                <a:gd name="T17" fmla="*/ 2147483647 h 56"/>
                <a:gd name="T18" fmla="*/ 2147483647 w 129"/>
                <a:gd name="T19" fmla="*/ 2147483647 h 56"/>
                <a:gd name="T20" fmla="*/ 2147483647 w 129"/>
                <a:gd name="T21" fmla="*/ 2147483647 h 56"/>
                <a:gd name="T22" fmla="*/ 2147483647 w 129"/>
                <a:gd name="T23" fmla="*/ 2147483647 h 56"/>
                <a:gd name="T24" fmla="*/ 2147483647 w 129"/>
                <a:gd name="T25" fmla="*/ 0 h 56"/>
                <a:gd name="T26" fmla="*/ 2147483647 w 129"/>
                <a:gd name="T27" fmla="*/ 2147483647 h 56"/>
                <a:gd name="T28" fmla="*/ 2147483647 w 129"/>
                <a:gd name="T29" fmla="*/ 2147483647 h 56"/>
                <a:gd name="T30" fmla="*/ 2147483647 w 129"/>
                <a:gd name="T31" fmla="*/ 2147483647 h 56"/>
                <a:gd name="T32" fmla="*/ 2147483647 w 129"/>
                <a:gd name="T33" fmla="*/ 2147483647 h 56"/>
                <a:gd name="T34" fmla="*/ 2147483647 w 129"/>
                <a:gd name="T35" fmla="*/ 2147483647 h 56"/>
                <a:gd name="T36" fmla="*/ 2147483647 w 129"/>
                <a:gd name="T37" fmla="*/ 2147483647 h 56"/>
                <a:gd name="T38" fmla="*/ 2147483647 w 129"/>
                <a:gd name="T39" fmla="*/ 2147483647 h 56"/>
                <a:gd name="T40" fmla="*/ 2147483647 w 129"/>
                <a:gd name="T41" fmla="*/ 2147483647 h 56"/>
                <a:gd name="T42" fmla="*/ 2147483647 w 129"/>
                <a:gd name="T43" fmla="*/ 2147483647 h 56"/>
                <a:gd name="T44" fmla="*/ 2147483647 w 129"/>
                <a:gd name="T45" fmla="*/ 2147483647 h 56"/>
                <a:gd name="T46" fmla="*/ 2147483647 w 129"/>
                <a:gd name="T47" fmla="*/ 2147483647 h 56"/>
                <a:gd name="T48" fmla="*/ 2147483647 w 129"/>
                <a:gd name="T49" fmla="*/ 2147483647 h 56"/>
                <a:gd name="T50" fmla="*/ 2147483647 w 129"/>
                <a:gd name="T51" fmla="*/ 2147483647 h 56"/>
                <a:gd name="T52" fmla="*/ 2147483647 w 129"/>
                <a:gd name="T53" fmla="*/ 2147483647 h 56"/>
                <a:gd name="T54" fmla="*/ 2147483647 w 129"/>
                <a:gd name="T55" fmla="*/ 2147483647 h 56"/>
                <a:gd name="T56" fmla="*/ 2147483647 w 129"/>
                <a:gd name="T57" fmla="*/ 2147483647 h 56"/>
                <a:gd name="T58" fmla="*/ 2147483647 w 129"/>
                <a:gd name="T59" fmla="*/ 2147483647 h 56"/>
                <a:gd name="T60" fmla="*/ 2147483647 w 129"/>
                <a:gd name="T61" fmla="*/ 2147483647 h 56"/>
                <a:gd name="T62" fmla="*/ 2147483647 w 129"/>
                <a:gd name="T63" fmla="*/ 2147483647 h 56"/>
                <a:gd name="T64" fmla="*/ 2147483647 w 129"/>
                <a:gd name="T65" fmla="*/ 2147483647 h 56"/>
                <a:gd name="T66" fmla="*/ 2147483647 w 129"/>
                <a:gd name="T67" fmla="*/ 2147483647 h 56"/>
                <a:gd name="T68" fmla="*/ 2147483647 w 129"/>
                <a:gd name="T69" fmla="*/ 2147483647 h 56"/>
                <a:gd name="T70" fmla="*/ 2147483647 w 129"/>
                <a:gd name="T71" fmla="*/ 2147483647 h 56"/>
                <a:gd name="T72" fmla="*/ 2147483647 w 129"/>
                <a:gd name="T73" fmla="*/ 2147483647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55" name="Freeform 510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446591" y="2415693"/>
              <a:ext cx="13480" cy="54391"/>
            </a:xfrm>
            <a:custGeom>
              <a:avLst/>
              <a:gdLst>
                <a:gd name="T0" fmla="*/ 2147483647 w 41"/>
                <a:gd name="T1" fmla="*/ 2147483647 h 42"/>
                <a:gd name="T2" fmla="*/ 0 w 41"/>
                <a:gd name="T3" fmla="*/ 2147483647 h 42"/>
                <a:gd name="T4" fmla="*/ 0 w 41"/>
                <a:gd name="T5" fmla="*/ 2147483647 h 42"/>
                <a:gd name="T6" fmla="*/ 2147483647 w 41"/>
                <a:gd name="T7" fmla="*/ 2147483647 h 42"/>
                <a:gd name="T8" fmla="*/ 2147483647 w 41"/>
                <a:gd name="T9" fmla="*/ 2147483647 h 42"/>
                <a:gd name="T10" fmla="*/ 2147483647 w 41"/>
                <a:gd name="T11" fmla="*/ 2147483647 h 42"/>
                <a:gd name="T12" fmla="*/ 2147483647 w 41"/>
                <a:gd name="T13" fmla="*/ 0 h 42"/>
                <a:gd name="T14" fmla="*/ 2147483647 w 41"/>
                <a:gd name="T15" fmla="*/ 2147483647 h 42"/>
                <a:gd name="T16" fmla="*/ 2147483647 w 41"/>
                <a:gd name="T17" fmla="*/ 2147483647 h 42"/>
                <a:gd name="T18" fmla="*/ 2147483647 w 41"/>
                <a:gd name="T19" fmla="*/ 21474836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56" name="Freeform 511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587382" y="2522964"/>
              <a:ext cx="40440" cy="57413"/>
            </a:xfrm>
            <a:custGeom>
              <a:avLst/>
              <a:gdLst>
                <a:gd name="T0" fmla="*/ 2147483647 w 93"/>
                <a:gd name="T1" fmla="*/ 2147483647 h 39"/>
                <a:gd name="T2" fmla="*/ 2147483647 w 93"/>
                <a:gd name="T3" fmla="*/ 2147483647 h 39"/>
                <a:gd name="T4" fmla="*/ 2147483647 w 93"/>
                <a:gd name="T5" fmla="*/ 2147483647 h 39"/>
                <a:gd name="T6" fmla="*/ 2147483647 w 93"/>
                <a:gd name="T7" fmla="*/ 2147483647 h 39"/>
                <a:gd name="T8" fmla="*/ 2147483647 w 93"/>
                <a:gd name="T9" fmla="*/ 2147483647 h 39"/>
                <a:gd name="T10" fmla="*/ 2147483647 w 93"/>
                <a:gd name="T11" fmla="*/ 2147483647 h 39"/>
                <a:gd name="T12" fmla="*/ 2147483647 w 93"/>
                <a:gd name="T13" fmla="*/ 2147483647 h 39"/>
                <a:gd name="T14" fmla="*/ 2147483647 w 93"/>
                <a:gd name="T15" fmla="*/ 2147483647 h 39"/>
                <a:gd name="T16" fmla="*/ 2147483647 w 93"/>
                <a:gd name="T17" fmla="*/ 2147483647 h 39"/>
                <a:gd name="T18" fmla="*/ 2147483647 w 93"/>
                <a:gd name="T19" fmla="*/ 2147483647 h 39"/>
                <a:gd name="T20" fmla="*/ 2147483647 w 93"/>
                <a:gd name="T21" fmla="*/ 2147483647 h 39"/>
                <a:gd name="T22" fmla="*/ 2147483647 w 93"/>
                <a:gd name="T23" fmla="*/ 2147483647 h 39"/>
                <a:gd name="T24" fmla="*/ 2147483647 w 93"/>
                <a:gd name="T25" fmla="*/ 2147483647 h 39"/>
                <a:gd name="T26" fmla="*/ 2147483647 w 93"/>
                <a:gd name="T27" fmla="*/ 2147483647 h 39"/>
                <a:gd name="T28" fmla="*/ 2147483647 w 93"/>
                <a:gd name="T29" fmla="*/ 2147483647 h 39"/>
                <a:gd name="T30" fmla="*/ 0 w 93"/>
                <a:gd name="T31" fmla="*/ 2147483647 h 39"/>
                <a:gd name="T32" fmla="*/ 2147483647 w 93"/>
                <a:gd name="T33" fmla="*/ 2147483647 h 39"/>
                <a:gd name="T34" fmla="*/ 2147483647 w 93"/>
                <a:gd name="T35" fmla="*/ 0 h 39"/>
                <a:gd name="T36" fmla="*/ 2147483647 w 93"/>
                <a:gd name="T37" fmla="*/ 0 h 39"/>
                <a:gd name="T38" fmla="*/ 2147483647 w 93"/>
                <a:gd name="T39" fmla="*/ 2147483647 h 39"/>
                <a:gd name="T40" fmla="*/ 2147483647 w 93"/>
                <a:gd name="T41" fmla="*/ 2147483647 h 39"/>
                <a:gd name="T42" fmla="*/ 2147483647 w 93"/>
                <a:gd name="T43" fmla="*/ 214748364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57" name="Freeform 512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635311" y="2538073"/>
              <a:ext cx="17973" cy="55903"/>
            </a:xfrm>
            <a:custGeom>
              <a:avLst/>
              <a:gdLst>
                <a:gd name="T0" fmla="*/ 2147483647 w 39"/>
                <a:gd name="T1" fmla="*/ 2147483647 h 19"/>
                <a:gd name="T2" fmla="*/ 2147483647 w 39"/>
                <a:gd name="T3" fmla="*/ 2147483647 h 19"/>
                <a:gd name="T4" fmla="*/ 2147483647 w 39"/>
                <a:gd name="T5" fmla="*/ 2147483647 h 19"/>
                <a:gd name="T6" fmla="*/ 2147483647 w 39"/>
                <a:gd name="T7" fmla="*/ 2147483647 h 19"/>
                <a:gd name="T8" fmla="*/ 2147483647 w 39"/>
                <a:gd name="T9" fmla="*/ 2147483647 h 19"/>
                <a:gd name="T10" fmla="*/ 2147483647 w 39"/>
                <a:gd name="T11" fmla="*/ 2147483647 h 19"/>
                <a:gd name="T12" fmla="*/ 0 w 39"/>
                <a:gd name="T13" fmla="*/ 2147483647 h 19"/>
                <a:gd name="T14" fmla="*/ 0 w 39"/>
                <a:gd name="T15" fmla="*/ 0 h 19"/>
                <a:gd name="T16" fmla="*/ 2147483647 w 39"/>
                <a:gd name="T17" fmla="*/ 2147483647 h 19"/>
                <a:gd name="T18" fmla="*/ 2147483647 w 39"/>
                <a:gd name="T19" fmla="*/ 2147483647 h 19"/>
                <a:gd name="T20" fmla="*/ 2147483647 w 39"/>
                <a:gd name="T21" fmla="*/ 2147483647 h 19"/>
                <a:gd name="T22" fmla="*/ 2147483647 w 39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58" name="Freeform 513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508001" y="2658942"/>
              <a:ext cx="13479" cy="54391"/>
            </a:xfrm>
            <a:custGeom>
              <a:avLst/>
              <a:gdLst>
                <a:gd name="T0" fmla="*/ 0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2147483647 w 26"/>
                <a:gd name="T9" fmla="*/ 0 h 36"/>
                <a:gd name="T10" fmla="*/ 2147483647 w 26"/>
                <a:gd name="T11" fmla="*/ 2147483647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2147483647 w 26"/>
                <a:gd name="T27" fmla="*/ 2147483647 h 36"/>
                <a:gd name="T28" fmla="*/ 0 w 26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59" name="Freeform 514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518484" y="2686138"/>
              <a:ext cx="2996" cy="57413"/>
            </a:xfrm>
            <a:custGeom>
              <a:avLst/>
              <a:gdLst>
                <a:gd name="T0" fmla="*/ 0 w 6"/>
                <a:gd name="T1" fmla="*/ 2147483647 h 37"/>
                <a:gd name="T2" fmla="*/ 0 w 6"/>
                <a:gd name="T3" fmla="*/ 0 h 37"/>
                <a:gd name="T4" fmla="*/ 2147483647 w 6"/>
                <a:gd name="T5" fmla="*/ 0 h 37"/>
                <a:gd name="T6" fmla="*/ 2147483647 w 6"/>
                <a:gd name="T7" fmla="*/ 2147483647 h 37"/>
                <a:gd name="T8" fmla="*/ 0 w 6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60" name="Freeform 515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506502" y="2764703"/>
              <a:ext cx="8987" cy="52881"/>
            </a:xfrm>
            <a:custGeom>
              <a:avLst/>
              <a:gdLst>
                <a:gd name="T0" fmla="*/ 0 w 20"/>
                <a:gd name="T1" fmla="*/ 2147483647 h 43"/>
                <a:gd name="T2" fmla="*/ 0 w 20"/>
                <a:gd name="T3" fmla="*/ 2147483647 h 43"/>
                <a:gd name="T4" fmla="*/ 0 w 20"/>
                <a:gd name="T5" fmla="*/ 2147483647 h 43"/>
                <a:gd name="T6" fmla="*/ 2147483647 w 20"/>
                <a:gd name="T7" fmla="*/ 2147483647 h 43"/>
                <a:gd name="T8" fmla="*/ 2147483647 w 20"/>
                <a:gd name="T9" fmla="*/ 0 h 43"/>
                <a:gd name="T10" fmla="*/ 2147483647 w 20"/>
                <a:gd name="T11" fmla="*/ 2147483647 h 43"/>
                <a:gd name="T12" fmla="*/ 2147483647 w 20"/>
                <a:gd name="T13" fmla="*/ 2147483647 h 43"/>
                <a:gd name="T14" fmla="*/ 2147483647 w 20"/>
                <a:gd name="T15" fmla="*/ 2147483647 h 43"/>
                <a:gd name="T16" fmla="*/ 2147483647 w 20"/>
                <a:gd name="T17" fmla="*/ 2147483647 h 43"/>
                <a:gd name="T18" fmla="*/ 2147483647 w 20"/>
                <a:gd name="T19" fmla="*/ 2147483647 h 43"/>
                <a:gd name="T20" fmla="*/ 2147483647 w 20"/>
                <a:gd name="T21" fmla="*/ 2147483647 h 43"/>
                <a:gd name="T22" fmla="*/ 2147483647 w 20"/>
                <a:gd name="T23" fmla="*/ 2147483647 h 43"/>
                <a:gd name="T24" fmla="*/ 2147483647 w 20"/>
                <a:gd name="T25" fmla="*/ 2147483647 h 43"/>
                <a:gd name="T26" fmla="*/ 2147483647 w 20"/>
                <a:gd name="T27" fmla="*/ 2147483647 h 43"/>
                <a:gd name="T28" fmla="*/ 2147483647 w 20"/>
                <a:gd name="T29" fmla="*/ 2147483647 h 43"/>
                <a:gd name="T30" fmla="*/ 2147483647 w 20"/>
                <a:gd name="T31" fmla="*/ 2147483647 h 43"/>
                <a:gd name="T32" fmla="*/ 2147483647 w 20"/>
                <a:gd name="T33" fmla="*/ 2147483647 h 43"/>
                <a:gd name="T34" fmla="*/ 2147483647 w 20"/>
                <a:gd name="T35" fmla="*/ 2147483647 h 43"/>
                <a:gd name="T36" fmla="*/ 0 w 20"/>
                <a:gd name="T37" fmla="*/ 2147483647 h 43"/>
                <a:gd name="T38" fmla="*/ 0 w 20"/>
                <a:gd name="T39" fmla="*/ 214748364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61" name="Freeform 516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485533" y="2797942"/>
              <a:ext cx="0" cy="55903"/>
            </a:xfrm>
            <a:custGeom>
              <a:avLst/>
              <a:gdLst>
                <a:gd name="T0" fmla="*/ 2147483647 h 30"/>
                <a:gd name="T1" fmla="*/ 2147483647 h 30"/>
                <a:gd name="T2" fmla="*/ 2147483647 h 30"/>
                <a:gd name="T3" fmla="*/ 2147483647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662" name="Freeform 517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485533" y="2797942"/>
              <a:ext cx="7489" cy="55903"/>
            </a:xfrm>
            <a:custGeom>
              <a:avLst/>
              <a:gdLst>
                <a:gd name="T0" fmla="*/ 0 w 20"/>
                <a:gd name="T1" fmla="*/ 0 h 24"/>
                <a:gd name="T2" fmla="*/ 2147483647 w 20"/>
                <a:gd name="T3" fmla="*/ 0 h 24"/>
                <a:gd name="T4" fmla="*/ 0 w 20"/>
                <a:gd name="T5" fmla="*/ 2147483647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663" name="Freeform 518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253379" y="2405116"/>
              <a:ext cx="16475" cy="57413"/>
            </a:xfrm>
            <a:custGeom>
              <a:avLst/>
              <a:gdLst>
                <a:gd name="T0" fmla="*/ 0 w 46"/>
                <a:gd name="T1" fmla="*/ 0 h 19"/>
                <a:gd name="T2" fmla="*/ 2147483647 w 46"/>
                <a:gd name="T3" fmla="*/ 2147483647 h 19"/>
                <a:gd name="T4" fmla="*/ 2147483647 w 46"/>
                <a:gd name="T5" fmla="*/ 2147483647 h 19"/>
                <a:gd name="T6" fmla="*/ 2147483647 w 46"/>
                <a:gd name="T7" fmla="*/ 2147483647 h 19"/>
                <a:gd name="T8" fmla="*/ 2147483647 w 46"/>
                <a:gd name="T9" fmla="*/ 2147483647 h 19"/>
                <a:gd name="T10" fmla="*/ 2147483647 w 46"/>
                <a:gd name="T11" fmla="*/ 2147483647 h 19"/>
                <a:gd name="T12" fmla="*/ 2147483647 w 46"/>
                <a:gd name="T13" fmla="*/ 2147483647 h 19"/>
                <a:gd name="T14" fmla="*/ 2147483647 w 46"/>
                <a:gd name="T15" fmla="*/ 2147483647 h 19"/>
                <a:gd name="T16" fmla="*/ 2147483647 w 46"/>
                <a:gd name="T17" fmla="*/ 2147483647 h 19"/>
                <a:gd name="T18" fmla="*/ 2147483647 w 46"/>
                <a:gd name="T19" fmla="*/ 2147483647 h 19"/>
                <a:gd name="T20" fmla="*/ 2147483647 w 46"/>
                <a:gd name="T21" fmla="*/ 2147483647 h 19"/>
                <a:gd name="T22" fmla="*/ 2147483647 w 46"/>
                <a:gd name="T23" fmla="*/ 2147483647 h 19"/>
                <a:gd name="T24" fmla="*/ 2147483647 w 46"/>
                <a:gd name="T25" fmla="*/ 2147483647 h 19"/>
                <a:gd name="T26" fmla="*/ 2147483647 w 46"/>
                <a:gd name="T27" fmla="*/ 2147483647 h 19"/>
                <a:gd name="T28" fmla="*/ 2147483647 w 46"/>
                <a:gd name="T29" fmla="*/ 2147483647 h 19"/>
                <a:gd name="T30" fmla="*/ 2147483647 w 46"/>
                <a:gd name="T31" fmla="*/ 2147483647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64" name="Freeform 519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720645" y="2538073"/>
              <a:ext cx="44933" cy="55903"/>
            </a:xfrm>
            <a:custGeom>
              <a:avLst/>
              <a:gdLst>
                <a:gd name="T0" fmla="*/ 2147483647 w 100"/>
                <a:gd name="T1" fmla="*/ 0 h 55"/>
                <a:gd name="T2" fmla="*/ 2147483647 w 100"/>
                <a:gd name="T3" fmla="*/ 2147483647 h 55"/>
                <a:gd name="T4" fmla="*/ 2147483647 w 100"/>
                <a:gd name="T5" fmla="*/ 2147483647 h 55"/>
                <a:gd name="T6" fmla="*/ 2147483647 w 100"/>
                <a:gd name="T7" fmla="*/ 2147483647 h 55"/>
                <a:gd name="T8" fmla="*/ 0 w 100"/>
                <a:gd name="T9" fmla="*/ 2147483647 h 55"/>
                <a:gd name="T10" fmla="*/ 2147483647 w 100"/>
                <a:gd name="T11" fmla="*/ 2147483647 h 55"/>
                <a:gd name="T12" fmla="*/ 2147483647 w 100"/>
                <a:gd name="T13" fmla="*/ 2147483647 h 55"/>
                <a:gd name="T14" fmla="*/ 2147483647 w 100"/>
                <a:gd name="T15" fmla="*/ 2147483647 h 55"/>
                <a:gd name="T16" fmla="*/ 2147483647 w 100"/>
                <a:gd name="T17" fmla="*/ 2147483647 h 55"/>
                <a:gd name="T18" fmla="*/ 2147483647 w 100"/>
                <a:gd name="T19" fmla="*/ 2147483647 h 55"/>
                <a:gd name="T20" fmla="*/ 2147483647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65" name="Freeform 520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5144515" y="2149780"/>
              <a:ext cx="40439" cy="55902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0 h 51"/>
                <a:gd name="T6" fmla="*/ 2147483647 w 99"/>
                <a:gd name="T7" fmla="*/ 0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2147483647 h 51"/>
                <a:gd name="T50" fmla="*/ 2147483647 w 99"/>
                <a:gd name="T51" fmla="*/ 2147483647 h 51"/>
                <a:gd name="T52" fmla="*/ 2147483647 w 99"/>
                <a:gd name="T53" fmla="*/ 2147483647 h 51"/>
                <a:gd name="T54" fmla="*/ 0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66" name="Freeform 521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5177466" y="1971498"/>
              <a:ext cx="215679" cy="155619"/>
            </a:xfrm>
            <a:custGeom>
              <a:avLst/>
              <a:gdLst>
                <a:gd name="T0" fmla="*/ 2147483647 w 525"/>
                <a:gd name="T1" fmla="*/ 2147483647 h 311"/>
                <a:gd name="T2" fmla="*/ 2147483647 w 525"/>
                <a:gd name="T3" fmla="*/ 2147483647 h 311"/>
                <a:gd name="T4" fmla="*/ 2147483647 w 525"/>
                <a:gd name="T5" fmla="*/ 2147483647 h 311"/>
                <a:gd name="T6" fmla="*/ 2147483647 w 525"/>
                <a:gd name="T7" fmla="*/ 2147483647 h 311"/>
                <a:gd name="T8" fmla="*/ 2147483647 w 525"/>
                <a:gd name="T9" fmla="*/ 2147483647 h 311"/>
                <a:gd name="T10" fmla="*/ 2147483647 w 525"/>
                <a:gd name="T11" fmla="*/ 2147483647 h 311"/>
                <a:gd name="T12" fmla="*/ 2147483647 w 525"/>
                <a:gd name="T13" fmla="*/ 2147483647 h 311"/>
                <a:gd name="T14" fmla="*/ 2147483647 w 525"/>
                <a:gd name="T15" fmla="*/ 2147483647 h 311"/>
                <a:gd name="T16" fmla="*/ 2147483647 w 525"/>
                <a:gd name="T17" fmla="*/ 2147483647 h 311"/>
                <a:gd name="T18" fmla="*/ 2147483647 w 525"/>
                <a:gd name="T19" fmla="*/ 2147483647 h 311"/>
                <a:gd name="T20" fmla="*/ 2147483647 w 525"/>
                <a:gd name="T21" fmla="*/ 2147483647 h 311"/>
                <a:gd name="T22" fmla="*/ 2147483647 w 525"/>
                <a:gd name="T23" fmla="*/ 2147483647 h 311"/>
                <a:gd name="T24" fmla="*/ 2147483647 w 525"/>
                <a:gd name="T25" fmla="*/ 2147483647 h 311"/>
                <a:gd name="T26" fmla="*/ 2147483647 w 525"/>
                <a:gd name="T27" fmla="*/ 2147483647 h 311"/>
                <a:gd name="T28" fmla="*/ 2147483647 w 525"/>
                <a:gd name="T29" fmla="*/ 2147483647 h 311"/>
                <a:gd name="T30" fmla="*/ 2147483647 w 525"/>
                <a:gd name="T31" fmla="*/ 2147483647 h 311"/>
                <a:gd name="T32" fmla="*/ 2147483647 w 525"/>
                <a:gd name="T33" fmla="*/ 2147483647 h 311"/>
                <a:gd name="T34" fmla="*/ 2147483647 w 525"/>
                <a:gd name="T35" fmla="*/ 2147483647 h 311"/>
                <a:gd name="T36" fmla="*/ 2147483647 w 525"/>
                <a:gd name="T37" fmla="*/ 2147483647 h 311"/>
                <a:gd name="T38" fmla="*/ 2147483647 w 525"/>
                <a:gd name="T39" fmla="*/ 2147483647 h 311"/>
                <a:gd name="T40" fmla="*/ 2147483647 w 525"/>
                <a:gd name="T41" fmla="*/ 2147483647 h 311"/>
                <a:gd name="T42" fmla="*/ 2147483647 w 525"/>
                <a:gd name="T43" fmla="*/ 2147483647 h 311"/>
                <a:gd name="T44" fmla="*/ 2147483647 w 525"/>
                <a:gd name="T45" fmla="*/ 2147483647 h 311"/>
                <a:gd name="T46" fmla="*/ 2147483647 w 525"/>
                <a:gd name="T47" fmla="*/ 2147483647 h 311"/>
                <a:gd name="T48" fmla="*/ 2147483647 w 525"/>
                <a:gd name="T49" fmla="*/ 2147483647 h 311"/>
                <a:gd name="T50" fmla="*/ 2147483647 w 525"/>
                <a:gd name="T51" fmla="*/ 2147483647 h 311"/>
                <a:gd name="T52" fmla="*/ 2147483647 w 525"/>
                <a:gd name="T53" fmla="*/ 2147483647 h 311"/>
                <a:gd name="T54" fmla="*/ 2147483647 w 525"/>
                <a:gd name="T55" fmla="*/ 2147483647 h 311"/>
                <a:gd name="T56" fmla="*/ 2147483647 w 525"/>
                <a:gd name="T57" fmla="*/ 2147483647 h 311"/>
                <a:gd name="T58" fmla="*/ 2147483647 w 525"/>
                <a:gd name="T59" fmla="*/ 2147483647 h 311"/>
                <a:gd name="T60" fmla="*/ 2147483647 w 525"/>
                <a:gd name="T61" fmla="*/ 2147483647 h 311"/>
                <a:gd name="T62" fmla="*/ 2147483647 w 525"/>
                <a:gd name="T63" fmla="*/ 2147483647 h 311"/>
                <a:gd name="T64" fmla="*/ 2147483647 w 525"/>
                <a:gd name="T65" fmla="*/ 2147483647 h 311"/>
                <a:gd name="T66" fmla="*/ 2147483647 w 525"/>
                <a:gd name="T67" fmla="*/ 2147483647 h 311"/>
                <a:gd name="T68" fmla="*/ 2147483647 w 525"/>
                <a:gd name="T69" fmla="*/ 2147483647 h 311"/>
                <a:gd name="T70" fmla="*/ 2147483647 w 525"/>
                <a:gd name="T71" fmla="*/ 2147483647 h 311"/>
                <a:gd name="T72" fmla="*/ 2147483647 w 525"/>
                <a:gd name="T73" fmla="*/ 2147483647 h 311"/>
                <a:gd name="T74" fmla="*/ 2147483647 w 525"/>
                <a:gd name="T75" fmla="*/ 2147483647 h 311"/>
                <a:gd name="T76" fmla="*/ 0 w 525"/>
                <a:gd name="T77" fmla="*/ 2147483647 h 311"/>
                <a:gd name="T78" fmla="*/ 2147483647 w 525"/>
                <a:gd name="T79" fmla="*/ 2147483647 h 311"/>
                <a:gd name="T80" fmla="*/ 2147483647 w 525"/>
                <a:gd name="T81" fmla="*/ 2147483647 h 311"/>
                <a:gd name="T82" fmla="*/ 2147483647 w 525"/>
                <a:gd name="T83" fmla="*/ 2147483647 h 311"/>
                <a:gd name="T84" fmla="*/ 2147483647 w 525"/>
                <a:gd name="T85" fmla="*/ 2147483647 h 311"/>
                <a:gd name="T86" fmla="*/ 2147483647 w 525"/>
                <a:gd name="T87" fmla="*/ 2147483647 h 311"/>
                <a:gd name="T88" fmla="*/ 2147483647 w 525"/>
                <a:gd name="T89" fmla="*/ 2147483647 h 311"/>
                <a:gd name="T90" fmla="*/ 2147483647 w 525"/>
                <a:gd name="T91" fmla="*/ 2147483647 h 311"/>
                <a:gd name="T92" fmla="*/ 2147483647 w 525"/>
                <a:gd name="T93" fmla="*/ 2147483647 h 311"/>
                <a:gd name="T94" fmla="*/ 2147483647 w 525"/>
                <a:gd name="T95" fmla="*/ 2147483647 h 311"/>
                <a:gd name="T96" fmla="*/ 2147483647 w 525"/>
                <a:gd name="T97" fmla="*/ 2147483647 h 311"/>
                <a:gd name="T98" fmla="*/ 2147483647 w 525"/>
                <a:gd name="T99" fmla="*/ 2147483647 h 311"/>
                <a:gd name="T100" fmla="*/ 2147483647 w 525"/>
                <a:gd name="T101" fmla="*/ 2147483647 h 311"/>
                <a:gd name="T102" fmla="*/ 2147483647 w 525"/>
                <a:gd name="T103" fmla="*/ 2147483647 h 311"/>
                <a:gd name="T104" fmla="*/ 2147483647 w 525"/>
                <a:gd name="T105" fmla="*/ 2147483647 h 311"/>
                <a:gd name="T106" fmla="*/ 2147483647 w 525"/>
                <a:gd name="T107" fmla="*/ 2147483647 h 311"/>
                <a:gd name="T108" fmla="*/ 2147483647 w 525"/>
                <a:gd name="T109" fmla="*/ 2147483647 h 311"/>
                <a:gd name="T110" fmla="*/ 2147483647 w 525"/>
                <a:gd name="T111" fmla="*/ 2147483647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67" name="Freeform 522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981257" y="2267628"/>
              <a:ext cx="29955" cy="52880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2147483647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2147483647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2147483647 h 38"/>
                <a:gd name="T46" fmla="*/ 0 w 79"/>
                <a:gd name="T47" fmla="*/ 2147483647 h 38"/>
                <a:gd name="T48" fmla="*/ 0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2147483647 w 79"/>
                <a:gd name="T59" fmla="*/ 2147483647 h 38"/>
                <a:gd name="T60" fmla="*/ 214748364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68" name="Freeform 523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7156023" y="2550160"/>
              <a:ext cx="185724" cy="255337"/>
            </a:xfrm>
            <a:custGeom>
              <a:avLst/>
              <a:gdLst>
                <a:gd name="T0" fmla="*/ 2147483647 w 459"/>
                <a:gd name="T1" fmla="*/ 2147483647 h 511"/>
                <a:gd name="T2" fmla="*/ 2147483647 w 459"/>
                <a:gd name="T3" fmla="*/ 2147483647 h 511"/>
                <a:gd name="T4" fmla="*/ 0 w 459"/>
                <a:gd name="T5" fmla="*/ 0 h 511"/>
                <a:gd name="T6" fmla="*/ 2147483647 w 459"/>
                <a:gd name="T7" fmla="*/ 2147483647 h 511"/>
                <a:gd name="T8" fmla="*/ 2147483647 w 459"/>
                <a:gd name="T9" fmla="*/ 2147483647 h 511"/>
                <a:gd name="T10" fmla="*/ 2147483647 w 459"/>
                <a:gd name="T11" fmla="*/ 2147483647 h 511"/>
                <a:gd name="T12" fmla="*/ 2147483647 w 459"/>
                <a:gd name="T13" fmla="*/ 2147483647 h 511"/>
                <a:gd name="T14" fmla="*/ 2147483647 w 459"/>
                <a:gd name="T15" fmla="*/ 2147483647 h 511"/>
                <a:gd name="T16" fmla="*/ 2147483647 w 459"/>
                <a:gd name="T17" fmla="*/ 2147483647 h 511"/>
                <a:gd name="T18" fmla="*/ 2147483647 w 459"/>
                <a:gd name="T19" fmla="*/ 2147483647 h 511"/>
                <a:gd name="T20" fmla="*/ 2147483647 w 459"/>
                <a:gd name="T21" fmla="*/ 2147483647 h 511"/>
                <a:gd name="T22" fmla="*/ 2147483647 w 459"/>
                <a:gd name="T23" fmla="*/ 2147483647 h 511"/>
                <a:gd name="T24" fmla="*/ 2147483647 w 459"/>
                <a:gd name="T25" fmla="*/ 2147483647 h 511"/>
                <a:gd name="T26" fmla="*/ 2147483647 w 459"/>
                <a:gd name="T27" fmla="*/ 2147483647 h 511"/>
                <a:gd name="T28" fmla="*/ 2147483647 w 459"/>
                <a:gd name="T29" fmla="*/ 2147483647 h 511"/>
                <a:gd name="T30" fmla="*/ 2147483647 w 459"/>
                <a:gd name="T31" fmla="*/ 2147483647 h 511"/>
                <a:gd name="T32" fmla="*/ 2147483647 w 459"/>
                <a:gd name="T33" fmla="*/ 2147483647 h 511"/>
                <a:gd name="T34" fmla="*/ 2147483647 w 459"/>
                <a:gd name="T35" fmla="*/ 2147483647 h 511"/>
                <a:gd name="T36" fmla="*/ 2147483647 w 459"/>
                <a:gd name="T37" fmla="*/ 2147483647 h 511"/>
                <a:gd name="T38" fmla="*/ 2147483647 w 459"/>
                <a:gd name="T39" fmla="*/ 2147483647 h 511"/>
                <a:gd name="T40" fmla="*/ 2147483647 w 459"/>
                <a:gd name="T41" fmla="*/ 2147483647 h 511"/>
                <a:gd name="T42" fmla="*/ 2147483647 w 459"/>
                <a:gd name="T43" fmla="*/ 2147483647 h 511"/>
                <a:gd name="T44" fmla="*/ 2147483647 w 459"/>
                <a:gd name="T45" fmla="*/ 2147483647 h 511"/>
                <a:gd name="T46" fmla="*/ 2147483647 w 459"/>
                <a:gd name="T47" fmla="*/ 2147483647 h 511"/>
                <a:gd name="T48" fmla="*/ 2147483647 w 459"/>
                <a:gd name="T49" fmla="*/ 2147483647 h 511"/>
                <a:gd name="T50" fmla="*/ 2147483647 w 459"/>
                <a:gd name="T51" fmla="*/ 2147483647 h 511"/>
                <a:gd name="T52" fmla="*/ 2147483647 w 459"/>
                <a:gd name="T53" fmla="*/ 2147483647 h 511"/>
                <a:gd name="T54" fmla="*/ 2147483647 w 459"/>
                <a:gd name="T55" fmla="*/ 2147483647 h 511"/>
                <a:gd name="T56" fmla="*/ 2147483647 w 459"/>
                <a:gd name="T57" fmla="*/ 2147483647 h 511"/>
                <a:gd name="T58" fmla="*/ 2147483647 w 459"/>
                <a:gd name="T59" fmla="*/ 2147483647 h 511"/>
                <a:gd name="T60" fmla="*/ 2147483647 w 459"/>
                <a:gd name="T61" fmla="*/ 2147483647 h 511"/>
                <a:gd name="T62" fmla="*/ 2147483647 w 459"/>
                <a:gd name="T63" fmla="*/ 2147483647 h 511"/>
                <a:gd name="T64" fmla="*/ 2147483647 w 459"/>
                <a:gd name="T65" fmla="*/ 2147483647 h 511"/>
                <a:gd name="T66" fmla="*/ 2147483647 w 459"/>
                <a:gd name="T67" fmla="*/ 2147483647 h 511"/>
                <a:gd name="T68" fmla="*/ 2147483647 w 459"/>
                <a:gd name="T69" fmla="*/ 2147483647 h 511"/>
                <a:gd name="T70" fmla="*/ 2147483647 w 459"/>
                <a:gd name="T71" fmla="*/ 2147483647 h 511"/>
                <a:gd name="T72" fmla="*/ 2147483647 w 459"/>
                <a:gd name="T73" fmla="*/ 2147483647 h 511"/>
                <a:gd name="T74" fmla="*/ 2147483647 w 459"/>
                <a:gd name="T75" fmla="*/ 2147483647 h 511"/>
                <a:gd name="T76" fmla="*/ 2147483647 w 459"/>
                <a:gd name="T77" fmla="*/ 2147483647 h 511"/>
                <a:gd name="T78" fmla="*/ 2147483647 w 459"/>
                <a:gd name="T79" fmla="*/ 2147483647 h 511"/>
                <a:gd name="T80" fmla="*/ 2147483647 w 459"/>
                <a:gd name="T81" fmla="*/ 2147483647 h 511"/>
                <a:gd name="T82" fmla="*/ 2147483647 w 459"/>
                <a:gd name="T83" fmla="*/ 2147483647 h 511"/>
                <a:gd name="T84" fmla="*/ 2147483647 w 459"/>
                <a:gd name="T85" fmla="*/ 2147483647 h 511"/>
                <a:gd name="T86" fmla="*/ 2147483647 w 459"/>
                <a:gd name="T87" fmla="*/ 2147483647 h 511"/>
                <a:gd name="T88" fmla="*/ 2147483647 w 459"/>
                <a:gd name="T89" fmla="*/ 2147483647 h 511"/>
                <a:gd name="T90" fmla="*/ 2147483647 w 459"/>
                <a:gd name="T91" fmla="*/ 2147483647 h 511"/>
                <a:gd name="T92" fmla="*/ 2147483647 w 459"/>
                <a:gd name="T93" fmla="*/ 214748364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3669" name="Group 524"/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6014720" y="2507855"/>
              <a:ext cx="633558" cy="365630"/>
              <a:chOff x="4115" y="1551"/>
              <a:chExt cx="504" cy="244"/>
            </a:xfrm>
          </p:grpSpPr>
          <p:sp>
            <p:nvSpPr>
              <p:cNvPr id="3695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0 w 240"/>
                  <a:gd name="T1" fmla="*/ 3 h 259"/>
                  <a:gd name="T2" fmla="*/ 1 w 240"/>
                  <a:gd name="T3" fmla="*/ 3 h 259"/>
                  <a:gd name="T4" fmla="*/ 1 w 240"/>
                  <a:gd name="T5" fmla="*/ 3 h 259"/>
                  <a:gd name="T6" fmla="*/ 2 w 240"/>
                  <a:gd name="T7" fmla="*/ 3 h 259"/>
                  <a:gd name="T8" fmla="*/ 2 w 240"/>
                  <a:gd name="T9" fmla="*/ 2 h 259"/>
                  <a:gd name="T10" fmla="*/ 3 w 240"/>
                  <a:gd name="T11" fmla="*/ 1 h 259"/>
                  <a:gd name="T12" fmla="*/ 3 w 240"/>
                  <a:gd name="T13" fmla="*/ 0 h 259"/>
                  <a:gd name="T14" fmla="*/ 3 w 240"/>
                  <a:gd name="T15" fmla="*/ 0 h 259"/>
                  <a:gd name="T16" fmla="*/ 2 w 240"/>
                  <a:gd name="T17" fmla="*/ 0 h 259"/>
                  <a:gd name="T18" fmla="*/ 2 w 240"/>
                  <a:gd name="T19" fmla="*/ 1 h 259"/>
                  <a:gd name="T20" fmla="*/ 2 w 240"/>
                  <a:gd name="T21" fmla="*/ 1 h 259"/>
                  <a:gd name="T22" fmla="*/ 2 w 240"/>
                  <a:gd name="T23" fmla="*/ 2 h 259"/>
                  <a:gd name="T24" fmla="*/ 1 w 240"/>
                  <a:gd name="T25" fmla="*/ 2 h 259"/>
                  <a:gd name="T26" fmla="*/ 1 w 240"/>
                  <a:gd name="T27" fmla="*/ 3 h 259"/>
                  <a:gd name="T28" fmla="*/ 0 w 240"/>
                  <a:gd name="T29" fmla="*/ 3 h 259"/>
                  <a:gd name="T30" fmla="*/ 0 w 240"/>
                  <a:gd name="T31" fmla="*/ 3 h 259"/>
                  <a:gd name="T32" fmla="*/ 0 w 240"/>
                  <a:gd name="T33" fmla="*/ 3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96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0 w 259"/>
                  <a:gd name="T1" fmla="*/ 1 h 104"/>
                  <a:gd name="T2" fmla="*/ 0 w 259"/>
                  <a:gd name="T3" fmla="*/ 1 h 104"/>
                  <a:gd name="T4" fmla="*/ 1 w 259"/>
                  <a:gd name="T5" fmla="*/ 1 h 104"/>
                  <a:gd name="T6" fmla="*/ 1 w 259"/>
                  <a:gd name="T7" fmla="*/ 1 h 104"/>
                  <a:gd name="T8" fmla="*/ 1 w 259"/>
                  <a:gd name="T9" fmla="*/ 1 h 104"/>
                  <a:gd name="T10" fmla="*/ 2 w 259"/>
                  <a:gd name="T11" fmla="*/ 1 h 104"/>
                  <a:gd name="T12" fmla="*/ 3 w 259"/>
                  <a:gd name="T13" fmla="*/ 0 h 104"/>
                  <a:gd name="T14" fmla="*/ 3 w 259"/>
                  <a:gd name="T15" fmla="*/ 0 h 104"/>
                  <a:gd name="T16" fmla="*/ 3 w 259"/>
                  <a:gd name="T17" fmla="*/ 0 h 104"/>
                  <a:gd name="T18" fmla="*/ 2 w 259"/>
                  <a:gd name="T19" fmla="*/ 0 h 104"/>
                  <a:gd name="T20" fmla="*/ 2 w 259"/>
                  <a:gd name="T21" fmla="*/ 0 h 104"/>
                  <a:gd name="T22" fmla="*/ 1 w 259"/>
                  <a:gd name="T23" fmla="*/ 0 h 104"/>
                  <a:gd name="T24" fmla="*/ 1 w 259"/>
                  <a:gd name="T25" fmla="*/ 0 h 104"/>
                  <a:gd name="T26" fmla="*/ 0 w 259"/>
                  <a:gd name="T27" fmla="*/ 1 h 104"/>
                  <a:gd name="T28" fmla="*/ 0 w 259"/>
                  <a:gd name="T29" fmla="*/ 1 h 104"/>
                  <a:gd name="T30" fmla="*/ 0 w 259"/>
                  <a:gd name="T31" fmla="*/ 1 h 104"/>
                  <a:gd name="T32" fmla="*/ 0 w 259"/>
                  <a:gd name="T33" fmla="*/ 1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670" name="Freeform 527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5125043" y="3220985"/>
              <a:ext cx="500256" cy="486499"/>
            </a:xfrm>
            <a:custGeom>
              <a:avLst/>
              <a:gdLst>
                <a:gd name="T0" fmla="*/ 2147483647 w 1227"/>
                <a:gd name="T1" fmla="*/ 2147483647 h 979"/>
                <a:gd name="T2" fmla="*/ 2147483647 w 1227"/>
                <a:gd name="T3" fmla="*/ 2147483647 h 979"/>
                <a:gd name="T4" fmla="*/ 2147483647 w 1227"/>
                <a:gd name="T5" fmla="*/ 2147483647 h 979"/>
                <a:gd name="T6" fmla="*/ 2147483647 w 1227"/>
                <a:gd name="T7" fmla="*/ 2147483647 h 979"/>
                <a:gd name="T8" fmla="*/ 2147483647 w 1227"/>
                <a:gd name="T9" fmla="*/ 2147483647 h 979"/>
                <a:gd name="T10" fmla="*/ 2147483647 w 1227"/>
                <a:gd name="T11" fmla="*/ 2147483647 h 979"/>
                <a:gd name="T12" fmla="*/ 2147483647 w 1227"/>
                <a:gd name="T13" fmla="*/ 2147483647 h 979"/>
                <a:gd name="T14" fmla="*/ 2147483647 w 1227"/>
                <a:gd name="T15" fmla="*/ 2147483647 h 979"/>
                <a:gd name="T16" fmla="*/ 2147483647 w 1227"/>
                <a:gd name="T17" fmla="*/ 2147483647 h 979"/>
                <a:gd name="T18" fmla="*/ 2147483647 w 1227"/>
                <a:gd name="T19" fmla="*/ 2147483647 h 979"/>
                <a:gd name="T20" fmla="*/ 2147483647 w 1227"/>
                <a:gd name="T21" fmla="*/ 2147483647 h 979"/>
                <a:gd name="T22" fmla="*/ 2147483647 w 1227"/>
                <a:gd name="T23" fmla="*/ 2147483647 h 979"/>
                <a:gd name="T24" fmla="*/ 2147483647 w 1227"/>
                <a:gd name="T25" fmla="*/ 2147483647 h 979"/>
                <a:gd name="T26" fmla="*/ 2147483647 w 1227"/>
                <a:gd name="T27" fmla="*/ 2147483647 h 979"/>
                <a:gd name="T28" fmla="*/ 2147483647 w 1227"/>
                <a:gd name="T29" fmla="*/ 2147483647 h 979"/>
                <a:gd name="T30" fmla="*/ 2147483647 w 1227"/>
                <a:gd name="T31" fmla="*/ 2147483647 h 979"/>
                <a:gd name="T32" fmla="*/ 2147483647 w 1227"/>
                <a:gd name="T33" fmla="*/ 2147483647 h 979"/>
                <a:gd name="T34" fmla="*/ 2147483647 w 1227"/>
                <a:gd name="T35" fmla="*/ 2147483647 h 979"/>
                <a:gd name="T36" fmla="*/ 2147483647 w 1227"/>
                <a:gd name="T37" fmla="*/ 2147483647 h 979"/>
                <a:gd name="T38" fmla="*/ 2147483647 w 1227"/>
                <a:gd name="T39" fmla="*/ 2147483647 h 979"/>
                <a:gd name="T40" fmla="*/ 2147483647 w 1227"/>
                <a:gd name="T41" fmla="*/ 2147483647 h 979"/>
                <a:gd name="T42" fmla="*/ 2147483647 w 1227"/>
                <a:gd name="T43" fmla="*/ 2147483647 h 979"/>
                <a:gd name="T44" fmla="*/ 2147483647 w 1227"/>
                <a:gd name="T45" fmla="*/ 2147483647 h 979"/>
                <a:gd name="T46" fmla="*/ 2147483647 w 1227"/>
                <a:gd name="T47" fmla="*/ 2147483647 h 979"/>
                <a:gd name="T48" fmla="*/ 2147483647 w 1227"/>
                <a:gd name="T49" fmla="*/ 2147483647 h 979"/>
                <a:gd name="T50" fmla="*/ 2147483647 w 1227"/>
                <a:gd name="T51" fmla="*/ 2147483647 h 979"/>
                <a:gd name="T52" fmla="*/ 2147483647 w 1227"/>
                <a:gd name="T53" fmla="*/ 2147483647 h 979"/>
                <a:gd name="T54" fmla="*/ 2147483647 w 1227"/>
                <a:gd name="T55" fmla="*/ 2147483647 h 979"/>
                <a:gd name="T56" fmla="*/ 2147483647 w 1227"/>
                <a:gd name="T57" fmla="*/ 2147483647 h 979"/>
                <a:gd name="T58" fmla="*/ 0 w 1227"/>
                <a:gd name="T59" fmla="*/ 2147483647 h 979"/>
                <a:gd name="T60" fmla="*/ 2147483647 w 1227"/>
                <a:gd name="T61" fmla="*/ 2147483647 h 979"/>
                <a:gd name="T62" fmla="*/ 2147483647 w 1227"/>
                <a:gd name="T63" fmla="*/ 2147483647 h 979"/>
                <a:gd name="T64" fmla="*/ 2147483647 w 1227"/>
                <a:gd name="T65" fmla="*/ 2147483647 h 979"/>
                <a:gd name="T66" fmla="*/ 2147483647 w 1227"/>
                <a:gd name="T67" fmla="*/ 2147483647 h 979"/>
                <a:gd name="T68" fmla="*/ 2147483647 w 1227"/>
                <a:gd name="T69" fmla="*/ 2147483647 h 979"/>
                <a:gd name="T70" fmla="*/ 2147483647 w 1227"/>
                <a:gd name="T71" fmla="*/ 2147483647 h 979"/>
                <a:gd name="T72" fmla="*/ 2147483647 w 1227"/>
                <a:gd name="T73" fmla="*/ 2147483647 h 979"/>
                <a:gd name="T74" fmla="*/ 2147483647 w 1227"/>
                <a:gd name="T75" fmla="*/ 2147483647 h 979"/>
                <a:gd name="T76" fmla="*/ 2147483647 w 1227"/>
                <a:gd name="T77" fmla="*/ 2147483647 h 979"/>
                <a:gd name="T78" fmla="*/ 2147483647 w 1227"/>
                <a:gd name="T79" fmla="*/ 2147483647 h 979"/>
                <a:gd name="T80" fmla="*/ 2147483647 w 1227"/>
                <a:gd name="T81" fmla="*/ 2147483647 h 979"/>
                <a:gd name="T82" fmla="*/ 2147483647 w 1227"/>
                <a:gd name="T83" fmla="*/ 2147483647 h 979"/>
                <a:gd name="T84" fmla="*/ 2147483647 w 1227"/>
                <a:gd name="T85" fmla="*/ 2147483647 h 979"/>
                <a:gd name="T86" fmla="*/ 2147483647 w 1227"/>
                <a:gd name="T87" fmla="*/ 2147483647 h 979"/>
                <a:gd name="T88" fmla="*/ 2147483647 w 1227"/>
                <a:gd name="T89" fmla="*/ 2147483647 h 979"/>
                <a:gd name="T90" fmla="*/ 2147483647 w 1227"/>
                <a:gd name="T91" fmla="*/ 2147483647 h 979"/>
                <a:gd name="T92" fmla="*/ 2147483647 w 1227"/>
                <a:gd name="T93" fmla="*/ 2147483647 h 979"/>
                <a:gd name="T94" fmla="*/ 2147483647 w 1227"/>
                <a:gd name="T95" fmla="*/ 2147483647 h 979"/>
                <a:gd name="T96" fmla="*/ 2147483647 w 1227"/>
                <a:gd name="T97" fmla="*/ 2147483647 h 979"/>
                <a:gd name="T98" fmla="*/ 2147483647 w 1227"/>
                <a:gd name="T99" fmla="*/ 2147483647 h 979"/>
                <a:gd name="T100" fmla="*/ 2147483647 w 1227"/>
                <a:gd name="T101" fmla="*/ 2147483647 h 979"/>
                <a:gd name="T102" fmla="*/ 2147483647 w 1227"/>
                <a:gd name="T103" fmla="*/ 2147483647 h 979"/>
                <a:gd name="T104" fmla="*/ 2147483647 w 1227"/>
                <a:gd name="T105" fmla="*/ 2147483647 h 979"/>
                <a:gd name="T106" fmla="*/ 2147483647 w 1227"/>
                <a:gd name="T107" fmla="*/ 2147483647 h 979"/>
                <a:gd name="T108" fmla="*/ 2147483647 w 1227"/>
                <a:gd name="T109" fmla="*/ 2147483647 h 979"/>
                <a:gd name="T110" fmla="*/ 2147483647 w 1227"/>
                <a:gd name="T111" fmla="*/ 2147483647 h 979"/>
                <a:gd name="T112" fmla="*/ 2147483647 w 1227"/>
                <a:gd name="T113" fmla="*/ 2147483647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71" name="Freeform 528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629281" y="2787366"/>
              <a:ext cx="53920" cy="54391"/>
            </a:xfrm>
            <a:custGeom>
              <a:avLst/>
              <a:gdLst>
                <a:gd name="T0" fmla="*/ 2147483647 w 146"/>
                <a:gd name="T1" fmla="*/ 2147483647 h 81"/>
                <a:gd name="T2" fmla="*/ 2147483647 w 146"/>
                <a:gd name="T3" fmla="*/ 2147483647 h 81"/>
                <a:gd name="T4" fmla="*/ 2147483647 w 146"/>
                <a:gd name="T5" fmla="*/ 2147483647 h 81"/>
                <a:gd name="T6" fmla="*/ 2147483647 w 146"/>
                <a:gd name="T7" fmla="*/ 2147483647 h 81"/>
                <a:gd name="T8" fmla="*/ 2147483647 w 146"/>
                <a:gd name="T9" fmla="*/ 2147483647 h 81"/>
                <a:gd name="T10" fmla="*/ 2147483647 w 146"/>
                <a:gd name="T11" fmla="*/ 2147483647 h 81"/>
                <a:gd name="T12" fmla="*/ 2147483647 w 146"/>
                <a:gd name="T13" fmla="*/ 2147483647 h 81"/>
                <a:gd name="T14" fmla="*/ 2147483647 w 146"/>
                <a:gd name="T15" fmla="*/ 2147483647 h 81"/>
                <a:gd name="T16" fmla="*/ 2147483647 w 146"/>
                <a:gd name="T17" fmla="*/ 2147483647 h 81"/>
                <a:gd name="T18" fmla="*/ 2147483647 w 146"/>
                <a:gd name="T19" fmla="*/ 2147483647 h 81"/>
                <a:gd name="T20" fmla="*/ 2147483647 w 146"/>
                <a:gd name="T21" fmla="*/ 2147483647 h 81"/>
                <a:gd name="T22" fmla="*/ 2147483647 w 146"/>
                <a:gd name="T23" fmla="*/ 2147483647 h 81"/>
                <a:gd name="T24" fmla="*/ 2147483647 w 146"/>
                <a:gd name="T25" fmla="*/ 2147483647 h 81"/>
                <a:gd name="T26" fmla="*/ 2147483647 w 146"/>
                <a:gd name="T27" fmla="*/ 2147483647 h 81"/>
                <a:gd name="T28" fmla="*/ 0 w 146"/>
                <a:gd name="T29" fmla="*/ 2147483647 h 81"/>
                <a:gd name="T30" fmla="*/ 0 w 146"/>
                <a:gd name="T31" fmla="*/ 2147483647 h 81"/>
                <a:gd name="T32" fmla="*/ 0 w 146"/>
                <a:gd name="T33" fmla="*/ 2147483647 h 81"/>
                <a:gd name="T34" fmla="*/ 0 w 146"/>
                <a:gd name="T35" fmla="*/ 2147483647 h 81"/>
                <a:gd name="T36" fmla="*/ 0 w 146"/>
                <a:gd name="T37" fmla="*/ 2147483647 h 81"/>
                <a:gd name="T38" fmla="*/ 2147483647 w 146"/>
                <a:gd name="T39" fmla="*/ 2147483647 h 81"/>
                <a:gd name="T40" fmla="*/ 2147483647 w 146"/>
                <a:gd name="T41" fmla="*/ 2147483647 h 81"/>
                <a:gd name="T42" fmla="*/ 2147483647 w 146"/>
                <a:gd name="T43" fmla="*/ 2147483647 h 81"/>
                <a:gd name="T44" fmla="*/ 2147483647 w 146"/>
                <a:gd name="T45" fmla="*/ 2147483647 h 81"/>
                <a:gd name="T46" fmla="*/ 2147483647 w 146"/>
                <a:gd name="T47" fmla="*/ 2147483647 h 81"/>
                <a:gd name="T48" fmla="*/ 2147483647 w 146"/>
                <a:gd name="T49" fmla="*/ 2147483647 h 81"/>
                <a:gd name="T50" fmla="*/ 2147483647 w 146"/>
                <a:gd name="T51" fmla="*/ 2147483647 h 81"/>
                <a:gd name="T52" fmla="*/ 2147483647 w 146"/>
                <a:gd name="T53" fmla="*/ 2147483647 h 81"/>
                <a:gd name="T54" fmla="*/ 2147483647 w 146"/>
                <a:gd name="T55" fmla="*/ 2147483647 h 81"/>
                <a:gd name="T56" fmla="*/ 2147483647 w 146"/>
                <a:gd name="T57" fmla="*/ 0 h 81"/>
                <a:gd name="T58" fmla="*/ 2147483647 w 146"/>
                <a:gd name="T59" fmla="*/ 2147483647 h 81"/>
                <a:gd name="T60" fmla="*/ 2147483647 w 146"/>
                <a:gd name="T61" fmla="*/ 2147483647 h 81"/>
                <a:gd name="T62" fmla="*/ 2147483647 w 146"/>
                <a:gd name="T63" fmla="*/ 2147483647 h 81"/>
                <a:gd name="T64" fmla="*/ 2147483647 w 146"/>
                <a:gd name="T65" fmla="*/ 2147483647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72" name="Freeform 529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383646" y="2989823"/>
              <a:ext cx="14978" cy="54391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2147483647 w 34"/>
                <a:gd name="T5" fmla="*/ 2147483647 h 49"/>
                <a:gd name="T6" fmla="*/ 2147483647 w 34"/>
                <a:gd name="T7" fmla="*/ 2147483647 h 49"/>
                <a:gd name="T8" fmla="*/ 2147483647 w 34"/>
                <a:gd name="T9" fmla="*/ 2147483647 h 49"/>
                <a:gd name="T10" fmla="*/ 2147483647 w 34"/>
                <a:gd name="T11" fmla="*/ 2147483647 h 49"/>
                <a:gd name="T12" fmla="*/ 2147483647 w 34"/>
                <a:gd name="T13" fmla="*/ 2147483647 h 49"/>
                <a:gd name="T14" fmla="*/ 2147483647 w 34"/>
                <a:gd name="T15" fmla="*/ 2147483647 h 49"/>
                <a:gd name="T16" fmla="*/ 2147483647 w 34"/>
                <a:gd name="T17" fmla="*/ 0 h 49"/>
                <a:gd name="T18" fmla="*/ 2147483647 w 34"/>
                <a:gd name="T19" fmla="*/ 0 h 49"/>
                <a:gd name="T20" fmla="*/ 0 w 34"/>
                <a:gd name="T21" fmla="*/ 0 h 49"/>
                <a:gd name="T22" fmla="*/ 2147483647 w 34"/>
                <a:gd name="T23" fmla="*/ 2147483647 h 49"/>
                <a:gd name="T24" fmla="*/ 2147483647 w 34"/>
                <a:gd name="T25" fmla="*/ 2147483647 h 49"/>
                <a:gd name="T26" fmla="*/ 2147483647 w 34"/>
                <a:gd name="T27" fmla="*/ 2147483647 h 49"/>
                <a:gd name="T28" fmla="*/ 2147483647 w 34"/>
                <a:gd name="T29" fmla="*/ 2147483647 h 49"/>
                <a:gd name="T30" fmla="*/ 2147483647 w 34"/>
                <a:gd name="T31" fmla="*/ 2147483647 h 49"/>
                <a:gd name="T32" fmla="*/ 2147483647 w 34"/>
                <a:gd name="T33" fmla="*/ 2147483647 h 49"/>
                <a:gd name="T34" fmla="*/ 2147483647 w 34"/>
                <a:gd name="T35" fmla="*/ 2147483647 h 49"/>
                <a:gd name="T36" fmla="*/ 2147483647 w 34"/>
                <a:gd name="T37" fmla="*/ 21474836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73" name="Freeform 530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3998718" y="3319192"/>
              <a:ext cx="26960" cy="54391"/>
            </a:xfrm>
            <a:custGeom>
              <a:avLst/>
              <a:gdLst>
                <a:gd name="T0" fmla="*/ 2147483647 w 60"/>
                <a:gd name="T1" fmla="*/ 0 h 74"/>
                <a:gd name="T2" fmla="*/ 2147483647 w 60"/>
                <a:gd name="T3" fmla="*/ 2147483647 h 74"/>
                <a:gd name="T4" fmla="*/ 2147483647 w 60"/>
                <a:gd name="T5" fmla="*/ 2147483647 h 74"/>
                <a:gd name="T6" fmla="*/ 2147483647 w 60"/>
                <a:gd name="T7" fmla="*/ 2147483647 h 74"/>
                <a:gd name="T8" fmla="*/ 2147483647 w 60"/>
                <a:gd name="T9" fmla="*/ 2147483647 h 74"/>
                <a:gd name="T10" fmla="*/ 2147483647 w 60"/>
                <a:gd name="T11" fmla="*/ 2147483647 h 74"/>
                <a:gd name="T12" fmla="*/ 2147483647 w 60"/>
                <a:gd name="T13" fmla="*/ 2147483647 h 74"/>
                <a:gd name="T14" fmla="*/ 2147483647 w 60"/>
                <a:gd name="T15" fmla="*/ 2147483647 h 74"/>
                <a:gd name="T16" fmla="*/ 2147483647 w 60"/>
                <a:gd name="T17" fmla="*/ 2147483647 h 74"/>
                <a:gd name="T18" fmla="*/ 2147483647 w 60"/>
                <a:gd name="T19" fmla="*/ 2147483647 h 74"/>
                <a:gd name="T20" fmla="*/ 2147483647 w 60"/>
                <a:gd name="T21" fmla="*/ 2147483647 h 74"/>
                <a:gd name="T22" fmla="*/ 2147483647 w 60"/>
                <a:gd name="T23" fmla="*/ 2147483647 h 74"/>
                <a:gd name="T24" fmla="*/ 2147483647 w 60"/>
                <a:gd name="T25" fmla="*/ 2147483647 h 74"/>
                <a:gd name="T26" fmla="*/ 2147483647 w 60"/>
                <a:gd name="T27" fmla="*/ 2147483647 h 74"/>
                <a:gd name="T28" fmla="*/ 0 w 60"/>
                <a:gd name="T29" fmla="*/ 2147483647 h 74"/>
                <a:gd name="T30" fmla="*/ 2147483647 w 60"/>
                <a:gd name="T31" fmla="*/ 2147483647 h 74"/>
                <a:gd name="T32" fmla="*/ 2147483647 w 60"/>
                <a:gd name="T33" fmla="*/ 2147483647 h 74"/>
                <a:gd name="T34" fmla="*/ 2147483647 w 60"/>
                <a:gd name="T35" fmla="*/ 2147483647 h 74"/>
                <a:gd name="T36" fmla="*/ 2147483647 w 60"/>
                <a:gd name="T37" fmla="*/ 2147483647 h 74"/>
                <a:gd name="T38" fmla="*/ 2147483647 w 60"/>
                <a:gd name="T39" fmla="*/ 2147483647 h 74"/>
                <a:gd name="T40" fmla="*/ 2147483647 w 60"/>
                <a:gd name="T41" fmla="*/ 2147483647 h 74"/>
                <a:gd name="T42" fmla="*/ 2147483647 w 60"/>
                <a:gd name="T43" fmla="*/ 2147483647 h 74"/>
                <a:gd name="T44" fmla="*/ 2147483647 w 60"/>
                <a:gd name="T45" fmla="*/ 2147483647 h 74"/>
                <a:gd name="T46" fmla="*/ 2147483647 w 60"/>
                <a:gd name="T47" fmla="*/ 0 h 74"/>
                <a:gd name="T48" fmla="*/ 2147483647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74" name="Freeform 531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943301" y="3334300"/>
              <a:ext cx="22466" cy="57413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0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2147483647 h 45"/>
                <a:gd name="T30" fmla="*/ 2147483647 w 47"/>
                <a:gd name="T31" fmla="*/ 2147483647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0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75" name="Freeform 532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919336" y="3328257"/>
              <a:ext cx="5991" cy="54391"/>
            </a:xfrm>
            <a:custGeom>
              <a:avLst/>
              <a:gdLst>
                <a:gd name="T0" fmla="*/ 2147483647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0 w 26"/>
                <a:gd name="T9" fmla="*/ 0 h 36"/>
                <a:gd name="T10" fmla="*/ 2147483647 w 26"/>
                <a:gd name="T11" fmla="*/ 0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76" name="Freeform 533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5119052" y="3069898"/>
              <a:ext cx="164755" cy="151087"/>
            </a:xfrm>
            <a:custGeom>
              <a:avLst/>
              <a:gdLst>
                <a:gd name="T0" fmla="*/ 2147483647 w 405"/>
                <a:gd name="T1" fmla="*/ 2147483647 h 302"/>
                <a:gd name="T2" fmla="*/ 2147483647 w 405"/>
                <a:gd name="T3" fmla="*/ 2147483647 h 302"/>
                <a:gd name="T4" fmla="*/ 2147483647 w 405"/>
                <a:gd name="T5" fmla="*/ 2147483647 h 302"/>
                <a:gd name="T6" fmla="*/ 2147483647 w 405"/>
                <a:gd name="T7" fmla="*/ 2147483647 h 302"/>
                <a:gd name="T8" fmla="*/ 2147483647 w 405"/>
                <a:gd name="T9" fmla="*/ 2147483647 h 302"/>
                <a:gd name="T10" fmla="*/ 2147483647 w 405"/>
                <a:gd name="T11" fmla="*/ 2147483647 h 302"/>
                <a:gd name="T12" fmla="*/ 2147483647 w 405"/>
                <a:gd name="T13" fmla="*/ 2147483647 h 302"/>
                <a:gd name="T14" fmla="*/ 2147483647 w 405"/>
                <a:gd name="T15" fmla="*/ 2147483647 h 302"/>
                <a:gd name="T16" fmla="*/ 2147483647 w 405"/>
                <a:gd name="T17" fmla="*/ 2147483647 h 302"/>
                <a:gd name="T18" fmla="*/ 2147483647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2147483647 h 302"/>
                <a:gd name="T48" fmla="*/ 2147483647 w 405"/>
                <a:gd name="T49" fmla="*/ 2147483647 h 302"/>
                <a:gd name="T50" fmla="*/ 2147483647 w 405"/>
                <a:gd name="T51" fmla="*/ 2147483647 h 302"/>
                <a:gd name="T52" fmla="*/ 2147483647 w 405"/>
                <a:gd name="T53" fmla="*/ 2147483647 h 302"/>
                <a:gd name="T54" fmla="*/ 2147483647 w 405"/>
                <a:gd name="T55" fmla="*/ 2147483647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2147483647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77" name="Freeform 534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7094615" y="3432506"/>
              <a:ext cx="40439" cy="75543"/>
            </a:xfrm>
            <a:custGeom>
              <a:avLst/>
              <a:gdLst>
                <a:gd name="T0" fmla="*/ 2147483647 w 100"/>
                <a:gd name="T1" fmla="*/ 2147483647 h 155"/>
                <a:gd name="T2" fmla="*/ 2147483647 w 100"/>
                <a:gd name="T3" fmla="*/ 2147483647 h 155"/>
                <a:gd name="T4" fmla="*/ 2147483647 w 100"/>
                <a:gd name="T5" fmla="*/ 2147483647 h 155"/>
                <a:gd name="T6" fmla="*/ 2147483647 w 100"/>
                <a:gd name="T7" fmla="*/ 2147483647 h 155"/>
                <a:gd name="T8" fmla="*/ 2147483647 w 100"/>
                <a:gd name="T9" fmla="*/ 2147483647 h 155"/>
                <a:gd name="T10" fmla="*/ 2147483647 w 100"/>
                <a:gd name="T11" fmla="*/ 2147483647 h 155"/>
                <a:gd name="T12" fmla="*/ 2147483647 w 100"/>
                <a:gd name="T13" fmla="*/ 2147483647 h 155"/>
                <a:gd name="T14" fmla="*/ 2147483647 w 100"/>
                <a:gd name="T15" fmla="*/ 2147483647 h 155"/>
                <a:gd name="T16" fmla="*/ 2147483647 w 100"/>
                <a:gd name="T17" fmla="*/ 2147483647 h 155"/>
                <a:gd name="T18" fmla="*/ 2147483647 w 100"/>
                <a:gd name="T19" fmla="*/ 2147483647 h 155"/>
                <a:gd name="T20" fmla="*/ 2147483647 w 100"/>
                <a:gd name="T21" fmla="*/ 2147483647 h 155"/>
                <a:gd name="T22" fmla="*/ 2147483647 w 100"/>
                <a:gd name="T23" fmla="*/ 2147483647 h 155"/>
                <a:gd name="T24" fmla="*/ 2147483647 w 100"/>
                <a:gd name="T25" fmla="*/ 2147483647 h 155"/>
                <a:gd name="T26" fmla="*/ 2147483647 w 100"/>
                <a:gd name="T27" fmla="*/ 2147483647 h 155"/>
                <a:gd name="T28" fmla="*/ 2147483647 w 100"/>
                <a:gd name="T29" fmla="*/ 2147483647 h 155"/>
                <a:gd name="T30" fmla="*/ 2147483647 w 100"/>
                <a:gd name="T31" fmla="*/ 2147483647 h 155"/>
                <a:gd name="T32" fmla="*/ 2147483647 w 100"/>
                <a:gd name="T33" fmla="*/ 2147483647 h 155"/>
                <a:gd name="T34" fmla="*/ 2147483647 w 100"/>
                <a:gd name="T35" fmla="*/ 2147483647 h 155"/>
                <a:gd name="T36" fmla="*/ 2147483647 w 100"/>
                <a:gd name="T37" fmla="*/ 2147483647 h 155"/>
                <a:gd name="T38" fmla="*/ 2147483647 w 100"/>
                <a:gd name="T39" fmla="*/ 2147483647 h 155"/>
                <a:gd name="T40" fmla="*/ 2147483647 w 100"/>
                <a:gd name="T41" fmla="*/ 2147483647 h 155"/>
                <a:gd name="T42" fmla="*/ 2147483647 w 100"/>
                <a:gd name="T43" fmla="*/ 2147483647 h 155"/>
                <a:gd name="T44" fmla="*/ 2147483647 w 100"/>
                <a:gd name="T45" fmla="*/ 2147483647 h 155"/>
                <a:gd name="T46" fmla="*/ 0 w 100"/>
                <a:gd name="T47" fmla="*/ 2147483647 h 155"/>
                <a:gd name="T48" fmla="*/ 0 w 100"/>
                <a:gd name="T49" fmla="*/ 2147483647 h 155"/>
                <a:gd name="T50" fmla="*/ 0 w 100"/>
                <a:gd name="T51" fmla="*/ 2147483647 h 155"/>
                <a:gd name="T52" fmla="*/ 0 w 100"/>
                <a:gd name="T53" fmla="*/ 2147483647 h 155"/>
                <a:gd name="T54" fmla="*/ 0 w 100"/>
                <a:gd name="T55" fmla="*/ 2147483647 h 155"/>
                <a:gd name="T56" fmla="*/ 0 w 100"/>
                <a:gd name="T57" fmla="*/ 2147483647 h 155"/>
                <a:gd name="T58" fmla="*/ 2147483647 w 100"/>
                <a:gd name="T59" fmla="*/ 2147483647 h 155"/>
                <a:gd name="T60" fmla="*/ 2147483647 w 100"/>
                <a:gd name="T61" fmla="*/ 2147483647 h 155"/>
                <a:gd name="T62" fmla="*/ 2147483647 w 100"/>
                <a:gd name="T63" fmla="*/ 2147483647 h 155"/>
                <a:gd name="T64" fmla="*/ 2147483647 w 100"/>
                <a:gd name="T65" fmla="*/ 2147483647 h 155"/>
                <a:gd name="T66" fmla="*/ 2147483647 w 100"/>
                <a:gd name="T67" fmla="*/ 2147483647 h 155"/>
                <a:gd name="T68" fmla="*/ 2147483647 w 100"/>
                <a:gd name="T69" fmla="*/ 2147483647 h 155"/>
                <a:gd name="T70" fmla="*/ 2147483647 w 100"/>
                <a:gd name="T71" fmla="*/ 2147483647 h 155"/>
                <a:gd name="T72" fmla="*/ 2147483647 w 100"/>
                <a:gd name="T73" fmla="*/ 2147483647 h 155"/>
                <a:gd name="T74" fmla="*/ 2147483647 w 100"/>
                <a:gd name="T75" fmla="*/ 2147483647 h 155"/>
                <a:gd name="T76" fmla="*/ 2147483647 w 100"/>
                <a:gd name="T77" fmla="*/ 2147483647 h 155"/>
                <a:gd name="T78" fmla="*/ 2147483647 w 100"/>
                <a:gd name="T79" fmla="*/ 0 h 155"/>
                <a:gd name="T80" fmla="*/ 2147483647 w 100"/>
                <a:gd name="T81" fmla="*/ 0 h 155"/>
                <a:gd name="T82" fmla="*/ 2147483647 w 100"/>
                <a:gd name="T83" fmla="*/ 0 h 155"/>
                <a:gd name="T84" fmla="*/ 2147483647 w 100"/>
                <a:gd name="T85" fmla="*/ 2147483647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3678" name="Group 535"/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4874916" y="2926366"/>
              <a:ext cx="455323" cy="191880"/>
              <a:chOff x="3289" y="1830"/>
              <a:chExt cx="363" cy="12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690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0 w 13"/>
                  <a:gd name="T11" fmla="*/ 0 h 7"/>
                  <a:gd name="T12" fmla="*/ 0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91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0 h 8"/>
                  <a:gd name="T2" fmla="*/ 0 w 34"/>
                  <a:gd name="T3" fmla="*/ 0 h 8"/>
                  <a:gd name="T4" fmla="*/ 0 w 34"/>
                  <a:gd name="T5" fmla="*/ 0 h 8"/>
                  <a:gd name="T6" fmla="*/ 0 w 34"/>
                  <a:gd name="T7" fmla="*/ 0 h 8"/>
                  <a:gd name="T8" fmla="*/ 0 w 34"/>
                  <a:gd name="T9" fmla="*/ 0 h 8"/>
                  <a:gd name="T10" fmla="*/ 0 w 34"/>
                  <a:gd name="T11" fmla="*/ 0 h 8"/>
                  <a:gd name="T12" fmla="*/ 0 w 34"/>
                  <a:gd name="T13" fmla="*/ 0 h 8"/>
                  <a:gd name="T14" fmla="*/ 0 w 34"/>
                  <a:gd name="T15" fmla="*/ 0 h 8"/>
                  <a:gd name="T16" fmla="*/ 0 w 34"/>
                  <a:gd name="T17" fmla="*/ 0 h 8"/>
                  <a:gd name="T18" fmla="*/ 0 w 34"/>
                  <a:gd name="T19" fmla="*/ 0 h 8"/>
                  <a:gd name="T20" fmla="*/ 0 w 34"/>
                  <a:gd name="T21" fmla="*/ 0 h 8"/>
                  <a:gd name="T22" fmla="*/ 0 w 34"/>
                  <a:gd name="T23" fmla="*/ 0 h 8"/>
                  <a:gd name="T24" fmla="*/ 0 w 34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92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93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0 h 69"/>
                  <a:gd name="T2" fmla="*/ 0 w 107"/>
                  <a:gd name="T3" fmla="*/ 0 h 69"/>
                  <a:gd name="T4" fmla="*/ 0 w 107"/>
                  <a:gd name="T5" fmla="*/ 1 h 69"/>
                  <a:gd name="T6" fmla="*/ 0 w 107"/>
                  <a:gd name="T7" fmla="*/ 1 h 69"/>
                  <a:gd name="T8" fmla="*/ 0 w 107"/>
                  <a:gd name="T9" fmla="*/ 1 h 69"/>
                  <a:gd name="T10" fmla="*/ 0 w 107"/>
                  <a:gd name="T11" fmla="*/ 1 h 69"/>
                  <a:gd name="T12" fmla="*/ 1 w 107"/>
                  <a:gd name="T13" fmla="*/ 1 h 69"/>
                  <a:gd name="T14" fmla="*/ 1 w 107"/>
                  <a:gd name="T15" fmla="*/ 1 h 69"/>
                  <a:gd name="T16" fmla="*/ 1 w 107"/>
                  <a:gd name="T17" fmla="*/ 1 h 69"/>
                  <a:gd name="T18" fmla="*/ 1 w 107"/>
                  <a:gd name="T19" fmla="*/ 0 h 69"/>
                  <a:gd name="T20" fmla="*/ 1 w 107"/>
                  <a:gd name="T21" fmla="*/ 0 h 69"/>
                  <a:gd name="T22" fmla="*/ 1 w 107"/>
                  <a:gd name="T23" fmla="*/ 0 h 69"/>
                  <a:gd name="T24" fmla="*/ 1 w 107"/>
                  <a:gd name="T25" fmla="*/ 0 h 69"/>
                  <a:gd name="T26" fmla="*/ 1 w 107"/>
                  <a:gd name="T27" fmla="*/ 0 h 69"/>
                  <a:gd name="T28" fmla="*/ 1 w 107"/>
                  <a:gd name="T29" fmla="*/ 0 h 69"/>
                  <a:gd name="T30" fmla="*/ 1 w 107"/>
                  <a:gd name="T31" fmla="*/ 0 h 69"/>
                  <a:gd name="T32" fmla="*/ 1 w 107"/>
                  <a:gd name="T33" fmla="*/ 0 h 69"/>
                  <a:gd name="T34" fmla="*/ 1 w 107"/>
                  <a:gd name="T35" fmla="*/ 0 h 69"/>
                  <a:gd name="T36" fmla="*/ 1 w 107"/>
                  <a:gd name="T37" fmla="*/ 0 h 69"/>
                  <a:gd name="T38" fmla="*/ 1 w 107"/>
                  <a:gd name="T39" fmla="*/ 0 h 69"/>
                  <a:gd name="T40" fmla="*/ 0 w 107"/>
                  <a:gd name="T41" fmla="*/ 0 h 69"/>
                  <a:gd name="T42" fmla="*/ 0 w 107"/>
                  <a:gd name="T43" fmla="*/ 0 h 69"/>
                  <a:gd name="T44" fmla="*/ 0 w 107"/>
                  <a:gd name="T45" fmla="*/ 0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94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11 w 1070"/>
                  <a:gd name="T1" fmla="*/ 2 h 382"/>
                  <a:gd name="T2" fmla="*/ 11 w 1070"/>
                  <a:gd name="T3" fmla="*/ 1 h 382"/>
                  <a:gd name="T4" fmla="*/ 11 w 1070"/>
                  <a:gd name="T5" fmla="*/ 1 h 382"/>
                  <a:gd name="T6" fmla="*/ 11 w 1070"/>
                  <a:gd name="T7" fmla="*/ 0 h 382"/>
                  <a:gd name="T8" fmla="*/ 9 w 1070"/>
                  <a:gd name="T9" fmla="*/ 0 h 382"/>
                  <a:gd name="T10" fmla="*/ 9 w 1070"/>
                  <a:gd name="T11" fmla="*/ 1 h 382"/>
                  <a:gd name="T12" fmla="*/ 8 w 1070"/>
                  <a:gd name="T13" fmla="*/ 1 h 382"/>
                  <a:gd name="T14" fmla="*/ 7 w 1070"/>
                  <a:gd name="T15" fmla="*/ 1 h 382"/>
                  <a:gd name="T16" fmla="*/ 7 w 1070"/>
                  <a:gd name="T17" fmla="*/ 1 h 382"/>
                  <a:gd name="T18" fmla="*/ 7 w 1070"/>
                  <a:gd name="T19" fmla="*/ 0 h 382"/>
                  <a:gd name="T20" fmla="*/ 6 w 1070"/>
                  <a:gd name="T21" fmla="*/ 0 h 382"/>
                  <a:gd name="T22" fmla="*/ 6 w 1070"/>
                  <a:gd name="T23" fmla="*/ 0 h 382"/>
                  <a:gd name="T24" fmla="*/ 5 w 1070"/>
                  <a:gd name="T25" fmla="*/ 0 h 382"/>
                  <a:gd name="T26" fmla="*/ 5 w 1070"/>
                  <a:gd name="T27" fmla="*/ 0 h 382"/>
                  <a:gd name="T28" fmla="*/ 3 w 1070"/>
                  <a:gd name="T29" fmla="*/ 0 h 382"/>
                  <a:gd name="T30" fmla="*/ 3 w 1070"/>
                  <a:gd name="T31" fmla="*/ 1 h 382"/>
                  <a:gd name="T32" fmla="*/ 2 w 1070"/>
                  <a:gd name="T33" fmla="*/ 1 h 382"/>
                  <a:gd name="T34" fmla="*/ 2 w 1070"/>
                  <a:gd name="T35" fmla="*/ 1 h 382"/>
                  <a:gd name="T36" fmla="*/ 2 w 1070"/>
                  <a:gd name="T37" fmla="*/ 1 h 382"/>
                  <a:gd name="T38" fmla="*/ 1 w 1070"/>
                  <a:gd name="T39" fmla="*/ 1 h 382"/>
                  <a:gd name="T40" fmla="*/ 1 w 1070"/>
                  <a:gd name="T41" fmla="*/ 1 h 382"/>
                  <a:gd name="T42" fmla="*/ 0 w 1070"/>
                  <a:gd name="T43" fmla="*/ 1 h 382"/>
                  <a:gd name="T44" fmla="*/ 0 w 1070"/>
                  <a:gd name="T45" fmla="*/ 2 h 382"/>
                  <a:gd name="T46" fmla="*/ 0 w 1070"/>
                  <a:gd name="T47" fmla="*/ 2 h 382"/>
                  <a:gd name="T48" fmla="*/ 0 w 1070"/>
                  <a:gd name="T49" fmla="*/ 2 h 382"/>
                  <a:gd name="T50" fmla="*/ 0 w 1070"/>
                  <a:gd name="T51" fmla="*/ 3 h 382"/>
                  <a:gd name="T52" fmla="*/ 1 w 1070"/>
                  <a:gd name="T53" fmla="*/ 3 h 382"/>
                  <a:gd name="T54" fmla="*/ 1 w 1070"/>
                  <a:gd name="T55" fmla="*/ 3 h 382"/>
                  <a:gd name="T56" fmla="*/ 1 w 1070"/>
                  <a:gd name="T57" fmla="*/ 3 h 382"/>
                  <a:gd name="T58" fmla="*/ 1 w 1070"/>
                  <a:gd name="T59" fmla="*/ 4 h 382"/>
                  <a:gd name="T60" fmla="*/ 2 w 1070"/>
                  <a:gd name="T61" fmla="*/ 4 h 382"/>
                  <a:gd name="T62" fmla="*/ 3 w 1070"/>
                  <a:gd name="T63" fmla="*/ 5 h 382"/>
                  <a:gd name="T64" fmla="*/ 3 w 1070"/>
                  <a:gd name="T65" fmla="*/ 4 h 382"/>
                  <a:gd name="T66" fmla="*/ 3 w 1070"/>
                  <a:gd name="T67" fmla="*/ 4 h 382"/>
                  <a:gd name="T68" fmla="*/ 3 w 1070"/>
                  <a:gd name="T69" fmla="*/ 4 h 382"/>
                  <a:gd name="T70" fmla="*/ 4 w 1070"/>
                  <a:gd name="T71" fmla="*/ 4 h 382"/>
                  <a:gd name="T72" fmla="*/ 4 w 1070"/>
                  <a:gd name="T73" fmla="*/ 4 h 382"/>
                  <a:gd name="T74" fmla="*/ 5 w 1070"/>
                  <a:gd name="T75" fmla="*/ 5 h 382"/>
                  <a:gd name="T76" fmla="*/ 5 w 1070"/>
                  <a:gd name="T77" fmla="*/ 4 h 382"/>
                  <a:gd name="T78" fmla="*/ 6 w 1070"/>
                  <a:gd name="T79" fmla="*/ 4 h 382"/>
                  <a:gd name="T80" fmla="*/ 6 w 1070"/>
                  <a:gd name="T81" fmla="*/ 4 h 382"/>
                  <a:gd name="T82" fmla="*/ 7 w 1070"/>
                  <a:gd name="T83" fmla="*/ 4 h 382"/>
                  <a:gd name="T84" fmla="*/ 7 w 1070"/>
                  <a:gd name="T85" fmla="*/ 5 h 382"/>
                  <a:gd name="T86" fmla="*/ 7 w 1070"/>
                  <a:gd name="T87" fmla="*/ 5 h 382"/>
                  <a:gd name="T88" fmla="*/ 7 w 1070"/>
                  <a:gd name="T89" fmla="*/ 5 h 382"/>
                  <a:gd name="T90" fmla="*/ 8 w 1070"/>
                  <a:gd name="T91" fmla="*/ 4 h 382"/>
                  <a:gd name="T92" fmla="*/ 9 w 1070"/>
                  <a:gd name="T93" fmla="*/ 4 h 382"/>
                  <a:gd name="T94" fmla="*/ 9 w 1070"/>
                  <a:gd name="T95" fmla="*/ 4 h 382"/>
                  <a:gd name="T96" fmla="*/ 10 w 1070"/>
                  <a:gd name="T97" fmla="*/ 4 h 382"/>
                  <a:gd name="T98" fmla="*/ 11 w 1070"/>
                  <a:gd name="T99" fmla="*/ 4 h 382"/>
                  <a:gd name="T100" fmla="*/ 11 w 1070"/>
                  <a:gd name="T101" fmla="*/ 4 h 382"/>
                  <a:gd name="T102" fmla="*/ 12 w 1070"/>
                  <a:gd name="T103" fmla="*/ 4 h 382"/>
                  <a:gd name="T104" fmla="*/ 12 w 1070"/>
                  <a:gd name="T105" fmla="*/ 3 h 382"/>
                  <a:gd name="T106" fmla="*/ 12 w 1070"/>
                  <a:gd name="T107" fmla="*/ 3 h 382"/>
                  <a:gd name="T108" fmla="*/ 12 w 1070"/>
                  <a:gd name="T109" fmla="*/ 2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679" name="Freeform 541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2977237" y="4023256"/>
              <a:ext cx="94360" cy="116336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2147483647 h 237"/>
                <a:gd name="T48" fmla="*/ 2147483647 w 226"/>
                <a:gd name="T49" fmla="*/ 2147483647 h 237"/>
                <a:gd name="T50" fmla="*/ 2147483647 w 226"/>
                <a:gd name="T51" fmla="*/ 2147483647 h 237"/>
                <a:gd name="T52" fmla="*/ 2147483647 w 226"/>
                <a:gd name="T53" fmla="*/ 2147483647 h 237"/>
                <a:gd name="T54" fmla="*/ 2147483647 w 226"/>
                <a:gd name="T55" fmla="*/ 2147483647 h 237"/>
                <a:gd name="T56" fmla="*/ 2147483647 w 226"/>
                <a:gd name="T57" fmla="*/ 2147483647 h 237"/>
                <a:gd name="T58" fmla="*/ 0 w 226"/>
                <a:gd name="T59" fmla="*/ 2147483647 h 237"/>
                <a:gd name="T60" fmla="*/ 2147483647 w 226"/>
                <a:gd name="T61" fmla="*/ 2147483647 h 237"/>
                <a:gd name="T62" fmla="*/ 2147483647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0" name="Freeform 542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699203" y="3486898"/>
              <a:ext cx="196208" cy="436641"/>
            </a:xfrm>
            <a:custGeom>
              <a:avLst/>
              <a:gdLst>
                <a:gd name="T0" fmla="*/ 2147483647 w 478"/>
                <a:gd name="T1" fmla="*/ 2147483647 h 875"/>
                <a:gd name="T2" fmla="*/ 2147483647 w 478"/>
                <a:gd name="T3" fmla="*/ 2147483647 h 875"/>
                <a:gd name="T4" fmla="*/ 2147483647 w 478"/>
                <a:gd name="T5" fmla="*/ 2147483647 h 875"/>
                <a:gd name="T6" fmla="*/ 2147483647 w 478"/>
                <a:gd name="T7" fmla="*/ 2147483647 h 875"/>
                <a:gd name="T8" fmla="*/ 2147483647 w 478"/>
                <a:gd name="T9" fmla="*/ 2147483647 h 875"/>
                <a:gd name="T10" fmla="*/ 2147483647 w 478"/>
                <a:gd name="T11" fmla="*/ 2147483647 h 875"/>
                <a:gd name="T12" fmla="*/ 2147483647 w 478"/>
                <a:gd name="T13" fmla="*/ 2147483647 h 875"/>
                <a:gd name="T14" fmla="*/ 2147483647 w 478"/>
                <a:gd name="T15" fmla="*/ 2147483647 h 875"/>
                <a:gd name="T16" fmla="*/ 2147483647 w 478"/>
                <a:gd name="T17" fmla="*/ 2147483647 h 875"/>
                <a:gd name="T18" fmla="*/ 2147483647 w 478"/>
                <a:gd name="T19" fmla="*/ 2147483647 h 875"/>
                <a:gd name="T20" fmla="*/ 2147483647 w 478"/>
                <a:gd name="T21" fmla="*/ 2147483647 h 875"/>
                <a:gd name="T22" fmla="*/ 2147483647 w 478"/>
                <a:gd name="T23" fmla="*/ 2147483647 h 875"/>
                <a:gd name="T24" fmla="*/ 2147483647 w 478"/>
                <a:gd name="T25" fmla="*/ 2147483647 h 875"/>
                <a:gd name="T26" fmla="*/ 2147483647 w 478"/>
                <a:gd name="T27" fmla="*/ 2147483647 h 875"/>
                <a:gd name="T28" fmla="*/ 2147483647 w 478"/>
                <a:gd name="T29" fmla="*/ 2147483647 h 875"/>
                <a:gd name="T30" fmla="*/ 2147483647 w 478"/>
                <a:gd name="T31" fmla="*/ 2147483647 h 875"/>
                <a:gd name="T32" fmla="*/ 2147483647 w 478"/>
                <a:gd name="T33" fmla="*/ 2147483647 h 875"/>
                <a:gd name="T34" fmla="*/ 2147483647 w 478"/>
                <a:gd name="T35" fmla="*/ 2147483647 h 875"/>
                <a:gd name="T36" fmla="*/ 2147483647 w 478"/>
                <a:gd name="T37" fmla="*/ 2147483647 h 875"/>
                <a:gd name="T38" fmla="*/ 2147483647 w 478"/>
                <a:gd name="T39" fmla="*/ 2147483647 h 875"/>
                <a:gd name="T40" fmla="*/ 2147483647 w 478"/>
                <a:gd name="T41" fmla="*/ 2147483647 h 875"/>
                <a:gd name="T42" fmla="*/ 2147483647 w 478"/>
                <a:gd name="T43" fmla="*/ 2147483647 h 875"/>
                <a:gd name="T44" fmla="*/ 2147483647 w 478"/>
                <a:gd name="T45" fmla="*/ 2147483647 h 875"/>
                <a:gd name="T46" fmla="*/ 2147483647 w 478"/>
                <a:gd name="T47" fmla="*/ 2147483647 h 875"/>
                <a:gd name="T48" fmla="*/ 2147483647 w 478"/>
                <a:gd name="T49" fmla="*/ 2147483647 h 875"/>
                <a:gd name="T50" fmla="*/ 2147483647 w 478"/>
                <a:gd name="T51" fmla="*/ 2147483647 h 875"/>
                <a:gd name="T52" fmla="*/ 2147483647 w 478"/>
                <a:gd name="T53" fmla="*/ 2147483647 h 875"/>
                <a:gd name="T54" fmla="*/ 2147483647 w 478"/>
                <a:gd name="T55" fmla="*/ 2147483647 h 875"/>
                <a:gd name="T56" fmla="*/ 2147483647 w 478"/>
                <a:gd name="T57" fmla="*/ 2147483647 h 875"/>
                <a:gd name="T58" fmla="*/ 2147483647 w 478"/>
                <a:gd name="T59" fmla="*/ 2147483647 h 875"/>
                <a:gd name="T60" fmla="*/ 2147483647 w 478"/>
                <a:gd name="T61" fmla="*/ 2147483647 h 875"/>
                <a:gd name="T62" fmla="*/ 2147483647 w 478"/>
                <a:gd name="T63" fmla="*/ 2147483647 h 875"/>
                <a:gd name="T64" fmla="*/ 2147483647 w 478"/>
                <a:gd name="T65" fmla="*/ 2147483647 h 875"/>
                <a:gd name="T66" fmla="*/ 2147483647 w 478"/>
                <a:gd name="T67" fmla="*/ 2147483647 h 875"/>
                <a:gd name="T68" fmla="*/ 2147483647 w 478"/>
                <a:gd name="T69" fmla="*/ 2147483647 h 875"/>
                <a:gd name="T70" fmla="*/ 2147483647 w 478"/>
                <a:gd name="T71" fmla="*/ 2147483647 h 875"/>
                <a:gd name="T72" fmla="*/ 2147483647 w 478"/>
                <a:gd name="T73" fmla="*/ 2147483647 h 875"/>
                <a:gd name="T74" fmla="*/ 2147483647 w 478"/>
                <a:gd name="T75" fmla="*/ 2147483647 h 875"/>
                <a:gd name="T76" fmla="*/ 2147483647 w 478"/>
                <a:gd name="T77" fmla="*/ 2147483647 h 875"/>
                <a:gd name="T78" fmla="*/ 2147483647 w 478"/>
                <a:gd name="T79" fmla="*/ 2147483647 h 875"/>
                <a:gd name="T80" fmla="*/ 2147483647 w 478"/>
                <a:gd name="T81" fmla="*/ 2147483647 h 875"/>
                <a:gd name="T82" fmla="*/ 2147483647 w 478"/>
                <a:gd name="T83" fmla="*/ 2147483647 h 875"/>
                <a:gd name="T84" fmla="*/ 2147483647 w 478"/>
                <a:gd name="T85" fmla="*/ 2147483647 h 875"/>
                <a:gd name="T86" fmla="*/ 2147483647 w 478"/>
                <a:gd name="T87" fmla="*/ 2147483647 h 875"/>
                <a:gd name="T88" fmla="*/ 2147483647 w 478"/>
                <a:gd name="T89" fmla="*/ 2147483647 h 875"/>
                <a:gd name="T90" fmla="*/ 2147483647 w 478"/>
                <a:gd name="T91" fmla="*/ 2147483647 h 875"/>
                <a:gd name="T92" fmla="*/ 2147483647 w 478"/>
                <a:gd name="T93" fmla="*/ 2147483647 h 875"/>
                <a:gd name="T94" fmla="*/ 2147483647 w 478"/>
                <a:gd name="T95" fmla="*/ 2147483647 h 875"/>
                <a:gd name="T96" fmla="*/ 2147483647 w 478"/>
                <a:gd name="T97" fmla="*/ 2147483647 h 875"/>
                <a:gd name="T98" fmla="*/ 2147483647 w 478"/>
                <a:gd name="T99" fmla="*/ 2147483647 h 875"/>
                <a:gd name="T100" fmla="*/ 2147483647 w 478"/>
                <a:gd name="T101" fmla="*/ 214748364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81" name="Freeform 543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781580" y="4139592"/>
              <a:ext cx="23964" cy="54391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82" name="Freeform 544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5547415" y="3434018"/>
              <a:ext cx="164755" cy="258358"/>
            </a:xfrm>
            <a:custGeom>
              <a:avLst/>
              <a:gdLst>
                <a:gd name="T0" fmla="*/ 2147483647 w 399"/>
                <a:gd name="T1" fmla="*/ 2147483647 h 518"/>
                <a:gd name="T2" fmla="*/ 2147483647 w 399"/>
                <a:gd name="T3" fmla="*/ 2147483647 h 518"/>
                <a:gd name="T4" fmla="*/ 2147483647 w 399"/>
                <a:gd name="T5" fmla="*/ 2147483647 h 518"/>
                <a:gd name="T6" fmla="*/ 2147483647 w 399"/>
                <a:gd name="T7" fmla="*/ 2147483647 h 518"/>
                <a:gd name="T8" fmla="*/ 2147483647 w 399"/>
                <a:gd name="T9" fmla="*/ 2147483647 h 518"/>
                <a:gd name="T10" fmla="*/ 2147483647 w 399"/>
                <a:gd name="T11" fmla="*/ 2147483647 h 518"/>
                <a:gd name="T12" fmla="*/ 2147483647 w 399"/>
                <a:gd name="T13" fmla="*/ 2147483647 h 518"/>
                <a:gd name="T14" fmla="*/ 2147483647 w 399"/>
                <a:gd name="T15" fmla="*/ 2147483647 h 518"/>
                <a:gd name="T16" fmla="*/ 2147483647 w 399"/>
                <a:gd name="T17" fmla="*/ 2147483647 h 518"/>
                <a:gd name="T18" fmla="*/ 2147483647 w 399"/>
                <a:gd name="T19" fmla="*/ 2147483647 h 518"/>
                <a:gd name="T20" fmla="*/ 2147483647 w 399"/>
                <a:gd name="T21" fmla="*/ 2147483647 h 518"/>
                <a:gd name="T22" fmla="*/ 2147483647 w 399"/>
                <a:gd name="T23" fmla="*/ 2147483647 h 518"/>
                <a:gd name="T24" fmla="*/ 2147483647 w 399"/>
                <a:gd name="T25" fmla="*/ 2147483647 h 518"/>
                <a:gd name="T26" fmla="*/ 2147483647 w 399"/>
                <a:gd name="T27" fmla="*/ 2147483647 h 518"/>
                <a:gd name="T28" fmla="*/ 2147483647 w 399"/>
                <a:gd name="T29" fmla="*/ 2147483647 h 518"/>
                <a:gd name="T30" fmla="*/ 2147483647 w 399"/>
                <a:gd name="T31" fmla="*/ 2147483647 h 518"/>
                <a:gd name="T32" fmla="*/ 2147483647 w 399"/>
                <a:gd name="T33" fmla="*/ 2147483647 h 518"/>
                <a:gd name="T34" fmla="*/ 2147483647 w 399"/>
                <a:gd name="T35" fmla="*/ 2147483647 h 518"/>
                <a:gd name="T36" fmla="*/ 2147483647 w 399"/>
                <a:gd name="T37" fmla="*/ 2147483647 h 518"/>
                <a:gd name="T38" fmla="*/ 2147483647 w 399"/>
                <a:gd name="T39" fmla="*/ 2147483647 h 518"/>
                <a:gd name="T40" fmla="*/ 2147483647 w 399"/>
                <a:gd name="T41" fmla="*/ 2147483647 h 518"/>
                <a:gd name="T42" fmla="*/ 2147483647 w 399"/>
                <a:gd name="T43" fmla="*/ 2147483647 h 518"/>
                <a:gd name="T44" fmla="*/ 2147483647 w 399"/>
                <a:gd name="T45" fmla="*/ 2147483647 h 518"/>
                <a:gd name="T46" fmla="*/ 2147483647 w 399"/>
                <a:gd name="T47" fmla="*/ 2147483647 h 518"/>
                <a:gd name="T48" fmla="*/ 2147483647 w 399"/>
                <a:gd name="T49" fmla="*/ 2147483647 h 518"/>
                <a:gd name="T50" fmla="*/ 2147483647 w 399"/>
                <a:gd name="T51" fmla="*/ 2147483647 h 518"/>
                <a:gd name="T52" fmla="*/ 2147483647 w 399"/>
                <a:gd name="T53" fmla="*/ 2147483647 h 518"/>
                <a:gd name="T54" fmla="*/ 2147483647 w 399"/>
                <a:gd name="T55" fmla="*/ 2147483647 h 518"/>
                <a:gd name="T56" fmla="*/ 2147483647 w 399"/>
                <a:gd name="T57" fmla="*/ 2147483647 h 518"/>
                <a:gd name="T58" fmla="*/ 2147483647 w 399"/>
                <a:gd name="T59" fmla="*/ 2147483647 h 518"/>
                <a:gd name="T60" fmla="*/ 2147483647 w 399"/>
                <a:gd name="T61" fmla="*/ 2147483647 h 518"/>
                <a:gd name="T62" fmla="*/ 2147483647 w 399"/>
                <a:gd name="T63" fmla="*/ 2147483647 h 518"/>
                <a:gd name="T64" fmla="*/ 2147483647 w 399"/>
                <a:gd name="T65" fmla="*/ 2147483647 h 518"/>
                <a:gd name="T66" fmla="*/ 2147483647 w 399"/>
                <a:gd name="T67" fmla="*/ 2147483647 h 518"/>
                <a:gd name="T68" fmla="*/ 2147483647 w 399"/>
                <a:gd name="T69" fmla="*/ 2147483647 h 518"/>
                <a:gd name="T70" fmla="*/ 2147483647 w 399"/>
                <a:gd name="T71" fmla="*/ 2147483647 h 518"/>
                <a:gd name="T72" fmla="*/ 2147483647 w 399"/>
                <a:gd name="T73" fmla="*/ 2147483647 h 518"/>
                <a:gd name="T74" fmla="*/ 2147483647 w 399"/>
                <a:gd name="T75" fmla="*/ 2147483647 h 518"/>
                <a:gd name="T76" fmla="*/ 2147483647 w 399"/>
                <a:gd name="T77" fmla="*/ 2147483647 h 518"/>
                <a:gd name="T78" fmla="*/ 2147483647 w 399"/>
                <a:gd name="T79" fmla="*/ 2147483647 h 518"/>
                <a:gd name="T80" fmla="*/ 2147483647 w 399"/>
                <a:gd name="T81" fmla="*/ 2147483647 h 518"/>
                <a:gd name="T82" fmla="*/ 2147483647 w 399"/>
                <a:gd name="T83" fmla="*/ 2147483647 h 518"/>
                <a:gd name="T84" fmla="*/ 2147483647 w 399"/>
                <a:gd name="T85" fmla="*/ 2147483647 h 518"/>
                <a:gd name="T86" fmla="*/ 0 w 399"/>
                <a:gd name="T87" fmla="*/ 2147483647 h 518"/>
                <a:gd name="T88" fmla="*/ 2147483647 w 399"/>
                <a:gd name="T89" fmla="*/ 2147483647 h 518"/>
                <a:gd name="T90" fmla="*/ 2147483647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3" name="Freeform 545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4346201" y="3485387"/>
              <a:ext cx="354973" cy="367140"/>
            </a:xfrm>
            <a:custGeom>
              <a:avLst/>
              <a:gdLst>
                <a:gd name="T0" fmla="*/ 2147483647 w 866"/>
                <a:gd name="T1" fmla="*/ 2147483647 h 740"/>
                <a:gd name="T2" fmla="*/ 2147483647 w 866"/>
                <a:gd name="T3" fmla="*/ 2147483647 h 740"/>
                <a:gd name="T4" fmla="*/ 2147483647 w 866"/>
                <a:gd name="T5" fmla="*/ 2147483647 h 740"/>
                <a:gd name="T6" fmla="*/ 2147483647 w 866"/>
                <a:gd name="T7" fmla="*/ 2147483647 h 740"/>
                <a:gd name="T8" fmla="*/ 2147483647 w 866"/>
                <a:gd name="T9" fmla="*/ 2147483647 h 740"/>
                <a:gd name="T10" fmla="*/ 2147483647 w 866"/>
                <a:gd name="T11" fmla="*/ 2147483647 h 740"/>
                <a:gd name="T12" fmla="*/ 2147483647 w 866"/>
                <a:gd name="T13" fmla="*/ 2147483647 h 740"/>
                <a:gd name="T14" fmla="*/ 2147483647 w 866"/>
                <a:gd name="T15" fmla="*/ 2147483647 h 740"/>
                <a:gd name="T16" fmla="*/ 2147483647 w 866"/>
                <a:gd name="T17" fmla="*/ 2147483647 h 740"/>
                <a:gd name="T18" fmla="*/ 2147483647 w 866"/>
                <a:gd name="T19" fmla="*/ 2147483647 h 740"/>
                <a:gd name="T20" fmla="*/ 2147483647 w 866"/>
                <a:gd name="T21" fmla="*/ 2147483647 h 740"/>
                <a:gd name="T22" fmla="*/ 2147483647 w 866"/>
                <a:gd name="T23" fmla="*/ 2147483647 h 740"/>
                <a:gd name="T24" fmla="*/ 2147483647 w 866"/>
                <a:gd name="T25" fmla="*/ 2147483647 h 740"/>
                <a:gd name="T26" fmla="*/ 2147483647 w 866"/>
                <a:gd name="T27" fmla="*/ 2147483647 h 740"/>
                <a:gd name="T28" fmla="*/ 2147483647 w 866"/>
                <a:gd name="T29" fmla="*/ 2147483647 h 740"/>
                <a:gd name="T30" fmla="*/ 2147483647 w 866"/>
                <a:gd name="T31" fmla="*/ 2147483647 h 740"/>
                <a:gd name="T32" fmla="*/ 2147483647 w 866"/>
                <a:gd name="T33" fmla="*/ 2147483647 h 740"/>
                <a:gd name="T34" fmla="*/ 2147483647 w 866"/>
                <a:gd name="T35" fmla="*/ 2147483647 h 740"/>
                <a:gd name="T36" fmla="*/ 2147483647 w 866"/>
                <a:gd name="T37" fmla="*/ 2147483647 h 740"/>
                <a:gd name="T38" fmla="*/ 2147483647 w 866"/>
                <a:gd name="T39" fmla="*/ 2147483647 h 740"/>
                <a:gd name="T40" fmla="*/ 2147483647 w 866"/>
                <a:gd name="T41" fmla="*/ 2147483647 h 740"/>
                <a:gd name="T42" fmla="*/ 2147483647 w 866"/>
                <a:gd name="T43" fmla="*/ 2147483647 h 740"/>
                <a:gd name="T44" fmla="*/ 2147483647 w 866"/>
                <a:gd name="T45" fmla="*/ 2147483647 h 740"/>
                <a:gd name="T46" fmla="*/ 2147483647 w 866"/>
                <a:gd name="T47" fmla="*/ 2147483647 h 740"/>
                <a:gd name="T48" fmla="*/ 2147483647 w 866"/>
                <a:gd name="T49" fmla="*/ 2147483647 h 740"/>
                <a:gd name="T50" fmla="*/ 2147483647 w 866"/>
                <a:gd name="T51" fmla="*/ 2147483647 h 740"/>
                <a:gd name="T52" fmla="*/ 2147483647 w 866"/>
                <a:gd name="T53" fmla="*/ 2147483647 h 740"/>
                <a:gd name="T54" fmla="*/ 2147483647 w 866"/>
                <a:gd name="T55" fmla="*/ 2147483647 h 740"/>
                <a:gd name="T56" fmla="*/ 2147483647 w 866"/>
                <a:gd name="T57" fmla="*/ 2147483647 h 740"/>
                <a:gd name="T58" fmla="*/ 2147483647 w 866"/>
                <a:gd name="T59" fmla="*/ 2147483647 h 740"/>
                <a:gd name="T60" fmla="*/ 2147483647 w 866"/>
                <a:gd name="T61" fmla="*/ 2147483647 h 740"/>
                <a:gd name="T62" fmla="*/ 2147483647 w 866"/>
                <a:gd name="T63" fmla="*/ 2147483647 h 740"/>
                <a:gd name="T64" fmla="*/ 2147483647 w 866"/>
                <a:gd name="T65" fmla="*/ 2147483647 h 740"/>
                <a:gd name="T66" fmla="*/ 2147483647 w 866"/>
                <a:gd name="T67" fmla="*/ 2147483647 h 740"/>
                <a:gd name="T68" fmla="*/ 2147483647 w 866"/>
                <a:gd name="T69" fmla="*/ 2147483647 h 740"/>
                <a:gd name="T70" fmla="*/ 2147483647 w 866"/>
                <a:gd name="T71" fmla="*/ 2147483647 h 740"/>
                <a:gd name="T72" fmla="*/ 2147483647 w 866"/>
                <a:gd name="T73" fmla="*/ 2147483647 h 740"/>
                <a:gd name="T74" fmla="*/ 2147483647 w 866"/>
                <a:gd name="T75" fmla="*/ 2147483647 h 740"/>
                <a:gd name="T76" fmla="*/ 2147483647 w 866"/>
                <a:gd name="T77" fmla="*/ 2147483647 h 740"/>
                <a:gd name="T78" fmla="*/ 2147483647 w 866"/>
                <a:gd name="T79" fmla="*/ 2147483647 h 740"/>
                <a:gd name="T80" fmla="*/ 2147483647 w 866"/>
                <a:gd name="T81" fmla="*/ 2147483647 h 740"/>
                <a:gd name="T82" fmla="*/ 2147483647 w 866"/>
                <a:gd name="T83" fmla="*/ 2147483647 h 740"/>
                <a:gd name="T84" fmla="*/ 2147483647 w 866"/>
                <a:gd name="T85" fmla="*/ 2147483647 h 740"/>
                <a:gd name="T86" fmla="*/ 2147483647 w 866"/>
                <a:gd name="T87" fmla="*/ 2147483647 h 740"/>
                <a:gd name="T88" fmla="*/ 2147483647 w 866"/>
                <a:gd name="T89" fmla="*/ 2147483647 h 740"/>
                <a:gd name="T90" fmla="*/ 2147483647 w 866"/>
                <a:gd name="T91" fmla="*/ 2147483647 h 740"/>
                <a:gd name="T92" fmla="*/ 2147483647 w 866"/>
                <a:gd name="T93" fmla="*/ 2147483647 h 740"/>
                <a:gd name="T94" fmla="*/ 2147483647 w 866"/>
                <a:gd name="T95" fmla="*/ 2147483647 h 740"/>
                <a:gd name="T96" fmla="*/ 2147483647 w 866"/>
                <a:gd name="T97" fmla="*/ 2147483647 h 740"/>
                <a:gd name="T98" fmla="*/ 2147483647 w 866"/>
                <a:gd name="T99" fmla="*/ 2147483647 h 740"/>
                <a:gd name="T100" fmla="*/ 2147483647 w 866"/>
                <a:gd name="T101" fmla="*/ 2147483647 h 740"/>
                <a:gd name="T102" fmla="*/ 2147483647 w 866"/>
                <a:gd name="T103" fmla="*/ 2147483647 h 740"/>
                <a:gd name="T104" fmla="*/ 2147483647 w 866"/>
                <a:gd name="T105" fmla="*/ 2147483647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684" name="Freeform 546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4034664" y="3121268"/>
              <a:ext cx="283080" cy="247782"/>
            </a:xfrm>
            <a:custGeom>
              <a:avLst/>
              <a:gdLst>
                <a:gd name="T0" fmla="*/ 2147483647 w 697"/>
                <a:gd name="T1" fmla="*/ 2147483647 h 500"/>
                <a:gd name="T2" fmla="*/ 2147483647 w 697"/>
                <a:gd name="T3" fmla="*/ 2147483647 h 500"/>
                <a:gd name="T4" fmla="*/ 2147483647 w 697"/>
                <a:gd name="T5" fmla="*/ 2147483647 h 500"/>
                <a:gd name="T6" fmla="*/ 2147483647 w 697"/>
                <a:gd name="T7" fmla="*/ 2147483647 h 500"/>
                <a:gd name="T8" fmla="*/ 2147483647 w 697"/>
                <a:gd name="T9" fmla="*/ 2147483647 h 500"/>
                <a:gd name="T10" fmla="*/ 2147483647 w 697"/>
                <a:gd name="T11" fmla="*/ 2147483647 h 500"/>
                <a:gd name="T12" fmla="*/ 2147483647 w 697"/>
                <a:gd name="T13" fmla="*/ 2147483647 h 500"/>
                <a:gd name="T14" fmla="*/ 2147483647 w 697"/>
                <a:gd name="T15" fmla="*/ 2147483647 h 500"/>
                <a:gd name="T16" fmla="*/ 2147483647 w 697"/>
                <a:gd name="T17" fmla="*/ 2147483647 h 500"/>
                <a:gd name="T18" fmla="*/ 2147483647 w 697"/>
                <a:gd name="T19" fmla="*/ 2147483647 h 500"/>
                <a:gd name="T20" fmla="*/ 2147483647 w 697"/>
                <a:gd name="T21" fmla="*/ 2147483647 h 500"/>
                <a:gd name="T22" fmla="*/ 2147483647 w 697"/>
                <a:gd name="T23" fmla="*/ 2147483647 h 500"/>
                <a:gd name="T24" fmla="*/ 2147483647 w 697"/>
                <a:gd name="T25" fmla="*/ 2147483647 h 500"/>
                <a:gd name="T26" fmla="*/ 2147483647 w 697"/>
                <a:gd name="T27" fmla="*/ 2147483647 h 500"/>
                <a:gd name="T28" fmla="*/ 2147483647 w 697"/>
                <a:gd name="T29" fmla="*/ 2147483647 h 500"/>
                <a:gd name="T30" fmla="*/ 2147483647 w 697"/>
                <a:gd name="T31" fmla="*/ 2147483647 h 500"/>
                <a:gd name="T32" fmla="*/ 2147483647 w 697"/>
                <a:gd name="T33" fmla="*/ 2147483647 h 500"/>
                <a:gd name="T34" fmla="*/ 2147483647 w 697"/>
                <a:gd name="T35" fmla="*/ 2147483647 h 500"/>
                <a:gd name="T36" fmla="*/ 2147483647 w 697"/>
                <a:gd name="T37" fmla="*/ 2147483647 h 500"/>
                <a:gd name="T38" fmla="*/ 2147483647 w 697"/>
                <a:gd name="T39" fmla="*/ 2147483647 h 500"/>
                <a:gd name="T40" fmla="*/ 2147483647 w 697"/>
                <a:gd name="T41" fmla="*/ 2147483647 h 500"/>
                <a:gd name="T42" fmla="*/ 2147483647 w 697"/>
                <a:gd name="T43" fmla="*/ 2147483647 h 500"/>
                <a:gd name="T44" fmla="*/ 2147483647 w 697"/>
                <a:gd name="T45" fmla="*/ 2147483647 h 500"/>
                <a:gd name="T46" fmla="*/ 2147483647 w 697"/>
                <a:gd name="T47" fmla="*/ 2147483647 h 500"/>
                <a:gd name="T48" fmla="*/ 2147483647 w 697"/>
                <a:gd name="T49" fmla="*/ 2147483647 h 500"/>
                <a:gd name="T50" fmla="*/ 2147483647 w 697"/>
                <a:gd name="T51" fmla="*/ 2147483647 h 500"/>
                <a:gd name="T52" fmla="*/ 2147483647 w 697"/>
                <a:gd name="T53" fmla="*/ 2147483647 h 500"/>
                <a:gd name="T54" fmla="*/ 2147483647 w 697"/>
                <a:gd name="T55" fmla="*/ 2147483647 h 500"/>
                <a:gd name="T56" fmla="*/ 2147483647 w 697"/>
                <a:gd name="T57" fmla="*/ 2147483647 h 500"/>
                <a:gd name="T58" fmla="*/ 2147483647 w 697"/>
                <a:gd name="T59" fmla="*/ 2147483647 h 500"/>
                <a:gd name="T60" fmla="*/ 2147483647 w 697"/>
                <a:gd name="T61" fmla="*/ 2147483647 h 500"/>
                <a:gd name="T62" fmla="*/ 2147483647 w 697"/>
                <a:gd name="T63" fmla="*/ 2147483647 h 500"/>
                <a:gd name="T64" fmla="*/ 2147483647 w 697"/>
                <a:gd name="T65" fmla="*/ 2147483647 h 500"/>
                <a:gd name="T66" fmla="*/ 2147483647 w 697"/>
                <a:gd name="T67" fmla="*/ 2147483647 h 500"/>
                <a:gd name="T68" fmla="*/ 2147483647 w 697"/>
                <a:gd name="T69" fmla="*/ 2147483647 h 500"/>
                <a:gd name="T70" fmla="*/ 2147483647 w 697"/>
                <a:gd name="T71" fmla="*/ 2147483647 h 500"/>
                <a:gd name="T72" fmla="*/ 2147483647 w 697"/>
                <a:gd name="T73" fmla="*/ 2147483647 h 500"/>
                <a:gd name="T74" fmla="*/ 2147483647 w 697"/>
                <a:gd name="T75" fmla="*/ 2147483647 h 500"/>
                <a:gd name="T76" fmla="*/ 2147483647 w 697"/>
                <a:gd name="T77" fmla="*/ 2147483647 h 500"/>
                <a:gd name="T78" fmla="*/ 2147483647 w 697"/>
                <a:gd name="T79" fmla="*/ 2147483647 h 500"/>
                <a:gd name="T80" fmla="*/ 2147483647 w 697"/>
                <a:gd name="T81" fmla="*/ 2147483647 h 500"/>
                <a:gd name="T82" fmla="*/ 2147483647 w 697"/>
                <a:gd name="T83" fmla="*/ 2147483647 h 500"/>
                <a:gd name="T84" fmla="*/ 2147483647 w 697"/>
                <a:gd name="T85" fmla="*/ 2147483647 h 500"/>
                <a:gd name="T86" fmla="*/ 2147483647 w 697"/>
                <a:gd name="T87" fmla="*/ 2147483647 h 500"/>
                <a:gd name="T88" fmla="*/ 2147483647 w 697"/>
                <a:gd name="T89" fmla="*/ 2147483647 h 500"/>
                <a:gd name="T90" fmla="*/ 2147483647 w 697"/>
                <a:gd name="T91" fmla="*/ 2147483647 h 500"/>
                <a:gd name="T92" fmla="*/ 2147483647 w 697"/>
                <a:gd name="T93" fmla="*/ 2147483647 h 500"/>
                <a:gd name="T94" fmla="*/ 2147483647 w 697"/>
                <a:gd name="T95" fmla="*/ 2147483647 h 500"/>
                <a:gd name="T96" fmla="*/ 2147483647 w 697"/>
                <a:gd name="T97" fmla="*/ 2147483647 h 500"/>
                <a:gd name="T98" fmla="*/ 2147483647 w 697"/>
                <a:gd name="T99" fmla="*/ 2147483647 h 500"/>
                <a:gd name="T100" fmla="*/ 2147483647 w 697"/>
                <a:gd name="T101" fmla="*/ 2147483647 h 500"/>
                <a:gd name="T102" fmla="*/ 2147483647 w 697"/>
                <a:gd name="T103" fmla="*/ 2147483647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5" name="Freeform 547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4695183" y="2102943"/>
              <a:ext cx="223168" cy="87630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6" name="Freeform 548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5177466" y="2087834"/>
              <a:ext cx="101849" cy="57413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7" name="Freeform 549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5312265" y="2071215"/>
              <a:ext cx="59911" cy="54391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8" name="Freeform 550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346714" y="2078769"/>
              <a:ext cx="122817" cy="54391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689" name="Freeform 462"/>
            <p:cNvSpPr>
              <a:spLocks/>
            </p:cNvSpPr>
            <p:nvPr>
              <p:custDataLst>
                <p:tags r:id="rId382"/>
              </p:custDataLst>
            </p:nvPr>
          </p:nvSpPr>
          <p:spPr bwMode="auto">
            <a:xfrm>
              <a:off x="5469311" y="3380899"/>
              <a:ext cx="65902" cy="54391"/>
            </a:xfrm>
            <a:custGeom>
              <a:avLst/>
              <a:gdLst>
                <a:gd name="T0" fmla="*/ 0 w 153"/>
                <a:gd name="T1" fmla="*/ 0 h 49"/>
                <a:gd name="T2" fmla="*/ 2147483647 w 153"/>
                <a:gd name="T3" fmla="*/ 2147483647 h 49"/>
                <a:gd name="T4" fmla="*/ 2147483647 w 153"/>
                <a:gd name="T5" fmla="*/ 2147483647 h 49"/>
                <a:gd name="T6" fmla="*/ 2147483647 w 153"/>
                <a:gd name="T7" fmla="*/ 2147483647 h 49"/>
                <a:gd name="T8" fmla="*/ 2147483647 w 153"/>
                <a:gd name="T9" fmla="*/ 2147483647 h 49"/>
                <a:gd name="T10" fmla="*/ 2147483647 w 153"/>
                <a:gd name="T11" fmla="*/ 2147483647 h 49"/>
                <a:gd name="T12" fmla="*/ 2147483647 w 153"/>
                <a:gd name="T13" fmla="*/ 2147483647 h 49"/>
                <a:gd name="T14" fmla="*/ 2147483647 w 153"/>
                <a:gd name="T15" fmla="*/ 2147483647 h 49"/>
                <a:gd name="T16" fmla="*/ 2147483647 w 153"/>
                <a:gd name="T17" fmla="*/ 0 h 49"/>
                <a:gd name="T18" fmla="*/ 2147483647 w 153"/>
                <a:gd name="T19" fmla="*/ 2147483647 h 49"/>
                <a:gd name="T20" fmla="*/ 2147483647 w 153"/>
                <a:gd name="T21" fmla="*/ 2147483647 h 49"/>
                <a:gd name="T22" fmla="*/ 2147483647 w 153"/>
                <a:gd name="T23" fmla="*/ 2147483647 h 49"/>
                <a:gd name="T24" fmla="*/ 2147483647 w 153"/>
                <a:gd name="T25" fmla="*/ 2147483647 h 49"/>
                <a:gd name="T26" fmla="*/ 2147483647 w 153"/>
                <a:gd name="T27" fmla="*/ 2147483647 h 49"/>
                <a:gd name="T28" fmla="*/ 2147483647 w 153"/>
                <a:gd name="T29" fmla="*/ 2147483647 h 49"/>
                <a:gd name="T30" fmla="*/ 2147483647 w 153"/>
                <a:gd name="T31" fmla="*/ 2147483647 h 49"/>
                <a:gd name="T32" fmla="*/ 2147483647 w 153"/>
                <a:gd name="T33" fmla="*/ 2147483647 h 49"/>
                <a:gd name="T34" fmla="*/ 2147483647 w 153"/>
                <a:gd name="T35" fmla="*/ 2147483647 h 49"/>
                <a:gd name="T36" fmla="*/ 2147483647 w 153"/>
                <a:gd name="T37" fmla="*/ 2147483647 h 49"/>
                <a:gd name="T38" fmla="*/ 2147483647 w 153"/>
                <a:gd name="T39" fmla="*/ 2147483647 h 49"/>
                <a:gd name="T40" fmla="*/ 2147483647 w 153"/>
                <a:gd name="T41" fmla="*/ 2147483647 h 49"/>
                <a:gd name="T42" fmla="*/ 2147483647 w 153"/>
                <a:gd name="T43" fmla="*/ 2147483647 h 49"/>
                <a:gd name="T44" fmla="*/ 2147483647 w 153"/>
                <a:gd name="T45" fmla="*/ 2147483647 h 49"/>
                <a:gd name="T46" fmla="*/ 2147483647 w 153"/>
                <a:gd name="T47" fmla="*/ 2147483647 h 49"/>
                <a:gd name="T48" fmla="*/ 0 w 153"/>
                <a:gd name="T49" fmla="*/ 2147483647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41351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>
                <a:solidFill>
                  <a:srgbClr val="0070C0"/>
                </a:solidFill>
              </a:rPr>
              <a:t>Sovereign</a:t>
            </a:r>
            <a:r>
              <a:rPr lang="de-CH" b="1" dirty="0">
                <a:solidFill>
                  <a:srgbClr val="0070C0"/>
                </a:solidFill>
              </a:rPr>
              <a:t> </a:t>
            </a:r>
            <a:r>
              <a:rPr lang="de-CH" b="1" dirty="0" err="1">
                <a:solidFill>
                  <a:srgbClr val="0070C0"/>
                </a:solidFill>
              </a:rPr>
              <a:t>W</a:t>
            </a:r>
            <a:r>
              <a:rPr lang="de-CH" b="1" dirty="0" err="1" smtClean="0">
                <a:solidFill>
                  <a:srgbClr val="0070C0"/>
                </a:solidFill>
              </a:rPr>
              <a:t>ealth</a:t>
            </a:r>
            <a:r>
              <a:rPr lang="de-CH" b="1" dirty="0" smtClean="0">
                <a:solidFill>
                  <a:srgbClr val="0070C0"/>
                </a:solidFill>
              </a:rPr>
              <a:t> Funds </a:t>
            </a:r>
            <a:r>
              <a:rPr lang="de-CH" dirty="0" smtClean="0"/>
              <a:t>- Not a </a:t>
            </a:r>
            <a:r>
              <a:rPr lang="de-CH" dirty="0" err="1" smtClean="0"/>
              <a:t>role</a:t>
            </a:r>
            <a:r>
              <a:rPr lang="de-CH" dirty="0" smtClean="0"/>
              <a:t> </a:t>
            </a:r>
            <a:r>
              <a:rPr lang="de-CH" dirty="0" err="1"/>
              <a:t>model</a:t>
            </a:r>
            <a:r>
              <a:rPr lang="de-CH" dirty="0"/>
              <a:t>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Switzerland</a:t>
            </a:r>
            <a:endParaRPr lang="fr-CH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bank policy in extraordinary times | Andréa M. Maechler | © Swiss National Bank</a:t>
            </a:r>
            <a:endParaRPr lang="fr-C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C54F-69C8-4EC8-B4C3-15C8A203C63B}" type="slidenum">
              <a:rPr lang="fr-CH" noProof="0" smtClean="0"/>
              <a:pPr/>
              <a:t>18</a:t>
            </a:fld>
            <a:endParaRPr lang="fr-CH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CH" dirty="0" smtClean="0"/>
              <a:t>Source: SNB. </a:t>
            </a:r>
            <a:endParaRPr lang="fr-CH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99380" y="6426894"/>
            <a:ext cx="647656" cy="216000"/>
          </a:xfrm>
        </p:spPr>
        <p:txBody>
          <a:bodyPr/>
          <a:lstStyle/>
          <a:p>
            <a:r>
              <a:rPr lang="de-DE" dirty="0" smtClean="0"/>
              <a:t>28.03.2017</a:t>
            </a:r>
            <a:endParaRPr lang="fr-CH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70189"/>
              </p:ext>
            </p:extLst>
          </p:nvPr>
        </p:nvGraphicFramePr>
        <p:xfrm>
          <a:off x="468000" y="1988840"/>
          <a:ext cx="8203898" cy="2376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425"/>
                <a:gridCol w="1194032"/>
                <a:gridCol w="461692"/>
                <a:gridCol w="1256490"/>
                <a:gridCol w="1202729"/>
                <a:gridCol w="429545"/>
                <a:gridCol w="1220191"/>
                <a:gridCol w="1227794"/>
              </a:tblGrid>
              <a:tr h="542446">
                <a:tc gridSpan="2">
                  <a:txBody>
                    <a:bodyPr/>
                    <a:lstStyle/>
                    <a:p>
                      <a:pPr algn="ctr"/>
                      <a:endParaRPr lang="de-CH" sz="1400" b="1" dirty="0" smtClean="0"/>
                    </a:p>
                    <a:p>
                      <a:pPr algn="ctr"/>
                      <a:r>
                        <a:rPr lang="fr-CH" sz="1400" b="1" noProof="0" dirty="0" err="1" smtClean="0"/>
                        <a:t>Norway</a:t>
                      </a:r>
                      <a:endParaRPr lang="fr-CH" sz="14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noProof="0" dirty="0" smtClean="0"/>
                        <a:t>Singapore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CH" sz="1400" b="1" dirty="0" smtClean="0"/>
                    </a:p>
                    <a:p>
                      <a:pPr algn="ctr"/>
                      <a:r>
                        <a:rPr lang="de-CH" sz="1400" b="1" dirty="0" smtClean="0"/>
                        <a:t>SNB</a:t>
                      </a:r>
                      <a:endParaRPr lang="de-CH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833818">
                <a:tc>
                  <a:txBody>
                    <a:bodyPr/>
                    <a:lstStyle/>
                    <a:p>
                      <a:pPr algn="ctr"/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39553" y="2824355"/>
            <a:ext cx="1010416" cy="1468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 smtClean="0"/>
          </a:p>
          <a:p>
            <a:pPr algn="ctr"/>
            <a:endParaRPr lang="fr-CH" sz="1350" dirty="0"/>
          </a:p>
          <a:p>
            <a:pPr algn="ctr"/>
            <a:r>
              <a:rPr lang="fr-CH" sz="1200" dirty="0" smtClean="0"/>
              <a:t>FX </a:t>
            </a:r>
            <a:r>
              <a:rPr lang="fr-CH" sz="1200" dirty="0" err="1" smtClean="0"/>
              <a:t>investments</a:t>
            </a:r>
            <a:endParaRPr lang="fr-CH" sz="1200" dirty="0" smtClean="0"/>
          </a:p>
          <a:p>
            <a:pPr algn="ctr"/>
            <a:endParaRPr lang="fr-CH" sz="1350" dirty="0"/>
          </a:p>
          <a:p>
            <a:pPr algn="ctr"/>
            <a:endParaRPr lang="fr-CH" sz="1350" dirty="0" smtClean="0"/>
          </a:p>
          <a:p>
            <a:pPr algn="ctr"/>
            <a:endParaRPr lang="fr-CH" sz="1350" dirty="0"/>
          </a:p>
          <a:p>
            <a:pPr algn="ctr"/>
            <a:endParaRPr lang="fr-CH" sz="1350" dirty="0"/>
          </a:p>
        </p:txBody>
      </p:sp>
      <p:sp>
        <p:nvSpPr>
          <p:cNvPr id="12" name="Rectangle 11"/>
          <p:cNvSpPr/>
          <p:nvPr/>
        </p:nvSpPr>
        <p:spPr>
          <a:xfrm>
            <a:off x="1773023" y="2808845"/>
            <a:ext cx="1070786" cy="1484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err="1" smtClean="0"/>
              <a:t>Equity</a:t>
            </a:r>
            <a:r>
              <a:rPr lang="fr-CH" sz="1200" dirty="0" smtClean="0"/>
              <a:t> </a:t>
            </a:r>
            <a:r>
              <a:rPr lang="fr-CH" sz="1200" dirty="0" err="1" smtClean="0"/>
              <a:t>based</a:t>
            </a:r>
            <a:r>
              <a:rPr lang="fr-CH" sz="1200" dirty="0" smtClean="0"/>
              <a:t> on revenue </a:t>
            </a:r>
            <a:r>
              <a:rPr lang="fr-CH" sz="1200" dirty="0" err="1" smtClean="0"/>
              <a:t>from</a:t>
            </a:r>
            <a:r>
              <a:rPr lang="fr-CH" sz="1200" dirty="0" smtClean="0"/>
              <a:t> </a:t>
            </a:r>
            <a:r>
              <a:rPr lang="fr-CH" sz="1200" dirty="0" err="1" smtClean="0"/>
              <a:t>oil</a:t>
            </a:r>
            <a:r>
              <a:rPr lang="fr-CH" sz="1200" dirty="0" smtClean="0"/>
              <a:t> exports</a:t>
            </a:r>
            <a:endParaRPr lang="fr-CH" sz="1200" dirty="0"/>
          </a:p>
          <a:p>
            <a:pPr algn="ctr"/>
            <a:endParaRPr lang="fr-CH" sz="1250" dirty="0"/>
          </a:p>
          <a:p>
            <a:pPr algn="ctr"/>
            <a:endParaRPr lang="fr-CH" sz="125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413874" y="2793912"/>
            <a:ext cx="1078941" cy="14991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 smtClean="0"/>
          </a:p>
          <a:p>
            <a:pPr algn="ctr"/>
            <a:endParaRPr lang="fr-CH" sz="1350" dirty="0"/>
          </a:p>
          <a:p>
            <a:pPr algn="ctr"/>
            <a:r>
              <a:rPr lang="fr-CH" sz="1200" dirty="0" smtClean="0"/>
              <a:t>FX </a:t>
            </a:r>
            <a:r>
              <a:rPr lang="fr-CH" sz="1200" dirty="0" err="1" smtClean="0"/>
              <a:t>investments</a:t>
            </a:r>
            <a:endParaRPr lang="fr-CH" sz="1200" dirty="0" smtClean="0"/>
          </a:p>
          <a:p>
            <a:pPr algn="ctr"/>
            <a:endParaRPr lang="fr-CH" sz="1350" dirty="0"/>
          </a:p>
          <a:p>
            <a:pPr algn="ctr"/>
            <a:endParaRPr lang="fr-CH" sz="1350" dirty="0" smtClean="0"/>
          </a:p>
          <a:p>
            <a:pPr algn="ctr"/>
            <a:endParaRPr lang="fr-CH" sz="1350" dirty="0"/>
          </a:p>
          <a:p>
            <a:pPr algn="ctr"/>
            <a:endParaRPr lang="fr-CH" sz="1350" dirty="0"/>
          </a:p>
        </p:txBody>
      </p:sp>
      <p:sp>
        <p:nvSpPr>
          <p:cNvPr id="14" name="Rectangle 13"/>
          <p:cNvSpPr/>
          <p:nvPr/>
        </p:nvSpPr>
        <p:spPr>
          <a:xfrm>
            <a:off x="4697673" y="2782877"/>
            <a:ext cx="1079395" cy="1510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err="1" smtClean="0"/>
              <a:t>Equity</a:t>
            </a:r>
            <a:r>
              <a:rPr lang="fr-CH" sz="1200" dirty="0" smtClean="0"/>
              <a:t> </a:t>
            </a:r>
            <a:r>
              <a:rPr lang="fr-CH" sz="1200" dirty="0" err="1" smtClean="0"/>
              <a:t>based</a:t>
            </a:r>
            <a:r>
              <a:rPr lang="fr-CH" sz="1200" dirty="0" smtClean="0"/>
              <a:t> on fiscal </a:t>
            </a:r>
            <a:r>
              <a:rPr lang="fr-CH" sz="1200" dirty="0" err="1" smtClean="0"/>
              <a:t>surpluses</a:t>
            </a:r>
            <a:endParaRPr lang="fr-CH" sz="1200" dirty="0" smtClean="0"/>
          </a:p>
          <a:p>
            <a:pPr algn="ctr"/>
            <a:endParaRPr lang="fr-CH" sz="1250" dirty="0"/>
          </a:p>
          <a:p>
            <a:pPr algn="ctr"/>
            <a:endParaRPr lang="fr-CH" sz="1250" dirty="0"/>
          </a:p>
        </p:txBody>
      </p:sp>
      <p:sp>
        <p:nvSpPr>
          <p:cNvPr id="26" name="Rectangle 25"/>
          <p:cNvSpPr/>
          <p:nvPr/>
        </p:nvSpPr>
        <p:spPr>
          <a:xfrm>
            <a:off x="6300193" y="2597463"/>
            <a:ext cx="1016166" cy="256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sp>
        <p:nvSpPr>
          <p:cNvPr id="27" name="Rectangle 26"/>
          <p:cNvSpPr/>
          <p:nvPr/>
        </p:nvSpPr>
        <p:spPr>
          <a:xfrm>
            <a:off x="7533831" y="2597463"/>
            <a:ext cx="1138067" cy="2567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sp>
        <p:nvSpPr>
          <p:cNvPr id="28" name="Rectangle 27"/>
          <p:cNvSpPr/>
          <p:nvPr/>
        </p:nvSpPr>
        <p:spPr>
          <a:xfrm>
            <a:off x="7533832" y="2806943"/>
            <a:ext cx="1138066" cy="14861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 dirty="0" smtClean="0"/>
          </a:p>
          <a:p>
            <a:pPr algn="ctr"/>
            <a:r>
              <a:rPr lang="fr-CH" sz="1200" dirty="0" err="1" smtClean="0"/>
              <a:t>Sight</a:t>
            </a:r>
            <a:r>
              <a:rPr lang="fr-CH" sz="1200" dirty="0" smtClean="0"/>
              <a:t> </a:t>
            </a:r>
            <a:r>
              <a:rPr lang="fr-CH" sz="1200" dirty="0" err="1" smtClean="0"/>
              <a:t>deposits</a:t>
            </a:r>
            <a:endParaRPr lang="fr-CH" sz="1200" dirty="0" smtClean="0"/>
          </a:p>
          <a:p>
            <a:pPr algn="ctr"/>
            <a:endParaRPr lang="fr-CH" sz="1350" dirty="0" smtClean="0"/>
          </a:p>
          <a:p>
            <a:pPr algn="ctr"/>
            <a:endParaRPr lang="fr-CH" sz="1200" dirty="0"/>
          </a:p>
          <a:p>
            <a:pPr algn="ctr"/>
            <a:endParaRPr lang="fr-CH" sz="1200" dirty="0"/>
          </a:p>
        </p:txBody>
      </p:sp>
      <p:sp>
        <p:nvSpPr>
          <p:cNvPr id="29" name="Rectangle 28"/>
          <p:cNvSpPr/>
          <p:nvPr/>
        </p:nvSpPr>
        <p:spPr>
          <a:xfrm>
            <a:off x="6300193" y="2798766"/>
            <a:ext cx="1016168" cy="1494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 smtClean="0"/>
          </a:p>
          <a:p>
            <a:pPr algn="ctr"/>
            <a:endParaRPr lang="fr-CH" sz="1200" dirty="0"/>
          </a:p>
          <a:p>
            <a:pPr algn="ctr"/>
            <a:r>
              <a:rPr lang="fr-CH" sz="1200" dirty="0" smtClean="0"/>
              <a:t>FX </a:t>
            </a:r>
            <a:r>
              <a:rPr lang="fr-CH" sz="1200" dirty="0" err="1" smtClean="0"/>
              <a:t>investments</a:t>
            </a:r>
            <a:endParaRPr lang="fr-CH" sz="1200" dirty="0" smtClean="0"/>
          </a:p>
          <a:p>
            <a:pPr algn="ctr"/>
            <a:endParaRPr lang="fr-CH" sz="1350" dirty="0"/>
          </a:p>
          <a:p>
            <a:pPr algn="ctr"/>
            <a:endParaRPr lang="fr-CH" sz="1350" dirty="0" smtClean="0"/>
          </a:p>
          <a:p>
            <a:pPr algn="ctr"/>
            <a:endParaRPr lang="fr-CH" sz="1350" dirty="0"/>
          </a:p>
          <a:p>
            <a:pPr algn="ctr"/>
            <a:endParaRPr lang="fr-CH" sz="1350" dirty="0"/>
          </a:p>
        </p:txBody>
      </p:sp>
      <p:sp>
        <p:nvSpPr>
          <p:cNvPr id="30" name="Rectangle 29"/>
          <p:cNvSpPr/>
          <p:nvPr/>
        </p:nvSpPr>
        <p:spPr>
          <a:xfrm>
            <a:off x="533212" y="2597463"/>
            <a:ext cx="1016757" cy="255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sp>
        <p:nvSpPr>
          <p:cNvPr id="31" name="Rectangle 30"/>
          <p:cNvSpPr/>
          <p:nvPr/>
        </p:nvSpPr>
        <p:spPr>
          <a:xfrm>
            <a:off x="1773026" y="2597463"/>
            <a:ext cx="1073356" cy="256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sp>
        <p:nvSpPr>
          <p:cNvPr id="32" name="Rectangle 31"/>
          <p:cNvSpPr/>
          <p:nvPr/>
        </p:nvSpPr>
        <p:spPr>
          <a:xfrm>
            <a:off x="3413874" y="2591085"/>
            <a:ext cx="1078942" cy="250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sp>
        <p:nvSpPr>
          <p:cNvPr id="33" name="Rectangle 32"/>
          <p:cNvSpPr/>
          <p:nvPr/>
        </p:nvSpPr>
        <p:spPr>
          <a:xfrm>
            <a:off x="4712485" y="2582179"/>
            <a:ext cx="1077197" cy="250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</p:spTree>
    <p:extLst>
      <p:ext uri="{BB962C8B-B14F-4D97-AF65-F5344CB8AC3E}">
        <p14:creationId xmlns:p14="http://schemas.microsoft.com/office/powerpoint/2010/main" val="226407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 err="1" smtClean="0"/>
              <a:t>Challenging</a:t>
            </a:r>
            <a:r>
              <a:rPr lang="fr-CH" dirty="0" smtClean="0"/>
              <a:t> </a:t>
            </a:r>
            <a:r>
              <a:rPr lang="fr-CH" dirty="0" err="1" smtClean="0"/>
              <a:t>macroeconomic</a:t>
            </a:r>
            <a:r>
              <a:rPr lang="fr-CH" dirty="0" smtClean="0"/>
              <a:t> and </a:t>
            </a:r>
            <a:r>
              <a:rPr lang="fr-CH" dirty="0" err="1" smtClean="0"/>
              <a:t>political</a:t>
            </a:r>
            <a:r>
              <a:rPr lang="fr-CH" dirty="0" smtClean="0"/>
              <a:t> </a:t>
            </a:r>
            <a:r>
              <a:rPr lang="fr-CH" dirty="0" err="1" smtClean="0"/>
              <a:t>environment</a:t>
            </a:r>
            <a:r>
              <a:rPr lang="fr-CH" dirty="0" smtClean="0"/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2163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24000"/>
            <a:ext cx="8352472" cy="1052784"/>
          </a:xfrm>
        </p:spPr>
        <p:txBody>
          <a:bodyPr/>
          <a:lstStyle/>
          <a:p>
            <a:r>
              <a:rPr lang="fr-FR" dirty="0" err="1" smtClean="0"/>
              <a:t>Sovereign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Fund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have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b="1" dirty="0" err="1" smtClean="0"/>
              <a:t>fully</a:t>
            </a:r>
            <a:r>
              <a:rPr lang="fr-FR" b="1" dirty="0" smtClean="0"/>
              <a:t> </a:t>
            </a:r>
            <a:r>
              <a:rPr lang="fr-FR" b="1" dirty="0" err="1" smtClean="0"/>
              <a:t>financed</a:t>
            </a:r>
            <a:r>
              <a:rPr lang="fr-FR" dirty="0" smtClean="0"/>
              <a:t> 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bank policy in extraordinary times | Andréa M. Maechler | © Swiss National Bank</a:t>
            </a:r>
            <a:endParaRPr lang="fr-C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C54F-69C8-4EC8-B4C3-15C8A203C63B}" type="slidenum">
              <a:rPr lang="fr-CH" noProof="0" smtClean="0"/>
              <a:pPr/>
              <a:t>19</a:t>
            </a:fld>
            <a:endParaRPr lang="fr-CH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904897" y="6426894"/>
            <a:ext cx="647656" cy="216000"/>
          </a:xfrm>
        </p:spPr>
        <p:txBody>
          <a:bodyPr/>
          <a:lstStyle/>
          <a:p>
            <a:r>
              <a:rPr lang="de-DE" dirty="0" smtClean="0"/>
              <a:t>28.03.2017</a:t>
            </a:r>
            <a:endParaRPr lang="fr-CH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130841"/>
              </p:ext>
            </p:extLst>
          </p:nvPr>
        </p:nvGraphicFramePr>
        <p:xfrm>
          <a:off x="395536" y="2060848"/>
          <a:ext cx="8203898" cy="2376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425"/>
                <a:gridCol w="1194032"/>
                <a:gridCol w="461692"/>
                <a:gridCol w="1256490"/>
                <a:gridCol w="1202729"/>
                <a:gridCol w="429545"/>
                <a:gridCol w="1220191"/>
                <a:gridCol w="1227794"/>
              </a:tblGrid>
              <a:tr h="542446">
                <a:tc gridSpan="2">
                  <a:txBody>
                    <a:bodyPr/>
                    <a:lstStyle/>
                    <a:p>
                      <a:pPr algn="ctr"/>
                      <a:endParaRPr lang="de-CH" sz="1400" b="1" dirty="0" smtClean="0"/>
                    </a:p>
                    <a:p>
                      <a:pPr algn="ctr"/>
                      <a:r>
                        <a:rPr lang="fr-CH" sz="1400" b="1" noProof="0" dirty="0" err="1" smtClean="0"/>
                        <a:t>Norway</a:t>
                      </a:r>
                      <a:endParaRPr lang="fr-CH" sz="14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noProof="0" dirty="0" smtClean="0"/>
                        <a:t>Singapore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CH" sz="1400" b="1" dirty="0" smtClean="0"/>
                    </a:p>
                    <a:p>
                      <a:pPr algn="ctr"/>
                      <a:r>
                        <a:rPr lang="de-CH" sz="1400" b="1" dirty="0" smtClean="0"/>
                        <a:t>SNB</a:t>
                      </a:r>
                      <a:endParaRPr lang="de-CH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833818">
                <a:tc>
                  <a:txBody>
                    <a:bodyPr/>
                    <a:lstStyle/>
                    <a:p>
                      <a:pPr algn="ctr"/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67089" y="2896363"/>
            <a:ext cx="1010416" cy="9491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 dirty="0" smtClean="0"/>
          </a:p>
          <a:p>
            <a:pPr algn="ctr"/>
            <a:r>
              <a:rPr lang="fr-CH" sz="1200" dirty="0" smtClean="0"/>
              <a:t>FX </a:t>
            </a:r>
            <a:r>
              <a:rPr lang="fr-CH" sz="1200" dirty="0" err="1" smtClean="0"/>
              <a:t>investments</a:t>
            </a:r>
            <a:endParaRPr lang="fr-CH" sz="1200" dirty="0" smtClean="0"/>
          </a:p>
          <a:p>
            <a:pPr algn="ctr"/>
            <a:endParaRPr lang="fr-CH" sz="1350" dirty="0"/>
          </a:p>
          <a:p>
            <a:pPr algn="ctr"/>
            <a:endParaRPr lang="fr-CH" sz="1350" dirty="0"/>
          </a:p>
        </p:txBody>
      </p:sp>
      <p:sp>
        <p:nvSpPr>
          <p:cNvPr id="12" name="Rectangle 11"/>
          <p:cNvSpPr/>
          <p:nvPr/>
        </p:nvSpPr>
        <p:spPr>
          <a:xfrm>
            <a:off x="1700559" y="2880853"/>
            <a:ext cx="1070786" cy="9646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err="1" smtClean="0"/>
              <a:t>Equity</a:t>
            </a:r>
            <a:r>
              <a:rPr lang="fr-CH" sz="1200" dirty="0" smtClean="0"/>
              <a:t> </a:t>
            </a:r>
            <a:r>
              <a:rPr lang="fr-CH" sz="1200" dirty="0" err="1" smtClean="0"/>
              <a:t>based</a:t>
            </a:r>
            <a:r>
              <a:rPr lang="fr-CH" sz="1200" dirty="0" smtClean="0"/>
              <a:t> on revenue </a:t>
            </a:r>
            <a:r>
              <a:rPr lang="fr-CH" sz="1200" dirty="0" err="1" smtClean="0"/>
              <a:t>from</a:t>
            </a:r>
            <a:r>
              <a:rPr lang="fr-CH" sz="1200" dirty="0" smtClean="0"/>
              <a:t> </a:t>
            </a:r>
            <a:r>
              <a:rPr lang="fr-CH" sz="1200" dirty="0" err="1" smtClean="0"/>
              <a:t>oil</a:t>
            </a:r>
            <a:r>
              <a:rPr lang="fr-CH" sz="1200" dirty="0" smtClean="0"/>
              <a:t> exports</a:t>
            </a:r>
            <a:endParaRPr lang="fr-CH" sz="1200" dirty="0"/>
          </a:p>
        </p:txBody>
      </p:sp>
      <p:sp>
        <p:nvSpPr>
          <p:cNvPr id="13" name="Rectangle 12"/>
          <p:cNvSpPr/>
          <p:nvPr/>
        </p:nvSpPr>
        <p:spPr>
          <a:xfrm>
            <a:off x="3341410" y="2865920"/>
            <a:ext cx="1078941" cy="9795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 dirty="0" smtClean="0"/>
          </a:p>
          <a:p>
            <a:pPr algn="ctr"/>
            <a:r>
              <a:rPr lang="fr-CH" sz="1200" dirty="0" smtClean="0"/>
              <a:t>FX </a:t>
            </a:r>
            <a:r>
              <a:rPr lang="fr-CH" sz="1200" dirty="0" err="1" smtClean="0"/>
              <a:t>investments</a:t>
            </a:r>
            <a:endParaRPr lang="fr-CH" sz="1200" dirty="0" smtClean="0"/>
          </a:p>
          <a:p>
            <a:pPr algn="ctr"/>
            <a:endParaRPr lang="fr-CH" sz="1350" dirty="0"/>
          </a:p>
          <a:p>
            <a:pPr algn="ctr"/>
            <a:endParaRPr lang="fr-CH" sz="1350" dirty="0"/>
          </a:p>
        </p:txBody>
      </p:sp>
      <p:sp>
        <p:nvSpPr>
          <p:cNvPr id="14" name="Rectangle 13"/>
          <p:cNvSpPr/>
          <p:nvPr/>
        </p:nvSpPr>
        <p:spPr>
          <a:xfrm>
            <a:off x="4637824" y="2854886"/>
            <a:ext cx="1065739" cy="9947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err="1" smtClean="0"/>
              <a:t>Equity</a:t>
            </a:r>
            <a:r>
              <a:rPr lang="fr-CH" sz="1200" dirty="0" smtClean="0"/>
              <a:t> </a:t>
            </a:r>
            <a:r>
              <a:rPr lang="fr-CH" sz="1200" dirty="0" err="1" smtClean="0"/>
              <a:t>based</a:t>
            </a:r>
            <a:r>
              <a:rPr lang="fr-CH" sz="1200" dirty="0" smtClean="0"/>
              <a:t> on fiscal </a:t>
            </a:r>
            <a:r>
              <a:rPr lang="fr-CH" sz="1200" dirty="0" err="1" smtClean="0"/>
              <a:t>surpluses</a:t>
            </a:r>
            <a:endParaRPr lang="fr-CH" sz="1200" dirty="0"/>
          </a:p>
        </p:txBody>
      </p:sp>
      <p:sp>
        <p:nvSpPr>
          <p:cNvPr id="26" name="Rectangle 25"/>
          <p:cNvSpPr/>
          <p:nvPr/>
        </p:nvSpPr>
        <p:spPr>
          <a:xfrm>
            <a:off x="6227729" y="2669471"/>
            <a:ext cx="1016166" cy="256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sp>
        <p:nvSpPr>
          <p:cNvPr id="27" name="Rectangle 26"/>
          <p:cNvSpPr/>
          <p:nvPr/>
        </p:nvSpPr>
        <p:spPr>
          <a:xfrm>
            <a:off x="7461367" y="2669471"/>
            <a:ext cx="1138067" cy="2567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sp>
        <p:nvSpPr>
          <p:cNvPr id="28" name="Rectangle 27"/>
          <p:cNvSpPr/>
          <p:nvPr/>
        </p:nvSpPr>
        <p:spPr>
          <a:xfrm>
            <a:off x="7461368" y="2878951"/>
            <a:ext cx="1138066" cy="14861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err="1" smtClean="0"/>
              <a:t>Sight</a:t>
            </a:r>
            <a:r>
              <a:rPr lang="fr-CH" sz="1200" dirty="0" smtClean="0"/>
              <a:t> </a:t>
            </a:r>
            <a:r>
              <a:rPr lang="fr-CH" sz="1200" dirty="0" err="1" smtClean="0"/>
              <a:t>deposits</a:t>
            </a:r>
            <a:endParaRPr lang="fr-CH" sz="1200" dirty="0" smtClean="0"/>
          </a:p>
          <a:p>
            <a:pPr algn="ctr"/>
            <a:endParaRPr lang="fr-CH" sz="1200" dirty="0"/>
          </a:p>
          <a:p>
            <a:pPr algn="ctr"/>
            <a:endParaRPr lang="fr-CH" sz="1200" dirty="0"/>
          </a:p>
          <a:p>
            <a:pPr algn="ctr"/>
            <a:endParaRPr lang="fr-CH" sz="1200" dirty="0"/>
          </a:p>
        </p:txBody>
      </p:sp>
      <p:sp>
        <p:nvSpPr>
          <p:cNvPr id="29" name="Rectangle 28"/>
          <p:cNvSpPr/>
          <p:nvPr/>
        </p:nvSpPr>
        <p:spPr>
          <a:xfrm>
            <a:off x="6227729" y="2870774"/>
            <a:ext cx="1016168" cy="978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 dirty="0" smtClean="0"/>
          </a:p>
          <a:p>
            <a:pPr algn="ctr"/>
            <a:r>
              <a:rPr lang="fr-CH" sz="1200" dirty="0" smtClean="0"/>
              <a:t>FX </a:t>
            </a:r>
            <a:r>
              <a:rPr lang="fr-CH" sz="1200" dirty="0" err="1" smtClean="0"/>
              <a:t>investments</a:t>
            </a:r>
            <a:endParaRPr lang="fr-CH" sz="1200" dirty="0" smtClean="0"/>
          </a:p>
          <a:p>
            <a:pPr algn="ctr"/>
            <a:endParaRPr lang="fr-CH" sz="1350" dirty="0"/>
          </a:p>
          <a:p>
            <a:pPr algn="ctr"/>
            <a:endParaRPr lang="fr-CH" sz="1350" dirty="0"/>
          </a:p>
        </p:txBody>
      </p:sp>
      <p:sp>
        <p:nvSpPr>
          <p:cNvPr id="30" name="Rectangle 29"/>
          <p:cNvSpPr/>
          <p:nvPr/>
        </p:nvSpPr>
        <p:spPr>
          <a:xfrm>
            <a:off x="460748" y="2669471"/>
            <a:ext cx="1016757" cy="255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sp>
        <p:nvSpPr>
          <p:cNvPr id="31" name="Rectangle 30"/>
          <p:cNvSpPr/>
          <p:nvPr/>
        </p:nvSpPr>
        <p:spPr>
          <a:xfrm>
            <a:off x="1700562" y="2669471"/>
            <a:ext cx="1073356" cy="256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sp>
        <p:nvSpPr>
          <p:cNvPr id="32" name="Rectangle 31"/>
          <p:cNvSpPr/>
          <p:nvPr/>
        </p:nvSpPr>
        <p:spPr>
          <a:xfrm>
            <a:off x="3341410" y="2663093"/>
            <a:ext cx="1078942" cy="250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sp>
        <p:nvSpPr>
          <p:cNvPr id="33" name="Rectangle 32"/>
          <p:cNvSpPr/>
          <p:nvPr/>
        </p:nvSpPr>
        <p:spPr>
          <a:xfrm>
            <a:off x="4640021" y="2654187"/>
            <a:ext cx="1063541" cy="250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 dirty="0"/>
          </a:p>
        </p:txBody>
      </p:sp>
      <p:sp>
        <p:nvSpPr>
          <p:cNvPr id="3" name="Rectangle 2"/>
          <p:cNvSpPr/>
          <p:nvPr/>
        </p:nvSpPr>
        <p:spPr>
          <a:xfrm>
            <a:off x="460748" y="3861048"/>
            <a:ext cx="1016757" cy="504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16243" y="3849656"/>
            <a:ext cx="1062712" cy="504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7641" y="3849656"/>
            <a:ext cx="1062710" cy="504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634174" y="3849656"/>
            <a:ext cx="1069388" cy="504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227138" y="3849656"/>
            <a:ext cx="1016757" cy="504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476043" y="3864467"/>
            <a:ext cx="1117063" cy="504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820246" y="3824684"/>
            <a:ext cx="4203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/>
              <a:t>?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CH" dirty="0" smtClean="0"/>
              <a:t>Source: SNB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0579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37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24000"/>
            <a:ext cx="8352472" cy="1052784"/>
          </a:xfrm>
        </p:spPr>
        <p:txBody>
          <a:bodyPr/>
          <a:lstStyle/>
          <a:p>
            <a:r>
              <a:rPr lang="de-CH" b="1" dirty="0" smtClean="0">
                <a:solidFill>
                  <a:srgbClr val="0070C0"/>
                </a:solidFill>
              </a:rPr>
              <a:t>The global </a:t>
            </a:r>
            <a:r>
              <a:rPr lang="de-CH" b="1" dirty="0" err="1" smtClean="0">
                <a:solidFill>
                  <a:srgbClr val="0070C0"/>
                </a:solidFill>
              </a:rPr>
              <a:t>recovery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gaining</a:t>
            </a:r>
            <a:r>
              <a:rPr lang="de-CH" dirty="0" smtClean="0"/>
              <a:t> </a:t>
            </a:r>
            <a:r>
              <a:rPr lang="de-CH" dirty="0" err="1" smtClean="0"/>
              <a:t>broader</a:t>
            </a:r>
            <a:r>
              <a:rPr lang="de-CH" dirty="0" smtClean="0"/>
              <a:t> </a:t>
            </a:r>
            <a:r>
              <a:rPr lang="de-CH" dirty="0" err="1" smtClean="0"/>
              <a:t>momentum</a:t>
            </a:r>
            <a:endParaRPr lang="de-CH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5" y="1589088"/>
            <a:ext cx="8072807" cy="46212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2</a:t>
            </a:fld>
            <a:endParaRPr lang="de-CH" noProof="0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8687267" y="2994660"/>
            <a:ext cx="293850" cy="3216433"/>
          </a:xfrm>
          <a:prstGeom prst="rect">
            <a:avLst/>
          </a:prstGeom>
        </p:spPr>
        <p:txBody>
          <a:bodyPr vert="vert270"/>
          <a:lstStyle>
            <a:lvl1pPr marL="2159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4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800" dirty="0" err="1" smtClean="0"/>
              <a:t>Sources</a:t>
            </a:r>
            <a:r>
              <a:rPr lang="de-CH" sz="800" dirty="0" smtClean="0"/>
              <a:t>: </a:t>
            </a:r>
            <a:r>
              <a:rPr lang="de-CH" sz="800" dirty="0" err="1" smtClean="0"/>
              <a:t>Datastream</a:t>
            </a:r>
            <a:r>
              <a:rPr lang="de-CH" sz="800" dirty="0" smtClean="0"/>
              <a:t>, JP Morgan, SNB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16569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P</a:t>
            </a:r>
            <a:r>
              <a:rPr lang="de-CH" b="1" dirty="0" smtClean="0">
                <a:solidFill>
                  <a:srgbClr val="0070C0"/>
                </a:solidFill>
              </a:rPr>
              <a:t>ersistent </a:t>
            </a:r>
            <a:r>
              <a:rPr lang="de-CH" b="1" dirty="0" err="1" smtClean="0">
                <a:solidFill>
                  <a:srgbClr val="0070C0"/>
                </a:solidFill>
              </a:rPr>
              <a:t>legacies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crisis</a:t>
            </a:r>
            <a:r>
              <a:rPr lang="de-CH" dirty="0" smtClean="0"/>
              <a:t> </a:t>
            </a:r>
            <a:r>
              <a:rPr lang="de-CH" dirty="0" err="1" smtClean="0"/>
              <a:t>remain</a:t>
            </a:r>
            <a:r>
              <a:rPr lang="de-CH" dirty="0" smtClean="0"/>
              <a:t>: </a:t>
            </a:r>
            <a:br>
              <a:rPr lang="de-CH" dirty="0" smtClean="0"/>
            </a:br>
            <a:r>
              <a:rPr lang="de-CH" dirty="0" smtClean="0"/>
              <a:t>Fragile </a:t>
            </a:r>
            <a:r>
              <a:rPr lang="de-CH" dirty="0" err="1" smtClean="0"/>
              <a:t>banking</a:t>
            </a:r>
            <a:r>
              <a:rPr lang="de-CH" dirty="0" smtClean="0"/>
              <a:t> </a:t>
            </a:r>
            <a:r>
              <a:rPr lang="de-CH" dirty="0" err="1" smtClean="0"/>
              <a:t>systems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high </a:t>
            </a:r>
            <a:r>
              <a:rPr lang="de-CH" dirty="0" err="1" smtClean="0"/>
              <a:t>debt</a:t>
            </a:r>
            <a:r>
              <a:rPr lang="de-CH" dirty="0" smtClean="0"/>
              <a:t> </a:t>
            </a:r>
            <a:r>
              <a:rPr lang="de-CH" dirty="0" err="1" smtClean="0"/>
              <a:t>levels</a:t>
            </a:r>
            <a:endParaRPr lang="de-CH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3" y="1589088"/>
            <a:ext cx="3826003" cy="462121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96" y="1589088"/>
            <a:ext cx="3821894" cy="462121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3</a:t>
            </a:fld>
            <a:endParaRPr lang="de-CH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 smtClean="0"/>
              <a:t>Sources: BIS, EBA, SNB</a:t>
            </a:r>
            <a:endParaRPr lang="de-CH" dirty="0"/>
          </a:p>
        </p:txBody>
      </p:sp>
      <p:sp>
        <p:nvSpPr>
          <p:cNvPr id="3" name="Rectangle 2"/>
          <p:cNvSpPr/>
          <p:nvPr/>
        </p:nvSpPr>
        <p:spPr>
          <a:xfrm>
            <a:off x="1486289" y="4163499"/>
            <a:ext cx="774000" cy="28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48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 smtClean="0">
                <a:solidFill>
                  <a:srgbClr val="0070C0"/>
                </a:solidFill>
              </a:rPr>
              <a:t>Very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low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interest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rates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rising</a:t>
            </a:r>
            <a:r>
              <a:rPr lang="de-CH" dirty="0" smtClean="0"/>
              <a:t> </a:t>
            </a:r>
            <a:r>
              <a:rPr lang="de-CH" dirty="0" err="1" smtClean="0"/>
              <a:t>inflation</a:t>
            </a:r>
            <a:r>
              <a:rPr lang="de-CH" dirty="0" smtClean="0"/>
              <a:t> </a:t>
            </a:r>
            <a:r>
              <a:rPr lang="de-CH" dirty="0" err="1" smtClean="0"/>
              <a:t>rates</a:t>
            </a:r>
            <a:r>
              <a:rPr lang="de-CH" dirty="0" smtClean="0"/>
              <a:t> </a:t>
            </a:r>
            <a:r>
              <a:rPr lang="de-CH" dirty="0" err="1" smtClean="0"/>
              <a:t>depress</a:t>
            </a:r>
            <a:r>
              <a:rPr lang="de-CH" dirty="0" smtClean="0"/>
              <a:t> real </a:t>
            </a:r>
            <a:r>
              <a:rPr lang="de-CH" dirty="0" err="1" smtClean="0"/>
              <a:t>returns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investors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savers</a:t>
            </a:r>
            <a:endParaRPr lang="de-CH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7" y="1591569"/>
            <a:ext cx="3821894" cy="461624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99" y="1589088"/>
            <a:ext cx="3823889" cy="462121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4</a:t>
            </a:fld>
            <a:endParaRPr lang="de-CH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 smtClean="0"/>
              <a:t>Sources: BAML, Bloomberg, SNB</a:t>
            </a:r>
            <a:endParaRPr lang="de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248" y="6136115"/>
            <a:ext cx="328666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3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 smtClean="0">
                <a:solidFill>
                  <a:srgbClr val="0070C0"/>
                </a:solidFill>
              </a:rPr>
              <a:t>Rising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political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b="1" dirty="0" err="1" smtClean="0">
                <a:solidFill>
                  <a:srgbClr val="0070C0"/>
                </a:solidFill>
              </a:rPr>
              <a:t>uncertainty</a:t>
            </a:r>
            <a:r>
              <a:rPr lang="de-CH" b="1" dirty="0" smtClean="0">
                <a:solidFill>
                  <a:srgbClr val="0070C0"/>
                </a:solidFill>
              </a:rPr>
              <a:t> </a:t>
            </a:r>
            <a:r>
              <a:rPr lang="de-CH" dirty="0" smtClean="0"/>
              <a:t>– not </a:t>
            </a:r>
            <a:r>
              <a:rPr lang="de-CH" dirty="0" err="1" smtClean="0"/>
              <a:t>reflected</a:t>
            </a:r>
            <a:r>
              <a:rPr lang="de-CH" dirty="0" smtClean="0"/>
              <a:t> in traditional </a:t>
            </a:r>
            <a:r>
              <a:rPr lang="de-CH" dirty="0" err="1" smtClean="0"/>
              <a:t>financial</a:t>
            </a:r>
            <a:r>
              <a:rPr lang="de-CH" dirty="0" smtClean="0"/>
              <a:t> </a:t>
            </a: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indicators</a:t>
            </a:r>
            <a:endParaRPr lang="de-CH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8" y="1589158"/>
            <a:ext cx="8072562" cy="462107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5</a:t>
            </a:fld>
            <a:endParaRPr lang="de-CH" noProof="0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8687267" y="2994660"/>
            <a:ext cx="293850" cy="3216433"/>
          </a:xfrm>
          <a:prstGeom prst="rect">
            <a:avLst/>
          </a:prstGeom>
        </p:spPr>
        <p:txBody>
          <a:bodyPr vert="vert270"/>
          <a:lstStyle>
            <a:lvl1pPr marL="2159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4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800" dirty="0" smtClean="0"/>
              <a:t>Sources: Baker, Bloom &amp; Davis, Bloomberg, SNB</a:t>
            </a:r>
            <a:endParaRPr lang="de-CH" sz="800" dirty="0"/>
          </a:p>
        </p:txBody>
      </p:sp>
      <p:sp>
        <p:nvSpPr>
          <p:cNvPr id="15" name="Oval 14"/>
          <p:cNvSpPr/>
          <p:nvPr/>
        </p:nvSpPr>
        <p:spPr>
          <a:xfrm>
            <a:off x="6729285" y="2730186"/>
            <a:ext cx="907159" cy="223224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628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Financial </a:t>
            </a:r>
            <a:r>
              <a:rPr lang="de-CH" dirty="0" err="1" smtClean="0"/>
              <a:t>markets</a:t>
            </a:r>
            <a:r>
              <a:rPr lang="de-CH" dirty="0" smtClean="0"/>
              <a:t> </a:t>
            </a:r>
            <a:r>
              <a:rPr lang="de-CH" dirty="0" err="1" smtClean="0"/>
              <a:t>continue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expect</a:t>
            </a:r>
            <a:r>
              <a:rPr lang="de-CH" dirty="0" smtClean="0"/>
              <a:t> </a:t>
            </a:r>
            <a:r>
              <a:rPr lang="de-CH" dirty="0" err="1" smtClean="0"/>
              <a:t>expansionary</a:t>
            </a:r>
            <a:r>
              <a:rPr lang="de-CH" dirty="0" smtClean="0"/>
              <a:t> </a:t>
            </a:r>
            <a:r>
              <a:rPr lang="de-CH" dirty="0" err="1" smtClean="0"/>
              <a:t>monetary</a:t>
            </a:r>
            <a:r>
              <a:rPr lang="de-CH" dirty="0" smtClean="0"/>
              <a:t> </a:t>
            </a:r>
            <a:r>
              <a:rPr lang="de-CH" dirty="0" err="1" smtClean="0"/>
              <a:t>policy</a:t>
            </a:r>
            <a:r>
              <a:rPr lang="de-CH" dirty="0" smtClean="0"/>
              <a:t> in </a:t>
            </a:r>
            <a:r>
              <a:rPr lang="de-CH" dirty="0" err="1" smtClean="0"/>
              <a:t>most</a:t>
            </a:r>
            <a:r>
              <a:rPr lang="de-CH" dirty="0" smtClean="0"/>
              <a:t> </a:t>
            </a:r>
            <a:r>
              <a:rPr lang="de-CH" dirty="0" err="1" smtClean="0"/>
              <a:t>regions</a:t>
            </a:r>
            <a:endParaRPr lang="de-CH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1" y="1589088"/>
            <a:ext cx="8079615" cy="46212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6</a:t>
            </a:fld>
            <a:endParaRPr lang="de-CH" noProof="0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8687267" y="2994660"/>
            <a:ext cx="293850" cy="3216433"/>
          </a:xfrm>
          <a:prstGeom prst="rect">
            <a:avLst/>
          </a:prstGeom>
        </p:spPr>
        <p:txBody>
          <a:bodyPr vert="vert270"/>
          <a:lstStyle>
            <a:lvl1pPr marL="2159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400" indent="-2159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ct val="20000"/>
              </a:spcBef>
              <a:buFont typeface="Times New Roman" pitchFamily="18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800" dirty="0" smtClean="0"/>
              <a:t>Sources: Bloomberg, SNB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98619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monetary</a:t>
            </a:r>
            <a:r>
              <a:rPr lang="fr-CH" dirty="0" smtClean="0"/>
              <a:t> </a:t>
            </a:r>
            <a:r>
              <a:rPr lang="fr-CH" dirty="0" err="1" smtClean="0"/>
              <a:t>policy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043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Swiss economy </a:t>
            </a:r>
            <a:r>
              <a:rPr lang="en-GB" dirty="0" smtClean="0"/>
              <a:t>has navigated the challenges relatively well, but recovery is not yet broad-based</a:t>
            </a:r>
            <a:endParaRPr lang="de-CH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42" y="1589088"/>
            <a:ext cx="3826002" cy="462121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28.03.2017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Central bank policy in extraordinary times | Andréa M. Maechler | © Swiss National Bank</a:t>
            </a:r>
            <a:endParaRPr lang="de-CH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de-CH" noProof="0" smtClean="0"/>
              <a:pPr/>
              <a:t>8</a:t>
            </a:fld>
            <a:endParaRPr lang="de-CH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 smtClean="0"/>
              <a:t>Sources: </a:t>
            </a:r>
            <a:r>
              <a:rPr lang="de-CH" dirty="0" err="1" smtClean="0"/>
              <a:t>Datastream</a:t>
            </a:r>
            <a:r>
              <a:rPr lang="de-CH" dirty="0" smtClean="0"/>
              <a:t>, SECO, SNB</a:t>
            </a:r>
            <a:endParaRPr lang="de-CH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3" y="1589088"/>
            <a:ext cx="3826003" cy="4621212"/>
          </a:xfrm>
        </p:spPr>
      </p:pic>
    </p:spTree>
    <p:extLst>
      <p:ext uri="{BB962C8B-B14F-4D97-AF65-F5344CB8AC3E}">
        <p14:creationId xmlns:p14="http://schemas.microsoft.com/office/powerpoint/2010/main" val="5941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heme/theme1.xml><?xml version="1.0" encoding="utf-8"?>
<a:theme xmlns:a="http://schemas.openxmlformats.org/drawingml/2006/main" name="4_3_D">
  <a:themeElements>
    <a:clrScheme name="SNB Farben">
      <a:dk1>
        <a:srgbClr val="080808"/>
      </a:dk1>
      <a:lt1>
        <a:srgbClr val="FFFFFF"/>
      </a:lt1>
      <a:dk2>
        <a:srgbClr val="492B28"/>
      </a:dk2>
      <a:lt2>
        <a:srgbClr val="3E5570"/>
      </a:lt2>
      <a:accent1>
        <a:srgbClr val="7CA3C6"/>
      </a:accent1>
      <a:accent2>
        <a:srgbClr val="94282F"/>
      </a:accent2>
      <a:accent3>
        <a:srgbClr val="F7A600"/>
      </a:accent3>
      <a:accent4>
        <a:srgbClr val="8EBC53"/>
      </a:accent4>
      <a:accent5>
        <a:srgbClr val="3B5350"/>
      </a:accent5>
      <a:accent6>
        <a:srgbClr val="CAE7EA"/>
      </a:accent6>
      <a:hlink>
        <a:srgbClr val="F7A600"/>
      </a:hlink>
      <a:folHlink>
        <a:srgbClr val="F7A600"/>
      </a:folHlink>
    </a:clrScheme>
    <a:fontScheme name="SNB Schriftarten Rich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FF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SNB Farben">
      <a:dk1>
        <a:srgbClr val="080808"/>
      </a:dk1>
      <a:lt1>
        <a:srgbClr val="FFFFFF"/>
      </a:lt1>
      <a:dk2>
        <a:srgbClr val="492B28"/>
      </a:dk2>
      <a:lt2>
        <a:srgbClr val="3E5570"/>
      </a:lt2>
      <a:accent1>
        <a:srgbClr val="7CA3C6"/>
      </a:accent1>
      <a:accent2>
        <a:srgbClr val="94282F"/>
      </a:accent2>
      <a:accent3>
        <a:srgbClr val="F7A600"/>
      </a:accent3>
      <a:accent4>
        <a:srgbClr val="8EBC53"/>
      </a:accent4>
      <a:accent5>
        <a:srgbClr val="3B5350"/>
      </a:accent5>
      <a:accent6>
        <a:srgbClr val="CAE7EA"/>
      </a:accent6>
      <a:hlink>
        <a:srgbClr val="F7A600"/>
      </a:hlink>
      <a:folHlink>
        <a:srgbClr val="F7A600"/>
      </a:folHlink>
    </a:clrScheme>
    <a:fontScheme name="SNB Schriftarten Rich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NB Farben">
      <a:dk1>
        <a:srgbClr val="080808"/>
      </a:dk1>
      <a:lt1>
        <a:srgbClr val="FFFFFF"/>
      </a:lt1>
      <a:dk2>
        <a:srgbClr val="492B28"/>
      </a:dk2>
      <a:lt2>
        <a:srgbClr val="3E5570"/>
      </a:lt2>
      <a:accent1>
        <a:srgbClr val="7CA3C6"/>
      </a:accent1>
      <a:accent2>
        <a:srgbClr val="94282F"/>
      </a:accent2>
      <a:accent3>
        <a:srgbClr val="F7A600"/>
      </a:accent3>
      <a:accent4>
        <a:srgbClr val="8EBC53"/>
      </a:accent4>
      <a:accent5>
        <a:srgbClr val="3B5350"/>
      </a:accent5>
      <a:accent6>
        <a:srgbClr val="CAE7EA"/>
      </a:accent6>
      <a:hlink>
        <a:srgbClr val="F7A600"/>
      </a:hlink>
      <a:folHlink>
        <a:srgbClr val="F7A600"/>
      </a:folHlink>
    </a:clrScheme>
    <a:fontScheme name="SNB Schriftarten Rich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 Präsentation 4-3</Template>
  <TotalTime>0</TotalTime>
  <Words>722</Words>
  <Application>Microsoft Macintosh PowerPoint</Application>
  <PresentationFormat>Présentation à l'écran (4:3)</PresentationFormat>
  <Paragraphs>166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4_3_D</vt:lpstr>
      <vt:lpstr>Central bank policy in extraordinary times</vt:lpstr>
      <vt:lpstr>Présentation PowerPoint</vt:lpstr>
      <vt:lpstr>The global recovery is gaining broader momentum</vt:lpstr>
      <vt:lpstr>Persistent legacies from the crisis remain:  Fragile banking systems and high debt levels</vt:lpstr>
      <vt:lpstr>Very low interest rates and rising inflation rates depress real returns for investors and savers</vt:lpstr>
      <vt:lpstr>Rising political uncertainty – not reflected in traditional financial risk indicators</vt:lpstr>
      <vt:lpstr>Financial markets continue to expect expansionary monetary policy in most regions</vt:lpstr>
      <vt:lpstr>Présentation PowerPoint</vt:lpstr>
      <vt:lpstr>Swiss economy has navigated the challenges relatively well, but recovery is not yet broad-based</vt:lpstr>
      <vt:lpstr>Expansionary monetary policy needed to ensure price stability </vt:lpstr>
      <vt:lpstr>Swiss franc has been relatively stable, but remains significantly overvalued </vt:lpstr>
      <vt:lpstr>Two instruments to reduce attractiveness of Swiss franc: Negative interest rate and FX interventions as needed</vt:lpstr>
      <vt:lpstr>Negative interest rate is necessary to re-establish the interest rate differential against other currencies</vt:lpstr>
      <vt:lpstr>Safe haven properties of Swiss franc remain high against backdrop of political uncertainty</vt:lpstr>
      <vt:lpstr>Présentation PowerPoint</vt:lpstr>
      <vt:lpstr>FX risks dominate total risk and drive annual results </vt:lpstr>
      <vt:lpstr>Broad diversification across asset classes and currencies is the SNB's best risk management tool</vt:lpstr>
      <vt:lpstr>Equities expanded to EM, small and mid-caps</vt:lpstr>
      <vt:lpstr>Sovereign Wealth Funds - Not a role model  for Switzerland</vt:lpstr>
      <vt:lpstr>Sovereign Wealth Fund would have to be fully financed </vt:lpstr>
      <vt:lpstr>Présentation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2016-01-19T14:42:58Z</dcterms:created>
  <dcterms:modified xsi:type="dcterms:W3CDTF">2017-03-31T13:55:42Z</dcterms:modified>
</cp:coreProperties>
</file>