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256" r:id="rId5"/>
    <p:sldId id="4884" r:id="rId6"/>
    <p:sldId id="4885" r:id="rId7"/>
    <p:sldId id="4905" r:id="rId8"/>
    <p:sldId id="4906" r:id="rId9"/>
  </p:sldIdLst>
  <p:sldSz cx="12192000" cy="6858000"/>
  <p:notesSz cx="6858000" cy="9144000"/>
  <p:custDataLst>
    <p:tags r:id="rId12"/>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e Schoe" initials="ES" lastIdx="52" clrIdx="0">
    <p:extLst>
      <p:ext uri="{19B8F6BF-5375-455C-9EA6-DF929625EA0E}">
        <p15:presenceInfo xmlns:p15="http://schemas.microsoft.com/office/powerpoint/2012/main" userId="S::eline@pptstudios.nl::7e4c73be-f3d4-44a9-856c-7951ddeb280c" providerId="AD"/>
      </p:ext>
    </p:extLst>
  </p:cmAuthor>
  <p:cmAuthor id="2" name="Silvana Salamur" initials="SS" lastIdx="4" clrIdx="1">
    <p:extLst>
      <p:ext uri="{19B8F6BF-5375-455C-9EA6-DF929625EA0E}">
        <p15:presenceInfo xmlns:p15="http://schemas.microsoft.com/office/powerpoint/2012/main" userId="Silvana Salamur" providerId="None"/>
      </p:ext>
    </p:extLst>
  </p:cmAuthor>
  <p:cmAuthor id="3" name="Eline Schoe" initials="ES [2]" lastIdx="2" clrIdx="2">
    <p:extLst>
      <p:ext uri="{19B8F6BF-5375-455C-9EA6-DF929625EA0E}">
        <p15:presenceInfo xmlns:p15="http://schemas.microsoft.com/office/powerpoint/2012/main" userId="7f685cafdb1d34b9" providerId="Windows Live"/>
      </p:ext>
    </p:extLst>
  </p:cmAuthor>
  <p:cmAuthor id="4" name="Stragier Thomas" initials="ST" lastIdx="2" clrIdx="3">
    <p:extLst>
      <p:ext uri="{19B8F6BF-5375-455C-9EA6-DF929625EA0E}">
        <p15:presenceInfo xmlns:p15="http://schemas.microsoft.com/office/powerpoint/2012/main" userId="S::Thomas.Stragier@nbb.be::f57ce4fa-d764-4904-b0c7-373797239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8E9"/>
    <a:srgbClr val="FFCCFF"/>
    <a:srgbClr val="FF3399"/>
    <a:srgbClr val="29497C"/>
    <a:srgbClr val="FBBE00"/>
    <a:srgbClr val="CF314F"/>
    <a:srgbClr val="E3CEB3"/>
    <a:srgbClr val="008765"/>
    <a:srgbClr val="F18422"/>
    <a:srgbClr val="D5B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22D56-D4B1-4D6F-9E06-07AFB6962A26}" v="30" dt="2022-11-04T03:10:18.570"/>
    <p1510:client id="{C1D509F9-F0BF-5D35-AE42-6E401902DB16}" v="8" dt="2022-11-04T18:09:28.449"/>
    <p1510:client id="{CD814545-FD19-4901-BF8F-29EC30B71F0C}" v="1" dt="2022-11-04T18:13:42.9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1152" autoAdjust="0"/>
  </p:normalViewPr>
  <p:slideViewPr>
    <p:cSldViewPr snapToGrid="0">
      <p:cViewPr varScale="1">
        <p:scale>
          <a:sx n="117" d="100"/>
          <a:sy n="117" d="100"/>
        </p:scale>
        <p:origin x="336" y="696"/>
      </p:cViewPr>
      <p:guideLst/>
    </p:cSldViewPr>
  </p:slideViewPr>
  <p:notesTextViewPr>
    <p:cViewPr>
      <p:scale>
        <a:sx n="3" d="2"/>
        <a:sy n="3" d="2"/>
      </p:scale>
      <p:origin x="0" y="0"/>
    </p:cViewPr>
  </p:notesTextViewPr>
  <p:notesViewPr>
    <p:cSldViewPr snapToGrid="0">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8CB5175-EAF8-44A6-B420-997F707B99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a:extLst>
              <a:ext uri="{FF2B5EF4-FFF2-40B4-BE49-F238E27FC236}">
                <a16:creationId xmlns:a16="http://schemas.microsoft.com/office/drawing/2014/main" id="{E8579F04-901B-43BB-B2BA-4D914E8E7C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3455D-7B92-4A34-9DB0-B500B2DF30D7}" type="datetimeFigureOut">
              <a:rPr lang="en-GB" smtClean="0"/>
              <a:t>08/11/2022</a:t>
            </a:fld>
            <a:endParaRPr lang="en-GB" dirty="0"/>
          </a:p>
        </p:txBody>
      </p:sp>
      <p:sp>
        <p:nvSpPr>
          <p:cNvPr id="4" name="Tijdelijke aanduiding voor voettekst 3">
            <a:extLst>
              <a:ext uri="{FF2B5EF4-FFF2-40B4-BE49-F238E27FC236}">
                <a16:creationId xmlns:a16="http://schemas.microsoft.com/office/drawing/2014/main" id="{CF744ADE-5F02-4A69-AB6F-11EDC0BD0A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Tijdelijke aanduiding voor dianummer 4">
            <a:extLst>
              <a:ext uri="{FF2B5EF4-FFF2-40B4-BE49-F238E27FC236}">
                <a16:creationId xmlns:a16="http://schemas.microsoft.com/office/drawing/2014/main" id="{6DC482B4-52F7-4B63-9475-E0AA934769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5DEC98-69D8-4098-8441-9FDEAFD75C3D}" type="slidenum">
              <a:rPr lang="en-GB" smtClean="0"/>
              <a:t>‹N°›</a:t>
            </a:fld>
            <a:endParaRPr lang="en-GB" dirty="0"/>
          </a:p>
        </p:txBody>
      </p:sp>
    </p:spTree>
    <p:extLst>
      <p:ext uri="{BB962C8B-B14F-4D97-AF65-F5344CB8AC3E}">
        <p14:creationId xmlns:p14="http://schemas.microsoft.com/office/powerpoint/2010/main" val="279357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en-GB" smtClean="0"/>
              <a:t>08/11/2022</a:t>
            </a:fld>
            <a:endParaRPr lang="en-GB"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err="1"/>
              <a:t>Tekststijl</a:t>
            </a:r>
            <a:r>
              <a:rPr lang="en-GB" dirty="0"/>
              <a:t> van het model </a:t>
            </a:r>
            <a:r>
              <a:rPr lang="en-GB" dirty="0" err="1"/>
              <a:t>bewerken</a:t>
            </a:r>
            <a:endParaRPr lang="en-GB" dirty="0"/>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en-GB" smtClean="0"/>
              <a:t>‹N°›</a:t>
            </a:fld>
            <a:endParaRPr lang="en-GB" dirty="0"/>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3.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14.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3.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microsoft.com/office/2007/relationships/hdphoto" Target="../media/hdphoto2.wdp"/></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4.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microsoft.com/office/2007/relationships/hdphoto" Target="../media/hdphoto2.wdp"/></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5.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45.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46.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4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4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4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5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53.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1.xml"/><Relationship Id="rId1" Type="http://schemas.openxmlformats.org/officeDocument/2006/relationships/tags" Target="../tags/tag58.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1.xml"/><Relationship Id="rId1" Type="http://schemas.openxmlformats.org/officeDocument/2006/relationships/tags" Target="../tags/tag59.xml"/><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1.xml"/><Relationship Id="rId1" Type="http://schemas.openxmlformats.org/officeDocument/2006/relationships/tags" Target="../tags/tag60.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1.xml"/><Relationship Id="rId1" Type="http://schemas.openxmlformats.org/officeDocument/2006/relationships/tags" Target="../tags/tag61.xml"/><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1.xml"/><Relationship Id="rId1" Type="http://schemas.openxmlformats.org/officeDocument/2006/relationships/tags" Target="../tags/tag6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1.xml"/><Relationship Id="rId1" Type="http://schemas.openxmlformats.org/officeDocument/2006/relationships/tags" Target="../tags/tag6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63.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microsoft.com/office/2007/relationships/hdphoto" Target="../media/hdphoto2.wdp"/></Relationships>
</file>

<file path=ppt/slideLayouts/_rels/slideLayout6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4.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5.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5.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6.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6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3.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74.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75.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emf"/><Relationship Id="rId9" Type="http://schemas.microsoft.com/office/2007/relationships/hdphoto" Target="../media/hdphoto2.wdp"/></Relationships>
</file>

<file path=ppt/slideLayouts/_rels/slideLayout7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75.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 Id="rId9" Type="http://schemas.openxmlformats.org/officeDocument/2006/relationships/image" Target="../media/image7.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76.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7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emf"/><Relationship Id="rId9" Type="http://schemas.microsoft.com/office/2007/relationships/hdphoto" Target="../media/hdphoto2.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77.bin"/><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78.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1.emf"/><Relationship Id="rId9" Type="http://schemas.microsoft.com/office/2007/relationships/hdphoto" Target="../media/hdphoto2.wdp"/></Relationships>
</file>

<file path=ppt/slideLayouts/_rels/slideLayout7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78.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1.emf"/><Relationship Id="rId9"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8.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1.xml"/><Relationship Id="rId1" Type="http://schemas.openxmlformats.org/officeDocument/2006/relationships/tags" Target="../tags/tag8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80.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1.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emf"/><Relationship Id="rId9"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81.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image" Target="../media/image1.emf"/><Relationship Id="rId9"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82.bin"/><Relationship Id="rId7"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83.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4.png"/><Relationship Id="rId4" Type="http://schemas.openxmlformats.org/officeDocument/2006/relationships/image" Target="../media/image1.emf"/><Relationship Id="rId9" Type="http://schemas.microsoft.com/office/2007/relationships/hdphoto" Target="../media/hdphoto1.wdp"/></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83.bin"/><Relationship Id="rId7" Type="http://schemas.openxmlformats.org/officeDocument/2006/relationships/image" Target="../media/image19.png"/><Relationship Id="rId12" Type="http://schemas.microsoft.com/office/2007/relationships/hdphoto" Target="../media/hdphoto2.wdp"/><Relationship Id="rId2" Type="http://schemas.openxmlformats.org/officeDocument/2006/relationships/slideMaster" Target="../slideMasters/slideMaster1.xml"/><Relationship Id="rId1" Type="http://schemas.openxmlformats.org/officeDocument/2006/relationships/tags" Target="../tags/tag84.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10.png"/><Relationship Id="rId10" Type="http://schemas.microsoft.com/office/2007/relationships/hdphoto" Target="../media/hdphoto1.wdp"/><Relationship Id="rId4" Type="http://schemas.openxmlformats.org/officeDocument/2006/relationships/image" Target="../media/image1.emf"/><Relationship Id="rId9"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1.xml"/><Relationship Id="rId1" Type="http://schemas.openxmlformats.org/officeDocument/2006/relationships/tags" Target="../tags/tag85.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1.xml"/><Relationship Id="rId1" Type="http://schemas.openxmlformats.org/officeDocument/2006/relationships/tags" Target="../tags/tag86.xml"/><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1.xml"/><Relationship Id="rId1" Type="http://schemas.openxmlformats.org/officeDocument/2006/relationships/tags" Target="../tags/tag87.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1.xml"/><Relationship Id="rId1" Type="http://schemas.openxmlformats.org/officeDocument/2006/relationships/tags" Target="../tags/tag88.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1.xml"/><Relationship Id="rId1" Type="http://schemas.openxmlformats.org/officeDocument/2006/relationships/tags" Target="../tags/tag8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9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8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9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90.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oleObject" Target="../embeddings/oleObject9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1.xml"/><Relationship Id="rId1" Type="http://schemas.openxmlformats.org/officeDocument/2006/relationships/tags" Target="../tags/tag9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6D6AB303-2085-45F9-A00B-F57866497D93}"/>
              </a:ext>
            </a:extLst>
          </p:cNvPr>
          <p:cNvGraphicFramePr>
            <a:graphicFrameLocks noChangeAspect="1"/>
          </p:cNvGraphicFramePr>
          <p:nvPr userDrawn="1">
            <p:custDataLst>
              <p:tags r:id="rId1"/>
            </p:custDataLst>
            <p:extLst>
              <p:ext uri="{D42A27DB-BD31-4B8C-83A1-F6EECF244321}">
                <p14:modId xmlns:p14="http://schemas.microsoft.com/office/powerpoint/2010/main" val="10362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7" name="Object 16" hidden="1">
                        <a:extLst>
                          <a:ext uri="{FF2B5EF4-FFF2-40B4-BE49-F238E27FC236}">
                            <a16:creationId xmlns:a16="http://schemas.microsoft.com/office/drawing/2014/main" id="{6D6AB303-2085-45F9-A00B-F57866497D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Tijdelijke aanduiding voor afbeelding 28">
            <a:extLst>
              <a:ext uri="{FF2B5EF4-FFF2-40B4-BE49-F238E27FC236}">
                <a16:creationId xmlns:a16="http://schemas.microsoft.com/office/drawing/2014/main" id="{B09B4EDE-A372-4EEF-AA1D-50A83C5925D0}"/>
              </a:ext>
            </a:extLst>
          </p:cNvPr>
          <p:cNvSpPr>
            <a:spLocks noGrp="1"/>
          </p:cNvSpPr>
          <p:nvPr>
            <p:ph type="pic" sz="quarter" idx="35" hasCustomPrompt="1"/>
          </p:nvPr>
        </p:nvSpPr>
        <p:spPr>
          <a:xfrm>
            <a:off x="0" y="-434108"/>
            <a:ext cx="12192000" cy="7296828"/>
          </a:xfrm>
          <a:custGeom>
            <a:avLst/>
            <a:gdLst>
              <a:gd name="connsiteX0" fmla="*/ 11586405 w 12192000"/>
              <a:gd name="connsiteY0" fmla="*/ 0 h 7296828"/>
              <a:gd name="connsiteX1" fmla="*/ 11684823 w 12192000"/>
              <a:gd name="connsiteY1" fmla="*/ 0 h 7296828"/>
              <a:gd name="connsiteX2" fmla="*/ 12011826 w 12192000"/>
              <a:gd name="connsiteY2" fmla="*/ 327003 h 7296828"/>
              <a:gd name="connsiteX3" fmla="*/ 12011826 w 12192000"/>
              <a:gd name="connsiteY3" fmla="*/ 436466 h 7296828"/>
              <a:gd name="connsiteX4" fmla="*/ 12192000 w 12192000"/>
              <a:gd name="connsiteY4" fmla="*/ 436466 h 7296828"/>
              <a:gd name="connsiteX5" fmla="*/ 12192000 w 12192000"/>
              <a:gd name="connsiteY5" fmla="*/ 7296828 h 7296828"/>
              <a:gd name="connsiteX6" fmla="*/ 0 w 12192000"/>
              <a:gd name="connsiteY6" fmla="*/ 7296828 h 7296828"/>
              <a:gd name="connsiteX7" fmla="*/ 0 w 12192000"/>
              <a:gd name="connsiteY7" fmla="*/ 436466 h 7296828"/>
              <a:gd name="connsiteX8" fmla="*/ 11259402 w 12192000"/>
              <a:gd name="connsiteY8" fmla="*/ 436466 h 7296828"/>
              <a:gd name="connsiteX9" fmla="*/ 11259402 w 12192000"/>
              <a:gd name="connsiteY9" fmla="*/ 327003 h 7296828"/>
              <a:gd name="connsiteX10" fmla="*/ 11586405 w 12192000"/>
              <a:gd name="connsiteY10" fmla="*/ 0 h 72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296828">
                <a:moveTo>
                  <a:pt x="11586405" y="0"/>
                </a:moveTo>
                <a:lnTo>
                  <a:pt x="11684823" y="0"/>
                </a:lnTo>
                <a:cubicBezTo>
                  <a:pt x="11865422" y="0"/>
                  <a:pt x="12011826" y="146404"/>
                  <a:pt x="12011826" y="327003"/>
                </a:cubicBezTo>
                <a:lnTo>
                  <a:pt x="12011826" y="436466"/>
                </a:lnTo>
                <a:lnTo>
                  <a:pt x="12192000" y="436466"/>
                </a:lnTo>
                <a:lnTo>
                  <a:pt x="12192000" y="7296828"/>
                </a:lnTo>
                <a:lnTo>
                  <a:pt x="0" y="7296828"/>
                </a:lnTo>
                <a:lnTo>
                  <a:pt x="0" y="436466"/>
                </a:lnTo>
                <a:lnTo>
                  <a:pt x="11259402" y="436466"/>
                </a:lnTo>
                <a:lnTo>
                  <a:pt x="11259402" y="327003"/>
                </a:lnTo>
                <a:cubicBezTo>
                  <a:pt x="11259402" y="146404"/>
                  <a:pt x="11405806" y="0"/>
                  <a:pt x="11586405" y="0"/>
                </a:cubicBezTo>
                <a:close/>
              </a:path>
            </a:pathLst>
          </a:custGeom>
          <a:solidFill>
            <a:schemeClr val="bg2"/>
          </a:solidFill>
        </p:spPr>
        <p:txBody>
          <a:bodyPr wrap="square" lIns="0" tIns="144000" rIns="1080000">
            <a:noAutofit/>
          </a:bodyPr>
          <a:lstStyle>
            <a:lvl1pPr marL="0" indent="0" algn="r">
              <a:buNone/>
              <a:defRPr sz="1100" i="1" baseline="0">
                <a:solidFill>
                  <a:schemeClr val="bg2">
                    <a:lumMod val="50000"/>
                  </a:schemeClr>
                </a:solidFill>
                <a:latin typeface="+mn-lt"/>
              </a:defRPr>
            </a:lvl1pPr>
          </a:lstStyle>
          <a:p>
            <a:r>
              <a:rPr lang="en-GB" noProof="0" dirty="0"/>
              <a:t>Select this frame, go to the tab ‘</a:t>
            </a:r>
            <a:r>
              <a:rPr lang="en-GB" noProof="0" dirty="0" err="1"/>
              <a:t>Slidebuilder</a:t>
            </a:r>
            <a:r>
              <a:rPr lang="en-GB" noProof="0" dirty="0"/>
              <a:t>’, click on ‘Images’, select the preferred image and click on ‘Insert’ &gt;</a:t>
            </a:r>
          </a:p>
        </p:txBody>
      </p:sp>
      <p:sp>
        <p:nvSpPr>
          <p:cNvPr id="103" name="WAAS">
            <a:extLst>
              <a:ext uri="{FF2B5EF4-FFF2-40B4-BE49-F238E27FC236}">
                <a16:creationId xmlns:a16="http://schemas.microsoft.com/office/drawing/2014/main" id="{6FF4435B-0259-4A0B-8766-113FA6C7150D}"/>
              </a:ext>
            </a:extLst>
          </p:cNvPr>
          <p:cNvSpPr>
            <a:spLocks noGrp="1"/>
          </p:cNvSpPr>
          <p:nvPr>
            <p:ph type="body" sz="quarter" idx="31" hasCustomPrompt="1"/>
          </p:nvPr>
        </p:nvSpPr>
        <p:spPr>
          <a:xfrm>
            <a:off x="0" y="-1"/>
            <a:ext cx="7260609" cy="6858001"/>
          </a:xfrm>
          <a:prstGeom prst="rect">
            <a:avLst/>
          </a:prstGeom>
          <a:gradFill>
            <a:gsLst>
              <a:gs pos="50000">
                <a:schemeClr val="bg1">
                  <a:alpha val="85000"/>
                </a:schemeClr>
              </a:gs>
              <a:gs pos="100000">
                <a:schemeClr val="bg1">
                  <a:alpha val="0"/>
                </a:schemeClr>
              </a:gs>
            </a:gsLst>
            <a:lin ang="0" scaled="1"/>
          </a:gra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648000" y="8185154"/>
            <a:ext cx="4114800" cy="151790"/>
          </a:xfrm>
        </p:spPr>
        <p:txBody>
          <a:bodyPr/>
          <a:lstStyle>
            <a:lvl1pPr>
              <a:defRPr>
                <a:latin typeface="+mn-lt"/>
              </a:defRPr>
            </a:lvl1pPr>
          </a:lstStyle>
          <a:p>
            <a:r>
              <a:rPr lang="en-GB"/>
              <a:t>Place a footer: Insert &gt; Header &amp; Footer</a:t>
            </a:r>
            <a:endParaRPr lang="en-GB" dirty="0"/>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latin typeface="+mn-lt"/>
                </a:rPr>
                <a:t>Title slide #2</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latin typeface="+mn-lt"/>
              </a:endParaRPr>
            </a:p>
          </p:txBody>
        </p: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453048"/>
            <a:ext cx="5061685" cy="1764728"/>
          </a:xfrm>
        </p:spPr>
        <p:txBody>
          <a:bodyPr vert="horz" anchor="b"/>
          <a:lstStyle>
            <a:lvl1pPr algn="l">
              <a:lnSpc>
                <a:spcPct val="100000"/>
              </a:lnSpc>
              <a:defRPr sz="4400">
                <a:solidFill>
                  <a:schemeClr val="accent1"/>
                </a:solidFill>
                <a:latin typeface="+mj-lt"/>
              </a:defRPr>
            </a:lvl1pPr>
          </a:lstStyle>
          <a:p>
            <a:r>
              <a:rPr lang="en-GB" noProof="0" dirty="0"/>
              <a:t>Place the title of the presentation here (of max. 3 lines)</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647999" y="3531444"/>
            <a:ext cx="5061685" cy="704826"/>
          </a:xfrm>
        </p:spPr>
        <p:txBody>
          <a:bodyPr anchor="b"/>
          <a:lstStyle>
            <a:lvl1pPr marL="0" indent="0" algn="l">
              <a:buNone/>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Place | Subtitle</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647999" y="4317367"/>
            <a:ext cx="5061685" cy="216635"/>
          </a:xfrm>
        </p:spPr>
        <p:txBody>
          <a:bodyPr anchor="t"/>
          <a:lstStyle>
            <a:lvl1pPr algn="l">
              <a:spcAft>
                <a:spcPts val="600"/>
              </a:spcAft>
              <a:defRPr sz="1200">
                <a:solidFill>
                  <a:schemeClr val="accent1"/>
                </a:solidFill>
                <a:latin typeface="+mn-lt"/>
              </a:defRPr>
            </a:lvl1pPr>
          </a:lstStyle>
          <a:p>
            <a:fld id="{84CF017F-A762-4023-8FE9-BD1080DAED51}" type="datetime4">
              <a:rPr lang="en-GB" smtClean="0"/>
              <a:pPr/>
              <a:t>8 November 2022</a:t>
            </a:fld>
            <a:endParaRPr lang="en-GB"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lvl1pPr>
              <a:defRPr>
                <a:latin typeface="+mn-lt"/>
              </a:defRPr>
            </a:lvl1pPr>
          </a:lstStyle>
          <a:p>
            <a:fld id="{D7B5DC5B-6873-43DB-ADC7-B15ACCE0DFDB}" type="slidenum">
              <a:rPr lang="en-GB" smtClean="0"/>
              <a:pPr/>
              <a:t>‹N°›</a:t>
            </a:fld>
            <a:endParaRPr lang="en-GB" dirty="0"/>
          </a:p>
        </p:txBody>
      </p:sp>
      <p:sp>
        <p:nvSpPr>
          <p:cNvPr id="26" name="Tijdelijke aanduiding voor tekst 25">
            <a:extLst>
              <a:ext uri="{FF2B5EF4-FFF2-40B4-BE49-F238E27FC236}">
                <a16:creationId xmlns:a16="http://schemas.microsoft.com/office/drawing/2014/main" id="{4CAF9B40-F4EA-441C-9C04-09DD393D5B38}"/>
              </a:ext>
            </a:extLst>
          </p:cNvPr>
          <p:cNvSpPr>
            <a:spLocks noGrp="1"/>
          </p:cNvSpPr>
          <p:nvPr>
            <p:ph type="body" sz="quarter" idx="33" hasCustomPrompt="1"/>
          </p:nvPr>
        </p:nvSpPr>
        <p:spPr>
          <a:xfrm>
            <a:off x="7185965" y="2"/>
            <a:ext cx="5006032" cy="6862718"/>
          </a:xfrm>
          <a:custGeom>
            <a:avLst/>
            <a:gdLst>
              <a:gd name="connsiteX0" fmla="*/ 3120416 w 5006032"/>
              <a:gd name="connsiteY0" fmla="*/ 0 h 6862718"/>
              <a:gd name="connsiteX1" fmla="*/ 5006032 w 5006032"/>
              <a:gd name="connsiteY1" fmla="*/ 0 h 6862718"/>
              <a:gd name="connsiteX2" fmla="*/ 5006032 w 5006032"/>
              <a:gd name="connsiteY2" fmla="*/ 6862718 h 6862718"/>
              <a:gd name="connsiteX3" fmla="*/ 0 w 5006032"/>
              <a:gd name="connsiteY3" fmla="*/ 6862718 h 6862718"/>
            </a:gdLst>
            <a:ahLst/>
            <a:cxnLst>
              <a:cxn ang="0">
                <a:pos x="connsiteX0" y="connsiteY0"/>
              </a:cxn>
              <a:cxn ang="0">
                <a:pos x="connsiteX1" y="connsiteY1"/>
              </a:cxn>
              <a:cxn ang="0">
                <a:pos x="connsiteX2" y="connsiteY2"/>
              </a:cxn>
              <a:cxn ang="0">
                <a:pos x="connsiteX3" y="connsiteY3"/>
              </a:cxn>
            </a:cxnLst>
            <a:rect l="l" t="t" r="r" b="b"/>
            <a:pathLst>
              <a:path w="5006032" h="6862718">
                <a:moveTo>
                  <a:pt x="3120416" y="0"/>
                </a:moveTo>
                <a:lnTo>
                  <a:pt x="5006032" y="0"/>
                </a:lnTo>
                <a:lnTo>
                  <a:pt x="5006032" y="6862718"/>
                </a:lnTo>
                <a:lnTo>
                  <a:pt x="0" y="6862718"/>
                </a:lnTo>
                <a:close/>
              </a:path>
            </a:pathLst>
          </a:custGeom>
          <a:solidFill>
            <a:schemeClr val="accent1">
              <a:alpha val="20000"/>
            </a:schemeClr>
          </a:solidFill>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37" name="Tijdelijke aanduiding voor tekst 36">
            <a:extLst>
              <a:ext uri="{FF2B5EF4-FFF2-40B4-BE49-F238E27FC236}">
                <a16:creationId xmlns:a16="http://schemas.microsoft.com/office/drawing/2014/main" id="{92BB814F-943A-4E1C-B7A3-A48F94785235}"/>
              </a:ext>
            </a:extLst>
          </p:cNvPr>
          <p:cNvSpPr>
            <a:spLocks noGrp="1"/>
          </p:cNvSpPr>
          <p:nvPr>
            <p:ph type="body" sz="quarter" idx="34" hasCustomPrompt="1"/>
          </p:nvPr>
        </p:nvSpPr>
        <p:spPr>
          <a:xfrm rot="16200000">
            <a:off x="6271656" y="940018"/>
            <a:ext cx="6858005" cy="4982688"/>
          </a:xfrm>
          <a:custGeom>
            <a:avLst/>
            <a:gdLst>
              <a:gd name="connsiteX0" fmla="*/ 6858005 w 6858005"/>
              <a:gd name="connsiteY0" fmla="*/ 0 h 4982688"/>
              <a:gd name="connsiteX1" fmla="*/ 6858005 w 6858005"/>
              <a:gd name="connsiteY1" fmla="*/ 4982688 h 4982688"/>
              <a:gd name="connsiteX2" fmla="*/ 0 w 6858005"/>
              <a:gd name="connsiteY2" fmla="*/ 4982687 h 4982688"/>
              <a:gd name="connsiteX3" fmla="*/ 0 w 6858005"/>
              <a:gd name="connsiteY3" fmla="*/ 3118272 h 4982688"/>
            </a:gdLst>
            <a:ahLst/>
            <a:cxnLst>
              <a:cxn ang="0">
                <a:pos x="connsiteX0" y="connsiteY0"/>
              </a:cxn>
              <a:cxn ang="0">
                <a:pos x="connsiteX1" y="connsiteY1"/>
              </a:cxn>
              <a:cxn ang="0">
                <a:pos x="connsiteX2" y="connsiteY2"/>
              </a:cxn>
              <a:cxn ang="0">
                <a:pos x="connsiteX3" y="connsiteY3"/>
              </a:cxn>
            </a:cxnLst>
            <a:rect l="l" t="t" r="r" b="b"/>
            <a:pathLst>
              <a:path w="6858005" h="4982688">
                <a:moveTo>
                  <a:pt x="6858005" y="0"/>
                </a:moveTo>
                <a:lnTo>
                  <a:pt x="6858005" y="4982688"/>
                </a:lnTo>
                <a:lnTo>
                  <a:pt x="0" y="4982687"/>
                </a:lnTo>
                <a:lnTo>
                  <a:pt x="0" y="3118272"/>
                </a:lnTo>
                <a:close/>
              </a:path>
            </a:pathLst>
          </a:custGeom>
          <a:solidFill>
            <a:srgbClr val="004489">
              <a:alpha val="20000"/>
            </a:srgbClr>
          </a:soli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grpSp>
        <p:nvGrpSpPr>
          <p:cNvPr id="105" name="INSTRUCTION">
            <a:extLst>
              <a:ext uri="{FF2B5EF4-FFF2-40B4-BE49-F238E27FC236}">
                <a16:creationId xmlns:a16="http://schemas.microsoft.com/office/drawing/2014/main" id="{A8D4BE0E-0F9F-4E58-970F-BC5B2AA20A84}"/>
              </a:ext>
            </a:extLst>
          </p:cNvPr>
          <p:cNvGrpSpPr/>
          <p:nvPr userDrawn="1"/>
        </p:nvGrpSpPr>
        <p:grpSpPr>
          <a:xfrm>
            <a:off x="12274716" y="-1461517"/>
            <a:ext cx="3695970" cy="1277747"/>
            <a:chOff x="-3889316" y="-1461517"/>
            <a:chExt cx="3695970" cy="1277747"/>
          </a:xfrm>
        </p:grpSpPr>
        <p:sp>
          <p:nvSpPr>
            <p:cNvPr id="106" name="Rechthoek 105">
              <a:extLst>
                <a:ext uri="{FF2B5EF4-FFF2-40B4-BE49-F238E27FC236}">
                  <a16:creationId xmlns:a16="http://schemas.microsoft.com/office/drawing/2014/main" id="{F48D6A92-4D0D-4EB8-AC5D-363A8C89A986}"/>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 an image</a:t>
              </a:r>
            </a:p>
          </p:txBody>
        </p:sp>
        <p:sp>
          <p:nvSpPr>
            <p:cNvPr id="107" name="Rechthoek 106">
              <a:extLst>
                <a:ext uri="{FF2B5EF4-FFF2-40B4-BE49-F238E27FC236}">
                  <a16:creationId xmlns:a16="http://schemas.microsoft.com/office/drawing/2014/main" id="{A0020708-AF86-4786-B5C8-AABFB6C4616F}"/>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8" name="Gelijkbenige driehoek 107">
              <a:extLst>
                <a:ext uri="{FF2B5EF4-FFF2-40B4-BE49-F238E27FC236}">
                  <a16:creationId xmlns:a16="http://schemas.microsoft.com/office/drawing/2014/main" id="{4C371B6D-68B6-4F22-A58B-510A4A7F66FA}"/>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grpSp>
        <p:nvGrpSpPr>
          <p:cNvPr id="109" name="INSTRUCTION">
            <a:extLst>
              <a:ext uri="{FF2B5EF4-FFF2-40B4-BE49-F238E27FC236}">
                <a16:creationId xmlns:a16="http://schemas.microsoft.com/office/drawing/2014/main" id="{A9407926-F2B6-4794-A1AA-48288ABE882C}"/>
              </a:ext>
            </a:extLst>
          </p:cNvPr>
          <p:cNvGrpSpPr/>
          <p:nvPr userDrawn="1"/>
        </p:nvGrpSpPr>
        <p:grpSpPr>
          <a:xfrm>
            <a:off x="12377595" y="-1"/>
            <a:ext cx="3693386" cy="6640349"/>
            <a:chOff x="-3786165" y="-1"/>
            <a:chExt cx="3693386" cy="6640349"/>
          </a:xfrm>
        </p:grpSpPr>
        <p:sp>
          <p:nvSpPr>
            <p:cNvPr id="110" name="Rechthoek 109">
              <a:extLst>
                <a:ext uri="{FF2B5EF4-FFF2-40B4-BE49-F238E27FC236}">
                  <a16:creationId xmlns:a16="http://schemas.microsoft.com/office/drawing/2014/main" id="{5C92690B-B2F3-41EA-9233-0D683C7ABF6F}"/>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11" name="Ovaal 110">
              <a:extLst>
                <a:ext uri="{FF2B5EF4-FFF2-40B4-BE49-F238E27FC236}">
                  <a16:creationId xmlns:a16="http://schemas.microsoft.com/office/drawing/2014/main" id="{272C011A-7C10-45A2-BCF2-76FC993ACA4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DD853418-A628-40C8-A224-398D13E5750F}"/>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24D20493-F77D-47EF-AB34-0DE30C0E1EDB}"/>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4" name="Rechthoek 113">
              <a:extLst>
                <a:ext uri="{FF2B5EF4-FFF2-40B4-BE49-F238E27FC236}">
                  <a16:creationId xmlns:a16="http://schemas.microsoft.com/office/drawing/2014/main" id="{004FA0D2-6513-4096-BD19-FFDAF4F1531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5" name="Ovaal 114">
              <a:extLst>
                <a:ext uri="{FF2B5EF4-FFF2-40B4-BE49-F238E27FC236}">
                  <a16:creationId xmlns:a16="http://schemas.microsoft.com/office/drawing/2014/main" id="{5F8BFC71-0506-4763-848E-1971CEFF001E}"/>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6" name="Rechthoek 115">
              <a:extLst>
                <a:ext uri="{FF2B5EF4-FFF2-40B4-BE49-F238E27FC236}">
                  <a16:creationId xmlns:a16="http://schemas.microsoft.com/office/drawing/2014/main" id="{14B043DA-6A1F-4A9D-9DF4-C0682B7000D7}"/>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17" name="Rechthoek 116">
              <a:extLst>
                <a:ext uri="{FF2B5EF4-FFF2-40B4-BE49-F238E27FC236}">
                  <a16:creationId xmlns:a16="http://schemas.microsoft.com/office/drawing/2014/main" id="{687C0B31-62C5-49F0-B1F3-B0401166A18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18" name="Groep 117">
              <a:extLst>
                <a:ext uri="{FF2B5EF4-FFF2-40B4-BE49-F238E27FC236}">
                  <a16:creationId xmlns:a16="http://schemas.microsoft.com/office/drawing/2014/main" id="{E23BD021-1E75-4C63-8947-87E2FD1C4677}"/>
                </a:ext>
              </a:extLst>
            </p:cNvPr>
            <p:cNvGrpSpPr/>
            <p:nvPr userDrawn="1"/>
          </p:nvGrpSpPr>
          <p:grpSpPr>
            <a:xfrm>
              <a:off x="-2485819" y="3479783"/>
              <a:ext cx="1222990" cy="563933"/>
              <a:chOff x="-2485819" y="3399207"/>
              <a:chExt cx="1222990" cy="563933"/>
            </a:xfrm>
          </p:grpSpPr>
          <p:sp>
            <p:nvSpPr>
              <p:cNvPr id="157" name="Rechthoek 156">
                <a:extLst>
                  <a:ext uri="{FF2B5EF4-FFF2-40B4-BE49-F238E27FC236}">
                    <a16:creationId xmlns:a16="http://schemas.microsoft.com/office/drawing/2014/main" id="{305C1A39-02E3-40CE-AB47-37929D3E1F2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58" name="Rechthoek 157">
                <a:extLst>
                  <a:ext uri="{FF2B5EF4-FFF2-40B4-BE49-F238E27FC236}">
                    <a16:creationId xmlns:a16="http://schemas.microsoft.com/office/drawing/2014/main" id="{221EE155-5E9B-424E-8415-3469FB0DFCB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16FB678B-7567-4645-8EC0-C8D3064B81E7}"/>
                  </a:ext>
                </a:extLst>
              </p:cNvPr>
              <p:cNvGrpSpPr/>
              <p:nvPr userDrawn="1"/>
            </p:nvGrpSpPr>
            <p:grpSpPr>
              <a:xfrm>
                <a:off x="-2403869" y="3460544"/>
                <a:ext cx="155951" cy="131922"/>
                <a:chOff x="12968836" y="3354170"/>
                <a:chExt cx="404806" cy="342433"/>
              </a:xfrm>
            </p:grpSpPr>
            <p:sp>
              <p:nvSpPr>
                <p:cNvPr id="172" name="Rechthoek: afgeronde hoeken 171">
                  <a:extLst>
                    <a:ext uri="{FF2B5EF4-FFF2-40B4-BE49-F238E27FC236}">
                      <a16:creationId xmlns:a16="http://schemas.microsoft.com/office/drawing/2014/main" id="{3301ED2D-F9B3-4D94-A7AA-14C74BA0C9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11C5D3D7-3C08-41E1-9E9F-0FDF9F43014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0D670AEF-71AF-491E-9FFE-C34E6EBB421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0B4F89BA-E62E-481C-ADCE-E46AD1A3F5C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6" name="Rechthoek 175">
                  <a:extLst>
                    <a:ext uri="{FF2B5EF4-FFF2-40B4-BE49-F238E27FC236}">
                      <a16:creationId xmlns:a16="http://schemas.microsoft.com/office/drawing/2014/main" id="{991BA43E-179E-4D21-AB81-550DB5A4636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7" name="Rechthoek 176">
                  <a:extLst>
                    <a:ext uri="{FF2B5EF4-FFF2-40B4-BE49-F238E27FC236}">
                      <a16:creationId xmlns:a16="http://schemas.microsoft.com/office/drawing/2014/main" id="{E777E070-3B91-4D39-B524-212DF401E54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60" name="Groep 159">
                <a:extLst>
                  <a:ext uri="{FF2B5EF4-FFF2-40B4-BE49-F238E27FC236}">
                    <a16:creationId xmlns:a16="http://schemas.microsoft.com/office/drawing/2014/main" id="{D845477D-03ED-442F-A89E-3299407C6B04}"/>
                  </a:ext>
                </a:extLst>
              </p:cNvPr>
              <p:cNvGrpSpPr/>
              <p:nvPr userDrawn="1"/>
            </p:nvGrpSpPr>
            <p:grpSpPr>
              <a:xfrm>
                <a:off x="-2423424" y="3690208"/>
                <a:ext cx="166739" cy="218963"/>
                <a:chOff x="12940828" y="3950597"/>
                <a:chExt cx="432813" cy="568367"/>
              </a:xfrm>
            </p:grpSpPr>
            <p:grpSp>
              <p:nvGrpSpPr>
                <p:cNvPr id="164" name="Groep 163">
                  <a:extLst>
                    <a:ext uri="{FF2B5EF4-FFF2-40B4-BE49-F238E27FC236}">
                      <a16:creationId xmlns:a16="http://schemas.microsoft.com/office/drawing/2014/main" id="{F9C1BE1C-08E2-44E0-AB50-133686BA8309}"/>
                    </a:ext>
                  </a:extLst>
                </p:cNvPr>
                <p:cNvGrpSpPr/>
                <p:nvPr userDrawn="1"/>
              </p:nvGrpSpPr>
              <p:grpSpPr>
                <a:xfrm>
                  <a:off x="13000382" y="4006891"/>
                  <a:ext cx="373259" cy="315747"/>
                  <a:chOff x="12968836" y="3354170"/>
                  <a:chExt cx="404806" cy="342433"/>
                </a:xfrm>
              </p:grpSpPr>
              <p:sp>
                <p:nvSpPr>
                  <p:cNvPr id="166" name="Rechthoek: afgeronde hoeken 165">
                    <a:extLst>
                      <a:ext uri="{FF2B5EF4-FFF2-40B4-BE49-F238E27FC236}">
                        <a16:creationId xmlns:a16="http://schemas.microsoft.com/office/drawing/2014/main" id="{7FFFFD26-9E46-4FDA-ACF0-6904C65F853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0664DA71-D52E-4C91-8F1D-8EA933145C8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1441DD72-4766-4C3E-9559-71116C936D2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9" name="Rechthoek 168">
                    <a:extLst>
                      <a:ext uri="{FF2B5EF4-FFF2-40B4-BE49-F238E27FC236}">
                        <a16:creationId xmlns:a16="http://schemas.microsoft.com/office/drawing/2014/main" id="{72A911A0-CDB1-4407-B844-734CDDE2FD0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E3BE2747-ABBB-4B3A-BD92-208B7C83822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7425E5BD-CBF2-454B-8F5F-3A078E36ADA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5" name="Boog 164">
                  <a:extLst>
                    <a:ext uri="{FF2B5EF4-FFF2-40B4-BE49-F238E27FC236}">
                      <a16:creationId xmlns:a16="http://schemas.microsoft.com/office/drawing/2014/main" id="{00508EC4-247C-4072-9BD2-9BC99B4B840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61" name="Tekstvak 160">
                <a:extLst>
                  <a:ext uri="{FF2B5EF4-FFF2-40B4-BE49-F238E27FC236}">
                    <a16:creationId xmlns:a16="http://schemas.microsoft.com/office/drawing/2014/main" id="{361D3189-B736-4E8F-91F7-8446EDD9F830}"/>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62" name="Tekstvak 161">
                <a:extLst>
                  <a:ext uri="{FF2B5EF4-FFF2-40B4-BE49-F238E27FC236}">
                    <a16:creationId xmlns:a16="http://schemas.microsoft.com/office/drawing/2014/main" id="{CAE58096-CF9D-4725-B72F-FDAC648F9AD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63" name="Vrije vorm: vorm 162">
                <a:extLst>
                  <a:ext uri="{FF2B5EF4-FFF2-40B4-BE49-F238E27FC236}">
                    <a16:creationId xmlns:a16="http://schemas.microsoft.com/office/drawing/2014/main" id="{5A784C46-5083-4047-8CD7-FD1FA0757C5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19" name="Groep 118">
              <a:extLst>
                <a:ext uri="{FF2B5EF4-FFF2-40B4-BE49-F238E27FC236}">
                  <a16:creationId xmlns:a16="http://schemas.microsoft.com/office/drawing/2014/main" id="{A8BCC3F9-3E8E-46CB-8BE1-B94B8B301A4D}"/>
                </a:ext>
              </a:extLst>
            </p:cNvPr>
            <p:cNvGrpSpPr/>
            <p:nvPr userDrawn="1"/>
          </p:nvGrpSpPr>
          <p:grpSpPr>
            <a:xfrm>
              <a:off x="-3786165" y="5680652"/>
              <a:ext cx="3693386" cy="959696"/>
              <a:chOff x="-3786437" y="6163468"/>
              <a:chExt cx="3693386" cy="959696"/>
            </a:xfrm>
          </p:grpSpPr>
          <p:sp>
            <p:nvSpPr>
              <p:cNvPr id="147" name="Rechthoek 146">
                <a:extLst>
                  <a:ext uri="{FF2B5EF4-FFF2-40B4-BE49-F238E27FC236}">
                    <a16:creationId xmlns:a16="http://schemas.microsoft.com/office/drawing/2014/main" id="{37D39AA8-2993-4295-ADE7-DE55B77FDB65}"/>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8" name="ICOON_info">
                <a:extLst>
                  <a:ext uri="{FF2B5EF4-FFF2-40B4-BE49-F238E27FC236}">
                    <a16:creationId xmlns:a16="http://schemas.microsoft.com/office/drawing/2014/main" id="{63A03CAE-742F-44DB-85C3-066BDBEED344}"/>
                  </a:ext>
                </a:extLst>
              </p:cNvPr>
              <p:cNvGrpSpPr/>
              <p:nvPr userDrawn="1"/>
            </p:nvGrpSpPr>
            <p:grpSpPr>
              <a:xfrm>
                <a:off x="-376736" y="6163468"/>
                <a:ext cx="283685" cy="283685"/>
                <a:chOff x="-510741" y="5913713"/>
                <a:chExt cx="267555" cy="267555"/>
              </a:xfrm>
            </p:grpSpPr>
            <p:sp>
              <p:nvSpPr>
                <p:cNvPr id="155" name="Ovaal 154">
                  <a:extLst>
                    <a:ext uri="{FF2B5EF4-FFF2-40B4-BE49-F238E27FC236}">
                      <a16:creationId xmlns:a16="http://schemas.microsoft.com/office/drawing/2014/main" id="{CC2B5A56-C200-4B13-9C9C-B89BB09CA6D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6" name="Graphic 163" descr="Informatie">
                  <a:extLst>
                    <a:ext uri="{FF2B5EF4-FFF2-40B4-BE49-F238E27FC236}">
                      <a16:creationId xmlns:a16="http://schemas.microsoft.com/office/drawing/2014/main" id="{43BF1833-CB63-42B6-9519-818E3AB20D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CF456C1B-B266-44E3-980D-8DE6FFE111ED}"/>
                  </a:ext>
                </a:extLst>
              </p:cNvPr>
              <p:cNvGrpSpPr/>
              <p:nvPr userDrawn="1"/>
            </p:nvGrpSpPr>
            <p:grpSpPr>
              <a:xfrm>
                <a:off x="-938434" y="6420818"/>
                <a:ext cx="627798" cy="576693"/>
                <a:chOff x="-938434" y="4570310"/>
                <a:chExt cx="627798" cy="576693"/>
              </a:xfrm>
            </p:grpSpPr>
            <p:grpSp>
              <p:nvGrpSpPr>
                <p:cNvPr id="150" name="Inspireren">
                  <a:extLst>
                    <a:ext uri="{FF2B5EF4-FFF2-40B4-BE49-F238E27FC236}">
                      <a16:creationId xmlns:a16="http://schemas.microsoft.com/office/drawing/2014/main" id="{F9644032-345D-411C-B2FE-DDB660A5435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2" name="Freeform 12">
                    <a:extLst>
                      <a:ext uri="{FF2B5EF4-FFF2-40B4-BE49-F238E27FC236}">
                        <a16:creationId xmlns:a16="http://schemas.microsoft.com/office/drawing/2014/main" id="{331A5896-620B-4E9D-AB4C-DC9703ACCAF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3" name="Freeform 13">
                    <a:extLst>
                      <a:ext uri="{FF2B5EF4-FFF2-40B4-BE49-F238E27FC236}">
                        <a16:creationId xmlns:a16="http://schemas.microsoft.com/office/drawing/2014/main" id="{DCD4DAD4-8DE4-43AD-8B2D-9310A636827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4" name="Freeform 14">
                    <a:extLst>
                      <a:ext uri="{FF2B5EF4-FFF2-40B4-BE49-F238E27FC236}">
                        <a16:creationId xmlns:a16="http://schemas.microsoft.com/office/drawing/2014/main" id="{6CAEAA27-2245-4EE5-8DDC-963610670E8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51" name="Tekstvak 150">
                  <a:extLst>
                    <a:ext uri="{FF2B5EF4-FFF2-40B4-BE49-F238E27FC236}">
                      <a16:creationId xmlns:a16="http://schemas.microsoft.com/office/drawing/2014/main" id="{1C1818CE-D544-497B-A744-A51D85C5514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20" name="Groep 119">
              <a:extLst>
                <a:ext uri="{FF2B5EF4-FFF2-40B4-BE49-F238E27FC236}">
                  <a16:creationId xmlns:a16="http://schemas.microsoft.com/office/drawing/2014/main" id="{4683D6A2-FCE1-4BC4-AF0D-612E68DF9E0D}"/>
                </a:ext>
              </a:extLst>
            </p:cNvPr>
            <p:cNvGrpSpPr/>
            <p:nvPr userDrawn="1"/>
          </p:nvGrpSpPr>
          <p:grpSpPr>
            <a:xfrm>
              <a:off x="-3426806" y="5129582"/>
              <a:ext cx="514284" cy="506545"/>
              <a:chOff x="12617641" y="3403239"/>
              <a:chExt cx="752963" cy="741634"/>
            </a:xfrm>
          </p:grpSpPr>
          <p:grpSp>
            <p:nvGrpSpPr>
              <p:cNvPr id="131" name="Groep 130">
                <a:extLst>
                  <a:ext uri="{FF2B5EF4-FFF2-40B4-BE49-F238E27FC236}">
                    <a16:creationId xmlns:a16="http://schemas.microsoft.com/office/drawing/2014/main" id="{DA7CF26D-D5C1-4F19-8627-D83A73705590}"/>
                  </a:ext>
                </a:extLst>
              </p:cNvPr>
              <p:cNvGrpSpPr/>
              <p:nvPr userDrawn="1"/>
            </p:nvGrpSpPr>
            <p:grpSpPr>
              <a:xfrm>
                <a:off x="12771530" y="3403239"/>
                <a:ext cx="467176" cy="448491"/>
                <a:chOff x="12782157" y="3403239"/>
                <a:chExt cx="467176" cy="448491"/>
              </a:xfrm>
            </p:grpSpPr>
            <p:grpSp>
              <p:nvGrpSpPr>
                <p:cNvPr id="134" name="Groep 133">
                  <a:extLst>
                    <a:ext uri="{FF2B5EF4-FFF2-40B4-BE49-F238E27FC236}">
                      <a16:creationId xmlns:a16="http://schemas.microsoft.com/office/drawing/2014/main" id="{B03C1CE5-B98E-4078-AA17-A96DFB62431D}"/>
                    </a:ext>
                  </a:extLst>
                </p:cNvPr>
                <p:cNvGrpSpPr/>
                <p:nvPr userDrawn="1"/>
              </p:nvGrpSpPr>
              <p:grpSpPr>
                <a:xfrm>
                  <a:off x="12782157" y="3403239"/>
                  <a:ext cx="412976" cy="396132"/>
                  <a:chOff x="13554906" y="3320109"/>
                  <a:chExt cx="443917" cy="425811"/>
                </a:xfrm>
              </p:grpSpPr>
              <p:grpSp>
                <p:nvGrpSpPr>
                  <p:cNvPr id="141" name="Groep 140">
                    <a:extLst>
                      <a:ext uri="{FF2B5EF4-FFF2-40B4-BE49-F238E27FC236}">
                        <a16:creationId xmlns:a16="http://schemas.microsoft.com/office/drawing/2014/main" id="{B75E2FF6-8136-481C-BEE3-A92C9C6F7962}"/>
                      </a:ext>
                    </a:extLst>
                  </p:cNvPr>
                  <p:cNvGrpSpPr/>
                  <p:nvPr userDrawn="1"/>
                </p:nvGrpSpPr>
                <p:grpSpPr>
                  <a:xfrm>
                    <a:off x="13554906" y="3320109"/>
                    <a:ext cx="443917" cy="425811"/>
                    <a:chOff x="12909684" y="1276143"/>
                    <a:chExt cx="443917" cy="425811"/>
                  </a:xfrm>
                </p:grpSpPr>
                <p:sp>
                  <p:nvSpPr>
                    <p:cNvPr id="144" name="Rechthoek 143">
                      <a:extLst>
                        <a:ext uri="{FF2B5EF4-FFF2-40B4-BE49-F238E27FC236}">
                          <a16:creationId xmlns:a16="http://schemas.microsoft.com/office/drawing/2014/main" id="{3A7FC233-B899-4922-9E23-E4C2EA83578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5" name="Rechthoek 144">
                      <a:extLst>
                        <a:ext uri="{FF2B5EF4-FFF2-40B4-BE49-F238E27FC236}">
                          <a16:creationId xmlns:a16="http://schemas.microsoft.com/office/drawing/2014/main" id="{932EB8F5-FD80-473A-B5A3-E014B86BE12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6" name="Ovaal 145">
                      <a:extLst>
                        <a:ext uri="{FF2B5EF4-FFF2-40B4-BE49-F238E27FC236}">
                          <a16:creationId xmlns:a16="http://schemas.microsoft.com/office/drawing/2014/main" id="{51A72D99-9FC7-4BF7-8750-C021BFEC58D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42" name="Afbeelding 141">
                    <a:extLst>
                      <a:ext uri="{FF2B5EF4-FFF2-40B4-BE49-F238E27FC236}">
                        <a16:creationId xmlns:a16="http://schemas.microsoft.com/office/drawing/2014/main" id="{5EC919D7-6DBF-4B34-AA2D-212530F51A52}"/>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43" name="Afbeelding 142">
                    <a:extLst>
                      <a:ext uri="{FF2B5EF4-FFF2-40B4-BE49-F238E27FC236}">
                        <a16:creationId xmlns:a16="http://schemas.microsoft.com/office/drawing/2014/main" id="{E6C68518-9A31-44C9-8256-B67CE5B3C34A}"/>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35" name="Groep 134">
                  <a:extLst>
                    <a:ext uri="{FF2B5EF4-FFF2-40B4-BE49-F238E27FC236}">
                      <a16:creationId xmlns:a16="http://schemas.microsoft.com/office/drawing/2014/main" id="{420A084A-A5DB-4712-87F0-397B73401585}"/>
                    </a:ext>
                  </a:extLst>
                </p:cNvPr>
                <p:cNvGrpSpPr/>
                <p:nvPr userDrawn="1"/>
              </p:nvGrpSpPr>
              <p:grpSpPr>
                <a:xfrm>
                  <a:off x="13103513" y="3705268"/>
                  <a:ext cx="145820" cy="146462"/>
                  <a:chOff x="13096169" y="3602278"/>
                  <a:chExt cx="145820" cy="146462"/>
                </a:xfrm>
              </p:grpSpPr>
              <p:sp>
                <p:nvSpPr>
                  <p:cNvPr id="139" name="Rechthoek 138">
                    <a:extLst>
                      <a:ext uri="{FF2B5EF4-FFF2-40B4-BE49-F238E27FC236}">
                        <a16:creationId xmlns:a16="http://schemas.microsoft.com/office/drawing/2014/main" id="{B055BED0-03D6-4396-ACF3-2921266DDEA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939B2C9C-D5FE-4233-824C-9AD72E3C7FC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6" name="Groep 135">
                  <a:extLst>
                    <a:ext uri="{FF2B5EF4-FFF2-40B4-BE49-F238E27FC236}">
                      <a16:creationId xmlns:a16="http://schemas.microsoft.com/office/drawing/2014/main" id="{5DF5AC05-29BF-4E14-A52E-8F8DD88066B1}"/>
                    </a:ext>
                  </a:extLst>
                </p:cNvPr>
                <p:cNvGrpSpPr/>
                <p:nvPr userDrawn="1"/>
              </p:nvGrpSpPr>
              <p:grpSpPr>
                <a:xfrm rot="10800000">
                  <a:off x="13061402" y="3665637"/>
                  <a:ext cx="145820" cy="146462"/>
                  <a:chOff x="13096169" y="3602278"/>
                  <a:chExt cx="145820" cy="146462"/>
                </a:xfrm>
              </p:grpSpPr>
              <p:sp>
                <p:nvSpPr>
                  <p:cNvPr id="137" name="Rechthoek 136">
                    <a:extLst>
                      <a:ext uri="{FF2B5EF4-FFF2-40B4-BE49-F238E27FC236}">
                        <a16:creationId xmlns:a16="http://schemas.microsoft.com/office/drawing/2014/main" id="{B249BA30-237D-4A4B-900E-F4A5A837A4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9AA94F5D-01D0-4673-B1F1-677A96F783F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32" name="Rechthoek 131">
                <a:extLst>
                  <a:ext uri="{FF2B5EF4-FFF2-40B4-BE49-F238E27FC236}">
                    <a16:creationId xmlns:a16="http://schemas.microsoft.com/office/drawing/2014/main" id="{9675D7D9-0562-4434-A720-17322F17306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33" name="Gelijkbenige driehoek 132">
                <a:extLst>
                  <a:ext uri="{FF2B5EF4-FFF2-40B4-BE49-F238E27FC236}">
                    <a16:creationId xmlns:a16="http://schemas.microsoft.com/office/drawing/2014/main" id="{78EE89F6-63A1-4751-B514-EE72043B459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21" name="Ovaal 120">
              <a:extLst>
                <a:ext uri="{FF2B5EF4-FFF2-40B4-BE49-F238E27FC236}">
                  <a16:creationId xmlns:a16="http://schemas.microsoft.com/office/drawing/2014/main" id="{1B239910-0CCC-45F8-B8FE-BF9EB07CF10D}"/>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DDDB68AC-B5A1-454F-B2A7-F1989EA536C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3" name="Rechthoek 122">
              <a:extLst>
                <a:ext uri="{FF2B5EF4-FFF2-40B4-BE49-F238E27FC236}">
                  <a16:creationId xmlns:a16="http://schemas.microsoft.com/office/drawing/2014/main" id="{6C88F4D0-F152-4497-ABAD-252A7AD802E5}"/>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24" name="Groep 123">
              <a:extLst>
                <a:ext uri="{FF2B5EF4-FFF2-40B4-BE49-F238E27FC236}">
                  <a16:creationId xmlns:a16="http://schemas.microsoft.com/office/drawing/2014/main" id="{1F4354C4-9F69-42C2-852D-225F3050578B}"/>
                </a:ext>
              </a:extLst>
            </p:cNvPr>
            <p:cNvGrpSpPr/>
            <p:nvPr userDrawn="1"/>
          </p:nvGrpSpPr>
          <p:grpSpPr>
            <a:xfrm>
              <a:off x="-3365484" y="1226982"/>
              <a:ext cx="446937" cy="406485"/>
              <a:chOff x="-3563526" y="1409294"/>
              <a:chExt cx="354190" cy="322133"/>
            </a:xfrm>
          </p:grpSpPr>
          <p:grpSp>
            <p:nvGrpSpPr>
              <p:cNvPr id="125" name="Groep 124">
                <a:extLst>
                  <a:ext uri="{FF2B5EF4-FFF2-40B4-BE49-F238E27FC236}">
                    <a16:creationId xmlns:a16="http://schemas.microsoft.com/office/drawing/2014/main" id="{03F76930-07AD-497A-9BDC-B16E16FD6B2B}"/>
                  </a:ext>
                </a:extLst>
              </p:cNvPr>
              <p:cNvGrpSpPr/>
              <p:nvPr userDrawn="1"/>
            </p:nvGrpSpPr>
            <p:grpSpPr>
              <a:xfrm>
                <a:off x="-3499992" y="1409294"/>
                <a:ext cx="225195" cy="195499"/>
                <a:chOff x="8987389" y="1361199"/>
                <a:chExt cx="2200275" cy="1914525"/>
              </a:xfrm>
            </p:grpSpPr>
            <p:sp>
              <p:nvSpPr>
                <p:cNvPr id="127" name="Vrije vorm: vorm 126">
                  <a:extLst>
                    <a:ext uri="{FF2B5EF4-FFF2-40B4-BE49-F238E27FC236}">
                      <a16:creationId xmlns:a16="http://schemas.microsoft.com/office/drawing/2014/main" id="{D083FE6E-4E7C-4BEF-81D4-A329C31009B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28" name="Groep 127">
                  <a:extLst>
                    <a:ext uri="{FF2B5EF4-FFF2-40B4-BE49-F238E27FC236}">
                      <a16:creationId xmlns:a16="http://schemas.microsoft.com/office/drawing/2014/main" id="{BC4E61A7-F611-4AF7-918A-119E5643992D}"/>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29" name="Vrije vorm: vorm 128">
                    <a:extLst>
                      <a:ext uri="{FF2B5EF4-FFF2-40B4-BE49-F238E27FC236}">
                        <a16:creationId xmlns:a16="http://schemas.microsoft.com/office/drawing/2014/main" id="{E8BEC6A6-2FF1-465E-9280-A44DDD7FF23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30" name="Vrije vorm: vorm 129">
                    <a:extLst>
                      <a:ext uri="{FF2B5EF4-FFF2-40B4-BE49-F238E27FC236}">
                        <a16:creationId xmlns:a16="http://schemas.microsoft.com/office/drawing/2014/main" id="{6E40927A-ED60-4E7F-8E19-473C86030FC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26" name="Tekstvak 125">
                <a:extLst>
                  <a:ext uri="{FF2B5EF4-FFF2-40B4-BE49-F238E27FC236}">
                    <a16:creationId xmlns:a16="http://schemas.microsoft.com/office/drawing/2014/main" id="{BF72855B-89C9-4E84-8F92-EE786FD1EB3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96" name="Tijdelijke aanduiding voor tekst 13">
            <a:extLst>
              <a:ext uri="{FF2B5EF4-FFF2-40B4-BE49-F238E27FC236}">
                <a16:creationId xmlns:a16="http://schemas.microsoft.com/office/drawing/2014/main" id="{0B2A2138-DD63-4FC3-8EFF-5215AC817D61}"/>
              </a:ext>
            </a:extLst>
          </p:cNvPr>
          <p:cNvSpPr>
            <a:spLocks noGrp="1"/>
          </p:cNvSpPr>
          <p:nvPr>
            <p:ph type="body" sz="quarter" idx="32" hasCustomPrompt="1"/>
          </p:nvPr>
        </p:nvSpPr>
        <p:spPr>
          <a:xfrm>
            <a:off x="647698" y="5449555"/>
            <a:ext cx="2048185" cy="516766"/>
          </a:xfrm>
          <a:blipFill>
            <a:blip r:embed="rId9"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latin typeface="+mn-lt"/>
              </a:defRPr>
            </a:lvl1pPr>
          </a:lstStyle>
          <a:p>
            <a:pPr lvl="0"/>
            <a:r>
              <a:rPr lang="en-GB" noProof="0" dirty="0"/>
              <a:t> </a:t>
            </a:r>
          </a:p>
        </p:txBody>
      </p:sp>
    </p:spTree>
    <p:extLst>
      <p:ext uri="{BB962C8B-B14F-4D97-AF65-F5344CB8AC3E}">
        <p14:creationId xmlns:p14="http://schemas.microsoft.com/office/powerpoint/2010/main" val="2822701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1250" fill="hold"/>
                                        <p:tgtEl>
                                          <p:spTgt spid="37"/>
                                        </p:tgtEl>
                                        <p:attrNameLst>
                                          <p:attrName>ppt_x</p:attrName>
                                        </p:attrNameLst>
                                      </p:cBhvr>
                                      <p:tavLst>
                                        <p:tav tm="0">
                                          <p:val>
                                            <p:strVal val="1+#ppt_w/2"/>
                                          </p:val>
                                        </p:tav>
                                        <p:tav tm="100000">
                                          <p:val>
                                            <p:strVal val="#ppt_x"/>
                                          </p:val>
                                        </p:tav>
                                      </p:tavLst>
                                    </p:anim>
                                    <p:anim calcmode="lin" valueType="num">
                                      <p:cBhvr additive="base">
                                        <p:cTn id="11" dur="1250" fill="hold"/>
                                        <p:tgtEl>
                                          <p:spTgt spid="37"/>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250" fill="hold"/>
                                        <p:tgtEl>
                                          <p:spTgt spid="26"/>
                                        </p:tgtEl>
                                        <p:attrNameLst>
                                          <p:attrName>ppt_x</p:attrName>
                                        </p:attrNameLst>
                                      </p:cBhvr>
                                      <p:tavLst>
                                        <p:tav tm="0">
                                          <p:val>
                                            <p:strVal val="1+#ppt_w/2"/>
                                          </p:val>
                                        </p:tav>
                                        <p:tav tm="100000">
                                          <p:val>
                                            <p:strVal val="#ppt_x"/>
                                          </p:val>
                                        </p:tav>
                                      </p:tavLst>
                                    </p:anim>
                                    <p:anim calcmode="lin" valueType="num">
                                      <p:cBhvr additive="base">
                                        <p:cTn id="15" dur="125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par>
                                <p:cTn id="26" presetID="2" presetClass="entr" presetSubtype="8" decel="100000" fill="hold" grpId="0" nodeType="withEffect">
                                  <p:stCondLst>
                                    <p:cond delay="1500"/>
                                  </p:stCondLst>
                                  <p:childTnLst>
                                    <p:set>
                                      <p:cBhvr>
                                        <p:cTn id="27" dur="1" fill="hold">
                                          <p:stCondLst>
                                            <p:cond delay="0"/>
                                          </p:stCondLst>
                                        </p:cTn>
                                        <p:tgtEl>
                                          <p:spTgt spid="96"/>
                                        </p:tgtEl>
                                        <p:attrNameLst>
                                          <p:attrName>style.visibility</p:attrName>
                                        </p:attrNameLst>
                                      </p:cBhvr>
                                      <p:to>
                                        <p:strVal val="visible"/>
                                      </p:to>
                                    </p:set>
                                    <p:anim calcmode="lin" valueType="num">
                                      <p:cBhvr additive="base">
                                        <p:cTn id="28" dur="1000" fill="hold"/>
                                        <p:tgtEl>
                                          <p:spTgt spid="96"/>
                                        </p:tgtEl>
                                        <p:attrNameLst>
                                          <p:attrName>ppt_x</p:attrName>
                                        </p:attrNameLst>
                                      </p:cBhvr>
                                      <p:tavLst>
                                        <p:tav tm="0">
                                          <p:val>
                                            <p:strVal val="0-#ppt_w/2"/>
                                          </p:val>
                                        </p:tav>
                                        <p:tav tm="100000">
                                          <p:val>
                                            <p:strVal val="#ppt_x"/>
                                          </p:val>
                                        </p:tav>
                                      </p:tavLst>
                                    </p:anim>
                                    <p:anim calcmode="lin" valueType="num">
                                      <p:cBhvr additive="base">
                                        <p:cTn id="29"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tmplLst>
          <p:tmpl>
            <p:tnLst>
              <p:par>
                <p:cTn presetID="10" presetClass="entr" presetSubtype="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1000"/>
                        <p:tgtEl>
                          <p:spTgt spid="103"/>
                        </p:tgtEl>
                      </p:cBhvr>
                    </p:animEffect>
                  </p:childTnLst>
                </p:cTn>
              </p:par>
            </p:tnLst>
          </p:tmpl>
        </p:tmplLst>
      </p:bldP>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p:bldP spid="26" grpId="0" animBg="1">
        <p:tmplLst>
          <p:tmpl>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250" fill="hold"/>
                        <p:tgtEl>
                          <p:spTgt spid="26"/>
                        </p:tgtEl>
                        <p:attrNameLst>
                          <p:attrName>ppt_x</p:attrName>
                        </p:attrNameLst>
                      </p:cBhvr>
                      <p:tavLst>
                        <p:tav tm="0">
                          <p:val>
                            <p:strVal val="1+#ppt_w/2"/>
                          </p:val>
                        </p:tav>
                        <p:tav tm="100000">
                          <p:val>
                            <p:strVal val="#ppt_x"/>
                          </p:val>
                        </p:tav>
                      </p:tavLst>
                    </p:anim>
                    <p:anim calcmode="lin" valueType="num">
                      <p:cBhvr additive="base">
                        <p:cTn dur="1250" fill="hold"/>
                        <p:tgtEl>
                          <p:spTgt spid="2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250" fill="hold"/>
                        <p:tgtEl>
                          <p:spTgt spid="37"/>
                        </p:tgtEl>
                        <p:attrNameLst>
                          <p:attrName>ppt_x</p:attrName>
                        </p:attrNameLst>
                      </p:cBhvr>
                      <p:tavLst>
                        <p:tav tm="0">
                          <p:val>
                            <p:strVal val="1+#ppt_w/2"/>
                          </p:val>
                        </p:tav>
                        <p:tav tm="100000">
                          <p:val>
                            <p:strVal val="#ppt_x"/>
                          </p:val>
                        </p:tav>
                      </p:tavLst>
                    </p:anim>
                    <p:anim calcmode="lin" valueType="num">
                      <p:cBhvr additive="base">
                        <p:cTn dur="1250" fill="hold"/>
                        <p:tgtEl>
                          <p:spTgt spid="37"/>
                        </p:tgtEl>
                        <p:attrNameLst>
                          <p:attrName>ppt_y</p:attrName>
                        </p:attrNameLst>
                      </p:cBhvr>
                      <p:tavLst>
                        <p:tav tm="0">
                          <p:val>
                            <p:strVal val="#ppt_y"/>
                          </p:val>
                        </p:tav>
                        <p:tav tm="100000">
                          <p:val>
                            <p:strVal val="#ppt_y"/>
                          </p:val>
                        </p:tav>
                      </p:tavLst>
                    </p:anim>
                  </p:childTnLst>
                </p:cTn>
              </p:par>
            </p:tnLst>
          </p:tmpl>
        </p:tmplLst>
      </p:bldP>
      <p:bldP spid="96" grpId="0" animBg="1">
        <p:tmplLst>
          <p:tmpl>
            <p:tnLst>
              <p:par>
                <p:cTn presetID="2" presetClass="entr" presetSubtype="8" decel="100000" fill="hold" nodeType="withEffect">
                  <p:stCondLst>
                    <p:cond delay="15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fill="hold"/>
                        <p:tgtEl>
                          <p:spTgt spid="96"/>
                        </p:tgtEl>
                        <p:attrNameLst>
                          <p:attrName>ppt_x</p:attrName>
                        </p:attrNameLst>
                      </p:cBhvr>
                      <p:tavLst>
                        <p:tav tm="0">
                          <p:val>
                            <p:strVal val="0-#ppt_w/2"/>
                          </p:val>
                        </p:tav>
                        <p:tav tm="100000">
                          <p:val>
                            <p:strVal val="#ppt_x"/>
                          </p:val>
                        </p:tav>
                      </p:tavLst>
                    </p:anim>
                    <p:anim calcmode="lin" valueType="num">
                      <p:cBhvr additive="base">
                        <p:cTn dur="1000" fill="hold"/>
                        <p:tgtEl>
                          <p:spTgt spid="9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view 5 chapters / Image (L)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2782561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0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720000"/>
          </a:xfrm>
        </p:spPr>
        <p:txBody>
          <a:bodyPr vert="horz" anchor="t"/>
          <a:lstStyle>
            <a:lvl1pPr rtl="0">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09FE7E17-DFF4-4251-A340-D58C400B6E65}" type="datetime4">
              <a:rPr lang="en-GB" smtClean="0"/>
              <a:pPr/>
              <a:t>8 November 2022</a:t>
            </a:fld>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554355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Overview 5 chapters / Image (L) – Slide title 2 lines</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rtl="0"/>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73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rtl="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268000"/>
            <a:ext cx="6120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rtl="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276000"/>
            <a:ext cx="5544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rtl="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284000"/>
            <a:ext cx="5040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rtl="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5292000"/>
            <a:ext cx="457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rtl="0">
              <a:buNone/>
              <a:defRPr/>
            </a:lvl1pPr>
          </a:lstStyle>
          <a:p>
            <a:pPr lvl="0"/>
            <a:r>
              <a:rPr lang="en-US"/>
              <a:t>Click to edit Master text styles</a:t>
            </a:r>
          </a:p>
        </p:txBody>
      </p:sp>
    </p:spTree>
    <p:extLst>
      <p:ext uri="{BB962C8B-B14F-4D97-AF65-F5344CB8AC3E}">
        <p14:creationId xmlns:p14="http://schemas.microsoft.com/office/powerpoint/2010/main" val="35088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view 6 chapters / Image (L)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1434027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48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36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614362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6 chapters / Image (L) – Slide title 1 line</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876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124000"/>
            <a:ext cx="6264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2988000"/>
            <a:ext cx="5688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3852000"/>
            <a:ext cx="5184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4716000"/>
            <a:ext cx="4716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8" name="Text Placeholder 8">
            <a:extLst>
              <a:ext uri="{FF2B5EF4-FFF2-40B4-BE49-F238E27FC236}">
                <a16:creationId xmlns:a16="http://schemas.microsoft.com/office/drawing/2014/main" id="{7D3DB9B6-961E-497E-8F61-9165B7C0D756}"/>
              </a:ext>
            </a:extLst>
          </p:cNvPr>
          <p:cNvSpPr>
            <a:spLocks noGrp="1"/>
          </p:cNvSpPr>
          <p:nvPr>
            <p:ph type="body" sz="quarter" idx="65"/>
          </p:nvPr>
        </p:nvSpPr>
        <p:spPr>
          <a:xfrm>
            <a:off x="828000" y="5580000"/>
            <a:ext cx="4248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696382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250"/>
                                  </p:stCondLst>
                                  <p:childTnLst>
                                    <p:set>
                                      <p:cBhvr>
                                        <p:cTn id="46" dur="1" fill="hold">
                                          <p:stCondLst>
                                            <p:cond delay="0"/>
                                          </p:stCondLst>
                                        </p:cTn>
                                        <p:tgtEl>
                                          <p:spTgt spid="158">
                                            <p:bg/>
                                          </p:spTgt>
                                        </p:tgtEl>
                                        <p:attrNameLst>
                                          <p:attrName>style.visibility</p:attrName>
                                        </p:attrNameLst>
                                      </p:cBhvr>
                                      <p:to>
                                        <p:strVal val="visible"/>
                                      </p:to>
                                    </p:set>
                                    <p:anim calcmode="lin" valueType="num">
                                      <p:cBhvr additive="base">
                                        <p:cTn id="47" dur="1000" fill="hold"/>
                                        <p:tgtEl>
                                          <p:spTgt spid="158">
                                            <p:bg/>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58">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nodePh="1">
                                  <p:stCondLst>
                                    <p:cond delay="1250"/>
                                  </p:stCondLst>
                                  <p:endCondLst>
                                    <p:cond evt="begin" delay="0">
                                      <p:tn val="49"/>
                                    </p:cond>
                                  </p:endCondLst>
                                  <p:childTnLst>
                                    <p:set>
                                      <p:cBhvr>
                                        <p:cTn id="50" dur="1" fill="hold">
                                          <p:stCondLst>
                                            <p:cond delay="0"/>
                                          </p:stCondLst>
                                        </p:cTn>
                                        <p:tgtEl>
                                          <p:spTgt spid="158">
                                            <p:txEl>
                                              <p:pRg st="0" end="0"/>
                                            </p:txEl>
                                          </p:spTgt>
                                        </p:tgtEl>
                                        <p:attrNameLst>
                                          <p:attrName>style.visibility</p:attrName>
                                        </p:attrNameLst>
                                      </p:cBhvr>
                                      <p:to>
                                        <p:strVal val="visible"/>
                                      </p:to>
                                    </p:set>
                                    <p:anim calcmode="lin" valueType="num">
                                      <p:cBhvr additive="base">
                                        <p:cTn id="51" dur="1000" fill="hold"/>
                                        <p:tgtEl>
                                          <p:spTgt spid="158">
                                            <p:txEl>
                                              <p:pRg st="0" end="0"/>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P spid="158" grpId="0" uiExpand="1" build="p" animBg="1">
        <p:tmplLst>
          <p:tmpl>
            <p:tnLst>
              <p:par>
                <p:cTn presetID="2" presetClass="entr" presetSubtype="8" fill="hold" nodeType="withEffect">
                  <p:stCondLst>
                    <p:cond delay="125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0-#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0-#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view 6 chapters / Image (L)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2800874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0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614362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6 chapters / Image (L) – Slide title 2 lines</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876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124000"/>
            <a:ext cx="6264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2988000"/>
            <a:ext cx="5688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3852000"/>
            <a:ext cx="5184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4716000"/>
            <a:ext cx="4716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8" name="Text Placeholder 8">
            <a:extLst>
              <a:ext uri="{FF2B5EF4-FFF2-40B4-BE49-F238E27FC236}">
                <a16:creationId xmlns:a16="http://schemas.microsoft.com/office/drawing/2014/main" id="{7D3DB9B6-961E-497E-8F61-9165B7C0D756}"/>
              </a:ext>
            </a:extLst>
          </p:cNvPr>
          <p:cNvSpPr>
            <a:spLocks noGrp="1"/>
          </p:cNvSpPr>
          <p:nvPr>
            <p:ph type="body" sz="quarter" idx="65"/>
          </p:nvPr>
        </p:nvSpPr>
        <p:spPr>
          <a:xfrm>
            <a:off x="828000" y="5580000"/>
            <a:ext cx="4248000" cy="684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5016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250"/>
                                  </p:stCondLst>
                                  <p:childTnLst>
                                    <p:set>
                                      <p:cBhvr>
                                        <p:cTn id="46" dur="1" fill="hold">
                                          <p:stCondLst>
                                            <p:cond delay="0"/>
                                          </p:stCondLst>
                                        </p:cTn>
                                        <p:tgtEl>
                                          <p:spTgt spid="158">
                                            <p:bg/>
                                          </p:spTgt>
                                        </p:tgtEl>
                                        <p:attrNameLst>
                                          <p:attrName>style.visibility</p:attrName>
                                        </p:attrNameLst>
                                      </p:cBhvr>
                                      <p:to>
                                        <p:strVal val="visible"/>
                                      </p:to>
                                    </p:set>
                                    <p:anim calcmode="lin" valueType="num">
                                      <p:cBhvr additive="base">
                                        <p:cTn id="47" dur="1000" fill="hold"/>
                                        <p:tgtEl>
                                          <p:spTgt spid="158">
                                            <p:bg/>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58">
                                            <p:bg/>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nodePh="1">
                                  <p:stCondLst>
                                    <p:cond delay="1250"/>
                                  </p:stCondLst>
                                  <p:endCondLst>
                                    <p:cond evt="begin" delay="0">
                                      <p:tn val="49"/>
                                    </p:cond>
                                  </p:endCondLst>
                                  <p:childTnLst>
                                    <p:set>
                                      <p:cBhvr>
                                        <p:cTn id="50" dur="1" fill="hold">
                                          <p:stCondLst>
                                            <p:cond delay="0"/>
                                          </p:stCondLst>
                                        </p:cTn>
                                        <p:tgtEl>
                                          <p:spTgt spid="158">
                                            <p:txEl>
                                              <p:pRg st="0" end="0"/>
                                            </p:txEl>
                                          </p:spTgt>
                                        </p:tgtEl>
                                        <p:attrNameLst>
                                          <p:attrName>style.visibility</p:attrName>
                                        </p:attrNameLst>
                                      </p:cBhvr>
                                      <p:to>
                                        <p:strVal val="visible"/>
                                      </p:to>
                                    </p:set>
                                    <p:anim calcmode="lin" valueType="num">
                                      <p:cBhvr additive="base">
                                        <p:cTn id="51" dur="1000" fill="hold"/>
                                        <p:tgtEl>
                                          <p:spTgt spid="158">
                                            <p:txEl>
                                              <p:pRg st="0" end="0"/>
                                            </p:txEl>
                                          </p:spTgt>
                                        </p:tgtEl>
                                        <p:attrNameLst>
                                          <p:attrName>ppt_x</p:attrName>
                                        </p:attrNameLst>
                                      </p:cBhvr>
                                      <p:tavLst>
                                        <p:tav tm="0">
                                          <p:val>
                                            <p:strVal val="0-#ppt_w/2"/>
                                          </p:val>
                                        </p:tav>
                                        <p:tav tm="100000">
                                          <p:val>
                                            <p:strVal val="#ppt_x"/>
                                          </p:val>
                                        </p:tav>
                                      </p:tavLst>
                                    </p:anim>
                                    <p:anim calcmode="lin" valueType="num">
                                      <p:cBhvr additive="base">
                                        <p:cTn id="52" dur="1000" fill="hold"/>
                                        <p:tgtEl>
                                          <p:spTgt spid="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P spid="158" grpId="0" uiExpand="1" build="p" animBg="1">
        <p:tmplLst>
          <p:tmpl>
            <p:tnLst>
              <p:par>
                <p:cTn presetID="2" presetClass="entr" presetSubtype="8" fill="hold" nodeType="withEffect">
                  <p:stCondLst>
                    <p:cond delay="125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0-#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250"/>
                  </p:stCondLst>
                  <p:endCondLst>
                    <p:cond delay="0"/>
                  </p:end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0-#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10 chapters / Image (L)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79444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48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36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668655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10 chapters / Image (L) – Slide title 1 line</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276000"/>
            <a:ext cx="475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284000"/>
            <a:ext cx="4248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5292000"/>
            <a:ext cx="3744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1" name="Text Placeholder 8">
            <a:extLst>
              <a:ext uri="{FF2B5EF4-FFF2-40B4-BE49-F238E27FC236}">
                <a16:creationId xmlns:a16="http://schemas.microsoft.com/office/drawing/2014/main" id="{4B29343D-9FD7-44AF-A0CA-B695B2B55F53}"/>
              </a:ext>
            </a:extLst>
          </p:cNvPr>
          <p:cNvSpPr>
            <a:spLocks noGrp="1"/>
          </p:cNvSpPr>
          <p:nvPr>
            <p:ph type="body" sz="quarter" idx="67"/>
          </p:nvPr>
        </p:nvSpPr>
        <p:spPr>
          <a:xfrm>
            <a:off x="5112000" y="3276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583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268000"/>
            <a:ext cx="5256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8" name="Text Placeholder 8">
            <a:extLst>
              <a:ext uri="{FF2B5EF4-FFF2-40B4-BE49-F238E27FC236}">
                <a16:creationId xmlns:a16="http://schemas.microsoft.com/office/drawing/2014/main" id="{11C56404-0F74-48F6-99DB-5EEA03B08121}"/>
              </a:ext>
            </a:extLst>
          </p:cNvPr>
          <p:cNvSpPr>
            <a:spLocks noGrp="1"/>
          </p:cNvSpPr>
          <p:nvPr>
            <p:ph type="body" sz="quarter" idx="65"/>
          </p:nvPr>
        </p:nvSpPr>
        <p:spPr>
          <a:xfrm>
            <a:off x="6120000" y="1260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0" name="Text Placeholder 8">
            <a:extLst>
              <a:ext uri="{FF2B5EF4-FFF2-40B4-BE49-F238E27FC236}">
                <a16:creationId xmlns:a16="http://schemas.microsoft.com/office/drawing/2014/main" id="{6542E780-6E24-41B0-8D00-6429813CD674}"/>
              </a:ext>
            </a:extLst>
          </p:cNvPr>
          <p:cNvSpPr>
            <a:spLocks noGrp="1"/>
          </p:cNvSpPr>
          <p:nvPr>
            <p:ph type="body" sz="quarter" idx="66"/>
          </p:nvPr>
        </p:nvSpPr>
        <p:spPr>
          <a:xfrm>
            <a:off x="5616000" y="2268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2" name="Text Placeholder 8">
            <a:extLst>
              <a:ext uri="{FF2B5EF4-FFF2-40B4-BE49-F238E27FC236}">
                <a16:creationId xmlns:a16="http://schemas.microsoft.com/office/drawing/2014/main" id="{D4FAC7A5-7893-4543-A8AC-65F4F5E4D4D6}"/>
              </a:ext>
            </a:extLst>
          </p:cNvPr>
          <p:cNvSpPr>
            <a:spLocks noGrp="1"/>
          </p:cNvSpPr>
          <p:nvPr>
            <p:ph type="body" sz="quarter" idx="68"/>
          </p:nvPr>
        </p:nvSpPr>
        <p:spPr>
          <a:xfrm>
            <a:off x="4608000" y="4284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3" name="Text Placeholder 8">
            <a:extLst>
              <a:ext uri="{FF2B5EF4-FFF2-40B4-BE49-F238E27FC236}">
                <a16:creationId xmlns:a16="http://schemas.microsoft.com/office/drawing/2014/main" id="{EEAAA577-104F-443D-9E4E-34DD9518B176}"/>
              </a:ext>
            </a:extLst>
          </p:cNvPr>
          <p:cNvSpPr>
            <a:spLocks noGrp="1"/>
          </p:cNvSpPr>
          <p:nvPr>
            <p:ph type="body" sz="quarter" idx="69"/>
          </p:nvPr>
        </p:nvSpPr>
        <p:spPr>
          <a:xfrm>
            <a:off x="4104000" y="5292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6722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250"/>
                                  </p:stCondLst>
                                  <p:childTnLst>
                                    <p:set>
                                      <p:cBhvr>
                                        <p:cTn id="46" dur="1" fill="hold">
                                          <p:stCondLst>
                                            <p:cond delay="0"/>
                                          </p:stCondLst>
                                        </p:cTn>
                                        <p:tgtEl>
                                          <p:spTgt spid="158">
                                            <p:bg/>
                                          </p:spTgt>
                                        </p:tgtEl>
                                        <p:attrNameLst>
                                          <p:attrName>style.visibility</p:attrName>
                                        </p:attrNameLst>
                                      </p:cBhvr>
                                      <p:to>
                                        <p:strVal val="visible"/>
                                      </p:to>
                                    </p:set>
                                    <p:anim calcmode="lin" valueType="num">
                                      <p:cBhvr additive="base">
                                        <p:cTn id="47" dur="1000" fill="hold"/>
                                        <p:tgtEl>
                                          <p:spTgt spid="158">
                                            <p:bg/>
                                          </p:spTgt>
                                        </p:tgtEl>
                                        <p:attrNameLst>
                                          <p:attrName>ppt_x</p:attrName>
                                        </p:attrNameLst>
                                      </p:cBhvr>
                                      <p:tavLst>
                                        <p:tav tm="0">
                                          <p:val>
                                            <p:strVal val="1+#ppt_w/2"/>
                                          </p:val>
                                        </p:tav>
                                        <p:tav tm="100000">
                                          <p:val>
                                            <p:strVal val="#ppt_x"/>
                                          </p:val>
                                        </p:tav>
                                      </p:tavLst>
                                    </p:anim>
                                    <p:anim calcmode="lin" valueType="num">
                                      <p:cBhvr additive="base">
                                        <p:cTn id="48" dur="1000" fill="hold"/>
                                        <p:tgtEl>
                                          <p:spTgt spid="158">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nodePh="1">
                                  <p:stCondLst>
                                    <p:cond delay="1250"/>
                                  </p:stCondLst>
                                  <p:endCondLst>
                                    <p:cond evt="begin" delay="0">
                                      <p:tn val="49"/>
                                    </p:cond>
                                  </p:endCondLst>
                                  <p:childTnLst>
                                    <p:set>
                                      <p:cBhvr>
                                        <p:cTn id="50" dur="1" fill="hold">
                                          <p:stCondLst>
                                            <p:cond delay="0"/>
                                          </p:stCondLst>
                                        </p:cTn>
                                        <p:tgtEl>
                                          <p:spTgt spid="158">
                                            <p:txEl>
                                              <p:pRg st="0" end="0"/>
                                            </p:txEl>
                                          </p:spTgt>
                                        </p:tgtEl>
                                        <p:attrNameLst>
                                          <p:attrName>style.visibility</p:attrName>
                                        </p:attrNameLst>
                                      </p:cBhvr>
                                      <p:to>
                                        <p:strVal val="visible"/>
                                      </p:to>
                                    </p:set>
                                    <p:anim calcmode="lin" valueType="num">
                                      <p:cBhvr additive="base">
                                        <p:cTn id="51" dur="1000" fill="hold"/>
                                        <p:tgtEl>
                                          <p:spTgt spid="158">
                                            <p:txEl>
                                              <p:pRg st="0" end="0"/>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158">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500"/>
                                  </p:stCondLst>
                                  <p:childTnLst>
                                    <p:set>
                                      <p:cBhvr>
                                        <p:cTn id="54" dur="1" fill="hold">
                                          <p:stCondLst>
                                            <p:cond delay="0"/>
                                          </p:stCondLst>
                                        </p:cTn>
                                        <p:tgtEl>
                                          <p:spTgt spid="160">
                                            <p:bg/>
                                          </p:spTgt>
                                        </p:tgtEl>
                                        <p:attrNameLst>
                                          <p:attrName>style.visibility</p:attrName>
                                        </p:attrNameLst>
                                      </p:cBhvr>
                                      <p:to>
                                        <p:strVal val="visible"/>
                                      </p:to>
                                    </p:set>
                                    <p:anim calcmode="lin" valueType="num">
                                      <p:cBhvr additive="base">
                                        <p:cTn id="55" dur="1000" fill="hold"/>
                                        <p:tgtEl>
                                          <p:spTgt spid="160">
                                            <p:bg/>
                                          </p:spTgt>
                                        </p:tgtEl>
                                        <p:attrNameLst>
                                          <p:attrName>ppt_x</p:attrName>
                                        </p:attrNameLst>
                                      </p:cBhvr>
                                      <p:tavLst>
                                        <p:tav tm="0">
                                          <p:val>
                                            <p:strVal val="1+#ppt_w/2"/>
                                          </p:val>
                                        </p:tav>
                                        <p:tav tm="100000">
                                          <p:val>
                                            <p:strVal val="#ppt_x"/>
                                          </p:val>
                                        </p:tav>
                                      </p:tavLst>
                                    </p:anim>
                                    <p:anim calcmode="lin" valueType="num">
                                      <p:cBhvr additive="base">
                                        <p:cTn id="56" dur="1000" fill="hold"/>
                                        <p:tgtEl>
                                          <p:spTgt spid="160">
                                            <p:bg/>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nodePh="1">
                                  <p:stCondLst>
                                    <p:cond delay="1500"/>
                                  </p:stCondLst>
                                  <p:endCondLst>
                                    <p:cond evt="begin" delay="0">
                                      <p:tn val="57"/>
                                    </p:cond>
                                  </p:endCondLst>
                                  <p:childTnLst>
                                    <p:set>
                                      <p:cBhvr>
                                        <p:cTn id="58" dur="1" fill="hold">
                                          <p:stCondLst>
                                            <p:cond delay="0"/>
                                          </p:stCondLst>
                                        </p:cTn>
                                        <p:tgtEl>
                                          <p:spTgt spid="160">
                                            <p:txEl>
                                              <p:pRg st="0" end="0"/>
                                            </p:txEl>
                                          </p:spTgt>
                                        </p:tgtEl>
                                        <p:attrNameLst>
                                          <p:attrName>style.visibility</p:attrName>
                                        </p:attrNameLst>
                                      </p:cBhvr>
                                      <p:to>
                                        <p:strVal val="visible"/>
                                      </p:to>
                                    </p:set>
                                    <p:anim calcmode="lin" valueType="num">
                                      <p:cBhvr additive="base">
                                        <p:cTn id="59" dur="1000" fill="hold"/>
                                        <p:tgtEl>
                                          <p:spTgt spid="160">
                                            <p:txEl>
                                              <p:pRg st="0" end="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160">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750"/>
                                  </p:stCondLst>
                                  <p:childTnLst>
                                    <p:set>
                                      <p:cBhvr>
                                        <p:cTn id="62" dur="1" fill="hold">
                                          <p:stCondLst>
                                            <p:cond delay="0"/>
                                          </p:stCondLst>
                                        </p:cTn>
                                        <p:tgtEl>
                                          <p:spTgt spid="161">
                                            <p:bg/>
                                          </p:spTgt>
                                        </p:tgtEl>
                                        <p:attrNameLst>
                                          <p:attrName>style.visibility</p:attrName>
                                        </p:attrNameLst>
                                      </p:cBhvr>
                                      <p:to>
                                        <p:strVal val="visible"/>
                                      </p:to>
                                    </p:set>
                                    <p:anim calcmode="lin" valueType="num">
                                      <p:cBhvr additive="base">
                                        <p:cTn id="63" dur="1000" fill="hold"/>
                                        <p:tgtEl>
                                          <p:spTgt spid="161">
                                            <p:bg/>
                                          </p:spTgt>
                                        </p:tgtEl>
                                        <p:attrNameLst>
                                          <p:attrName>ppt_x</p:attrName>
                                        </p:attrNameLst>
                                      </p:cBhvr>
                                      <p:tavLst>
                                        <p:tav tm="0">
                                          <p:val>
                                            <p:strVal val="1+#ppt_w/2"/>
                                          </p:val>
                                        </p:tav>
                                        <p:tav tm="100000">
                                          <p:val>
                                            <p:strVal val="#ppt_x"/>
                                          </p:val>
                                        </p:tav>
                                      </p:tavLst>
                                    </p:anim>
                                    <p:anim calcmode="lin" valueType="num">
                                      <p:cBhvr additive="base">
                                        <p:cTn id="64" dur="1000" fill="hold"/>
                                        <p:tgtEl>
                                          <p:spTgt spid="161">
                                            <p:bg/>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nodePh="1">
                                  <p:stCondLst>
                                    <p:cond delay="1750"/>
                                  </p:stCondLst>
                                  <p:endCondLst>
                                    <p:cond evt="begin" delay="0">
                                      <p:tn val="65"/>
                                    </p:cond>
                                  </p:endCondLst>
                                  <p:childTnLst>
                                    <p:set>
                                      <p:cBhvr>
                                        <p:cTn id="66" dur="1" fill="hold">
                                          <p:stCondLst>
                                            <p:cond delay="0"/>
                                          </p:stCondLst>
                                        </p:cTn>
                                        <p:tgtEl>
                                          <p:spTgt spid="161">
                                            <p:txEl>
                                              <p:pRg st="0" end="0"/>
                                            </p:txEl>
                                          </p:spTgt>
                                        </p:tgtEl>
                                        <p:attrNameLst>
                                          <p:attrName>style.visibility</p:attrName>
                                        </p:attrNameLst>
                                      </p:cBhvr>
                                      <p:to>
                                        <p:strVal val="visible"/>
                                      </p:to>
                                    </p:set>
                                    <p:anim calcmode="lin" valueType="num">
                                      <p:cBhvr additive="base">
                                        <p:cTn id="67" dur="1000" fill="hold"/>
                                        <p:tgtEl>
                                          <p:spTgt spid="161">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161">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0"/>
                                  </p:stCondLst>
                                  <p:childTnLst>
                                    <p:set>
                                      <p:cBhvr>
                                        <p:cTn id="70" dur="1" fill="hold">
                                          <p:stCondLst>
                                            <p:cond delay="0"/>
                                          </p:stCondLst>
                                        </p:cTn>
                                        <p:tgtEl>
                                          <p:spTgt spid="162">
                                            <p:bg/>
                                          </p:spTgt>
                                        </p:tgtEl>
                                        <p:attrNameLst>
                                          <p:attrName>style.visibility</p:attrName>
                                        </p:attrNameLst>
                                      </p:cBhvr>
                                      <p:to>
                                        <p:strVal val="visible"/>
                                      </p:to>
                                    </p:set>
                                    <p:anim calcmode="lin" valueType="num">
                                      <p:cBhvr additive="base">
                                        <p:cTn id="71" dur="1000" fill="hold"/>
                                        <p:tgtEl>
                                          <p:spTgt spid="162">
                                            <p:bg/>
                                          </p:spTgt>
                                        </p:tgtEl>
                                        <p:attrNameLst>
                                          <p:attrName>ppt_x</p:attrName>
                                        </p:attrNameLst>
                                      </p:cBhvr>
                                      <p:tavLst>
                                        <p:tav tm="0">
                                          <p:val>
                                            <p:strVal val="1+#ppt_w/2"/>
                                          </p:val>
                                        </p:tav>
                                        <p:tav tm="100000">
                                          <p:val>
                                            <p:strVal val="#ppt_x"/>
                                          </p:val>
                                        </p:tav>
                                      </p:tavLst>
                                    </p:anim>
                                    <p:anim calcmode="lin" valueType="num">
                                      <p:cBhvr additive="base">
                                        <p:cTn id="72" dur="1000" fill="hold"/>
                                        <p:tgtEl>
                                          <p:spTgt spid="162">
                                            <p:bg/>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nodePh="1">
                                  <p:stCondLst>
                                    <p:cond delay="2000"/>
                                  </p:stCondLst>
                                  <p:endCondLst>
                                    <p:cond evt="begin" delay="0">
                                      <p:tn val="73"/>
                                    </p:cond>
                                  </p:endCondLst>
                                  <p:childTnLst>
                                    <p:set>
                                      <p:cBhvr>
                                        <p:cTn id="74" dur="1" fill="hold">
                                          <p:stCondLst>
                                            <p:cond delay="0"/>
                                          </p:stCondLst>
                                        </p:cTn>
                                        <p:tgtEl>
                                          <p:spTgt spid="162">
                                            <p:txEl>
                                              <p:pRg st="0" end="0"/>
                                            </p:txEl>
                                          </p:spTgt>
                                        </p:tgtEl>
                                        <p:attrNameLst>
                                          <p:attrName>style.visibility</p:attrName>
                                        </p:attrNameLst>
                                      </p:cBhvr>
                                      <p:to>
                                        <p:strVal val="visible"/>
                                      </p:to>
                                    </p:set>
                                    <p:anim calcmode="lin" valueType="num">
                                      <p:cBhvr additive="base">
                                        <p:cTn id="75" dur="1000" fill="hold"/>
                                        <p:tgtEl>
                                          <p:spTgt spid="162">
                                            <p:txEl>
                                              <p:pRg st="0" end="0"/>
                                            </p:txEl>
                                          </p:spTgt>
                                        </p:tgtEl>
                                        <p:attrNameLst>
                                          <p:attrName>ppt_x</p:attrName>
                                        </p:attrNameLst>
                                      </p:cBhvr>
                                      <p:tavLst>
                                        <p:tav tm="0">
                                          <p:val>
                                            <p:strVal val="1+#ppt_w/2"/>
                                          </p:val>
                                        </p:tav>
                                        <p:tav tm="100000">
                                          <p:val>
                                            <p:strVal val="#ppt_x"/>
                                          </p:val>
                                        </p:tav>
                                      </p:tavLst>
                                    </p:anim>
                                    <p:anim calcmode="lin" valueType="num">
                                      <p:cBhvr additive="base">
                                        <p:cTn id="76" dur="1000" fill="hold"/>
                                        <p:tgtEl>
                                          <p:spTgt spid="162">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250"/>
                                  </p:stCondLst>
                                  <p:childTnLst>
                                    <p:set>
                                      <p:cBhvr>
                                        <p:cTn id="78" dur="1" fill="hold">
                                          <p:stCondLst>
                                            <p:cond delay="0"/>
                                          </p:stCondLst>
                                        </p:cTn>
                                        <p:tgtEl>
                                          <p:spTgt spid="163">
                                            <p:bg/>
                                          </p:spTgt>
                                        </p:tgtEl>
                                        <p:attrNameLst>
                                          <p:attrName>style.visibility</p:attrName>
                                        </p:attrNameLst>
                                      </p:cBhvr>
                                      <p:to>
                                        <p:strVal val="visible"/>
                                      </p:to>
                                    </p:set>
                                    <p:anim calcmode="lin" valueType="num">
                                      <p:cBhvr additive="base">
                                        <p:cTn id="79" dur="1000" fill="hold"/>
                                        <p:tgtEl>
                                          <p:spTgt spid="163">
                                            <p:bg/>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63">
                                            <p:bg/>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nodePh="1">
                                  <p:stCondLst>
                                    <p:cond delay="2250"/>
                                  </p:stCondLst>
                                  <p:endCondLst>
                                    <p:cond evt="begin" delay="0">
                                      <p:tn val="81"/>
                                    </p:cond>
                                  </p:endCondLst>
                                  <p:childTnLst>
                                    <p:set>
                                      <p:cBhvr>
                                        <p:cTn id="82" dur="1" fill="hold">
                                          <p:stCondLst>
                                            <p:cond delay="0"/>
                                          </p:stCondLst>
                                        </p:cTn>
                                        <p:tgtEl>
                                          <p:spTgt spid="163">
                                            <p:txEl>
                                              <p:pRg st="0" end="0"/>
                                            </p:txEl>
                                          </p:spTgt>
                                        </p:tgtEl>
                                        <p:attrNameLst>
                                          <p:attrName>style.visibility</p:attrName>
                                        </p:attrNameLst>
                                      </p:cBhvr>
                                      <p:to>
                                        <p:strVal val="visible"/>
                                      </p:to>
                                    </p:set>
                                    <p:anim calcmode="lin" valueType="num">
                                      <p:cBhvr additive="base">
                                        <p:cTn id="83" dur="1000" fill="hold"/>
                                        <p:tgtEl>
                                          <p:spTgt spid="163">
                                            <p:txEl>
                                              <p:pRg st="0" end="0"/>
                                            </p:txEl>
                                          </p:spTgt>
                                        </p:tgtEl>
                                        <p:attrNameLst>
                                          <p:attrName>ppt_x</p:attrName>
                                        </p:attrNameLst>
                                      </p:cBhvr>
                                      <p:tavLst>
                                        <p:tav tm="0">
                                          <p:val>
                                            <p:strVal val="1+#ppt_w/2"/>
                                          </p:val>
                                        </p:tav>
                                        <p:tav tm="100000">
                                          <p:val>
                                            <p:strVal val="#ppt_x"/>
                                          </p:val>
                                        </p:tav>
                                      </p:tavLst>
                                    </p:anim>
                                    <p:anim calcmode="lin" valueType="num">
                                      <p:cBhvr additive="base">
                                        <p:cTn id="84" dur="100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P spid="161" grpId="0" uiExpand="1" build="p" animBg="1">
        <p:tmplLst>
          <p:tmpl>
            <p:tnLst>
              <p:par>
                <p:cTn presetID="2" presetClass="entr" presetSubtype="2" fill="hold" nodeType="withEffect">
                  <p:stCondLst>
                    <p:cond delay="175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fill="hold"/>
                        <p:tgtEl>
                          <p:spTgt spid="161"/>
                        </p:tgtEl>
                        <p:attrNameLst>
                          <p:attrName>ppt_x</p:attrName>
                        </p:attrNameLst>
                      </p:cBhvr>
                      <p:tavLst>
                        <p:tav tm="0">
                          <p:val>
                            <p:strVal val="1+#ppt_w/2"/>
                          </p:val>
                        </p:tav>
                        <p:tav tm="100000">
                          <p:val>
                            <p:strVal val="#ppt_x"/>
                          </p:val>
                        </p:tav>
                      </p:tavLst>
                    </p:anim>
                    <p:anim calcmode="lin" valueType="num">
                      <p:cBhvr additive="base">
                        <p:cTn dur="1000" fill="hold"/>
                        <p:tgtEl>
                          <p:spTgt spid="161"/>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750"/>
                  </p:stCondLst>
                  <p:endCondLst>
                    <p:cond delay="0"/>
                  </p:end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fill="hold"/>
                        <p:tgtEl>
                          <p:spTgt spid="161"/>
                        </p:tgtEl>
                        <p:attrNameLst>
                          <p:attrName>ppt_x</p:attrName>
                        </p:attrNameLst>
                      </p:cBhvr>
                      <p:tavLst>
                        <p:tav tm="0">
                          <p:val>
                            <p:strVal val="1+#ppt_w/2"/>
                          </p:val>
                        </p:tav>
                        <p:tav tm="100000">
                          <p:val>
                            <p:strVal val="#ppt_x"/>
                          </p:val>
                        </p:tav>
                      </p:tavLst>
                    </p:anim>
                    <p:anim calcmode="lin" valueType="num">
                      <p:cBhvr additive="base">
                        <p:cTn dur="1000" fill="hold"/>
                        <p:tgtEl>
                          <p:spTgt spid="161"/>
                        </p:tgtEl>
                        <p:attrNameLst>
                          <p:attrName>ppt_y</p:attrName>
                        </p:attrNameLst>
                      </p:cBhvr>
                      <p:tavLst>
                        <p:tav tm="0">
                          <p:val>
                            <p:strVal val="#ppt_y"/>
                          </p:val>
                        </p:tav>
                        <p:tav tm="100000">
                          <p:val>
                            <p:strVal val="#ppt_y"/>
                          </p:val>
                        </p:tav>
                      </p:tavLst>
                    </p:anim>
                  </p:childTnLst>
                </p:cTn>
              </p:par>
            </p:tnLst>
          </p:tmpl>
        </p:tmplLst>
      </p:bldP>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58" grpId="0" uiExpand="1" build="p" animBg="1">
        <p:tmplLst>
          <p:tmpl>
            <p:tnLst>
              <p:par>
                <p:cTn presetID="2" presetClass="entr" presetSubtype="2" fill="hold" nodeType="withEffect">
                  <p:stCondLst>
                    <p:cond delay="125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1+#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250"/>
                  </p:stCondLst>
                  <p:endCondLst>
                    <p:cond delay="0"/>
                  </p:end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1+#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Lst>
      </p:bldP>
      <p:bldP spid="160" grpId="0" uiExpand="1" build="p" animBg="1">
        <p:tmplLst>
          <p:tmpl>
            <p:tnLst>
              <p:par>
                <p:cTn presetID="2" presetClass="entr" presetSubtype="2" fill="hold" nodeType="withEffect">
                  <p:stCondLst>
                    <p:cond delay="150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fill="hold"/>
                        <p:tgtEl>
                          <p:spTgt spid="160"/>
                        </p:tgtEl>
                        <p:attrNameLst>
                          <p:attrName>ppt_x</p:attrName>
                        </p:attrNameLst>
                      </p:cBhvr>
                      <p:tavLst>
                        <p:tav tm="0">
                          <p:val>
                            <p:strVal val="1+#ppt_w/2"/>
                          </p:val>
                        </p:tav>
                        <p:tav tm="100000">
                          <p:val>
                            <p:strVal val="#ppt_x"/>
                          </p:val>
                        </p:tav>
                      </p:tavLst>
                    </p:anim>
                    <p:anim calcmode="lin" valueType="num">
                      <p:cBhvr additive="base">
                        <p:cTn dur="1000" fill="hold"/>
                        <p:tgtEl>
                          <p:spTgt spid="160"/>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500"/>
                  </p:stCondLst>
                  <p:endCondLst>
                    <p:cond delay="0"/>
                  </p:end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fill="hold"/>
                        <p:tgtEl>
                          <p:spTgt spid="160"/>
                        </p:tgtEl>
                        <p:attrNameLst>
                          <p:attrName>ppt_x</p:attrName>
                        </p:attrNameLst>
                      </p:cBhvr>
                      <p:tavLst>
                        <p:tav tm="0">
                          <p:val>
                            <p:strVal val="1+#ppt_w/2"/>
                          </p:val>
                        </p:tav>
                        <p:tav tm="100000">
                          <p:val>
                            <p:strVal val="#ppt_x"/>
                          </p:val>
                        </p:tav>
                      </p:tavLst>
                    </p:anim>
                    <p:anim calcmode="lin" valueType="num">
                      <p:cBhvr additive="base">
                        <p:cTn dur="1000" fill="hold"/>
                        <p:tgtEl>
                          <p:spTgt spid="160"/>
                        </p:tgtEl>
                        <p:attrNameLst>
                          <p:attrName>ppt_y</p:attrName>
                        </p:attrNameLst>
                      </p:cBhvr>
                      <p:tavLst>
                        <p:tav tm="0">
                          <p:val>
                            <p:strVal val="#ppt_y"/>
                          </p:val>
                        </p:tav>
                        <p:tav tm="100000">
                          <p:val>
                            <p:strVal val="#ppt_y"/>
                          </p:val>
                        </p:tav>
                      </p:tavLst>
                    </p:anim>
                  </p:childTnLst>
                </p:cTn>
              </p:par>
            </p:tnLst>
          </p:tmpl>
        </p:tmplLst>
      </p:bldP>
      <p:bldP spid="162" grpId="0" uiExpand="1" build="p" animBg="1">
        <p:tmplLst>
          <p:tmpl>
            <p:tnLst>
              <p:par>
                <p:cTn presetID="2" presetClass="entr" presetSubtype="2" fill="hold" nodeType="withEffect">
                  <p:stCondLst>
                    <p:cond delay="200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fill="hold"/>
                        <p:tgtEl>
                          <p:spTgt spid="162"/>
                        </p:tgtEl>
                        <p:attrNameLst>
                          <p:attrName>ppt_x</p:attrName>
                        </p:attrNameLst>
                      </p:cBhvr>
                      <p:tavLst>
                        <p:tav tm="0">
                          <p:val>
                            <p:strVal val="1+#ppt_w/2"/>
                          </p:val>
                        </p:tav>
                        <p:tav tm="100000">
                          <p:val>
                            <p:strVal val="#ppt_x"/>
                          </p:val>
                        </p:tav>
                      </p:tavLst>
                    </p:anim>
                    <p:anim calcmode="lin" valueType="num">
                      <p:cBhvr additive="base">
                        <p:cTn dur="1000" fill="hold"/>
                        <p:tgtEl>
                          <p:spTgt spid="162"/>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2000"/>
                  </p:stCondLst>
                  <p:endCondLst>
                    <p:cond delay="0"/>
                  </p:end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fill="hold"/>
                        <p:tgtEl>
                          <p:spTgt spid="162"/>
                        </p:tgtEl>
                        <p:attrNameLst>
                          <p:attrName>ppt_x</p:attrName>
                        </p:attrNameLst>
                      </p:cBhvr>
                      <p:tavLst>
                        <p:tav tm="0">
                          <p:val>
                            <p:strVal val="1+#ppt_w/2"/>
                          </p:val>
                        </p:tav>
                        <p:tav tm="100000">
                          <p:val>
                            <p:strVal val="#ppt_x"/>
                          </p:val>
                        </p:tav>
                      </p:tavLst>
                    </p:anim>
                    <p:anim calcmode="lin" valueType="num">
                      <p:cBhvr additive="base">
                        <p:cTn dur="1000" fill="hold"/>
                        <p:tgtEl>
                          <p:spTgt spid="162"/>
                        </p:tgtEl>
                        <p:attrNameLst>
                          <p:attrName>ppt_y</p:attrName>
                        </p:attrNameLst>
                      </p:cBhvr>
                      <p:tavLst>
                        <p:tav tm="0">
                          <p:val>
                            <p:strVal val="#ppt_y"/>
                          </p:val>
                        </p:tav>
                        <p:tav tm="100000">
                          <p:val>
                            <p:strVal val="#ppt_y"/>
                          </p:val>
                        </p:tav>
                      </p:tavLst>
                    </p:anim>
                  </p:childTnLst>
                </p:cTn>
              </p:par>
            </p:tnLst>
          </p:tmpl>
        </p:tmplLst>
      </p:bldP>
      <p:bldP spid="163" grpId="0" uiExpand="1" build="p" animBg="1">
        <p:tmplLst>
          <p:tmpl>
            <p:tnLst>
              <p:par>
                <p:cTn presetID="2" presetClass="entr" presetSubtype="2" fill="hold" nodeType="withEffect">
                  <p:stCondLst>
                    <p:cond delay="225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fill="hold"/>
                        <p:tgtEl>
                          <p:spTgt spid="163"/>
                        </p:tgtEl>
                        <p:attrNameLst>
                          <p:attrName>ppt_x</p:attrName>
                        </p:attrNameLst>
                      </p:cBhvr>
                      <p:tavLst>
                        <p:tav tm="0">
                          <p:val>
                            <p:strVal val="1+#ppt_w/2"/>
                          </p:val>
                        </p:tav>
                        <p:tav tm="100000">
                          <p:val>
                            <p:strVal val="#ppt_x"/>
                          </p:val>
                        </p:tav>
                      </p:tavLst>
                    </p:anim>
                    <p:anim calcmode="lin" valueType="num">
                      <p:cBhvr additive="base">
                        <p:cTn dur="1000" fill="hold"/>
                        <p:tgtEl>
                          <p:spTgt spid="16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2250"/>
                  </p:stCondLst>
                  <p:endCondLst>
                    <p:cond delay="0"/>
                  </p:end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fill="hold"/>
                        <p:tgtEl>
                          <p:spTgt spid="163"/>
                        </p:tgtEl>
                        <p:attrNameLst>
                          <p:attrName>ppt_x</p:attrName>
                        </p:attrNameLst>
                      </p:cBhvr>
                      <p:tavLst>
                        <p:tav tm="0">
                          <p:val>
                            <p:strVal val="1+#ppt_w/2"/>
                          </p:val>
                        </p:tav>
                        <p:tav tm="100000">
                          <p:val>
                            <p:strVal val="#ppt_x"/>
                          </p:val>
                        </p:tav>
                      </p:tavLst>
                    </p:anim>
                    <p:anim calcmode="lin" valueType="num">
                      <p:cBhvr additive="base">
                        <p:cTn dur="1000" fill="hold"/>
                        <p:tgtEl>
                          <p:spTgt spid="16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10 chapters / Image (L)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3342225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0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668655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10 chapters / Image (L) – Slide title 1 line</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276000"/>
            <a:ext cx="475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284000"/>
            <a:ext cx="4248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5292000"/>
            <a:ext cx="3744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1" name="Text Placeholder 8">
            <a:extLst>
              <a:ext uri="{FF2B5EF4-FFF2-40B4-BE49-F238E27FC236}">
                <a16:creationId xmlns:a16="http://schemas.microsoft.com/office/drawing/2014/main" id="{4B29343D-9FD7-44AF-A0CA-B695B2B55F53}"/>
              </a:ext>
            </a:extLst>
          </p:cNvPr>
          <p:cNvSpPr>
            <a:spLocks noGrp="1"/>
          </p:cNvSpPr>
          <p:nvPr>
            <p:ph type="body" sz="quarter" idx="67"/>
          </p:nvPr>
        </p:nvSpPr>
        <p:spPr>
          <a:xfrm>
            <a:off x="5112000" y="3276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583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268000"/>
            <a:ext cx="5256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8" name="Text Placeholder 8">
            <a:extLst>
              <a:ext uri="{FF2B5EF4-FFF2-40B4-BE49-F238E27FC236}">
                <a16:creationId xmlns:a16="http://schemas.microsoft.com/office/drawing/2014/main" id="{11C56404-0F74-48F6-99DB-5EEA03B08121}"/>
              </a:ext>
            </a:extLst>
          </p:cNvPr>
          <p:cNvSpPr>
            <a:spLocks noGrp="1"/>
          </p:cNvSpPr>
          <p:nvPr>
            <p:ph type="body" sz="quarter" idx="65"/>
          </p:nvPr>
        </p:nvSpPr>
        <p:spPr>
          <a:xfrm>
            <a:off x="6120000" y="1260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0" name="Text Placeholder 8">
            <a:extLst>
              <a:ext uri="{FF2B5EF4-FFF2-40B4-BE49-F238E27FC236}">
                <a16:creationId xmlns:a16="http://schemas.microsoft.com/office/drawing/2014/main" id="{6542E780-6E24-41B0-8D00-6429813CD674}"/>
              </a:ext>
            </a:extLst>
          </p:cNvPr>
          <p:cNvSpPr>
            <a:spLocks noGrp="1"/>
          </p:cNvSpPr>
          <p:nvPr>
            <p:ph type="body" sz="quarter" idx="66"/>
          </p:nvPr>
        </p:nvSpPr>
        <p:spPr>
          <a:xfrm>
            <a:off x="5616000" y="2268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2" name="Text Placeholder 8">
            <a:extLst>
              <a:ext uri="{FF2B5EF4-FFF2-40B4-BE49-F238E27FC236}">
                <a16:creationId xmlns:a16="http://schemas.microsoft.com/office/drawing/2014/main" id="{D4FAC7A5-7893-4543-A8AC-65F4F5E4D4D6}"/>
              </a:ext>
            </a:extLst>
          </p:cNvPr>
          <p:cNvSpPr>
            <a:spLocks noGrp="1"/>
          </p:cNvSpPr>
          <p:nvPr>
            <p:ph type="body" sz="quarter" idx="68"/>
          </p:nvPr>
        </p:nvSpPr>
        <p:spPr>
          <a:xfrm>
            <a:off x="4608000" y="4284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
        <p:nvSpPr>
          <p:cNvPr id="163" name="Text Placeholder 8">
            <a:extLst>
              <a:ext uri="{FF2B5EF4-FFF2-40B4-BE49-F238E27FC236}">
                <a16:creationId xmlns:a16="http://schemas.microsoft.com/office/drawing/2014/main" id="{EEAAA577-104F-443D-9E4E-34DD9518B176}"/>
              </a:ext>
            </a:extLst>
          </p:cNvPr>
          <p:cNvSpPr>
            <a:spLocks noGrp="1"/>
          </p:cNvSpPr>
          <p:nvPr>
            <p:ph type="body" sz="quarter" idx="69"/>
          </p:nvPr>
        </p:nvSpPr>
        <p:spPr>
          <a:xfrm>
            <a:off x="4104000" y="5292000"/>
            <a:ext cx="5580000" cy="828000"/>
          </a:xfrm>
          <a:prstGeom prst="parallelogram">
            <a:avLst>
              <a:gd name="adj" fmla="val 55922"/>
            </a:avLst>
          </a:prstGeom>
          <a:solidFill>
            <a:schemeClr val="bg1"/>
          </a:solidFill>
          <a:effectLst>
            <a:outerShdw dir="2700000" algn="ctr" rotWithShape="0">
              <a:schemeClr val="tx1">
                <a:alpha val="20000"/>
              </a:schemeClr>
            </a:outerShdw>
          </a:effectLst>
        </p:spPr>
        <p:txBody>
          <a:bodyPr lIns="36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551390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1250"/>
                                  </p:stCondLst>
                                  <p:childTnLst>
                                    <p:set>
                                      <p:cBhvr>
                                        <p:cTn id="46" dur="1" fill="hold">
                                          <p:stCondLst>
                                            <p:cond delay="0"/>
                                          </p:stCondLst>
                                        </p:cTn>
                                        <p:tgtEl>
                                          <p:spTgt spid="158">
                                            <p:bg/>
                                          </p:spTgt>
                                        </p:tgtEl>
                                        <p:attrNameLst>
                                          <p:attrName>style.visibility</p:attrName>
                                        </p:attrNameLst>
                                      </p:cBhvr>
                                      <p:to>
                                        <p:strVal val="visible"/>
                                      </p:to>
                                    </p:set>
                                    <p:anim calcmode="lin" valueType="num">
                                      <p:cBhvr additive="base">
                                        <p:cTn id="47" dur="1000" fill="hold"/>
                                        <p:tgtEl>
                                          <p:spTgt spid="158">
                                            <p:bg/>
                                          </p:spTgt>
                                        </p:tgtEl>
                                        <p:attrNameLst>
                                          <p:attrName>ppt_x</p:attrName>
                                        </p:attrNameLst>
                                      </p:cBhvr>
                                      <p:tavLst>
                                        <p:tav tm="0">
                                          <p:val>
                                            <p:strVal val="1+#ppt_w/2"/>
                                          </p:val>
                                        </p:tav>
                                        <p:tav tm="100000">
                                          <p:val>
                                            <p:strVal val="#ppt_x"/>
                                          </p:val>
                                        </p:tav>
                                      </p:tavLst>
                                    </p:anim>
                                    <p:anim calcmode="lin" valueType="num">
                                      <p:cBhvr additive="base">
                                        <p:cTn id="48" dur="1000" fill="hold"/>
                                        <p:tgtEl>
                                          <p:spTgt spid="158">
                                            <p:bg/>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nodePh="1">
                                  <p:stCondLst>
                                    <p:cond delay="1250"/>
                                  </p:stCondLst>
                                  <p:endCondLst>
                                    <p:cond evt="begin" delay="0">
                                      <p:tn val="49"/>
                                    </p:cond>
                                  </p:endCondLst>
                                  <p:childTnLst>
                                    <p:set>
                                      <p:cBhvr>
                                        <p:cTn id="50" dur="1" fill="hold">
                                          <p:stCondLst>
                                            <p:cond delay="0"/>
                                          </p:stCondLst>
                                        </p:cTn>
                                        <p:tgtEl>
                                          <p:spTgt spid="158">
                                            <p:txEl>
                                              <p:pRg st="0" end="0"/>
                                            </p:txEl>
                                          </p:spTgt>
                                        </p:tgtEl>
                                        <p:attrNameLst>
                                          <p:attrName>style.visibility</p:attrName>
                                        </p:attrNameLst>
                                      </p:cBhvr>
                                      <p:to>
                                        <p:strVal val="visible"/>
                                      </p:to>
                                    </p:set>
                                    <p:anim calcmode="lin" valueType="num">
                                      <p:cBhvr additive="base">
                                        <p:cTn id="51" dur="1000" fill="hold"/>
                                        <p:tgtEl>
                                          <p:spTgt spid="158">
                                            <p:txEl>
                                              <p:pRg st="0" end="0"/>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158">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1500"/>
                                  </p:stCondLst>
                                  <p:childTnLst>
                                    <p:set>
                                      <p:cBhvr>
                                        <p:cTn id="54" dur="1" fill="hold">
                                          <p:stCondLst>
                                            <p:cond delay="0"/>
                                          </p:stCondLst>
                                        </p:cTn>
                                        <p:tgtEl>
                                          <p:spTgt spid="160">
                                            <p:bg/>
                                          </p:spTgt>
                                        </p:tgtEl>
                                        <p:attrNameLst>
                                          <p:attrName>style.visibility</p:attrName>
                                        </p:attrNameLst>
                                      </p:cBhvr>
                                      <p:to>
                                        <p:strVal val="visible"/>
                                      </p:to>
                                    </p:set>
                                    <p:anim calcmode="lin" valueType="num">
                                      <p:cBhvr additive="base">
                                        <p:cTn id="55" dur="1000" fill="hold"/>
                                        <p:tgtEl>
                                          <p:spTgt spid="160">
                                            <p:bg/>
                                          </p:spTgt>
                                        </p:tgtEl>
                                        <p:attrNameLst>
                                          <p:attrName>ppt_x</p:attrName>
                                        </p:attrNameLst>
                                      </p:cBhvr>
                                      <p:tavLst>
                                        <p:tav tm="0">
                                          <p:val>
                                            <p:strVal val="1+#ppt_w/2"/>
                                          </p:val>
                                        </p:tav>
                                        <p:tav tm="100000">
                                          <p:val>
                                            <p:strVal val="#ppt_x"/>
                                          </p:val>
                                        </p:tav>
                                      </p:tavLst>
                                    </p:anim>
                                    <p:anim calcmode="lin" valueType="num">
                                      <p:cBhvr additive="base">
                                        <p:cTn id="56" dur="1000" fill="hold"/>
                                        <p:tgtEl>
                                          <p:spTgt spid="160">
                                            <p:bg/>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nodePh="1">
                                  <p:stCondLst>
                                    <p:cond delay="1500"/>
                                  </p:stCondLst>
                                  <p:endCondLst>
                                    <p:cond evt="begin" delay="0">
                                      <p:tn val="57"/>
                                    </p:cond>
                                  </p:endCondLst>
                                  <p:childTnLst>
                                    <p:set>
                                      <p:cBhvr>
                                        <p:cTn id="58" dur="1" fill="hold">
                                          <p:stCondLst>
                                            <p:cond delay="0"/>
                                          </p:stCondLst>
                                        </p:cTn>
                                        <p:tgtEl>
                                          <p:spTgt spid="160">
                                            <p:txEl>
                                              <p:pRg st="0" end="0"/>
                                            </p:txEl>
                                          </p:spTgt>
                                        </p:tgtEl>
                                        <p:attrNameLst>
                                          <p:attrName>style.visibility</p:attrName>
                                        </p:attrNameLst>
                                      </p:cBhvr>
                                      <p:to>
                                        <p:strVal val="visible"/>
                                      </p:to>
                                    </p:set>
                                    <p:anim calcmode="lin" valueType="num">
                                      <p:cBhvr additive="base">
                                        <p:cTn id="59" dur="1000" fill="hold"/>
                                        <p:tgtEl>
                                          <p:spTgt spid="160">
                                            <p:txEl>
                                              <p:pRg st="0" end="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160">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750"/>
                                  </p:stCondLst>
                                  <p:childTnLst>
                                    <p:set>
                                      <p:cBhvr>
                                        <p:cTn id="62" dur="1" fill="hold">
                                          <p:stCondLst>
                                            <p:cond delay="0"/>
                                          </p:stCondLst>
                                        </p:cTn>
                                        <p:tgtEl>
                                          <p:spTgt spid="161">
                                            <p:bg/>
                                          </p:spTgt>
                                        </p:tgtEl>
                                        <p:attrNameLst>
                                          <p:attrName>style.visibility</p:attrName>
                                        </p:attrNameLst>
                                      </p:cBhvr>
                                      <p:to>
                                        <p:strVal val="visible"/>
                                      </p:to>
                                    </p:set>
                                    <p:anim calcmode="lin" valueType="num">
                                      <p:cBhvr additive="base">
                                        <p:cTn id="63" dur="1000" fill="hold"/>
                                        <p:tgtEl>
                                          <p:spTgt spid="161">
                                            <p:bg/>
                                          </p:spTgt>
                                        </p:tgtEl>
                                        <p:attrNameLst>
                                          <p:attrName>ppt_x</p:attrName>
                                        </p:attrNameLst>
                                      </p:cBhvr>
                                      <p:tavLst>
                                        <p:tav tm="0">
                                          <p:val>
                                            <p:strVal val="1+#ppt_w/2"/>
                                          </p:val>
                                        </p:tav>
                                        <p:tav tm="100000">
                                          <p:val>
                                            <p:strVal val="#ppt_x"/>
                                          </p:val>
                                        </p:tav>
                                      </p:tavLst>
                                    </p:anim>
                                    <p:anim calcmode="lin" valueType="num">
                                      <p:cBhvr additive="base">
                                        <p:cTn id="64" dur="1000" fill="hold"/>
                                        <p:tgtEl>
                                          <p:spTgt spid="161">
                                            <p:bg/>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nodePh="1">
                                  <p:stCondLst>
                                    <p:cond delay="1750"/>
                                  </p:stCondLst>
                                  <p:endCondLst>
                                    <p:cond evt="begin" delay="0">
                                      <p:tn val="65"/>
                                    </p:cond>
                                  </p:endCondLst>
                                  <p:childTnLst>
                                    <p:set>
                                      <p:cBhvr>
                                        <p:cTn id="66" dur="1" fill="hold">
                                          <p:stCondLst>
                                            <p:cond delay="0"/>
                                          </p:stCondLst>
                                        </p:cTn>
                                        <p:tgtEl>
                                          <p:spTgt spid="161">
                                            <p:txEl>
                                              <p:pRg st="0" end="0"/>
                                            </p:txEl>
                                          </p:spTgt>
                                        </p:tgtEl>
                                        <p:attrNameLst>
                                          <p:attrName>style.visibility</p:attrName>
                                        </p:attrNameLst>
                                      </p:cBhvr>
                                      <p:to>
                                        <p:strVal val="visible"/>
                                      </p:to>
                                    </p:set>
                                    <p:anim calcmode="lin" valueType="num">
                                      <p:cBhvr additive="base">
                                        <p:cTn id="67" dur="1000" fill="hold"/>
                                        <p:tgtEl>
                                          <p:spTgt spid="161">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161">
                                            <p:txEl>
                                              <p:pRg st="0" end="0"/>
                                            </p:tx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0"/>
                                  </p:stCondLst>
                                  <p:childTnLst>
                                    <p:set>
                                      <p:cBhvr>
                                        <p:cTn id="70" dur="1" fill="hold">
                                          <p:stCondLst>
                                            <p:cond delay="0"/>
                                          </p:stCondLst>
                                        </p:cTn>
                                        <p:tgtEl>
                                          <p:spTgt spid="162">
                                            <p:bg/>
                                          </p:spTgt>
                                        </p:tgtEl>
                                        <p:attrNameLst>
                                          <p:attrName>style.visibility</p:attrName>
                                        </p:attrNameLst>
                                      </p:cBhvr>
                                      <p:to>
                                        <p:strVal val="visible"/>
                                      </p:to>
                                    </p:set>
                                    <p:anim calcmode="lin" valueType="num">
                                      <p:cBhvr additive="base">
                                        <p:cTn id="71" dur="1000" fill="hold"/>
                                        <p:tgtEl>
                                          <p:spTgt spid="162">
                                            <p:bg/>
                                          </p:spTgt>
                                        </p:tgtEl>
                                        <p:attrNameLst>
                                          <p:attrName>ppt_x</p:attrName>
                                        </p:attrNameLst>
                                      </p:cBhvr>
                                      <p:tavLst>
                                        <p:tav tm="0">
                                          <p:val>
                                            <p:strVal val="1+#ppt_w/2"/>
                                          </p:val>
                                        </p:tav>
                                        <p:tav tm="100000">
                                          <p:val>
                                            <p:strVal val="#ppt_x"/>
                                          </p:val>
                                        </p:tav>
                                      </p:tavLst>
                                    </p:anim>
                                    <p:anim calcmode="lin" valueType="num">
                                      <p:cBhvr additive="base">
                                        <p:cTn id="72" dur="1000" fill="hold"/>
                                        <p:tgtEl>
                                          <p:spTgt spid="162">
                                            <p:bg/>
                                          </p:spTgt>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nodePh="1">
                                  <p:stCondLst>
                                    <p:cond delay="2000"/>
                                  </p:stCondLst>
                                  <p:endCondLst>
                                    <p:cond evt="begin" delay="0">
                                      <p:tn val="73"/>
                                    </p:cond>
                                  </p:endCondLst>
                                  <p:childTnLst>
                                    <p:set>
                                      <p:cBhvr>
                                        <p:cTn id="74" dur="1" fill="hold">
                                          <p:stCondLst>
                                            <p:cond delay="0"/>
                                          </p:stCondLst>
                                        </p:cTn>
                                        <p:tgtEl>
                                          <p:spTgt spid="162">
                                            <p:txEl>
                                              <p:pRg st="0" end="0"/>
                                            </p:txEl>
                                          </p:spTgt>
                                        </p:tgtEl>
                                        <p:attrNameLst>
                                          <p:attrName>style.visibility</p:attrName>
                                        </p:attrNameLst>
                                      </p:cBhvr>
                                      <p:to>
                                        <p:strVal val="visible"/>
                                      </p:to>
                                    </p:set>
                                    <p:anim calcmode="lin" valueType="num">
                                      <p:cBhvr additive="base">
                                        <p:cTn id="75" dur="1000" fill="hold"/>
                                        <p:tgtEl>
                                          <p:spTgt spid="162">
                                            <p:txEl>
                                              <p:pRg st="0" end="0"/>
                                            </p:txEl>
                                          </p:spTgt>
                                        </p:tgtEl>
                                        <p:attrNameLst>
                                          <p:attrName>ppt_x</p:attrName>
                                        </p:attrNameLst>
                                      </p:cBhvr>
                                      <p:tavLst>
                                        <p:tav tm="0">
                                          <p:val>
                                            <p:strVal val="1+#ppt_w/2"/>
                                          </p:val>
                                        </p:tav>
                                        <p:tav tm="100000">
                                          <p:val>
                                            <p:strVal val="#ppt_x"/>
                                          </p:val>
                                        </p:tav>
                                      </p:tavLst>
                                    </p:anim>
                                    <p:anim calcmode="lin" valueType="num">
                                      <p:cBhvr additive="base">
                                        <p:cTn id="76" dur="1000" fill="hold"/>
                                        <p:tgtEl>
                                          <p:spTgt spid="162">
                                            <p:txEl>
                                              <p:pRg st="0" end="0"/>
                                            </p:tx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2250"/>
                                  </p:stCondLst>
                                  <p:childTnLst>
                                    <p:set>
                                      <p:cBhvr>
                                        <p:cTn id="78" dur="1" fill="hold">
                                          <p:stCondLst>
                                            <p:cond delay="0"/>
                                          </p:stCondLst>
                                        </p:cTn>
                                        <p:tgtEl>
                                          <p:spTgt spid="163">
                                            <p:bg/>
                                          </p:spTgt>
                                        </p:tgtEl>
                                        <p:attrNameLst>
                                          <p:attrName>style.visibility</p:attrName>
                                        </p:attrNameLst>
                                      </p:cBhvr>
                                      <p:to>
                                        <p:strVal val="visible"/>
                                      </p:to>
                                    </p:set>
                                    <p:anim calcmode="lin" valueType="num">
                                      <p:cBhvr additive="base">
                                        <p:cTn id="79" dur="1000" fill="hold"/>
                                        <p:tgtEl>
                                          <p:spTgt spid="163">
                                            <p:bg/>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63">
                                            <p:bg/>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nodePh="1">
                                  <p:stCondLst>
                                    <p:cond delay="2250"/>
                                  </p:stCondLst>
                                  <p:endCondLst>
                                    <p:cond evt="begin" delay="0">
                                      <p:tn val="81"/>
                                    </p:cond>
                                  </p:endCondLst>
                                  <p:childTnLst>
                                    <p:set>
                                      <p:cBhvr>
                                        <p:cTn id="82" dur="1" fill="hold">
                                          <p:stCondLst>
                                            <p:cond delay="0"/>
                                          </p:stCondLst>
                                        </p:cTn>
                                        <p:tgtEl>
                                          <p:spTgt spid="163">
                                            <p:txEl>
                                              <p:pRg st="0" end="0"/>
                                            </p:txEl>
                                          </p:spTgt>
                                        </p:tgtEl>
                                        <p:attrNameLst>
                                          <p:attrName>style.visibility</p:attrName>
                                        </p:attrNameLst>
                                      </p:cBhvr>
                                      <p:to>
                                        <p:strVal val="visible"/>
                                      </p:to>
                                    </p:set>
                                    <p:anim calcmode="lin" valueType="num">
                                      <p:cBhvr additive="base">
                                        <p:cTn id="83" dur="1000" fill="hold"/>
                                        <p:tgtEl>
                                          <p:spTgt spid="163">
                                            <p:txEl>
                                              <p:pRg st="0" end="0"/>
                                            </p:txEl>
                                          </p:spTgt>
                                        </p:tgtEl>
                                        <p:attrNameLst>
                                          <p:attrName>ppt_x</p:attrName>
                                        </p:attrNameLst>
                                      </p:cBhvr>
                                      <p:tavLst>
                                        <p:tav tm="0">
                                          <p:val>
                                            <p:strVal val="1+#ppt_w/2"/>
                                          </p:val>
                                        </p:tav>
                                        <p:tav tm="100000">
                                          <p:val>
                                            <p:strVal val="#ppt_x"/>
                                          </p:val>
                                        </p:tav>
                                      </p:tavLst>
                                    </p:anim>
                                    <p:anim calcmode="lin" valueType="num">
                                      <p:cBhvr additive="base">
                                        <p:cTn id="84" dur="1000" fill="hold"/>
                                        <p:tgtEl>
                                          <p:spTgt spid="16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P spid="161" grpId="0" uiExpand="1" build="p" animBg="1">
        <p:tmplLst>
          <p:tmpl>
            <p:tnLst>
              <p:par>
                <p:cTn presetID="2" presetClass="entr" presetSubtype="2" fill="hold" nodeType="withEffect">
                  <p:stCondLst>
                    <p:cond delay="175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fill="hold"/>
                        <p:tgtEl>
                          <p:spTgt spid="161"/>
                        </p:tgtEl>
                        <p:attrNameLst>
                          <p:attrName>ppt_x</p:attrName>
                        </p:attrNameLst>
                      </p:cBhvr>
                      <p:tavLst>
                        <p:tav tm="0">
                          <p:val>
                            <p:strVal val="1+#ppt_w/2"/>
                          </p:val>
                        </p:tav>
                        <p:tav tm="100000">
                          <p:val>
                            <p:strVal val="#ppt_x"/>
                          </p:val>
                        </p:tav>
                      </p:tavLst>
                    </p:anim>
                    <p:anim calcmode="lin" valueType="num">
                      <p:cBhvr additive="base">
                        <p:cTn dur="1000" fill="hold"/>
                        <p:tgtEl>
                          <p:spTgt spid="161"/>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750"/>
                  </p:stCondLst>
                  <p:endCondLst>
                    <p:cond delay="0"/>
                  </p:endCondLst>
                  <p:childTnLst>
                    <p:set>
                      <p:cBhvr>
                        <p:cTn dur="1" fill="hold">
                          <p:stCondLst>
                            <p:cond delay="0"/>
                          </p:stCondLst>
                        </p:cTn>
                        <p:tgtEl>
                          <p:spTgt spid="161"/>
                        </p:tgtEl>
                        <p:attrNameLst>
                          <p:attrName>style.visibility</p:attrName>
                        </p:attrNameLst>
                      </p:cBhvr>
                      <p:to>
                        <p:strVal val="visible"/>
                      </p:to>
                    </p:set>
                    <p:anim calcmode="lin" valueType="num">
                      <p:cBhvr additive="base">
                        <p:cTn dur="1000" fill="hold"/>
                        <p:tgtEl>
                          <p:spTgt spid="161"/>
                        </p:tgtEl>
                        <p:attrNameLst>
                          <p:attrName>ppt_x</p:attrName>
                        </p:attrNameLst>
                      </p:cBhvr>
                      <p:tavLst>
                        <p:tav tm="0">
                          <p:val>
                            <p:strVal val="1+#ppt_w/2"/>
                          </p:val>
                        </p:tav>
                        <p:tav tm="100000">
                          <p:val>
                            <p:strVal val="#ppt_x"/>
                          </p:val>
                        </p:tav>
                      </p:tavLst>
                    </p:anim>
                    <p:anim calcmode="lin" valueType="num">
                      <p:cBhvr additive="base">
                        <p:cTn dur="1000" fill="hold"/>
                        <p:tgtEl>
                          <p:spTgt spid="161"/>
                        </p:tgtEl>
                        <p:attrNameLst>
                          <p:attrName>ppt_y</p:attrName>
                        </p:attrNameLst>
                      </p:cBhvr>
                      <p:tavLst>
                        <p:tav tm="0">
                          <p:val>
                            <p:strVal val="#ppt_y"/>
                          </p:val>
                        </p:tav>
                        <p:tav tm="100000">
                          <p:val>
                            <p:strVal val="#ppt_y"/>
                          </p:val>
                        </p:tav>
                      </p:tavLst>
                    </p:anim>
                  </p:childTnLst>
                </p:cTn>
              </p:par>
            </p:tnLst>
          </p:tmpl>
        </p:tmplLst>
      </p:bldP>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58" grpId="0" uiExpand="1" build="p" animBg="1">
        <p:tmplLst>
          <p:tmpl>
            <p:tnLst>
              <p:par>
                <p:cTn presetID="2" presetClass="entr" presetSubtype="2" fill="hold" nodeType="withEffect">
                  <p:stCondLst>
                    <p:cond delay="125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1+#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250"/>
                  </p:stCondLst>
                  <p:endCondLst>
                    <p:cond delay="0"/>
                  </p:end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fill="hold"/>
                        <p:tgtEl>
                          <p:spTgt spid="158"/>
                        </p:tgtEl>
                        <p:attrNameLst>
                          <p:attrName>ppt_x</p:attrName>
                        </p:attrNameLst>
                      </p:cBhvr>
                      <p:tavLst>
                        <p:tav tm="0">
                          <p:val>
                            <p:strVal val="1+#ppt_w/2"/>
                          </p:val>
                        </p:tav>
                        <p:tav tm="100000">
                          <p:val>
                            <p:strVal val="#ppt_x"/>
                          </p:val>
                        </p:tav>
                      </p:tavLst>
                    </p:anim>
                    <p:anim calcmode="lin" valueType="num">
                      <p:cBhvr additive="base">
                        <p:cTn dur="1000" fill="hold"/>
                        <p:tgtEl>
                          <p:spTgt spid="158"/>
                        </p:tgtEl>
                        <p:attrNameLst>
                          <p:attrName>ppt_y</p:attrName>
                        </p:attrNameLst>
                      </p:cBhvr>
                      <p:tavLst>
                        <p:tav tm="0">
                          <p:val>
                            <p:strVal val="#ppt_y"/>
                          </p:val>
                        </p:tav>
                        <p:tav tm="100000">
                          <p:val>
                            <p:strVal val="#ppt_y"/>
                          </p:val>
                        </p:tav>
                      </p:tavLst>
                    </p:anim>
                  </p:childTnLst>
                </p:cTn>
              </p:par>
            </p:tnLst>
          </p:tmpl>
        </p:tmplLst>
      </p:bldP>
      <p:bldP spid="160" grpId="0" uiExpand="1" build="p" animBg="1">
        <p:tmplLst>
          <p:tmpl>
            <p:tnLst>
              <p:par>
                <p:cTn presetID="2" presetClass="entr" presetSubtype="2" fill="hold" nodeType="withEffect">
                  <p:stCondLst>
                    <p:cond delay="150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fill="hold"/>
                        <p:tgtEl>
                          <p:spTgt spid="160"/>
                        </p:tgtEl>
                        <p:attrNameLst>
                          <p:attrName>ppt_x</p:attrName>
                        </p:attrNameLst>
                      </p:cBhvr>
                      <p:tavLst>
                        <p:tav tm="0">
                          <p:val>
                            <p:strVal val="1+#ppt_w/2"/>
                          </p:val>
                        </p:tav>
                        <p:tav tm="100000">
                          <p:val>
                            <p:strVal val="#ppt_x"/>
                          </p:val>
                        </p:tav>
                      </p:tavLst>
                    </p:anim>
                    <p:anim calcmode="lin" valueType="num">
                      <p:cBhvr additive="base">
                        <p:cTn dur="1000" fill="hold"/>
                        <p:tgtEl>
                          <p:spTgt spid="160"/>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1500"/>
                  </p:stCondLst>
                  <p:endCondLst>
                    <p:cond delay="0"/>
                  </p:endCondLst>
                  <p:childTnLst>
                    <p:set>
                      <p:cBhvr>
                        <p:cTn dur="1" fill="hold">
                          <p:stCondLst>
                            <p:cond delay="0"/>
                          </p:stCondLst>
                        </p:cTn>
                        <p:tgtEl>
                          <p:spTgt spid="160"/>
                        </p:tgtEl>
                        <p:attrNameLst>
                          <p:attrName>style.visibility</p:attrName>
                        </p:attrNameLst>
                      </p:cBhvr>
                      <p:to>
                        <p:strVal val="visible"/>
                      </p:to>
                    </p:set>
                    <p:anim calcmode="lin" valueType="num">
                      <p:cBhvr additive="base">
                        <p:cTn dur="1000" fill="hold"/>
                        <p:tgtEl>
                          <p:spTgt spid="160"/>
                        </p:tgtEl>
                        <p:attrNameLst>
                          <p:attrName>ppt_x</p:attrName>
                        </p:attrNameLst>
                      </p:cBhvr>
                      <p:tavLst>
                        <p:tav tm="0">
                          <p:val>
                            <p:strVal val="1+#ppt_w/2"/>
                          </p:val>
                        </p:tav>
                        <p:tav tm="100000">
                          <p:val>
                            <p:strVal val="#ppt_x"/>
                          </p:val>
                        </p:tav>
                      </p:tavLst>
                    </p:anim>
                    <p:anim calcmode="lin" valueType="num">
                      <p:cBhvr additive="base">
                        <p:cTn dur="1000" fill="hold"/>
                        <p:tgtEl>
                          <p:spTgt spid="160"/>
                        </p:tgtEl>
                        <p:attrNameLst>
                          <p:attrName>ppt_y</p:attrName>
                        </p:attrNameLst>
                      </p:cBhvr>
                      <p:tavLst>
                        <p:tav tm="0">
                          <p:val>
                            <p:strVal val="#ppt_y"/>
                          </p:val>
                        </p:tav>
                        <p:tav tm="100000">
                          <p:val>
                            <p:strVal val="#ppt_y"/>
                          </p:val>
                        </p:tav>
                      </p:tavLst>
                    </p:anim>
                  </p:childTnLst>
                </p:cTn>
              </p:par>
            </p:tnLst>
          </p:tmpl>
        </p:tmplLst>
      </p:bldP>
      <p:bldP spid="162" grpId="0" uiExpand="1" build="p" animBg="1">
        <p:tmplLst>
          <p:tmpl>
            <p:tnLst>
              <p:par>
                <p:cTn presetID="2" presetClass="entr" presetSubtype="2" fill="hold" nodeType="withEffect">
                  <p:stCondLst>
                    <p:cond delay="200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fill="hold"/>
                        <p:tgtEl>
                          <p:spTgt spid="162"/>
                        </p:tgtEl>
                        <p:attrNameLst>
                          <p:attrName>ppt_x</p:attrName>
                        </p:attrNameLst>
                      </p:cBhvr>
                      <p:tavLst>
                        <p:tav tm="0">
                          <p:val>
                            <p:strVal val="1+#ppt_w/2"/>
                          </p:val>
                        </p:tav>
                        <p:tav tm="100000">
                          <p:val>
                            <p:strVal val="#ppt_x"/>
                          </p:val>
                        </p:tav>
                      </p:tavLst>
                    </p:anim>
                    <p:anim calcmode="lin" valueType="num">
                      <p:cBhvr additive="base">
                        <p:cTn dur="1000" fill="hold"/>
                        <p:tgtEl>
                          <p:spTgt spid="162"/>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2000"/>
                  </p:stCondLst>
                  <p:endCondLst>
                    <p:cond delay="0"/>
                  </p:end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fill="hold"/>
                        <p:tgtEl>
                          <p:spTgt spid="162"/>
                        </p:tgtEl>
                        <p:attrNameLst>
                          <p:attrName>ppt_x</p:attrName>
                        </p:attrNameLst>
                      </p:cBhvr>
                      <p:tavLst>
                        <p:tav tm="0">
                          <p:val>
                            <p:strVal val="1+#ppt_w/2"/>
                          </p:val>
                        </p:tav>
                        <p:tav tm="100000">
                          <p:val>
                            <p:strVal val="#ppt_x"/>
                          </p:val>
                        </p:tav>
                      </p:tavLst>
                    </p:anim>
                    <p:anim calcmode="lin" valueType="num">
                      <p:cBhvr additive="base">
                        <p:cTn dur="1000" fill="hold"/>
                        <p:tgtEl>
                          <p:spTgt spid="162"/>
                        </p:tgtEl>
                        <p:attrNameLst>
                          <p:attrName>ppt_y</p:attrName>
                        </p:attrNameLst>
                      </p:cBhvr>
                      <p:tavLst>
                        <p:tav tm="0">
                          <p:val>
                            <p:strVal val="#ppt_y"/>
                          </p:val>
                        </p:tav>
                        <p:tav tm="100000">
                          <p:val>
                            <p:strVal val="#ppt_y"/>
                          </p:val>
                        </p:tav>
                      </p:tavLst>
                    </p:anim>
                  </p:childTnLst>
                </p:cTn>
              </p:par>
            </p:tnLst>
          </p:tmpl>
        </p:tmplLst>
      </p:bldP>
      <p:bldP spid="163" grpId="0" uiExpand="1" build="p" animBg="1">
        <p:tmplLst>
          <p:tmpl>
            <p:tnLst>
              <p:par>
                <p:cTn presetID="2" presetClass="entr" presetSubtype="2" fill="hold" nodeType="withEffect">
                  <p:stCondLst>
                    <p:cond delay="225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fill="hold"/>
                        <p:tgtEl>
                          <p:spTgt spid="163"/>
                        </p:tgtEl>
                        <p:attrNameLst>
                          <p:attrName>ppt_x</p:attrName>
                        </p:attrNameLst>
                      </p:cBhvr>
                      <p:tavLst>
                        <p:tav tm="0">
                          <p:val>
                            <p:strVal val="1+#ppt_w/2"/>
                          </p:val>
                        </p:tav>
                        <p:tav tm="100000">
                          <p:val>
                            <p:strVal val="#ppt_x"/>
                          </p:val>
                        </p:tav>
                      </p:tavLst>
                    </p:anim>
                    <p:anim calcmode="lin" valueType="num">
                      <p:cBhvr additive="base">
                        <p:cTn dur="1000" fill="hold"/>
                        <p:tgtEl>
                          <p:spTgt spid="163"/>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nodePh="1">
                  <p:stCondLst>
                    <p:cond delay="2250"/>
                  </p:stCondLst>
                  <p:endCondLst>
                    <p:cond delay="0"/>
                  </p:end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fill="hold"/>
                        <p:tgtEl>
                          <p:spTgt spid="163"/>
                        </p:tgtEl>
                        <p:attrNameLst>
                          <p:attrName>ppt_x</p:attrName>
                        </p:attrNameLst>
                      </p:cBhvr>
                      <p:tavLst>
                        <p:tav tm="0">
                          <p:val>
                            <p:strVal val="1+#ppt_w/2"/>
                          </p:val>
                        </p:tav>
                        <p:tav tm="100000">
                          <p:val>
                            <p:strVal val="#ppt_x"/>
                          </p:val>
                        </p:tav>
                      </p:tavLst>
                    </p:anim>
                    <p:anim calcmode="lin" valueType="num">
                      <p:cBhvr additive="base">
                        <p:cTn dur="1000" fill="hold"/>
                        <p:tgtEl>
                          <p:spTgt spid="16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6863A-917D-4F8C-93B3-2A23667A8F0F}"/>
              </a:ext>
            </a:extLst>
          </p:cNvPr>
          <p:cNvGraphicFramePr>
            <a:graphicFrameLocks noChangeAspect="1"/>
          </p:cNvGraphicFramePr>
          <p:nvPr userDrawn="1">
            <p:custDataLst>
              <p:tags r:id="rId1"/>
            </p:custDataLst>
            <p:extLst>
              <p:ext uri="{D42A27DB-BD31-4B8C-83A1-F6EECF244321}">
                <p14:modId xmlns:p14="http://schemas.microsoft.com/office/powerpoint/2010/main" val="3359573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5F36863A-917D-4F8C-93B3-2A23667A8F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latin typeface="+mn-lt"/>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60000"/>
            <a:ext cx="10980000" cy="360000"/>
          </a:xfrm>
        </p:spPr>
        <p:txBody>
          <a:bodyPr vert="horz" anchor="t"/>
          <a:lstStyle>
            <a:lvl1pPr rtl="0">
              <a:defRPr>
                <a:latin typeface="+mn-lt"/>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10895999" cy="4171333"/>
          </a:xfrm>
        </p:spPr>
        <p:txBody>
          <a:bodyPr vert="horz"/>
          <a:lstStyle>
            <a:lvl1pPr marL="252000" indent="-252000" rtl="0">
              <a:defRPr>
                <a:latin typeface="+mn-lt"/>
              </a:defRPr>
            </a:lvl1pPr>
            <a:lvl2pPr marL="504000" indent="-252000" rtl="0">
              <a:defRPr>
                <a:latin typeface="+mn-lt"/>
              </a:defRPr>
            </a:lvl2pPr>
            <a:lvl3pPr marL="756000" indent="-252000" rtl="0">
              <a:buFont typeface="Arial" panose="020B0604020202020204" pitchFamily="34" charset="0"/>
              <a:buChar char="•"/>
              <a:defRPr>
                <a:latin typeface="+mn-lt"/>
              </a:defRPr>
            </a:lvl3pPr>
            <a:lvl4pPr rtl="0">
              <a:defRPr>
                <a:latin typeface="+mn-lt"/>
              </a:defRPr>
            </a:lvl4pPr>
            <a:lvl5pPr rtl="0">
              <a:defRPr>
                <a:latin typeface="+mn-lt"/>
              </a:defRPr>
            </a:lvl5pPr>
            <a:lvl6pPr rtl="0">
              <a:defRPr>
                <a:latin typeface="+mn-lt"/>
              </a:defRPr>
            </a:lvl6pPr>
            <a:lvl7pPr rtl="0">
              <a:defRPr>
                <a:latin typeface="+mn-lt"/>
              </a:defRPr>
            </a:lvl7pPr>
            <a:lvl8pPr rtl="0">
              <a:defRPr>
                <a:latin typeface="+mn-lt"/>
              </a:defRPr>
            </a:lvl8pPr>
            <a:lvl9pPr rtl="0">
              <a:defRPr>
                <a:latin typeface="+mn-lt"/>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atin typeface="+mn-lt"/>
              </a:defRPr>
            </a:lvl1pPr>
          </a:lstStyle>
          <a:p>
            <a:fld id="{4EA779CE-C322-4DFE-A90C-4151EBE2CF70}"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atin typeface="+mn-lt"/>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atin typeface="+mn-lt"/>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latin typeface="+mn-lt"/>
                </a:rPr>
                <a:t>Text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latin typeface="+mn-lt"/>
              </a:endParaRPr>
            </a:p>
          </p:txBody>
        </p:sp>
      </p:grpSp>
      <p:grpSp>
        <p:nvGrpSpPr>
          <p:cNvPr id="27" name="GRID" hidden="1">
            <a:extLst>
              <a:ext uri="{FF2B5EF4-FFF2-40B4-BE49-F238E27FC236}">
                <a16:creationId xmlns:a16="http://schemas.microsoft.com/office/drawing/2014/main" id="{FD6E95A9-41AF-4CDC-BDF2-15BDCE08F679}"/>
              </a:ext>
            </a:extLst>
          </p:cNvPr>
          <p:cNvGrpSpPr/>
          <p:nvPr userDrawn="1"/>
        </p:nvGrpSpPr>
        <p:grpSpPr>
          <a:xfrm>
            <a:off x="-862" y="0"/>
            <a:ext cx="12192862" cy="6858000"/>
            <a:chOff x="-862" y="0"/>
            <a:chExt cx="12192862" cy="6858000"/>
          </a:xfrm>
          <a:solidFill>
            <a:schemeClr val="tx1">
              <a:alpha val="30000"/>
            </a:schemeClr>
          </a:solidFill>
        </p:grpSpPr>
        <p:sp>
          <p:nvSpPr>
            <p:cNvPr id="28" name="Rechthoek 27">
              <a:extLst>
                <a:ext uri="{FF2B5EF4-FFF2-40B4-BE49-F238E27FC236}">
                  <a16:creationId xmlns:a16="http://schemas.microsoft.com/office/drawing/2014/main" id="{5013B105-BAEB-446F-B45E-7BEFF050DBF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hthoek 28">
              <a:extLst>
                <a:ext uri="{FF2B5EF4-FFF2-40B4-BE49-F238E27FC236}">
                  <a16:creationId xmlns:a16="http://schemas.microsoft.com/office/drawing/2014/main" id="{9A3373C7-4F58-4EAA-96A9-1B2EEA0CF32E}"/>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0" name="Rechthoek 29">
              <a:extLst>
                <a:ext uri="{FF2B5EF4-FFF2-40B4-BE49-F238E27FC236}">
                  <a16:creationId xmlns:a16="http://schemas.microsoft.com/office/drawing/2014/main" id="{4EE7379A-F55C-4233-AEB5-F5947E43FBB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Rechthoek 31">
              <a:extLst>
                <a:ext uri="{FF2B5EF4-FFF2-40B4-BE49-F238E27FC236}">
                  <a16:creationId xmlns:a16="http://schemas.microsoft.com/office/drawing/2014/main" id="{BD036481-285A-462B-9F31-CAE2528D8EC2}"/>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hthoek 32">
              <a:extLst>
                <a:ext uri="{FF2B5EF4-FFF2-40B4-BE49-F238E27FC236}">
                  <a16:creationId xmlns:a16="http://schemas.microsoft.com/office/drawing/2014/main" id="{2BE1D0C7-745F-4EDE-8917-4D681012B99B}"/>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4" name="Rechthoek 33">
              <a:extLst>
                <a:ext uri="{FF2B5EF4-FFF2-40B4-BE49-F238E27FC236}">
                  <a16:creationId xmlns:a16="http://schemas.microsoft.com/office/drawing/2014/main" id="{84AEDCC4-5215-4227-BA6B-9D21526BFBE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hthoek 34">
              <a:extLst>
                <a:ext uri="{FF2B5EF4-FFF2-40B4-BE49-F238E27FC236}">
                  <a16:creationId xmlns:a16="http://schemas.microsoft.com/office/drawing/2014/main" id="{924E0EEE-652B-42AE-ADB0-D5829197E51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6" name="Rechthoek 35">
              <a:extLst>
                <a:ext uri="{FF2B5EF4-FFF2-40B4-BE49-F238E27FC236}">
                  <a16:creationId xmlns:a16="http://schemas.microsoft.com/office/drawing/2014/main" id="{162F3BF4-5793-41D9-8E72-65C3596204D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grpSp>
        <p:nvGrpSpPr>
          <p:cNvPr id="109" name="INSTRUCTION">
            <a:extLst>
              <a:ext uri="{FF2B5EF4-FFF2-40B4-BE49-F238E27FC236}">
                <a16:creationId xmlns:a16="http://schemas.microsoft.com/office/drawing/2014/main" id="{5BEDB8FB-8137-4231-9A18-16A3AE2E188A}"/>
              </a:ext>
            </a:extLst>
          </p:cNvPr>
          <p:cNvGrpSpPr/>
          <p:nvPr userDrawn="1"/>
        </p:nvGrpSpPr>
        <p:grpSpPr>
          <a:xfrm>
            <a:off x="-3786437" y="0"/>
            <a:ext cx="3693386" cy="5359349"/>
            <a:chOff x="-3786437" y="0"/>
            <a:chExt cx="3693386" cy="5359349"/>
          </a:xfrm>
        </p:grpSpPr>
        <p:sp>
          <p:nvSpPr>
            <p:cNvPr id="110" name="Rechthoek 109">
              <a:extLst>
                <a:ext uri="{FF2B5EF4-FFF2-40B4-BE49-F238E27FC236}">
                  <a16:creationId xmlns:a16="http://schemas.microsoft.com/office/drawing/2014/main" id="{0DE66E50-5AF6-4DC8-988B-0ACDB2C38A0E}"/>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1" name="Ovaal 110">
              <a:extLst>
                <a:ext uri="{FF2B5EF4-FFF2-40B4-BE49-F238E27FC236}">
                  <a16:creationId xmlns:a16="http://schemas.microsoft.com/office/drawing/2014/main" id="{FF884010-92D1-4605-B685-0AAA7C0DFEC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56A65022-2C65-4717-B513-2113A303728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3" name="Ovaal 112">
              <a:extLst>
                <a:ext uri="{FF2B5EF4-FFF2-40B4-BE49-F238E27FC236}">
                  <a16:creationId xmlns:a16="http://schemas.microsoft.com/office/drawing/2014/main" id="{AED8427F-2ADC-4AB1-AC50-E3F9339707D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4" name="Rechthoek 113">
              <a:extLst>
                <a:ext uri="{FF2B5EF4-FFF2-40B4-BE49-F238E27FC236}">
                  <a16:creationId xmlns:a16="http://schemas.microsoft.com/office/drawing/2014/main" id="{6C417E24-13B6-42FB-80E6-AEA55529E8A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5" name="Rechthoek 114">
              <a:extLst>
                <a:ext uri="{FF2B5EF4-FFF2-40B4-BE49-F238E27FC236}">
                  <a16:creationId xmlns:a16="http://schemas.microsoft.com/office/drawing/2014/main" id="{6E77B769-697B-4522-B546-FA9CF99BBDD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6" name="Ovaal 115">
              <a:extLst>
                <a:ext uri="{FF2B5EF4-FFF2-40B4-BE49-F238E27FC236}">
                  <a16:creationId xmlns:a16="http://schemas.microsoft.com/office/drawing/2014/main" id="{D64C7CE7-DA58-4A26-8DB7-8A6BCC49416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7" name="Rechthoek 116">
              <a:extLst>
                <a:ext uri="{FF2B5EF4-FFF2-40B4-BE49-F238E27FC236}">
                  <a16:creationId xmlns:a16="http://schemas.microsoft.com/office/drawing/2014/main" id="{9EA961C0-8A01-47D0-9CDE-3905D15EC98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8" name="Ovaal 117">
              <a:extLst>
                <a:ext uri="{FF2B5EF4-FFF2-40B4-BE49-F238E27FC236}">
                  <a16:creationId xmlns:a16="http://schemas.microsoft.com/office/drawing/2014/main" id="{EEA9BEF2-6163-4B86-A2CD-FB7E69CCDE9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9" name="Rechthoek 118">
              <a:extLst>
                <a:ext uri="{FF2B5EF4-FFF2-40B4-BE49-F238E27FC236}">
                  <a16:creationId xmlns:a16="http://schemas.microsoft.com/office/drawing/2014/main" id="{469F8BEA-8818-4829-8529-0C635E1B1F3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0" name="Ovaal 119">
              <a:extLst>
                <a:ext uri="{FF2B5EF4-FFF2-40B4-BE49-F238E27FC236}">
                  <a16:creationId xmlns:a16="http://schemas.microsoft.com/office/drawing/2014/main" id="{1454A4FB-D840-4701-B99A-815DF8EFFED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1" name="Rechthoek 120">
              <a:extLst>
                <a:ext uri="{FF2B5EF4-FFF2-40B4-BE49-F238E27FC236}">
                  <a16:creationId xmlns:a16="http://schemas.microsoft.com/office/drawing/2014/main" id="{B3E8D17B-80A7-4C4C-8ADD-3EA3CC8F706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2" name="Ovaal 121">
              <a:extLst>
                <a:ext uri="{FF2B5EF4-FFF2-40B4-BE49-F238E27FC236}">
                  <a16:creationId xmlns:a16="http://schemas.microsoft.com/office/drawing/2014/main" id="{8090FE27-E8BD-49C2-A888-C7DF564A5ED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3" name="Rechthoek 122">
              <a:extLst>
                <a:ext uri="{FF2B5EF4-FFF2-40B4-BE49-F238E27FC236}">
                  <a16:creationId xmlns:a16="http://schemas.microsoft.com/office/drawing/2014/main" id="{AED4BD40-E8F7-4284-99DE-65367C2E3D2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4" name="Ovaal 123">
              <a:extLst>
                <a:ext uri="{FF2B5EF4-FFF2-40B4-BE49-F238E27FC236}">
                  <a16:creationId xmlns:a16="http://schemas.microsoft.com/office/drawing/2014/main" id="{F1943946-5221-4BDF-8A32-6E8AECE3319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5" name="Rechthoek 124">
              <a:extLst>
                <a:ext uri="{FF2B5EF4-FFF2-40B4-BE49-F238E27FC236}">
                  <a16:creationId xmlns:a16="http://schemas.microsoft.com/office/drawing/2014/main" id="{28E51CA2-F5E2-4655-B753-04F14FDC21E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6" name="Ovaal 125">
              <a:extLst>
                <a:ext uri="{FF2B5EF4-FFF2-40B4-BE49-F238E27FC236}">
                  <a16:creationId xmlns:a16="http://schemas.microsoft.com/office/drawing/2014/main" id="{F3B08ED5-B8E6-417C-BF36-797DD8BFAEB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7" name="Rechthoek 126">
              <a:extLst>
                <a:ext uri="{FF2B5EF4-FFF2-40B4-BE49-F238E27FC236}">
                  <a16:creationId xmlns:a16="http://schemas.microsoft.com/office/drawing/2014/main" id="{9A65F12B-1942-4ABC-A45C-4A3A63A9EE0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8" name="Ovaal 127">
              <a:extLst>
                <a:ext uri="{FF2B5EF4-FFF2-40B4-BE49-F238E27FC236}">
                  <a16:creationId xmlns:a16="http://schemas.microsoft.com/office/drawing/2014/main" id="{DF88439B-D884-404A-86CD-4ED808604AC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29" name="Rechthoek 128">
              <a:extLst>
                <a:ext uri="{FF2B5EF4-FFF2-40B4-BE49-F238E27FC236}">
                  <a16:creationId xmlns:a16="http://schemas.microsoft.com/office/drawing/2014/main" id="{083240AC-FE15-4CD3-A10B-9DCD860DD6C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0" name="Rechthoek 129">
              <a:extLst>
                <a:ext uri="{FF2B5EF4-FFF2-40B4-BE49-F238E27FC236}">
                  <a16:creationId xmlns:a16="http://schemas.microsoft.com/office/drawing/2014/main" id="{F45318DE-E543-44FB-80C8-59302FFD9C1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1" name="ICOON_info">
              <a:extLst>
                <a:ext uri="{FF2B5EF4-FFF2-40B4-BE49-F238E27FC236}">
                  <a16:creationId xmlns:a16="http://schemas.microsoft.com/office/drawing/2014/main" id="{CB380E96-F44C-4E12-B32C-8DAE2147A4C1}"/>
                </a:ext>
              </a:extLst>
            </p:cNvPr>
            <p:cNvGrpSpPr/>
            <p:nvPr userDrawn="1"/>
          </p:nvGrpSpPr>
          <p:grpSpPr>
            <a:xfrm>
              <a:off x="-376736" y="4400186"/>
              <a:ext cx="283685" cy="283685"/>
              <a:chOff x="-510741" y="5913713"/>
              <a:chExt cx="267555" cy="267555"/>
            </a:xfrm>
          </p:grpSpPr>
          <p:sp>
            <p:nvSpPr>
              <p:cNvPr id="179" name="Ovaal 178">
                <a:extLst>
                  <a:ext uri="{FF2B5EF4-FFF2-40B4-BE49-F238E27FC236}">
                    <a16:creationId xmlns:a16="http://schemas.microsoft.com/office/drawing/2014/main" id="{CC9BFF95-B3ED-4566-AC2F-E8FFE8258B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C9435A2D-02CD-4C5F-B1DE-B75B120D221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2" name="VOORBEELD">
              <a:extLst>
                <a:ext uri="{FF2B5EF4-FFF2-40B4-BE49-F238E27FC236}">
                  <a16:creationId xmlns:a16="http://schemas.microsoft.com/office/drawing/2014/main" id="{F61E1AEF-CE2E-4038-AEFD-D3D4E3846293}"/>
                </a:ext>
              </a:extLst>
            </p:cNvPr>
            <p:cNvGrpSpPr/>
            <p:nvPr userDrawn="1"/>
          </p:nvGrpSpPr>
          <p:grpSpPr>
            <a:xfrm>
              <a:off x="-3605171" y="458674"/>
              <a:ext cx="3234311" cy="558875"/>
              <a:chOff x="-3605171" y="458674"/>
              <a:chExt cx="3234311" cy="558875"/>
            </a:xfrm>
          </p:grpSpPr>
          <p:sp>
            <p:nvSpPr>
              <p:cNvPr id="139" name="Rechthoek 138">
                <a:extLst>
                  <a:ext uri="{FF2B5EF4-FFF2-40B4-BE49-F238E27FC236}">
                    <a16:creationId xmlns:a16="http://schemas.microsoft.com/office/drawing/2014/main" id="{14E18101-64FA-4849-A3D3-3EE0940ED3D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0" name="Rechthoek 139">
                <a:extLst>
                  <a:ext uri="{FF2B5EF4-FFF2-40B4-BE49-F238E27FC236}">
                    <a16:creationId xmlns:a16="http://schemas.microsoft.com/office/drawing/2014/main" id="{56E7375D-3062-4B1B-B996-8AE46EEC648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1" name="Groep 140">
                <a:extLst>
                  <a:ext uri="{FF2B5EF4-FFF2-40B4-BE49-F238E27FC236}">
                    <a16:creationId xmlns:a16="http://schemas.microsoft.com/office/drawing/2014/main" id="{C747B9D2-64AE-4094-8F4C-007F3DDB1F76}"/>
                  </a:ext>
                </a:extLst>
              </p:cNvPr>
              <p:cNvGrpSpPr/>
              <p:nvPr userDrawn="1"/>
            </p:nvGrpSpPr>
            <p:grpSpPr>
              <a:xfrm>
                <a:off x="-3386247" y="830871"/>
                <a:ext cx="139423" cy="109566"/>
                <a:chOff x="-2866744" y="827071"/>
                <a:chExt cx="168701" cy="132575"/>
              </a:xfrm>
            </p:grpSpPr>
            <p:grpSp>
              <p:nvGrpSpPr>
                <p:cNvPr id="172" name="Groep 171">
                  <a:extLst>
                    <a:ext uri="{FF2B5EF4-FFF2-40B4-BE49-F238E27FC236}">
                      <a16:creationId xmlns:a16="http://schemas.microsoft.com/office/drawing/2014/main" id="{1D7C079B-2F01-4CAE-AB9E-14D22663080F}"/>
                    </a:ext>
                  </a:extLst>
                </p:cNvPr>
                <p:cNvGrpSpPr/>
                <p:nvPr userDrawn="1"/>
              </p:nvGrpSpPr>
              <p:grpSpPr>
                <a:xfrm>
                  <a:off x="-2866744" y="827071"/>
                  <a:ext cx="168701" cy="132575"/>
                  <a:chOff x="-2866744" y="827071"/>
                  <a:chExt cx="168701" cy="132575"/>
                </a:xfrm>
              </p:grpSpPr>
              <p:cxnSp>
                <p:nvCxnSpPr>
                  <p:cNvPr id="174" name="Rechte verbindingslijn 173">
                    <a:extLst>
                      <a:ext uri="{FF2B5EF4-FFF2-40B4-BE49-F238E27FC236}">
                        <a16:creationId xmlns:a16="http://schemas.microsoft.com/office/drawing/2014/main" id="{36DF4FA4-C089-46FE-850A-275FAF9CD4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F288CBF2-8E47-48D5-815F-6B4A936A4B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73DB915A-0DE1-4F0B-AB49-05F89839378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D6DEA524-5230-4DC3-99E4-7A82BB26337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74033319-6FB9-4575-A4C3-164BCD1D19A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DA5D98CA-5791-421C-BF6B-5DC588DE96E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2" name="Groep 141">
                <a:extLst>
                  <a:ext uri="{FF2B5EF4-FFF2-40B4-BE49-F238E27FC236}">
                    <a16:creationId xmlns:a16="http://schemas.microsoft.com/office/drawing/2014/main" id="{C7046929-78C3-4AB7-958F-D448F70B2887}"/>
                  </a:ext>
                </a:extLst>
              </p:cNvPr>
              <p:cNvGrpSpPr/>
              <p:nvPr userDrawn="1"/>
            </p:nvGrpSpPr>
            <p:grpSpPr>
              <a:xfrm>
                <a:off x="-3605171" y="830871"/>
                <a:ext cx="139423" cy="109566"/>
                <a:chOff x="-2866744" y="518074"/>
                <a:chExt cx="168701" cy="132575"/>
              </a:xfrm>
            </p:grpSpPr>
            <p:grpSp>
              <p:nvGrpSpPr>
                <p:cNvPr id="165" name="Groep 164">
                  <a:extLst>
                    <a:ext uri="{FF2B5EF4-FFF2-40B4-BE49-F238E27FC236}">
                      <a16:creationId xmlns:a16="http://schemas.microsoft.com/office/drawing/2014/main" id="{F3F1347F-3E87-4744-9117-77D981058F50}"/>
                    </a:ext>
                  </a:extLst>
                </p:cNvPr>
                <p:cNvGrpSpPr/>
                <p:nvPr userDrawn="1"/>
              </p:nvGrpSpPr>
              <p:grpSpPr>
                <a:xfrm>
                  <a:off x="-2866744" y="518074"/>
                  <a:ext cx="168701" cy="132575"/>
                  <a:chOff x="-2866744" y="518074"/>
                  <a:chExt cx="168701" cy="132575"/>
                </a:xfrm>
              </p:grpSpPr>
              <p:cxnSp>
                <p:nvCxnSpPr>
                  <p:cNvPr id="167" name="Rechte verbindingslijn 166">
                    <a:extLst>
                      <a:ext uri="{FF2B5EF4-FFF2-40B4-BE49-F238E27FC236}">
                        <a16:creationId xmlns:a16="http://schemas.microsoft.com/office/drawing/2014/main" id="{F9D8D2E3-7F12-4126-B23B-B970B3F3E9B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81E376FE-DB03-4542-BD5F-26D6A8EDC47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4F2B99DE-0C3D-4820-95B3-93C096EEE26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FDCC1D44-435E-4A3B-83A5-F104365E48C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12CA2E92-A71F-4ADC-ADF3-29F2E41AC05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6" name="Pijl: rechts 165">
                  <a:extLst>
                    <a:ext uri="{FF2B5EF4-FFF2-40B4-BE49-F238E27FC236}">
                      <a16:creationId xmlns:a16="http://schemas.microsoft.com/office/drawing/2014/main" id="{4F14E07D-1A62-4992-A4DC-E70D848F7C1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3" name="Rechte verbindingslijn 142">
                <a:extLst>
                  <a:ext uri="{FF2B5EF4-FFF2-40B4-BE49-F238E27FC236}">
                    <a16:creationId xmlns:a16="http://schemas.microsoft.com/office/drawing/2014/main" id="{C07C474E-6E0A-4242-B7F9-74EF5F022F7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AC06AA26-4E88-4D15-BAA4-2A9A2F5BDD5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5" name="Rechthoek 144">
                <a:extLst>
                  <a:ext uri="{FF2B5EF4-FFF2-40B4-BE49-F238E27FC236}">
                    <a16:creationId xmlns:a16="http://schemas.microsoft.com/office/drawing/2014/main" id="{A8ECF465-2AC4-4112-A303-31F944781F4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6" name="Rechthoek 145">
                <a:extLst>
                  <a:ext uri="{FF2B5EF4-FFF2-40B4-BE49-F238E27FC236}">
                    <a16:creationId xmlns:a16="http://schemas.microsoft.com/office/drawing/2014/main" id="{7E0E37A0-B3D8-4223-9748-51A26A3000E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7" name="Groep 146">
                <a:extLst>
                  <a:ext uri="{FF2B5EF4-FFF2-40B4-BE49-F238E27FC236}">
                    <a16:creationId xmlns:a16="http://schemas.microsoft.com/office/drawing/2014/main" id="{62938E6D-01DB-4E46-8356-62A7B77B6536}"/>
                  </a:ext>
                </a:extLst>
              </p:cNvPr>
              <p:cNvGrpSpPr/>
              <p:nvPr userDrawn="1"/>
            </p:nvGrpSpPr>
            <p:grpSpPr>
              <a:xfrm>
                <a:off x="-2916763" y="769168"/>
                <a:ext cx="268738" cy="248381"/>
                <a:chOff x="-2916763" y="769168"/>
                <a:chExt cx="268738" cy="248381"/>
              </a:xfrm>
            </p:grpSpPr>
            <p:sp>
              <p:nvSpPr>
                <p:cNvPr id="157" name="Rechthoek 156">
                  <a:extLst>
                    <a:ext uri="{FF2B5EF4-FFF2-40B4-BE49-F238E27FC236}">
                      <a16:creationId xmlns:a16="http://schemas.microsoft.com/office/drawing/2014/main" id="{598387C7-303B-4DDB-A5A8-67D0F20E079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8" name="Groep 157">
                  <a:extLst>
                    <a:ext uri="{FF2B5EF4-FFF2-40B4-BE49-F238E27FC236}">
                      <a16:creationId xmlns:a16="http://schemas.microsoft.com/office/drawing/2014/main" id="{6C1A2F00-AA06-4394-894B-5D985E99FEAD}"/>
                    </a:ext>
                  </a:extLst>
                </p:cNvPr>
                <p:cNvGrpSpPr/>
                <p:nvPr userDrawn="1"/>
              </p:nvGrpSpPr>
              <p:grpSpPr>
                <a:xfrm>
                  <a:off x="-2866744" y="827071"/>
                  <a:ext cx="168701" cy="132575"/>
                  <a:chOff x="-2866744" y="827071"/>
                  <a:chExt cx="168701" cy="132575"/>
                </a:xfrm>
              </p:grpSpPr>
              <p:cxnSp>
                <p:nvCxnSpPr>
                  <p:cNvPr id="160" name="Rechte verbindingslijn 159">
                    <a:extLst>
                      <a:ext uri="{FF2B5EF4-FFF2-40B4-BE49-F238E27FC236}">
                        <a16:creationId xmlns:a16="http://schemas.microsoft.com/office/drawing/2014/main" id="{AE316800-A676-4561-9C76-96B73CCE8C3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C3592054-135E-4247-B69A-A0B75952205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62338238-1419-4F58-9724-0F5C395C314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30D7AB03-071B-4D1E-A3F5-A9E72FD6F58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76D9FC72-5C49-4585-89D4-4B956466E24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9" name="Pijl: rechts 158">
                  <a:extLst>
                    <a:ext uri="{FF2B5EF4-FFF2-40B4-BE49-F238E27FC236}">
                      <a16:creationId xmlns:a16="http://schemas.microsoft.com/office/drawing/2014/main" id="{916FE75F-8AD8-4759-B6F8-8B7EB5DD818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8" name="Groep 147">
                <a:extLst>
                  <a:ext uri="{FF2B5EF4-FFF2-40B4-BE49-F238E27FC236}">
                    <a16:creationId xmlns:a16="http://schemas.microsoft.com/office/drawing/2014/main" id="{4CFDF48E-A2AD-461E-844C-2E2346073BE0}"/>
                  </a:ext>
                </a:extLst>
              </p:cNvPr>
              <p:cNvGrpSpPr/>
              <p:nvPr userDrawn="1"/>
            </p:nvGrpSpPr>
            <p:grpSpPr>
              <a:xfrm>
                <a:off x="-2916763" y="460171"/>
                <a:ext cx="268738" cy="248381"/>
                <a:chOff x="-2916763" y="460171"/>
                <a:chExt cx="268738" cy="248381"/>
              </a:xfrm>
            </p:grpSpPr>
            <p:sp>
              <p:nvSpPr>
                <p:cNvPr id="149" name="Rechthoek 148">
                  <a:extLst>
                    <a:ext uri="{FF2B5EF4-FFF2-40B4-BE49-F238E27FC236}">
                      <a16:creationId xmlns:a16="http://schemas.microsoft.com/office/drawing/2014/main" id="{158B5AAA-7992-4B22-8CEB-A27F8F7885A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0" name="Groep 149">
                  <a:extLst>
                    <a:ext uri="{FF2B5EF4-FFF2-40B4-BE49-F238E27FC236}">
                      <a16:creationId xmlns:a16="http://schemas.microsoft.com/office/drawing/2014/main" id="{14C4C7F5-643E-4399-9D76-179F1AE4AA80}"/>
                    </a:ext>
                  </a:extLst>
                </p:cNvPr>
                <p:cNvGrpSpPr/>
                <p:nvPr userDrawn="1"/>
              </p:nvGrpSpPr>
              <p:grpSpPr>
                <a:xfrm>
                  <a:off x="-2866744" y="518074"/>
                  <a:ext cx="168701" cy="132575"/>
                  <a:chOff x="-2866744" y="518074"/>
                  <a:chExt cx="168701" cy="132575"/>
                </a:xfrm>
              </p:grpSpPr>
              <p:cxnSp>
                <p:nvCxnSpPr>
                  <p:cNvPr id="152" name="Rechte verbindingslijn 151">
                    <a:extLst>
                      <a:ext uri="{FF2B5EF4-FFF2-40B4-BE49-F238E27FC236}">
                        <a16:creationId xmlns:a16="http://schemas.microsoft.com/office/drawing/2014/main" id="{07B7B7E0-592E-4C8E-8143-7B27CFD77B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5AFFCBFF-4A87-47D5-A03D-2DD29CAC4D2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17351FAF-6B0D-435A-9F7A-0E690F46D45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DF906CE4-4DCE-482B-9315-7235DE2E7E0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8A6B31C7-3E43-4E98-A620-774FC59A4B1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1" name="Pijl: rechts 150">
                  <a:extLst>
                    <a:ext uri="{FF2B5EF4-FFF2-40B4-BE49-F238E27FC236}">
                      <a16:creationId xmlns:a16="http://schemas.microsoft.com/office/drawing/2014/main" id="{49C18DEA-49F6-44A9-88C6-5E3706EF37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3" name="Groep 132">
              <a:extLst>
                <a:ext uri="{FF2B5EF4-FFF2-40B4-BE49-F238E27FC236}">
                  <a16:creationId xmlns:a16="http://schemas.microsoft.com/office/drawing/2014/main" id="{D9C68137-9BA3-436F-89F1-67FCBD2BEBE5}"/>
                </a:ext>
              </a:extLst>
            </p:cNvPr>
            <p:cNvGrpSpPr/>
            <p:nvPr userDrawn="1"/>
          </p:nvGrpSpPr>
          <p:grpSpPr>
            <a:xfrm>
              <a:off x="-938434" y="4663037"/>
              <a:ext cx="627798" cy="576693"/>
              <a:chOff x="-1753862" y="6112775"/>
              <a:chExt cx="759635" cy="697798"/>
            </a:xfrm>
          </p:grpSpPr>
          <p:grpSp>
            <p:nvGrpSpPr>
              <p:cNvPr id="134" name="Inspireren">
                <a:extLst>
                  <a:ext uri="{FF2B5EF4-FFF2-40B4-BE49-F238E27FC236}">
                    <a16:creationId xmlns:a16="http://schemas.microsoft.com/office/drawing/2014/main" id="{72C7A547-3A07-452E-806C-589D836B544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6" name="Freeform 12">
                  <a:extLst>
                    <a:ext uri="{FF2B5EF4-FFF2-40B4-BE49-F238E27FC236}">
                      <a16:creationId xmlns:a16="http://schemas.microsoft.com/office/drawing/2014/main" id="{3E68D2B4-4DDB-4C24-ACF2-B6522D356DD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7" name="Freeform 13">
                  <a:extLst>
                    <a:ext uri="{FF2B5EF4-FFF2-40B4-BE49-F238E27FC236}">
                      <a16:creationId xmlns:a16="http://schemas.microsoft.com/office/drawing/2014/main" id="{02F597EB-FBD5-4AEE-8136-89A739C0202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4">
                  <a:extLst>
                    <a:ext uri="{FF2B5EF4-FFF2-40B4-BE49-F238E27FC236}">
                      <a16:creationId xmlns:a16="http://schemas.microsoft.com/office/drawing/2014/main" id="{6A8A3D3C-2956-4CC7-8812-E1D2727560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5" name="Tekstvak 134">
                <a:extLst>
                  <a:ext uri="{FF2B5EF4-FFF2-40B4-BE49-F238E27FC236}">
                    <a16:creationId xmlns:a16="http://schemas.microsoft.com/office/drawing/2014/main" id="{81D4441C-F5A3-4C5B-A0B3-79A8CBA8132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40254526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F36863A-917D-4F8C-93B3-2A23667A8F0F}"/>
              </a:ext>
            </a:extLst>
          </p:cNvPr>
          <p:cNvGraphicFramePr>
            <a:graphicFrameLocks noChangeAspect="1"/>
          </p:cNvGraphicFramePr>
          <p:nvPr userDrawn="1">
            <p:custDataLst>
              <p:tags r:id="rId1"/>
            </p:custDataLst>
            <p:extLst>
              <p:ext uri="{D42A27DB-BD31-4B8C-83A1-F6EECF244321}">
                <p14:modId xmlns:p14="http://schemas.microsoft.com/office/powerpoint/2010/main" val="2309437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5F36863A-917D-4F8C-93B3-2A23667A8F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latin typeface="+mn-lt"/>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atin typeface="+mn-lt"/>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a:defRPr>
                <a:latin typeface="+mn-lt"/>
              </a:defRPr>
            </a:lvl1pPr>
          </a:lstStyle>
          <a:p>
            <a:fld id="{4EA779CE-C322-4DFE-A90C-4151EBE2CF70}"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latin typeface="+mn-lt"/>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latin typeface="+mn-lt"/>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latin typeface="+mn-lt"/>
                </a:rPr>
                <a:t>Text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latin typeface="+mn-lt"/>
              </a:endParaRPr>
            </a:p>
          </p:txBody>
        </p:sp>
      </p:grpSp>
      <p:grpSp>
        <p:nvGrpSpPr>
          <p:cNvPr id="27" name="GRID" hidden="1">
            <a:extLst>
              <a:ext uri="{FF2B5EF4-FFF2-40B4-BE49-F238E27FC236}">
                <a16:creationId xmlns:a16="http://schemas.microsoft.com/office/drawing/2014/main" id="{FD6E95A9-41AF-4CDC-BDF2-15BDCE08F679}"/>
              </a:ext>
            </a:extLst>
          </p:cNvPr>
          <p:cNvGrpSpPr/>
          <p:nvPr userDrawn="1"/>
        </p:nvGrpSpPr>
        <p:grpSpPr>
          <a:xfrm>
            <a:off x="-862" y="0"/>
            <a:ext cx="12192862" cy="6858000"/>
            <a:chOff x="-862" y="0"/>
            <a:chExt cx="12192862" cy="6858000"/>
          </a:xfrm>
          <a:solidFill>
            <a:schemeClr val="tx1">
              <a:alpha val="30000"/>
            </a:schemeClr>
          </a:solidFill>
        </p:grpSpPr>
        <p:sp>
          <p:nvSpPr>
            <p:cNvPr id="28" name="Rechthoek 27">
              <a:extLst>
                <a:ext uri="{FF2B5EF4-FFF2-40B4-BE49-F238E27FC236}">
                  <a16:creationId xmlns:a16="http://schemas.microsoft.com/office/drawing/2014/main" id="{5013B105-BAEB-446F-B45E-7BEFF050DBF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9A3373C7-4F58-4EAA-96A9-1B2EEA0CF32E}"/>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4EE7379A-F55C-4233-AEB5-F5947E43FBB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BD036481-285A-462B-9F31-CAE2528D8EC2}"/>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echthoek 32">
              <a:extLst>
                <a:ext uri="{FF2B5EF4-FFF2-40B4-BE49-F238E27FC236}">
                  <a16:creationId xmlns:a16="http://schemas.microsoft.com/office/drawing/2014/main" id="{2BE1D0C7-745F-4EDE-8917-4D681012B99B}"/>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4" name="Rechthoek 33">
              <a:extLst>
                <a:ext uri="{FF2B5EF4-FFF2-40B4-BE49-F238E27FC236}">
                  <a16:creationId xmlns:a16="http://schemas.microsoft.com/office/drawing/2014/main" id="{84AEDCC4-5215-4227-BA6B-9D21526BFBE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924E0EEE-652B-42AE-ADB0-D5829197E51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162F3BF4-5793-41D9-8E72-65C3596204D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9" name="INSTRUCTION">
            <a:extLst>
              <a:ext uri="{FF2B5EF4-FFF2-40B4-BE49-F238E27FC236}">
                <a16:creationId xmlns:a16="http://schemas.microsoft.com/office/drawing/2014/main" id="{5BEDB8FB-8137-4231-9A18-16A3AE2E188A}"/>
              </a:ext>
            </a:extLst>
          </p:cNvPr>
          <p:cNvGrpSpPr/>
          <p:nvPr userDrawn="1"/>
        </p:nvGrpSpPr>
        <p:grpSpPr>
          <a:xfrm>
            <a:off x="-3786437" y="0"/>
            <a:ext cx="3693386" cy="5359349"/>
            <a:chOff x="-3786437" y="0"/>
            <a:chExt cx="3693386" cy="5359349"/>
          </a:xfrm>
        </p:grpSpPr>
        <p:sp>
          <p:nvSpPr>
            <p:cNvPr id="110" name="Rechthoek 109">
              <a:extLst>
                <a:ext uri="{FF2B5EF4-FFF2-40B4-BE49-F238E27FC236}">
                  <a16:creationId xmlns:a16="http://schemas.microsoft.com/office/drawing/2014/main" id="{0DE66E50-5AF6-4DC8-988B-0ACDB2C38A0E}"/>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1" name="Ovaal 110">
              <a:extLst>
                <a:ext uri="{FF2B5EF4-FFF2-40B4-BE49-F238E27FC236}">
                  <a16:creationId xmlns:a16="http://schemas.microsoft.com/office/drawing/2014/main" id="{FF884010-92D1-4605-B685-0AAA7C0DFECA}"/>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56A65022-2C65-4717-B513-2113A303728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3" name="Ovaal 112">
              <a:extLst>
                <a:ext uri="{FF2B5EF4-FFF2-40B4-BE49-F238E27FC236}">
                  <a16:creationId xmlns:a16="http://schemas.microsoft.com/office/drawing/2014/main" id="{AED8427F-2ADC-4AB1-AC50-E3F9339707D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4" name="Rechthoek 113">
              <a:extLst>
                <a:ext uri="{FF2B5EF4-FFF2-40B4-BE49-F238E27FC236}">
                  <a16:creationId xmlns:a16="http://schemas.microsoft.com/office/drawing/2014/main" id="{6C417E24-13B6-42FB-80E6-AEA55529E8A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5" name="Rechthoek 114">
              <a:extLst>
                <a:ext uri="{FF2B5EF4-FFF2-40B4-BE49-F238E27FC236}">
                  <a16:creationId xmlns:a16="http://schemas.microsoft.com/office/drawing/2014/main" id="{6E77B769-697B-4522-B546-FA9CF99BBDD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6" name="Ovaal 115">
              <a:extLst>
                <a:ext uri="{FF2B5EF4-FFF2-40B4-BE49-F238E27FC236}">
                  <a16:creationId xmlns:a16="http://schemas.microsoft.com/office/drawing/2014/main" id="{D64C7CE7-DA58-4A26-8DB7-8A6BCC49416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7" name="Rechthoek 116">
              <a:extLst>
                <a:ext uri="{FF2B5EF4-FFF2-40B4-BE49-F238E27FC236}">
                  <a16:creationId xmlns:a16="http://schemas.microsoft.com/office/drawing/2014/main" id="{9EA961C0-8A01-47D0-9CDE-3905D15EC98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8" name="Ovaal 117">
              <a:extLst>
                <a:ext uri="{FF2B5EF4-FFF2-40B4-BE49-F238E27FC236}">
                  <a16:creationId xmlns:a16="http://schemas.microsoft.com/office/drawing/2014/main" id="{EEA9BEF2-6163-4B86-A2CD-FB7E69CCDE9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9" name="Rechthoek 118">
              <a:extLst>
                <a:ext uri="{FF2B5EF4-FFF2-40B4-BE49-F238E27FC236}">
                  <a16:creationId xmlns:a16="http://schemas.microsoft.com/office/drawing/2014/main" id="{469F8BEA-8818-4829-8529-0C635E1B1F3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0" name="Ovaal 119">
              <a:extLst>
                <a:ext uri="{FF2B5EF4-FFF2-40B4-BE49-F238E27FC236}">
                  <a16:creationId xmlns:a16="http://schemas.microsoft.com/office/drawing/2014/main" id="{1454A4FB-D840-4701-B99A-815DF8EFFED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1" name="Rechthoek 120">
              <a:extLst>
                <a:ext uri="{FF2B5EF4-FFF2-40B4-BE49-F238E27FC236}">
                  <a16:creationId xmlns:a16="http://schemas.microsoft.com/office/drawing/2014/main" id="{B3E8D17B-80A7-4C4C-8ADD-3EA3CC8F706F}"/>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2" name="Ovaal 121">
              <a:extLst>
                <a:ext uri="{FF2B5EF4-FFF2-40B4-BE49-F238E27FC236}">
                  <a16:creationId xmlns:a16="http://schemas.microsoft.com/office/drawing/2014/main" id="{8090FE27-E8BD-49C2-A888-C7DF564A5ED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3" name="Rechthoek 122">
              <a:extLst>
                <a:ext uri="{FF2B5EF4-FFF2-40B4-BE49-F238E27FC236}">
                  <a16:creationId xmlns:a16="http://schemas.microsoft.com/office/drawing/2014/main" id="{AED4BD40-E8F7-4284-99DE-65367C2E3D20}"/>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4" name="Ovaal 123">
              <a:extLst>
                <a:ext uri="{FF2B5EF4-FFF2-40B4-BE49-F238E27FC236}">
                  <a16:creationId xmlns:a16="http://schemas.microsoft.com/office/drawing/2014/main" id="{F1943946-5221-4BDF-8A32-6E8AECE33198}"/>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5" name="Rechthoek 124">
              <a:extLst>
                <a:ext uri="{FF2B5EF4-FFF2-40B4-BE49-F238E27FC236}">
                  <a16:creationId xmlns:a16="http://schemas.microsoft.com/office/drawing/2014/main" id="{28E51CA2-F5E2-4655-B753-04F14FDC21EC}"/>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6" name="Ovaal 125">
              <a:extLst>
                <a:ext uri="{FF2B5EF4-FFF2-40B4-BE49-F238E27FC236}">
                  <a16:creationId xmlns:a16="http://schemas.microsoft.com/office/drawing/2014/main" id="{F3B08ED5-B8E6-417C-BF36-797DD8BFAEB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7" name="Rechthoek 126">
              <a:extLst>
                <a:ext uri="{FF2B5EF4-FFF2-40B4-BE49-F238E27FC236}">
                  <a16:creationId xmlns:a16="http://schemas.microsoft.com/office/drawing/2014/main" id="{9A65F12B-1942-4ABC-A45C-4A3A63A9EE06}"/>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8" name="Ovaal 127">
              <a:extLst>
                <a:ext uri="{FF2B5EF4-FFF2-40B4-BE49-F238E27FC236}">
                  <a16:creationId xmlns:a16="http://schemas.microsoft.com/office/drawing/2014/main" id="{DF88439B-D884-404A-86CD-4ED808604AC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29" name="Rechthoek 128">
              <a:extLst>
                <a:ext uri="{FF2B5EF4-FFF2-40B4-BE49-F238E27FC236}">
                  <a16:creationId xmlns:a16="http://schemas.microsoft.com/office/drawing/2014/main" id="{083240AC-FE15-4CD3-A10B-9DCD860DD6C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0" name="Rechthoek 129">
              <a:extLst>
                <a:ext uri="{FF2B5EF4-FFF2-40B4-BE49-F238E27FC236}">
                  <a16:creationId xmlns:a16="http://schemas.microsoft.com/office/drawing/2014/main" id="{F45318DE-E543-44FB-80C8-59302FFD9C1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1" name="ICOON_info">
              <a:extLst>
                <a:ext uri="{FF2B5EF4-FFF2-40B4-BE49-F238E27FC236}">
                  <a16:creationId xmlns:a16="http://schemas.microsoft.com/office/drawing/2014/main" id="{CB380E96-F44C-4E12-B32C-8DAE2147A4C1}"/>
                </a:ext>
              </a:extLst>
            </p:cNvPr>
            <p:cNvGrpSpPr/>
            <p:nvPr userDrawn="1"/>
          </p:nvGrpSpPr>
          <p:grpSpPr>
            <a:xfrm>
              <a:off x="-376736" y="4400186"/>
              <a:ext cx="283685" cy="283685"/>
              <a:chOff x="-510741" y="5913713"/>
              <a:chExt cx="267555" cy="267555"/>
            </a:xfrm>
          </p:grpSpPr>
          <p:sp>
            <p:nvSpPr>
              <p:cNvPr id="179" name="Ovaal 178">
                <a:extLst>
                  <a:ext uri="{FF2B5EF4-FFF2-40B4-BE49-F238E27FC236}">
                    <a16:creationId xmlns:a16="http://schemas.microsoft.com/office/drawing/2014/main" id="{CC9BFF95-B3ED-4566-AC2F-E8FFE8258B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C9435A2D-02CD-4C5F-B1DE-B75B120D221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2" name="VOORBEELD">
              <a:extLst>
                <a:ext uri="{FF2B5EF4-FFF2-40B4-BE49-F238E27FC236}">
                  <a16:creationId xmlns:a16="http://schemas.microsoft.com/office/drawing/2014/main" id="{F61E1AEF-CE2E-4038-AEFD-D3D4E3846293}"/>
                </a:ext>
              </a:extLst>
            </p:cNvPr>
            <p:cNvGrpSpPr/>
            <p:nvPr userDrawn="1"/>
          </p:nvGrpSpPr>
          <p:grpSpPr>
            <a:xfrm>
              <a:off x="-3605171" y="458674"/>
              <a:ext cx="3234311" cy="558875"/>
              <a:chOff x="-3605171" y="458674"/>
              <a:chExt cx="3234311" cy="558875"/>
            </a:xfrm>
          </p:grpSpPr>
          <p:sp>
            <p:nvSpPr>
              <p:cNvPr id="139" name="Rechthoek 138">
                <a:extLst>
                  <a:ext uri="{FF2B5EF4-FFF2-40B4-BE49-F238E27FC236}">
                    <a16:creationId xmlns:a16="http://schemas.microsoft.com/office/drawing/2014/main" id="{14E18101-64FA-4849-A3D3-3EE0940ED3D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0" name="Rechthoek 139">
                <a:extLst>
                  <a:ext uri="{FF2B5EF4-FFF2-40B4-BE49-F238E27FC236}">
                    <a16:creationId xmlns:a16="http://schemas.microsoft.com/office/drawing/2014/main" id="{56E7375D-3062-4B1B-B996-8AE46EEC648B}"/>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1" name="Groep 140">
                <a:extLst>
                  <a:ext uri="{FF2B5EF4-FFF2-40B4-BE49-F238E27FC236}">
                    <a16:creationId xmlns:a16="http://schemas.microsoft.com/office/drawing/2014/main" id="{C747B9D2-64AE-4094-8F4C-007F3DDB1F76}"/>
                  </a:ext>
                </a:extLst>
              </p:cNvPr>
              <p:cNvGrpSpPr/>
              <p:nvPr userDrawn="1"/>
            </p:nvGrpSpPr>
            <p:grpSpPr>
              <a:xfrm>
                <a:off x="-3386247" y="830871"/>
                <a:ext cx="139423" cy="109566"/>
                <a:chOff x="-2866744" y="827071"/>
                <a:chExt cx="168701" cy="132575"/>
              </a:xfrm>
            </p:grpSpPr>
            <p:grpSp>
              <p:nvGrpSpPr>
                <p:cNvPr id="172" name="Groep 171">
                  <a:extLst>
                    <a:ext uri="{FF2B5EF4-FFF2-40B4-BE49-F238E27FC236}">
                      <a16:creationId xmlns:a16="http://schemas.microsoft.com/office/drawing/2014/main" id="{1D7C079B-2F01-4CAE-AB9E-14D22663080F}"/>
                    </a:ext>
                  </a:extLst>
                </p:cNvPr>
                <p:cNvGrpSpPr/>
                <p:nvPr userDrawn="1"/>
              </p:nvGrpSpPr>
              <p:grpSpPr>
                <a:xfrm>
                  <a:off x="-2866744" y="827071"/>
                  <a:ext cx="168701" cy="132575"/>
                  <a:chOff x="-2866744" y="827071"/>
                  <a:chExt cx="168701" cy="132575"/>
                </a:xfrm>
              </p:grpSpPr>
              <p:cxnSp>
                <p:nvCxnSpPr>
                  <p:cNvPr id="174" name="Rechte verbindingslijn 173">
                    <a:extLst>
                      <a:ext uri="{FF2B5EF4-FFF2-40B4-BE49-F238E27FC236}">
                        <a16:creationId xmlns:a16="http://schemas.microsoft.com/office/drawing/2014/main" id="{36DF4FA4-C089-46FE-850A-275FAF9CD46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F288CBF2-8E47-48D5-815F-6B4A936A4B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73DB915A-0DE1-4F0B-AB49-05F89839378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D6DEA524-5230-4DC3-99E4-7A82BB26337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74033319-6FB9-4575-A4C3-164BCD1D19A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DA5D98CA-5791-421C-BF6B-5DC588DE96E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2" name="Groep 141">
                <a:extLst>
                  <a:ext uri="{FF2B5EF4-FFF2-40B4-BE49-F238E27FC236}">
                    <a16:creationId xmlns:a16="http://schemas.microsoft.com/office/drawing/2014/main" id="{C7046929-78C3-4AB7-958F-D448F70B2887}"/>
                  </a:ext>
                </a:extLst>
              </p:cNvPr>
              <p:cNvGrpSpPr/>
              <p:nvPr userDrawn="1"/>
            </p:nvGrpSpPr>
            <p:grpSpPr>
              <a:xfrm>
                <a:off x="-3605171" y="830871"/>
                <a:ext cx="139423" cy="109566"/>
                <a:chOff x="-2866744" y="518074"/>
                <a:chExt cx="168701" cy="132575"/>
              </a:xfrm>
            </p:grpSpPr>
            <p:grpSp>
              <p:nvGrpSpPr>
                <p:cNvPr id="165" name="Groep 164">
                  <a:extLst>
                    <a:ext uri="{FF2B5EF4-FFF2-40B4-BE49-F238E27FC236}">
                      <a16:creationId xmlns:a16="http://schemas.microsoft.com/office/drawing/2014/main" id="{F3F1347F-3E87-4744-9117-77D981058F50}"/>
                    </a:ext>
                  </a:extLst>
                </p:cNvPr>
                <p:cNvGrpSpPr/>
                <p:nvPr userDrawn="1"/>
              </p:nvGrpSpPr>
              <p:grpSpPr>
                <a:xfrm>
                  <a:off x="-2866744" y="518074"/>
                  <a:ext cx="168701" cy="132575"/>
                  <a:chOff x="-2866744" y="518074"/>
                  <a:chExt cx="168701" cy="132575"/>
                </a:xfrm>
              </p:grpSpPr>
              <p:cxnSp>
                <p:nvCxnSpPr>
                  <p:cNvPr id="167" name="Rechte verbindingslijn 166">
                    <a:extLst>
                      <a:ext uri="{FF2B5EF4-FFF2-40B4-BE49-F238E27FC236}">
                        <a16:creationId xmlns:a16="http://schemas.microsoft.com/office/drawing/2014/main" id="{F9D8D2E3-7F12-4126-B23B-B970B3F3E9B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81E376FE-DB03-4542-BD5F-26D6A8EDC47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4F2B99DE-0C3D-4820-95B3-93C096EEE26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FDCC1D44-435E-4A3B-83A5-F104365E48C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12CA2E92-A71F-4ADC-ADF3-29F2E41AC05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6" name="Pijl: rechts 165">
                  <a:extLst>
                    <a:ext uri="{FF2B5EF4-FFF2-40B4-BE49-F238E27FC236}">
                      <a16:creationId xmlns:a16="http://schemas.microsoft.com/office/drawing/2014/main" id="{4F14E07D-1A62-4992-A4DC-E70D848F7C1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3" name="Rechte verbindingslijn 142">
                <a:extLst>
                  <a:ext uri="{FF2B5EF4-FFF2-40B4-BE49-F238E27FC236}">
                    <a16:creationId xmlns:a16="http://schemas.microsoft.com/office/drawing/2014/main" id="{C07C474E-6E0A-4242-B7F9-74EF5F022F70}"/>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4" name="Rechte verbindingslijn 143">
                <a:extLst>
                  <a:ext uri="{FF2B5EF4-FFF2-40B4-BE49-F238E27FC236}">
                    <a16:creationId xmlns:a16="http://schemas.microsoft.com/office/drawing/2014/main" id="{AC06AA26-4E88-4D15-BAA4-2A9A2F5BDD5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5" name="Rechthoek 144">
                <a:extLst>
                  <a:ext uri="{FF2B5EF4-FFF2-40B4-BE49-F238E27FC236}">
                    <a16:creationId xmlns:a16="http://schemas.microsoft.com/office/drawing/2014/main" id="{A8ECF465-2AC4-4112-A303-31F944781F4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6" name="Rechthoek 145">
                <a:extLst>
                  <a:ext uri="{FF2B5EF4-FFF2-40B4-BE49-F238E27FC236}">
                    <a16:creationId xmlns:a16="http://schemas.microsoft.com/office/drawing/2014/main" id="{7E0E37A0-B3D8-4223-9748-51A26A3000E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7" name="Groep 146">
                <a:extLst>
                  <a:ext uri="{FF2B5EF4-FFF2-40B4-BE49-F238E27FC236}">
                    <a16:creationId xmlns:a16="http://schemas.microsoft.com/office/drawing/2014/main" id="{62938E6D-01DB-4E46-8356-62A7B77B6536}"/>
                  </a:ext>
                </a:extLst>
              </p:cNvPr>
              <p:cNvGrpSpPr/>
              <p:nvPr userDrawn="1"/>
            </p:nvGrpSpPr>
            <p:grpSpPr>
              <a:xfrm>
                <a:off x="-2916763" y="769168"/>
                <a:ext cx="268738" cy="248381"/>
                <a:chOff x="-2916763" y="769168"/>
                <a:chExt cx="268738" cy="248381"/>
              </a:xfrm>
            </p:grpSpPr>
            <p:sp>
              <p:nvSpPr>
                <p:cNvPr id="157" name="Rechthoek 156">
                  <a:extLst>
                    <a:ext uri="{FF2B5EF4-FFF2-40B4-BE49-F238E27FC236}">
                      <a16:creationId xmlns:a16="http://schemas.microsoft.com/office/drawing/2014/main" id="{598387C7-303B-4DDB-A5A8-67D0F20E079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8" name="Groep 157">
                  <a:extLst>
                    <a:ext uri="{FF2B5EF4-FFF2-40B4-BE49-F238E27FC236}">
                      <a16:creationId xmlns:a16="http://schemas.microsoft.com/office/drawing/2014/main" id="{6C1A2F00-AA06-4394-894B-5D985E99FEAD}"/>
                    </a:ext>
                  </a:extLst>
                </p:cNvPr>
                <p:cNvGrpSpPr/>
                <p:nvPr userDrawn="1"/>
              </p:nvGrpSpPr>
              <p:grpSpPr>
                <a:xfrm>
                  <a:off x="-2866744" y="827071"/>
                  <a:ext cx="168701" cy="132575"/>
                  <a:chOff x="-2866744" y="827071"/>
                  <a:chExt cx="168701" cy="132575"/>
                </a:xfrm>
              </p:grpSpPr>
              <p:cxnSp>
                <p:nvCxnSpPr>
                  <p:cNvPr id="160" name="Rechte verbindingslijn 159">
                    <a:extLst>
                      <a:ext uri="{FF2B5EF4-FFF2-40B4-BE49-F238E27FC236}">
                        <a16:creationId xmlns:a16="http://schemas.microsoft.com/office/drawing/2014/main" id="{AE316800-A676-4561-9C76-96B73CCE8C3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C3592054-135E-4247-B69A-A0B75952205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62338238-1419-4F58-9724-0F5C395C314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30D7AB03-071B-4D1E-A3F5-A9E72FD6F58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76D9FC72-5C49-4585-89D4-4B956466E240}"/>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59" name="Pijl: rechts 158">
                  <a:extLst>
                    <a:ext uri="{FF2B5EF4-FFF2-40B4-BE49-F238E27FC236}">
                      <a16:creationId xmlns:a16="http://schemas.microsoft.com/office/drawing/2014/main" id="{916FE75F-8AD8-4759-B6F8-8B7EB5DD818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8" name="Groep 147">
                <a:extLst>
                  <a:ext uri="{FF2B5EF4-FFF2-40B4-BE49-F238E27FC236}">
                    <a16:creationId xmlns:a16="http://schemas.microsoft.com/office/drawing/2014/main" id="{4CFDF48E-A2AD-461E-844C-2E2346073BE0}"/>
                  </a:ext>
                </a:extLst>
              </p:cNvPr>
              <p:cNvGrpSpPr/>
              <p:nvPr userDrawn="1"/>
            </p:nvGrpSpPr>
            <p:grpSpPr>
              <a:xfrm>
                <a:off x="-2916763" y="460171"/>
                <a:ext cx="268738" cy="248381"/>
                <a:chOff x="-2916763" y="460171"/>
                <a:chExt cx="268738" cy="248381"/>
              </a:xfrm>
            </p:grpSpPr>
            <p:sp>
              <p:nvSpPr>
                <p:cNvPr id="149" name="Rechthoek 148">
                  <a:extLst>
                    <a:ext uri="{FF2B5EF4-FFF2-40B4-BE49-F238E27FC236}">
                      <a16:creationId xmlns:a16="http://schemas.microsoft.com/office/drawing/2014/main" id="{158B5AAA-7992-4B22-8CEB-A27F8F7885A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0" name="Groep 149">
                  <a:extLst>
                    <a:ext uri="{FF2B5EF4-FFF2-40B4-BE49-F238E27FC236}">
                      <a16:creationId xmlns:a16="http://schemas.microsoft.com/office/drawing/2014/main" id="{14C4C7F5-643E-4399-9D76-179F1AE4AA80}"/>
                    </a:ext>
                  </a:extLst>
                </p:cNvPr>
                <p:cNvGrpSpPr/>
                <p:nvPr userDrawn="1"/>
              </p:nvGrpSpPr>
              <p:grpSpPr>
                <a:xfrm>
                  <a:off x="-2866744" y="518074"/>
                  <a:ext cx="168701" cy="132575"/>
                  <a:chOff x="-2866744" y="518074"/>
                  <a:chExt cx="168701" cy="132575"/>
                </a:xfrm>
              </p:grpSpPr>
              <p:cxnSp>
                <p:nvCxnSpPr>
                  <p:cNvPr id="152" name="Rechte verbindingslijn 151">
                    <a:extLst>
                      <a:ext uri="{FF2B5EF4-FFF2-40B4-BE49-F238E27FC236}">
                        <a16:creationId xmlns:a16="http://schemas.microsoft.com/office/drawing/2014/main" id="{07B7B7E0-592E-4C8E-8143-7B27CFD77B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3" name="Rechte verbindingslijn 152">
                    <a:extLst>
                      <a:ext uri="{FF2B5EF4-FFF2-40B4-BE49-F238E27FC236}">
                        <a16:creationId xmlns:a16="http://schemas.microsoft.com/office/drawing/2014/main" id="{5AFFCBFF-4A87-47D5-A03D-2DD29CAC4D2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17351FAF-6B0D-435A-9F7A-0E690F46D45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DF906CE4-4DCE-482B-9315-7235DE2E7E0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8A6B31C7-3E43-4E98-A620-774FC59A4B1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1" name="Pijl: rechts 150">
                  <a:extLst>
                    <a:ext uri="{FF2B5EF4-FFF2-40B4-BE49-F238E27FC236}">
                      <a16:creationId xmlns:a16="http://schemas.microsoft.com/office/drawing/2014/main" id="{49C18DEA-49F6-44A9-88C6-5E3706EF37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3" name="Groep 132">
              <a:extLst>
                <a:ext uri="{FF2B5EF4-FFF2-40B4-BE49-F238E27FC236}">
                  <a16:creationId xmlns:a16="http://schemas.microsoft.com/office/drawing/2014/main" id="{D9C68137-9BA3-436F-89F1-67FCBD2BEBE5}"/>
                </a:ext>
              </a:extLst>
            </p:cNvPr>
            <p:cNvGrpSpPr/>
            <p:nvPr userDrawn="1"/>
          </p:nvGrpSpPr>
          <p:grpSpPr>
            <a:xfrm>
              <a:off x="-938434" y="4663037"/>
              <a:ext cx="627798" cy="576693"/>
              <a:chOff x="-1753862" y="6112775"/>
              <a:chExt cx="759635" cy="697798"/>
            </a:xfrm>
          </p:grpSpPr>
          <p:grpSp>
            <p:nvGrpSpPr>
              <p:cNvPr id="134" name="Inspireren">
                <a:extLst>
                  <a:ext uri="{FF2B5EF4-FFF2-40B4-BE49-F238E27FC236}">
                    <a16:creationId xmlns:a16="http://schemas.microsoft.com/office/drawing/2014/main" id="{72C7A547-3A07-452E-806C-589D836B544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6" name="Freeform 12">
                  <a:extLst>
                    <a:ext uri="{FF2B5EF4-FFF2-40B4-BE49-F238E27FC236}">
                      <a16:creationId xmlns:a16="http://schemas.microsoft.com/office/drawing/2014/main" id="{3E68D2B4-4DDB-4C24-ACF2-B6522D356DD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7" name="Freeform 13">
                  <a:extLst>
                    <a:ext uri="{FF2B5EF4-FFF2-40B4-BE49-F238E27FC236}">
                      <a16:creationId xmlns:a16="http://schemas.microsoft.com/office/drawing/2014/main" id="{02F597EB-FBD5-4AEE-8136-89A739C0202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4">
                  <a:extLst>
                    <a:ext uri="{FF2B5EF4-FFF2-40B4-BE49-F238E27FC236}">
                      <a16:creationId xmlns:a16="http://schemas.microsoft.com/office/drawing/2014/main" id="{6A8A3D3C-2956-4CC7-8812-E1D2727560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5" name="Tekstvak 134">
                <a:extLst>
                  <a:ext uri="{FF2B5EF4-FFF2-40B4-BE49-F238E27FC236}">
                    <a16:creationId xmlns:a16="http://schemas.microsoft.com/office/drawing/2014/main" id="{81D4441C-F5A3-4C5B-A0B3-79A8CBA81326}"/>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990736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2 column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3FA1D6-6C34-4F60-AE04-E44F8B3DC63C}"/>
              </a:ext>
            </a:extLst>
          </p:cNvPr>
          <p:cNvGraphicFramePr>
            <a:graphicFrameLocks noChangeAspect="1"/>
          </p:cNvGraphicFramePr>
          <p:nvPr userDrawn="1">
            <p:custDataLst>
              <p:tags r:id="rId1"/>
            </p:custDataLst>
            <p:extLst>
              <p:ext uri="{D42A27DB-BD31-4B8C-83A1-F6EECF244321}">
                <p14:modId xmlns:p14="http://schemas.microsoft.com/office/powerpoint/2010/main" val="372608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3E3FA1D6-6C34-4F60-AE04-E44F8B3DC6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rtl="0">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5124000" cy="4171333"/>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A503C7D5-E6AF-438D-9008-7405597A8609}"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Text (2 columns)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p>
          </p:txBody>
        </p:sp>
      </p:gr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6660000" y="1080000"/>
            <a:ext cx="5124000" cy="4171333"/>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212385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2 column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E3FA1D6-6C34-4F60-AE04-E44F8B3DC63C}"/>
              </a:ext>
            </a:extLst>
          </p:cNvPr>
          <p:cNvGraphicFramePr>
            <a:graphicFrameLocks noChangeAspect="1"/>
          </p:cNvGraphicFramePr>
          <p:nvPr userDrawn="1">
            <p:custDataLst>
              <p:tags r:id="rId1"/>
            </p:custDataLst>
            <p:extLst>
              <p:ext uri="{D42A27DB-BD31-4B8C-83A1-F6EECF244321}">
                <p14:modId xmlns:p14="http://schemas.microsoft.com/office/powerpoint/2010/main" val="2740453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3E3FA1D6-6C34-4F60-AE04-E44F8B3DC63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503C7D5-E6AF-438D-9008-7405597A8609}"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(2 columns)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6660000" y="144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611437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94689E-8700-4E42-A514-69E32CDFB378}"/>
              </a:ext>
            </a:extLst>
          </p:cNvPr>
          <p:cNvGraphicFramePr>
            <a:graphicFrameLocks noChangeAspect="1"/>
          </p:cNvGraphicFramePr>
          <p:nvPr userDrawn="1">
            <p:custDataLst>
              <p:tags r:id="rId1"/>
            </p:custDataLst>
            <p:extLst>
              <p:ext uri="{D42A27DB-BD31-4B8C-83A1-F6EECF244321}">
                <p14:modId xmlns:p14="http://schemas.microsoft.com/office/powerpoint/2010/main" val="3006796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794689E-8700-4E42-A514-69E32CDFB3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0125719-DCFE-4031-94E0-1F5CC79F85BB}"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10896599" cy="3710946"/>
          </a:xfrm>
          <a:noFill/>
        </p:spPr>
        <p:txBody>
          <a:bodyPr tIns="1260000"/>
          <a:lstStyle>
            <a:lvl1pPr marL="0" indent="0" algn="ctr">
              <a:buNone/>
              <a:defRPr sz="1200" i="1">
                <a:solidFill>
                  <a:schemeClr val="bg2">
                    <a:lumMod val="50000"/>
                  </a:schemeClr>
                </a:solidFill>
                <a:latin typeface="Segoe UI Semilight" panose="020B0402040204020203" pitchFamily="34" charset="0"/>
                <a:cs typeface="Segoe UI Semilight" panose="020B0402040204020203" pitchFamily="34" charset="0"/>
              </a:defRPr>
            </a:lvl1pPr>
          </a:lstStyle>
          <a:p>
            <a:r>
              <a:rPr lang="en-GB" noProof="0" dirty="0"/>
              <a:t>Click on the pictogram below to insert a chart</a:t>
            </a:r>
          </a:p>
        </p:txBody>
      </p:sp>
      <p:grpSp>
        <p:nvGrpSpPr>
          <p:cNvPr id="29" name="GRID" hidden="1">
            <a:extLst>
              <a:ext uri="{FF2B5EF4-FFF2-40B4-BE49-F238E27FC236}">
                <a16:creationId xmlns:a16="http://schemas.microsoft.com/office/drawing/2014/main" id="{523CEC05-59E8-4114-9969-FBA07F3E5B11}"/>
              </a:ext>
            </a:extLst>
          </p:cNvPr>
          <p:cNvGrpSpPr/>
          <p:nvPr userDrawn="1"/>
        </p:nvGrpSpPr>
        <p:grpSpPr>
          <a:xfrm>
            <a:off x="-862" y="11477"/>
            <a:ext cx="12192862" cy="6858000"/>
            <a:chOff x="-862" y="0"/>
            <a:chExt cx="12192862" cy="6858000"/>
          </a:xfrm>
          <a:solidFill>
            <a:schemeClr val="tx1">
              <a:alpha val="30000"/>
            </a:schemeClr>
          </a:solidFill>
        </p:grpSpPr>
        <p:sp>
          <p:nvSpPr>
            <p:cNvPr id="30" name="Rechthoek 29">
              <a:extLst>
                <a:ext uri="{FF2B5EF4-FFF2-40B4-BE49-F238E27FC236}">
                  <a16:creationId xmlns:a16="http://schemas.microsoft.com/office/drawing/2014/main" id="{578ECEED-5579-470F-AE32-C82A9972ABE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A61AD04B-2D72-49C1-ABE6-29FD513FC4EC}"/>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FEBE0C25-1E8C-42CB-B3EB-4F89BE3F1BC0}"/>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2AAE473F-0620-41A7-BBB5-4262C2E5DFB2}"/>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5A82D6BE-FC62-4A1C-B3B2-ACAB20ABA31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FC7E19D0-3C15-4B22-9B63-7502DAA68E2E}"/>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2245D3E0-E237-4DB2-A106-14B0C356B17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F3E8119-A123-4C66-AFE8-D473188D7029}"/>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E3EF0E48-D347-4B5F-AF51-D2CC060E3454}"/>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59749977-62B4-41FE-BD1E-264E0E08D857}"/>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9" name="INSTRUCTION">
            <a:extLst>
              <a:ext uri="{FF2B5EF4-FFF2-40B4-BE49-F238E27FC236}">
                <a16:creationId xmlns:a16="http://schemas.microsoft.com/office/drawing/2014/main" id="{EBF73389-1776-4154-B3BC-DFAE4C9A279D}"/>
              </a:ext>
            </a:extLst>
          </p:cNvPr>
          <p:cNvGrpSpPr/>
          <p:nvPr userDrawn="1"/>
        </p:nvGrpSpPr>
        <p:grpSpPr>
          <a:xfrm>
            <a:off x="12377867" y="1"/>
            <a:ext cx="3693114" cy="5849691"/>
            <a:chOff x="-3786165" y="1"/>
            <a:chExt cx="3693114" cy="5849691"/>
          </a:xfrm>
        </p:grpSpPr>
        <p:sp>
          <p:nvSpPr>
            <p:cNvPr id="110" name="Rechthoek 109">
              <a:extLst>
                <a:ext uri="{FF2B5EF4-FFF2-40B4-BE49-F238E27FC236}">
                  <a16:creationId xmlns:a16="http://schemas.microsoft.com/office/drawing/2014/main" id="{ECA65DCA-6889-49F9-B2BD-7D2E87914C3F}"/>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11" name="Ovaal 110">
              <a:extLst>
                <a:ext uri="{FF2B5EF4-FFF2-40B4-BE49-F238E27FC236}">
                  <a16:creationId xmlns:a16="http://schemas.microsoft.com/office/drawing/2014/main" id="{05D74515-C1BF-4414-9B8B-6B3E285AD897}"/>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038D4915-5967-43E0-BE5C-9D2744859BD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3" name="Groep 112">
              <a:extLst>
                <a:ext uri="{FF2B5EF4-FFF2-40B4-BE49-F238E27FC236}">
                  <a16:creationId xmlns:a16="http://schemas.microsoft.com/office/drawing/2014/main" id="{E2E249D5-92E4-43F5-BA65-45E23B18DFCC}"/>
                </a:ext>
              </a:extLst>
            </p:cNvPr>
            <p:cNvGrpSpPr/>
            <p:nvPr userDrawn="1"/>
          </p:nvGrpSpPr>
          <p:grpSpPr>
            <a:xfrm>
              <a:off x="-3314821" y="4275190"/>
              <a:ext cx="1495189" cy="563933"/>
              <a:chOff x="-3314821" y="3310415"/>
              <a:chExt cx="1495189" cy="563933"/>
            </a:xfrm>
          </p:grpSpPr>
          <p:sp>
            <p:nvSpPr>
              <p:cNvPr id="139" name="Rechthoek 138">
                <a:extLst>
                  <a:ext uri="{FF2B5EF4-FFF2-40B4-BE49-F238E27FC236}">
                    <a16:creationId xmlns:a16="http://schemas.microsoft.com/office/drawing/2014/main" id="{478C81A7-2724-4852-B40F-F48991E1390D}"/>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EAA4CF4A-8E63-4189-823E-D6A6B4A33DAE}"/>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41" name="Tekstvak 140">
                <a:extLst>
                  <a:ext uri="{FF2B5EF4-FFF2-40B4-BE49-F238E27FC236}">
                    <a16:creationId xmlns:a16="http://schemas.microsoft.com/office/drawing/2014/main" id="{43D0A571-4A22-4E9D-BF08-C9D8043A367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42" name="Tekstvak 141">
                <a:extLst>
                  <a:ext uri="{FF2B5EF4-FFF2-40B4-BE49-F238E27FC236}">
                    <a16:creationId xmlns:a16="http://schemas.microsoft.com/office/drawing/2014/main" id="{0D9AF112-83DC-4AB0-8511-FF577BE4A57A}"/>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43" name="Vrije vorm: vorm 142">
                <a:extLst>
                  <a:ext uri="{FF2B5EF4-FFF2-40B4-BE49-F238E27FC236}">
                    <a16:creationId xmlns:a16="http://schemas.microsoft.com/office/drawing/2014/main" id="{6C5625A3-BDF8-4A29-B498-BABB58A18E7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4" name="Groep 143">
                <a:extLst>
                  <a:ext uri="{FF2B5EF4-FFF2-40B4-BE49-F238E27FC236}">
                    <a16:creationId xmlns:a16="http://schemas.microsoft.com/office/drawing/2014/main" id="{CA7BF5C1-136A-4150-BB3A-54CEBDBEFD27}"/>
                  </a:ext>
                </a:extLst>
              </p:cNvPr>
              <p:cNvGrpSpPr/>
              <p:nvPr userDrawn="1"/>
            </p:nvGrpSpPr>
            <p:grpSpPr>
              <a:xfrm>
                <a:off x="-3261976" y="3361742"/>
                <a:ext cx="139861" cy="152244"/>
                <a:chOff x="12574450" y="6053892"/>
                <a:chExt cx="169232" cy="184215"/>
              </a:xfrm>
            </p:grpSpPr>
            <p:sp>
              <p:nvSpPr>
                <p:cNvPr id="164" name="Rechthoek 163">
                  <a:extLst>
                    <a:ext uri="{FF2B5EF4-FFF2-40B4-BE49-F238E27FC236}">
                      <a16:creationId xmlns:a16="http://schemas.microsoft.com/office/drawing/2014/main" id="{FCC0BE44-02BE-4F03-80CA-099BE7D7D54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1441B907-5DF1-4278-ADE4-FBED77A99CD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05EC1131-48AB-4771-94A1-EEB0C802927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5" name="Groep 144">
                <a:extLst>
                  <a:ext uri="{FF2B5EF4-FFF2-40B4-BE49-F238E27FC236}">
                    <a16:creationId xmlns:a16="http://schemas.microsoft.com/office/drawing/2014/main" id="{306F4960-22C2-4C24-AA8F-42F895444201}"/>
                  </a:ext>
                </a:extLst>
              </p:cNvPr>
              <p:cNvGrpSpPr/>
              <p:nvPr userDrawn="1"/>
            </p:nvGrpSpPr>
            <p:grpSpPr>
              <a:xfrm>
                <a:off x="-3261070" y="3635199"/>
                <a:ext cx="168905" cy="104490"/>
                <a:chOff x="-3261070" y="3620931"/>
                <a:chExt cx="193920" cy="119965"/>
              </a:xfrm>
            </p:grpSpPr>
            <p:sp>
              <p:nvSpPr>
                <p:cNvPr id="146" name="Rechthoek 145">
                  <a:extLst>
                    <a:ext uri="{FF2B5EF4-FFF2-40B4-BE49-F238E27FC236}">
                      <a16:creationId xmlns:a16="http://schemas.microsoft.com/office/drawing/2014/main" id="{D4C8C59E-785C-41EC-9005-F6DB909182A5}"/>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7" name="Groep 146">
                  <a:extLst>
                    <a:ext uri="{FF2B5EF4-FFF2-40B4-BE49-F238E27FC236}">
                      <a16:creationId xmlns:a16="http://schemas.microsoft.com/office/drawing/2014/main" id="{57340FBD-6347-4BE7-A9CC-43403BDF6EFF}"/>
                    </a:ext>
                  </a:extLst>
                </p:cNvPr>
                <p:cNvGrpSpPr/>
                <p:nvPr userDrawn="1"/>
              </p:nvGrpSpPr>
              <p:grpSpPr>
                <a:xfrm>
                  <a:off x="-3261070" y="3622063"/>
                  <a:ext cx="141113" cy="117345"/>
                  <a:chOff x="1094874" y="-878306"/>
                  <a:chExt cx="867364" cy="613611"/>
                </a:xfrm>
              </p:grpSpPr>
              <p:cxnSp>
                <p:nvCxnSpPr>
                  <p:cNvPr id="157" name="Rechte verbindingslijn 156">
                    <a:extLst>
                      <a:ext uri="{FF2B5EF4-FFF2-40B4-BE49-F238E27FC236}">
                        <a16:creationId xmlns:a16="http://schemas.microsoft.com/office/drawing/2014/main" id="{1A2E02C8-DE61-4FD6-B543-B39C62CE2C2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6D630502-8B2C-4833-BAF5-FD33256FAE1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9" name="Groep 158">
                    <a:extLst>
                      <a:ext uri="{FF2B5EF4-FFF2-40B4-BE49-F238E27FC236}">
                        <a16:creationId xmlns:a16="http://schemas.microsoft.com/office/drawing/2014/main" id="{F311725C-F3C0-4C19-B8B1-43FA70240EA3}"/>
                      </a:ext>
                    </a:extLst>
                  </p:cNvPr>
                  <p:cNvGrpSpPr/>
                  <p:nvPr userDrawn="1"/>
                </p:nvGrpSpPr>
                <p:grpSpPr>
                  <a:xfrm>
                    <a:off x="1270535" y="-878306"/>
                    <a:ext cx="526983" cy="613611"/>
                    <a:chOff x="1270535" y="-745959"/>
                    <a:chExt cx="526983" cy="481264"/>
                  </a:xfrm>
                </p:grpSpPr>
                <p:cxnSp>
                  <p:nvCxnSpPr>
                    <p:cNvPr id="160" name="Rechte verbindingslijn 159">
                      <a:extLst>
                        <a:ext uri="{FF2B5EF4-FFF2-40B4-BE49-F238E27FC236}">
                          <a16:creationId xmlns:a16="http://schemas.microsoft.com/office/drawing/2014/main" id="{6C48EE4B-C7D0-42AD-B9CF-46A028C92052}"/>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CAC2F1F9-C9E5-4387-BE16-63377F587620}"/>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6AECF1CD-8603-4D6F-A9AB-CD77A2F3E4CE}"/>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C51EA10E-50A7-418D-B486-601022B201E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8" name="Rechte verbindingslijn 147">
                  <a:extLst>
                    <a:ext uri="{FF2B5EF4-FFF2-40B4-BE49-F238E27FC236}">
                      <a16:creationId xmlns:a16="http://schemas.microsoft.com/office/drawing/2014/main" id="{A5542D9A-9C82-4E01-9A99-F76A3F723DCA}"/>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502EA93A-6E44-4358-9954-981BCC53D64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83F00353-7EDF-4055-8D8B-5245DA85DE1D}"/>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C276B3BD-CA16-4AC0-B328-669678A94F0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id="{1EAA2043-79AC-4338-A7C5-372AEAE28D81}"/>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3E0A4335-3A76-4739-8731-8065EC2D2FCE}"/>
                    </a:ext>
                  </a:extLst>
                </p:cNvPr>
                <p:cNvGrpSpPr/>
                <p:nvPr userDrawn="1"/>
              </p:nvGrpSpPr>
              <p:grpSpPr>
                <a:xfrm rot="2700000">
                  <a:off x="-3158000" y="3650045"/>
                  <a:ext cx="34350" cy="147351"/>
                  <a:chOff x="3148392" y="-836646"/>
                  <a:chExt cx="132124" cy="596095"/>
                </a:xfrm>
                <a:solidFill>
                  <a:srgbClr val="3399FF"/>
                </a:solidFill>
              </p:grpSpPr>
              <p:sp>
                <p:nvSpPr>
                  <p:cNvPr id="154" name="Rechthoek 153">
                    <a:extLst>
                      <a:ext uri="{FF2B5EF4-FFF2-40B4-BE49-F238E27FC236}">
                        <a16:creationId xmlns:a16="http://schemas.microsoft.com/office/drawing/2014/main" id="{8F5475A7-75F3-4220-AC0C-63720F9D9F07}"/>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5" name="Rechthoek: afgeronde bovenhoeken 154">
                    <a:extLst>
                      <a:ext uri="{FF2B5EF4-FFF2-40B4-BE49-F238E27FC236}">
                        <a16:creationId xmlns:a16="http://schemas.microsoft.com/office/drawing/2014/main" id="{A91365F1-CF38-469D-8DDF-4574EDD6D07D}"/>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6" name="Gelijkbenige driehoek 155">
                    <a:extLst>
                      <a:ext uri="{FF2B5EF4-FFF2-40B4-BE49-F238E27FC236}">
                        <a16:creationId xmlns:a16="http://schemas.microsoft.com/office/drawing/2014/main" id="{39899C61-C49C-4FA5-A2B9-0B101D9BFB6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14" name="Rechthoek 113">
              <a:extLst>
                <a:ext uri="{FF2B5EF4-FFF2-40B4-BE49-F238E27FC236}">
                  <a16:creationId xmlns:a16="http://schemas.microsoft.com/office/drawing/2014/main" id="{DA145B04-8756-448A-A596-D17223B22F56}"/>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15" name="Ovaal 114">
              <a:extLst>
                <a:ext uri="{FF2B5EF4-FFF2-40B4-BE49-F238E27FC236}">
                  <a16:creationId xmlns:a16="http://schemas.microsoft.com/office/drawing/2014/main" id="{69B53294-6303-4604-AA9B-871DC951DD0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6" name="Rechthoek 115">
              <a:extLst>
                <a:ext uri="{FF2B5EF4-FFF2-40B4-BE49-F238E27FC236}">
                  <a16:creationId xmlns:a16="http://schemas.microsoft.com/office/drawing/2014/main" id="{226A7835-3ED1-4B11-977A-CB792163DAD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7" name="Ovaal 116">
              <a:extLst>
                <a:ext uri="{FF2B5EF4-FFF2-40B4-BE49-F238E27FC236}">
                  <a16:creationId xmlns:a16="http://schemas.microsoft.com/office/drawing/2014/main" id="{FDB99CD9-530F-4BDC-8D2B-D4479AB3E1F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8" name="Rechthoek 117">
              <a:extLst>
                <a:ext uri="{FF2B5EF4-FFF2-40B4-BE49-F238E27FC236}">
                  <a16:creationId xmlns:a16="http://schemas.microsoft.com/office/drawing/2014/main" id="{825B4B1C-2DBF-44D6-94DE-6E50C4AC070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9" name="Groep 118">
              <a:extLst>
                <a:ext uri="{FF2B5EF4-FFF2-40B4-BE49-F238E27FC236}">
                  <a16:creationId xmlns:a16="http://schemas.microsoft.com/office/drawing/2014/main" id="{CA36B58D-6D98-4745-BBC5-5040FECB6897}"/>
                </a:ext>
              </a:extLst>
            </p:cNvPr>
            <p:cNvGrpSpPr/>
            <p:nvPr userDrawn="1"/>
          </p:nvGrpSpPr>
          <p:grpSpPr>
            <a:xfrm>
              <a:off x="-3311319" y="2164285"/>
              <a:ext cx="825500" cy="209550"/>
              <a:chOff x="13504624" y="2482850"/>
              <a:chExt cx="825500" cy="209550"/>
            </a:xfrm>
          </p:grpSpPr>
          <p:sp>
            <p:nvSpPr>
              <p:cNvPr id="136" name="Rechthoek 135">
                <a:extLst>
                  <a:ext uri="{FF2B5EF4-FFF2-40B4-BE49-F238E27FC236}">
                    <a16:creationId xmlns:a16="http://schemas.microsoft.com/office/drawing/2014/main" id="{22EE3680-C203-4C35-A0AF-82B7D5B920E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7" name="Rechte verbindingslijn 136">
                <a:extLst>
                  <a:ext uri="{FF2B5EF4-FFF2-40B4-BE49-F238E27FC236}">
                    <a16:creationId xmlns:a16="http://schemas.microsoft.com/office/drawing/2014/main" id="{B6BD8FB3-7567-415B-85DD-146A1C89A21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8" name="Gelijkbenige driehoek 137">
                <a:extLst>
                  <a:ext uri="{FF2B5EF4-FFF2-40B4-BE49-F238E27FC236}">
                    <a16:creationId xmlns:a16="http://schemas.microsoft.com/office/drawing/2014/main" id="{28BA5F51-3CF7-499F-B5BC-266F527A56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120" name="Groep 119">
              <a:extLst>
                <a:ext uri="{FF2B5EF4-FFF2-40B4-BE49-F238E27FC236}">
                  <a16:creationId xmlns:a16="http://schemas.microsoft.com/office/drawing/2014/main" id="{A1741697-2C1F-4DBA-9CEB-57F0B8653F67}"/>
                </a:ext>
              </a:extLst>
            </p:cNvPr>
            <p:cNvGrpSpPr/>
            <p:nvPr userDrawn="1"/>
          </p:nvGrpSpPr>
          <p:grpSpPr>
            <a:xfrm>
              <a:off x="-3316599" y="1232480"/>
              <a:ext cx="289372" cy="314992"/>
              <a:chOff x="7322769" y="-310267"/>
              <a:chExt cx="289372" cy="314992"/>
            </a:xfrm>
          </p:grpSpPr>
          <p:sp>
            <p:nvSpPr>
              <p:cNvPr id="133" name="Rechthoek 132">
                <a:extLst>
                  <a:ext uri="{FF2B5EF4-FFF2-40B4-BE49-F238E27FC236}">
                    <a16:creationId xmlns:a16="http://schemas.microsoft.com/office/drawing/2014/main" id="{D8425908-8741-4CBC-AA1D-59EE48B3DF2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5B51C79E-EB8D-4DC9-A616-35554C7FBBF7}"/>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7FECE23B-05E4-41DE-BC0E-59C1B7C2A46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121" name="Ovaal 120">
              <a:extLst>
                <a:ext uri="{FF2B5EF4-FFF2-40B4-BE49-F238E27FC236}">
                  <a16:creationId xmlns:a16="http://schemas.microsoft.com/office/drawing/2014/main" id="{C7D5C620-1B89-49B3-834B-3A0EA3B62E0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2" name="Rechthoek 121">
              <a:extLst>
                <a:ext uri="{FF2B5EF4-FFF2-40B4-BE49-F238E27FC236}">
                  <a16:creationId xmlns:a16="http://schemas.microsoft.com/office/drawing/2014/main" id="{DFED0329-85A6-47E4-8486-68B2816BE148}"/>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23" name="Rechthoek 122">
              <a:extLst>
                <a:ext uri="{FF2B5EF4-FFF2-40B4-BE49-F238E27FC236}">
                  <a16:creationId xmlns:a16="http://schemas.microsoft.com/office/drawing/2014/main" id="{79874A4E-00A6-48B3-AA70-1610534EA215}"/>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4" name="ICOON_info">
              <a:extLst>
                <a:ext uri="{FF2B5EF4-FFF2-40B4-BE49-F238E27FC236}">
                  <a16:creationId xmlns:a16="http://schemas.microsoft.com/office/drawing/2014/main" id="{9D19097B-8470-4742-96C4-1B7D7F02E377}"/>
                </a:ext>
              </a:extLst>
            </p:cNvPr>
            <p:cNvGrpSpPr/>
            <p:nvPr userDrawn="1"/>
          </p:nvGrpSpPr>
          <p:grpSpPr>
            <a:xfrm>
              <a:off x="-376736" y="4850643"/>
              <a:ext cx="283685" cy="283685"/>
              <a:chOff x="-510741" y="5913713"/>
              <a:chExt cx="267555" cy="267555"/>
            </a:xfrm>
          </p:grpSpPr>
          <p:sp>
            <p:nvSpPr>
              <p:cNvPr id="131" name="Ovaal 130">
                <a:extLst>
                  <a:ext uri="{FF2B5EF4-FFF2-40B4-BE49-F238E27FC236}">
                    <a16:creationId xmlns:a16="http://schemas.microsoft.com/office/drawing/2014/main" id="{77BAF59A-A8F3-41B5-9C4D-FE00CCCF141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32" name="Graphic 163" descr="Informatie">
                <a:extLst>
                  <a:ext uri="{FF2B5EF4-FFF2-40B4-BE49-F238E27FC236}">
                    <a16:creationId xmlns:a16="http://schemas.microsoft.com/office/drawing/2014/main" id="{160B5132-33C6-4B0F-A76A-AE979EAA046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5" name="Groep 124">
              <a:extLst>
                <a:ext uri="{FF2B5EF4-FFF2-40B4-BE49-F238E27FC236}">
                  <a16:creationId xmlns:a16="http://schemas.microsoft.com/office/drawing/2014/main" id="{5C3706C7-0051-40F7-B99D-F58F0BD4EE9E}"/>
                </a:ext>
              </a:extLst>
            </p:cNvPr>
            <p:cNvGrpSpPr/>
            <p:nvPr userDrawn="1"/>
          </p:nvGrpSpPr>
          <p:grpSpPr>
            <a:xfrm>
              <a:off x="-938434" y="5159069"/>
              <a:ext cx="627798" cy="576693"/>
              <a:chOff x="-938434" y="4570310"/>
              <a:chExt cx="627798" cy="576693"/>
            </a:xfrm>
          </p:grpSpPr>
          <p:grpSp>
            <p:nvGrpSpPr>
              <p:cNvPr id="126" name="Inspireren">
                <a:extLst>
                  <a:ext uri="{FF2B5EF4-FFF2-40B4-BE49-F238E27FC236}">
                    <a16:creationId xmlns:a16="http://schemas.microsoft.com/office/drawing/2014/main" id="{D67E798A-767B-4AC2-91AD-7426F5AD5769}"/>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8" name="Freeform 12">
                  <a:extLst>
                    <a:ext uri="{FF2B5EF4-FFF2-40B4-BE49-F238E27FC236}">
                      <a16:creationId xmlns:a16="http://schemas.microsoft.com/office/drawing/2014/main" id="{B2443843-8411-43B7-8D43-403B73F4017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9" name="Freeform 13">
                  <a:extLst>
                    <a:ext uri="{FF2B5EF4-FFF2-40B4-BE49-F238E27FC236}">
                      <a16:creationId xmlns:a16="http://schemas.microsoft.com/office/drawing/2014/main" id="{792E6159-8FB8-4957-BF8E-BB8A7888D9B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0" name="Freeform 14">
                  <a:extLst>
                    <a:ext uri="{FF2B5EF4-FFF2-40B4-BE49-F238E27FC236}">
                      <a16:creationId xmlns:a16="http://schemas.microsoft.com/office/drawing/2014/main" id="{B9836B2C-D832-440E-B491-F92AFD38B19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7" name="Tekstvak 126">
                <a:extLst>
                  <a:ext uri="{FF2B5EF4-FFF2-40B4-BE49-F238E27FC236}">
                    <a16:creationId xmlns:a16="http://schemas.microsoft.com/office/drawing/2014/main" id="{1060C240-C6F9-4C92-8AB1-237F8AB190B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4" name="Text Placeholder 20">
            <a:extLst>
              <a:ext uri="{FF2B5EF4-FFF2-40B4-BE49-F238E27FC236}">
                <a16:creationId xmlns:a16="http://schemas.microsoft.com/office/drawing/2014/main" id="{4DDD4E2F-4C1B-4207-B84C-103FD27358D2}"/>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5376787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A2069A-BF94-4E65-96C7-C6FBD7CE16B1}"/>
              </a:ext>
            </a:extLst>
          </p:cNvPr>
          <p:cNvGraphicFramePr>
            <a:graphicFrameLocks noChangeAspect="1"/>
          </p:cNvGraphicFramePr>
          <p:nvPr userDrawn="1">
            <p:custDataLst>
              <p:tags r:id="rId1"/>
            </p:custDataLst>
            <p:extLst>
              <p:ext uri="{D42A27DB-BD31-4B8C-83A1-F6EECF244321}">
                <p14:modId xmlns:p14="http://schemas.microsoft.com/office/powerpoint/2010/main" val="1012715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8BA2069A-BF94-4E65-96C7-C6FBD7CE16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jdelijke aanduiding voor afbeelding 2">
            <a:extLst>
              <a:ext uri="{FF2B5EF4-FFF2-40B4-BE49-F238E27FC236}">
                <a16:creationId xmlns:a16="http://schemas.microsoft.com/office/drawing/2014/main" id="{D3791A57-2ABD-4FC6-ABF9-E82852324676}"/>
              </a:ext>
            </a:extLst>
          </p:cNvPr>
          <p:cNvSpPr>
            <a:spLocks noGrp="1"/>
          </p:cNvSpPr>
          <p:nvPr>
            <p:ph type="pic" sz="quarter" idx="19" hasCustomPrompt="1"/>
          </p:nvPr>
        </p:nvSpPr>
        <p:spPr>
          <a:xfrm>
            <a:off x="-2" y="0"/>
            <a:ext cx="12192002" cy="6858000"/>
          </a:xfrm>
          <a:solidFill>
            <a:schemeClr val="bg2"/>
          </a:solidFill>
        </p:spPr>
        <p:txBody>
          <a:bodyPr lIns="4104000" tIns="2700000" rIns="4104000"/>
          <a:lstStyle>
            <a:lvl1pPr marL="0" indent="0" algn="ctr">
              <a:buNone/>
              <a:defRPr sz="12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108" name="Tijdelijke aanduiding voor tekst 13">
            <a:extLst>
              <a:ext uri="{FF2B5EF4-FFF2-40B4-BE49-F238E27FC236}">
                <a16:creationId xmlns:a16="http://schemas.microsoft.com/office/drawing/2014/main" id="{E0E002A6-EE2E-4573-9CC2-34D46AD939E3}"/>
              </a:ext>
            </a:extLst>
          </p:cNvPr>
          <p:cNvSpPr>
            <a:spLocks noGrp="1"/>
          </p:cNvSpPr>
          <p:nvPr>
            <p:ph type="body" sz="quarter" idx="30" hasCustomPrompt="1"/>
          </p:nvPr>
        </p:nvSpPr>
        <p:spPr>
          <a:xfrm>
            <a:off x="353806" y="6255077"/>
            <a:ext cx="1748641" cy="437160"/>
          </a:xfr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defRPr>
            </a:lvl1pPr>
          </a:lstStyle>
          <a:p>
            <a:pPr lvl="0"/>
            <a:r>
              <a:rPr lang="en-GB" noProof="0" dirty="0"/>
              <a:t> </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1152000" y="1800000"/>
            <a:ext cx="9000000" cy="2520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110" name="UILICHTING BALK">
            <a:extLst>
              <a:ext uri="{FF2B5EF4-FFF2-40B4-BE49-F238E27FC236}">
                <a16:creationId xmlns:a16="http://schemas.microsoft.com/office/drawing/2014/main" id="{EEA22456-8F6B-48A3-9F38-F73C8373DFF8}"/>
              </a:ext>
            </a:extLst>
          </p:cNvPr>
          <p:cNvSpPr>
            <a:spLocks noGrp="1"/>
          </p:cNvSpPr>
          <p:nvPr>
            <p:ph type="body" sz="quarter" idx="61" hasCustomPrompt="1"/>
          </p:nvPr>
        </p:nvSpPr>
        <p:spPr>
          <a:xfrm>
            <a:off x="2880000" y="3960000"/>
            <a:ext cx="5760000" cy="1152000"/>
          </a:xfrm>
          <a:prstGeom prst="parallelogram">
            <a:avLst>
              <a:gd name="adj" fmla="val 45965"/>
            </a:avLst>
          </a:prstGeom>
          <a:solidFill>
            <a:schemeClr val="accent6">
              <a:lumMod val="60000"/>
              <a:lumOff val="40000"/>
            </a:schemeClr>
          </a:solidFill>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1800000"/>
            <a:ext cx="6120000" cy="2376000"/>
          </a:xfrm>
        </p:spPr>
        <p:txBody>
          <a:bodyPr vert="horz" anchor="t"/>
          <a:lstStyle>
            <a:lvl1pPr>
              <a:defRPr sz="4400" cap="none" baseline="0"/>
            </a:lvl1pPr>
          </a:lstStyle>
          <a:p>
            <a:r>
              <a:rPr lang="en-US" cap="none" baseline="0" noProof="0" dirty="0"/>
              <a:t>Place the title of the presentation here </a:t>
            </a:r>
            <a:br>
              <a:rPr lang="en-US" cap="none" baseline="0" noProof="0" dirty="0"/>
            </a:br>
            <a:r>
              <a:rPr lang="en-US" cap="none" baseline="0" noProof="0" dirty="0"/>
              <a:t>(max. 3 lines)</a:t>
            </a:r>
            <a:endParaRPr lang="en-GB"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1A51F5C-A26B-4FD7-B372-601F6EB89AC5}" type="datetime4">
              <a:rPr lang="en-GB" noProof="0" smtClean="0"/>
              <a:t>8 November 2022</a:t>
            </a:fld>
            <a:endParaRPr lang="en-GB" noProof="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a:t>
            </a:fld>
            <a:endParaRPr lang="en-GB"/>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Title slide #2</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5" name="Scheidingslijntje">
            <a:extLst>
              <a:ext uri="{FF2B5EF4-FFF2-40B4-BE49-F238E27FC236}">
                <a16:creationId xmlns:a16="http://schemas.microsoft.com/office/drawing/2014/main" id="{38242208-411A-4E6F-815D-B7CDD814CB5E}"/>
              </a:ext>
            </a:extLst>
          </p:cNvPr>
          <p:cNvSpPr>
            <a:spLocks noGrp="1"/>
          </p:cNvSpPr>
          <p:nvPr>
            <p:ph type="body" sz="quarter" idx="60"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36" name="INSTRUCTION">
            <a:extLst>
              <a:ext uri="{FF2B5EF4-FFF2-40B4-BE49-F238E27FC236}">
                <a16:creationId xmlns:a16="http://schemas.microsoft.com/office/drawing/2014/main" id="{03D6D6B5-9920-4C12-99FB-3B02B9CC9A6B}"/>
              </a:ext>
            </a:extLst>
          </p:cNvPr>
          <p:cNvGrpSpPr/>
          <p:nvPr userDrawn="1"/>
        </p:nvGrpSpPr>
        <p:grpSpPr>
          <a:xfrm>
            <a:off x="12377595" y="-1"/>
            <a:ext cx="3693386" cy="6640349"/>
            <a:chOff x="-3786165" y="-1"/>
            <a:chExt cx="3693386" cy="6640349"/>
          </a:xfrm>
        </p:grpSpPr>
        <p:sp>
          <p:nvSpPr>
            <p:cNvPr id="37" name="Rechthoek 36">
              <a:extLst>
                <a:ext uri="{FF2B5EF4-FFF2-40B4-BE49-F238E27FC236}">
                  <a16:creationId xmlns:a16="http://schemas.microsoft.com/office/drawing/2014/main" id="{A27B7820-9AB8-476B-9FEF-C7F45764E40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8" name="Ovaal 37">
              <a:extLst>
                <a:ext uri="{FF2B5EF4-FFF2-40B4-BE49-F238E27FC236}">
                  <a16:creationId xmlns:a16="http://schemas.microsoft.com/office/drawing/2014/main" id="{11CF180B-9E0C-4297-912F-B84A9C2D195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9" name="Rechthoek 38">
              <a:extLst>
                <a:ext uri="{FF2B5EF4-FFF2-40B4-BE49-F238E27FC236}">
                  <a16:creationId xmlns:a16="http://schemas.microsoft.com/office/drawing/2014/main" id="{592A6AEE-2FDE-4B1F-9D8B-7401F2A1E93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0" name="Ovaal 39">
              <a:extLst>
                <a:ext uri="{FF2B5EF4-FFF2-40B4-BE49-F238E27FC236}">
                  <a16:creationId xmlns:a16="http://schemas.microsoft.com/office/drawing/2014/main" id="{9A132061-9AF4-4602-9C67-0FC79A546268}"/>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1" name="Rechthoek 40">
              <a:extLst>
                <a:ext uri="{FF2B5EF4-FFF2-40B4-BE49-F238E27FC236}">
                  <a16:creationId xmlns:a16="http://schemas.microsoft.com/office/drawing/2014/main" id="{25C4CF21-5FDD-4126-855E-7EFD6DCA348B}"/>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2" name="Ovaal 41">
              <a:extLst>
                <a:ext uri="{FF2B5EF4-FFF2-40B4-BE49-F238E27FC236}">
                  <a16:creationId xmlns:a16="http://schemas.microsoft.com/office/drawing/2014/main" id="{DB730E53-74F4-451A-8C24-FBD07AF1289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3" name="Rechthoek 42">
              <a:extLst>
                <a:ext uri="{FF2B5EF4-FFF2-40B4-BE49-F238E27FC236}">
                  <a16:creationId xmlns:a16="http://schemas.microsoft.com/office/drawing/2014/main" id="{4A08EE7C-27F3-446C-8E55-475246454B5B}"/>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4" name="Rechthoek 43">
              <a:extLst>
                <a:ext uri="{FF2B5EF4-FFF2-40B4-BE49-F238E27FC236}">
                  <a16:creationId xmlns:a16="http://schemas.microsoft.com/office/drawing/2014/main" id="{01091933-D0F6-450D-BF86-9831F7FE7679}"/>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5" name="Groep 44">
              <a:extLst>
                <a:ext uri="{FF2B5EF4-FFF2-40B4-BE49-F238E27FC236}">
                  <a16:creationId xmlns:a16="http://schemas.microsoft.com/office/drawing/2014/main" id="{F63D1386-5886-42F6-8B41-B9F79E6120FC}"/>
                </a:ext>
              </a:extLst>
            </p:cNvPr>
            <p:cNvGrpSpPr/>
            <p:nvPr userDrawn="1"/>
          </p:nvGrpSpPr>
          <p:grpSpPr>
            <a:xfrm>
              <a:off x="-2485819" y="3479783"/>
              <a:ext cx="1222990" cy="563933"/>
              <a:chOff x="-2485819" y="3399207"/>
              <a:chExt cx="1222990" cy="563933"/>
            </a:xfrm>
          </p:grpSpPr>
          <p:sp>
            <p:nvSpPr>
              <p:cNvPr id="84" name="Rechthoek 83">
                <a:extLst>
                  <a:ext uri="{FF2B5EF4-FFF2-40B4-BE49-F238E27FC236}">
                    <a16:creationId xmlns:a16="http://schemas.microsoft.com/office/drawing/2014/main" id="{170A96EF-1DB0-4597-BD13-49A3DD7F17B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50A24221-D60B-41A5-8EB7-3DD3CADE56A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6" name="Groep 85">
                <a:extLst>
                  <a:ext uri="{FF2B5EF4-FFF2-40B4-BE49-F238E27FC236}">
                    <a16:creationId xmlns:a16="http://schemas.microsoft.com/office/drawing/2014/main" id="{8322DDDB-17E8-4D25-B36B-7BC0B37D87F2}"/>
                  </a:ext>
                </a:extLst>
              </p:cNvPr>
              <p:cNvGrpSpPr/>
              <p:nvPr userDrawn="1"/>
            </p:nvGrpSpPr>
            <p:grpSpPr>
              <a:xfrm>
                <a:off x="-2403869" y="3460544"/>
                <a:ext cx="155951" cy="131922"/>
                <a:chOff x="12968836" y="3354170"/>
                <a:chExt cx="404806" cy="342433"/>
              </a:xfrm>
            </p:grpSpPr>
            <p:sp>
              <p:nvSpPr>
                <p:cNvPr id="99" name="Rechthoek: afgeronde hoeken 98">
                  <a:extLst>
                    <a:ext uri="{FF2B5EF4-FFF2-40B4-BE49-F238E27FC236}">
                      <a16:creationId xmlns:a16="http://schemas.microsoft.com/office/drawing/2014/main" id="{41BEEF66-92A5-472C-8336-9FB97A2BAED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0BA9629C-77F8-4339-9E3F-B96FA78FF3A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89C4A93C-C2FD-497F-A531-E5C221FD21F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E35557AA-2ED4-4E1D-918D-53DDB8121E1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709C5307-AE16-4EA9-9195-659863F87C3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B93FC4FA-F73F-43A1-BE65-9B7713B3F7F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7" name="Groep 86">
                <a:extLst>
                  <a:ext uri="{FF2B5EF4-FFF2-40B4-BE49-F238E27FC236}">
                    <a16:creationId xmlns:a16="http://schemas.microsoft.com/office/drawing/2014/main" id="{C2D524EE-AF87-4A1D-8FA5-DD4CA241308D}"/>
                  </a:ext>
                </a:extLst>
              </p:cNvPr>
              <p:cNvGrpSpPr/>
              <p:nvPr userDrawn="1"/>
            </p:nvGrpSpPr>
            <p:grpSpPr>
              <a:xfrm>
                <a:off x="-2423424" y="3690208"/>
                <a:ext cx="166739" cy="218963"/>
                <a:chOff x="12940828" y="3950597"/>
                <a:chExt cx="432813" cy="568367"/>
              </a:xfrm>
            </p:grpSpPr>
            <p:grpSp>
              <p:nvGrpSpPr>
                <p:cNvPr id="91" name="Groep 90">
                  <a:extLst>
                    <a:ext uri="{FF2B5EF4-FFF2-40B4-BE49-F238E27FC236}">
                      <a16:creationId xmlns:a16="http://schemas.microsoft.com/office/drawing/2014/main" id="{19BA6640-ABEF-4CFC-B57D-D81A101BBF26}"/>
                    </a:ext>
                  </a:extLst>
                </p:cNvPr>
                <p:cNvGrpSpPr/>
                <p:nvPr userDrawn="1"/>
              </p:nvGrpSpPr>
              <p:grpSpPr>
                <a:xfrm>
                  <a:off x="13000382" y="4006891"/>
                  <a:ext cx="373259" cy="315747"/>
                  <a:chOff x="12968836" y="3354170"/>
                  <a:chExt cx="404806" cy="342433"/>
                </a:xfrm>
              </p:grpSpPr>
              <p:sp>
                <p:nvSpPr>
                  <p:cNvPr id="93" name="Rechthoek: afgeronde hoeken 92">
                    <a:extLst>
                      <a:ext uri="{FF2B5EF4-FFF2-40B4-BE49-F238E27FC236}">
                        <a16:creationId xmlns:a16="http://schemas.microsoft.com/office/drawing/2014/main" id="{B2C5361C-519F-4573-8C52-064F550F192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A3D4374E-FC1D-45DC-A163-03DB8F562FE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727281A4-3CA1-4213-8B65-E4E9A503009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6C8099E7-6E1A-4B64-A487-64D2862A9B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B0F693E0-4A49-42B6-B6F7-755253AD6E0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2B76827D-6001-4734-AE4E-988A56E9483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2" name="Boog 91">
                  <a:extLst>
                    <a:ext uri="{FF2B5EF4-FFF2-40B4-BE49-F238E27FC236}">
                      <a16:creationId xmlns:a16="http://schemas.microsoft.com/office/drawing/2014/main" id="{1FFF4531-7FCF-42F3-8A7D-06DB617CD1C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8" name="Tekstvak 87">
                <a:extLst>
                  <a:ext uri="{FF2B5EF4-FFF2-40B4-BE49-F238E27FC236}">
                    <a16:creationId xmlns:a16="http://schemas.microsoft.com/office/drawing/2014/main" id="{98C0F70C-C101-4EBA-9C94-6CEEB7565ACE}"/>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9" name="Tekstvak 88">
                <a:extLst>
                  <a:ext uri="{FF2B5EF4-FFF2-40B4-BE49-F238E27FC236}">
                    <a16:creationId xmlns:a16="http://schemas.microsoft.com/office/drawing/2014/main" id="{8789F02F-01F3-4040-86EF-99670830D61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0" name="Vrije vorm: vorm 89">
                <a:extLst>
                  <a:ext uri="{FF2B5EF4-FFF2-40B4-BE49-F238E27FC236}">
                    <a16:creationId xmlns:a16="http://schemas.microsoft.com/office/drawing/2014/main" id="{0B0986B3-79A6-45D0-8956-007FF44AF333}"/>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46" name="Groep 45">
              <a:extLst>
                <a:ext uri="{FF2B5EF4-FFF2-40B4-BE49-F238E27FC236}">
                  <a16:creationId xmlns:a16="http://schemas.microsoft.com/office/drawing/2014/main" id="{F66EDF3B-F1AC-4D4D-BD32-F4734DB1E3C6}"/>
                </a:ext>
              </a:extLst>
            </p:cNvPr>
            <p:cNvGrpSpPr/>
            <p:nvPr userDrawn="1"/>
          </p:nvGrpSpPr>
          <p:grpSpPr>
            <a:xfrm>
              <a:off x="-3786165" y="5680652"/>
              <a:ext cx="3693386" cy="959696"/>
              <a:chOff x="-3786437" y="6163468"/>
              <a:chExt cx="3693386" cy="959696"/>
            </a:xfrm>
          </p:grpSpPr>
          <p:sp>
            <p:nvSpPr>
              <p:cNvPr id="74" name="Rechthoek 73">
                <a:extLst>
                  <a:ext uri="{FF2B5EF4-FFF2-40B4-BE49-F238E27FC236}">
                    <a16:creationId xmlns:a16="http://schemas.microsoft.com/office/drawing/2014/main" id="{38352BB9-97C7-4A02-8D28-FE8421DF7F84}"/>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5" name="ICOON_info">
                <a:extLst>
                  <a:ext uri="{FF2B5EF4-FFF2-40B4-BE49-F238E27FC236}">
                    <a16:creationId xmlns:a16="http://schemas.microsoft.com/office/drawing/2014/main" id="{054D1723-1641-4AAA-A484-2B88DFDACF9D}"/>
                  </a:ext>
                </a:extLst>
              </p:cNvPr>
              <p:cNvGrpSpPr/>
              <p:nvPr userDrawn="1"/>
            </p:nvGrpSpPr>
            <p:grpSpPr>
              <a:xfrm>
                <a:off x="-376736" y="6163468"/>
                <a:ext cx="283685" cy="283685"/>
                <a:chOff x="-510741" y="5913713"/>
                <a:chExt cx="267555" cy="267555"/>
              </a:xfrm>
            </p:grpSpPr>
            <p:sp>
              <p:nvSpPr>
                <p:cNvPr id="82" name="Ovaal 81">
                  <a:extLst>
                    <a:ext uri="{FF2B5EF4-FFF2-40B4-BE49-F238E27FC236}">
                      <a16:creationId xmlns:a16="http://schemas.microsoft.com/office/drawing/2014/main" id="{B3CB9EE2-C381-4025-A333-8CEB8FD60CC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3" name="Graphic 163" descr="Informatie">
                  <a:extLst>
                    <a:ext uri="{FF2B5EF4-FFF2-40B4-BE49-F238E27FC236}">
                      <a16:creationId xmlns:a16="http://schemas.microsoft.com/office/drawing/2014/main" id="{FD02D11D-4C6C-49DD-9226-BD797996BC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76" name="Groep 75">
                <a:extLst>
                  <a:ext uri="{FF2B5EF4-FFF2-40B4-BE49-F238E27FC236}">
                    <a16:creationId xmlns:a16="http://schemas.microsoft.com/office/drawing/2014/main" id="{89C54027-61BC-45BC-AFF4-C49A4370DAA9}"/>
                  </a:ext>
                </a:extLst>
              </p:cNvPr>
              <p:cNvGrpSpPr/>
              <p:nvPr userDrawn="1"/>
            </p:nvGrpSpPr>
            <p:grpSpPr>
              <a:xfrm>
                <a:off x="-938434" y="6420818"/>
                <a:ext cx="627798" cy="576693"/>
                <a:chOff x="-938434" y="4570310"/>
                <a:chExt cx="627798" cy="576693"/>
              </a:xfrm>
            </p:grpSpPr>
            <p:grpSp>
              <p:nvGrpSpPr>
                <p:cNvPr id="77" name="Inspireren">
                  <a:extLst>
                    <a:ext uri="{FF2B5EF4-FFF2-40B4-BE49-F238E27FC236}">
                      <a16:creationId xmlns:a16="http://schemas.microsoft.com/office/drawing/2014/main" id="{CA7DD6ED-E063-49FB-BA0D-31C75F311899}"/>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9" name="Freeform 12">
                    <a:extLst>
                      <a:ext uri="{FF2B5EF4-FFF2-40B4-BE49-F238E27FC236}">
                        <a16:creationId xmlns:a16="http://schemas.microsoft.com/office/drawing/2014/main" id="{D5A1E131-915B-4E12-9703-FBA56DA18C7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0" name="Freeform 13">
                    <a:extLst>
                      <a:ext uri="{FF2B5EF4-FFF2-40B4-BE49-F238E27FC236}">
                        <a16:creationId xmlns:a16="http://schemas.microsoft.com/office/drawing/2014/main" id="{CDD7C565-2862-44F2-B881-0254A1D1CF4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1" name="Freeform 14">
                    <a:extLst>
                      <a:ext uri="{FF2B5EF4-FFF2-40B4-BE49-F238E27FC236}">
                        <a16:creationId xmlns:a16="http://schemas.microsoft.com/office/drawing/2014/main" id="{803131B2-2643-4424-85E8-E8A45DEEEEAE}"/>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8" name="Tekstvak 77">
                  <a:extLst>
                    <a:ext uri="{FF2B5EF4-FFF2-40B4-BE49-F238E27FC236}">
                      <a16:creationId xmlns:a16="http://schemas.microsoft.com/office/drawing/2014/main" id="{77C59B7D-BF1A-47F8-9A0F-DF87133FA82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7" name="Groep 46">
              <a:extLst>
                <a:ext uri="{FF2B5EF4-FFF2-40B4-BE49-F238E27FC236}">
                  <a16:creationId xmlns:a16="http://schemas.microsoft.com/office/drawing/2014/main" id="{E29C33BF-DD0D-41D0-A0C3-7C5C6B305F34}"/>
                </a:ext>
              </a:extLst>
            </p:cNvPr>
            <p:cNvGrpSpPr/>
            <p:nvPr userDrawn="1"/>
          </p:nvGrpSpPr>
          <p:grpSpPr>
            <a:xfrm>
              <a:off x="-3426806" y="5129582"/>
              <a:ext cx="514284" cy="506545"/>
              <a:chOff x="12617641" y="3403239"/>
              <a:chExt cx="752963" cy="741634"/>
            </a:xfrm>
          </p:grpSpPr>
          <p:grpSp>
            <p:nvGrpSpPr>
              <p:cNvPr id="58" name="Groep 57">
                <a:extLst>
                  <a:ext uri="{FF2B5EF4-FFF2-40B4-BE49-F238E27FC236}">
                    <a16:creationId xmlns:a16="http://schemas.microsoft.com/office/drawing/2014/main" id="{77776702-5F02-4CF3-90F9-69EEF87A7EF7}"/>
                  </a:ext>
                </a:extLst>
              </p:cNvPr>
              <p:cNvGrpSpPr/>
              <p:nvPr userDrawn="1"/>
            </p:nvGrpSpPr>
            <p:grpSpPr>
              <a:xfrm>
                <a:off x="12771530" y="3403239"/>
                <a:ext cx="467176" cy="448491"/>
                <a:chOff x="12782157" y="3403239"/>
                <a:chExt cx="467176" cy="448491"/>
              </a:xfrm>
            </p:grpSpPr>
            <p:grpSp>
              <p:nvGrpSpPr>
                <p:cNvPr id="61" name="Groep 60">
                  <a:extLst>
                    <a:ext uri="{FF2B5EF4-FFF2-40B4-BE49-F238E27FC236}">
                      <a16:creationId xmlns:a16="http://schemas.microsoft.com/office/drawing/2014/main" id="{EE30274A-B43B-4B9D-8E45-AEABB1A17037}"/>
                    </a:ext>
                  </a:extLst>
                </p:cNvPr>
                <p:cNvGrpSpPr/>
                <p:nvPr userDrawn="1"/>
              </p:nvGrpSpPr>
              <p:grpSpPr>
                <a:xfrm>
                  <a:off x="12782157" y="3403239"/>
                  <a:ext cx="412976" cy="396132"/>
                  <a:chOff x="13554906" y="3320109"/>
                  <a:chExt cx="443917" cy="425811"/>
                </a:xfrm>
              </p:grpSpPr>
              <p:grpSp>
                <p:nvGrpSpPr>
                  <p:cNvPr id="68" name="Groep 67">
                    <a:extLst>
                      <a:ext uri="{FF2B5EF4-FFF2-40B4-BE49-F238E27FC236}">
                        <a16:creationId xmlns:a16="http://schemas.microsoft.com/office/drawing/2014/main" id="{D0D1FFA5-836B-4356-8411-0B592CA813DF}"/>
                      </a:ext>
                    </a:extLst>
                  </p:cNvPr>
                  <p:cNvGrpSpPr/>
                  <p:nvPr userDrawn="1"/>
                </p:nvGrpSpPr>
                <p:grpSpPr>
                  <a:xfrm>
                    <a:off x="13554906" y="3320109"/>
                    <a:ext cx="443917" cy="425811"/>
                    <a:chOff x="12909684" y="1276143"/>
                    <a:chExt cx="443917" cy="425811"/>
                  </a:xfrm>
                </p:grpSpPr>
                <p:sp>
                  <p:nvSpPr>
                    <p:cNvPr id="71" name="Rechthoek 70">
                      <a:extLst>
                        <a:ext uri="{FF2B5EF4-FFF2-40B4-BE49-F238E27FC236}">
                          <a16:creationId xmlns:a16="http://schemas.microsoft.com/office/drawing/2014/main" id="{2620F329-1A81-4B32-B100-12B149C28E3A}"/>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27EB12F6-5262-4649-9F71-AA36D28AD0E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3" name="Ovaal 72">
                      <a:extLst>
                        <a:ext uri="{FF2B5EF4-FFF2-40B4-BE49-F238E27FC236}">
                          <a16:creationId xmlns:a16="http://schemas.microsoft.com/office/drawing/2014/main" id="{0C09681A-B0E8-4685-8449-5832B352190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9" name="Afbeelding 68">
                    <a:extLst>
                      <a:ext uri="{FF2B5EF4-FFF2-40B4-BE49-F238E27FC236}">
                        <a16:creationId xmlns:a16="http://schemas.microsoft.com/office/drawing/2014/main" id="{7C961DB9-ACC2-4F1E-A596-1205A74BCA2C}"/>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0" name="Afbeelding 69">
                    <a:extLst>
                      <a:ext uri="{FF2B5EF4-FFF2-40B4-BE49-F238E27FC236}">
                        <a16:creationId xmlns:a16="http://schemas.microsoft.com/office/drawing/2014/main" id="{20DB4BB1-9CE0-42CD-9EED-D10DDE9FFF1D}"/>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2" name="Groep 61">
                  <a:extLst>
                    <a:ext uri="{FF2B5EF4-FFF2-40B4-BE49-F238E27FC236}">
                      <a16:creationId xmlns:a16="http://schemas.microsoft.com/office/drawing/2014/main" id="{EA5C5BD1-1522-4FC9-AD9A-2BE0C4A1CEBF}"/>
                    </a:ext>
                  </a:extLst>
                </p:cNvPr>
                <p:cNvGrpSpPr/>
                <p:nvPr userDrawn="1"/>
              </p:nvGrpSpPr>
              <p:grpSpPr>
                <a:xfrm>
                  <a:off x="13103513" y="3705268"/>
                  <a:ext cx="145820" cy="146462"/>
                  <a:chOff x="13096169" y="3602278"/>
                  <a:chExt cx="145820" cy="146462"/>
                </a:xfrm>
              </p:grpSpPr>
              <p:sp>
                <p:nvSpPr>
                  <p:cNvPr id="66" name="Rechthoek 65">
                    <a:extLst>
                      <a:ext uri="{FF2B5EF4-FFF2-40B4-BE49-F238E27FC236}">
                        <a16:creationId xmlns:a16="http://schemas.microsoft.com/office/drawing/2014/main" id="{D1F43D4B-5E89-4524-848C-C208B1EB492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2F8D96C5-8F5C-41F9-8128-5678E83244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3" name="Groep 62">
                  <a:extLst>
                    <a:ext uri="{FF2B5EF4-FFF2-40B4-BE49-F238E27FC236}">
                      <a16:creationId xmlns:a16="http://schemas.microsoft.com/office/drawing/2014/main" id="{3E9038FA-F75A-41B2-BA4B-50B0B0CCBFBE}"/>
                    </a:ext>
                  </a:extLst>
                </p:cNvPr>
                <p:cNvGrpSpPr/>
                <p:nvPr userDrawn="1"/>
              </p:nvGrpSpPr>
              <p:grpSpPr>
                <a:xfrm rot="10800000">
                  <a:off x="13061402" y="3665637"/>
                  <a:ext cx="145820" cy="146462"/>
                  <a:chOff x="13096169" y="3602278"/>
                  <a:chExt cx="145820" cy="146462"/>
                </a:xfrm>
              </p:grpSpPr>
              <p:sp>
                <p:nvSpPr>
                  <p:cNvPr id="64" name="Rechthoek 63">
                    <a:extLst>
                      <a:ext uri="{FF2B5EF4-FFF2-40B4-BE49-F238E27FC236}">
                        <a16:creationId xmlns:a16="http://schemas.microsoft.com/office/drawing/2014/main" id="{994E4F62-C0B7-499F-AAE1-BB5541285A0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5" name="Rechthoek 64">
                    <a:extLst>
                      <a:ext uri="{FF2B5EF4-FFF2-40B4-BE49-F238E27FC236}">
                        <a16:creationId xmlns:a16="http://schemas.microsoft.com/office/drawing/2014/main" id="{9EB1E4B7-C32A-40B2-9CB7-CBD27D860C5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9" name="Rechthoek 58">
                <a:extLst>
                  <a:ext uri="{FF2B5EF4-FFF2-40B4-BE49-F238E27FC236}">
                    <a16:creationId xmlns:a16="http://schemas.microsoft.com/office/drawing/2014/main" id="{6F6AB8E8-3AD3-4B12-92B9-916E123C627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0" name="Gelijkbenige driehoek 59">
                <a:extLst>
                  <a:ext uri="{FF2B5EF4-FFF2-40B4-BE49-F238E27FC236}">
                    <a16:creationId xmlns:a16="http://schemas.microsoft.com/office/drawing/2014/main" id="{22D7CF3C-C982-430E-A884-2DF6FCE46BF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8" name="Ovaal 47">
              <a:extLst>
                <a:ext uri="{FF2B5EF4-FFF2-40B4-BE49-F238E27FC236}">
                  <a16:creationId xmlns:a16="http://schemas.microsoft.com/office/drawing/2014/main" id="{D94E2E07-07AA-46D8-A982-7C81A8DF5C7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9" name="Rechthoek 48">
              <a:extLst>
                <a:ext uri="{FF2B5EF4-FFF2-40B4-BE49-F238E27FC236}">
                  <a16:creationId xmlns:a16="http://schemas.microsoft.com/office/drawing/2014/main" id="{ABDED6DC-7BA4-460D-AD54-385B5344A8A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0" name="Rechthoek 49">
              <a:extLst>
                <a:ext uri="{FF2B5EF4-FFF2-40B4-BE49-F238E27FC236}">
                  <a16:creationId xmlns:a16="http://schemas.microsoft.com/office/drawing/2014/main" id="{04ADC7CF-A68B-432B-9D44-8675B17173FB}"/>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1" name="Groep 50">
              <a:extLst>
                <a:ext uri="{FF2B5EF4-FFF2-40B4-BE49-F238E27FC236}">
                  <a16:creationId xmlns:a16="http://schemas.microsoft.com/office/drawing/2014/main" id="{96A2FEFC-E469-45DF-9B52-4508D93282CE}"/>
                </a:ext>
              </a:extLst>
            </p:cNvPr>
            <p:cNvGrpSpPr/>
            <p:nvPr userDrawn="1"/>
          </p:nvGrpSpPr>
          <p:grpSpPr>
            <a:xfrm>
              <a:off x="-3365484" y="1226982"/>
              <a:ext cx="446937" cy="406485"/>
              <a:chOff x="-3563526" y="1409294"/>
              <a:chExt cx="354190" cy="322133"/>
            </a:xfrm>
          </p:grpSpPr>
          <p:grpSp>
            <p:nvGrpSpPr>
              <p:cNvPr id="52" name="Groep 51">
                <a:extLst>
                  <a:ext uri="{FF2B5EF4-FFF2-40B4-BE49-F238E27FC236}">
                    <a16:creationId xmlns:a16="http://schemas.microsoft.com/office/drawing/2014/main" id="{E7DF6817-613E-47A0-8D49-8EA3234AA08B}"/>
                  </a:ext>
                </a:extLst>
              </p:cNvPr>
              <p:cNvGrpSpPr/>
              <p:nvPr userDrawn="1"/>
            </p:nvGrpSpPr>
            <p:grpSpPr>
              <a:xfrm>
                <a:off x="-3499992" y="1409294"/>
                <a:ext cx="225195" cy="195499"/>
                <a:chOff x="8987389" y="1361199"/>
                <a:chExt cx="2200275" cy="1914525"/>
              </a:xfrm>
            </p:grpSpPr>
            <p:sp>
              <p:nvSpPr>
                <p:cNvPr id="54" name="Vrije vorm: vorm 53">
                  <a:extLst>
                    <a:ext uri="{FF2B5EF4-FFF2-40B4-BE49-F238E27FC236}">
                      <a16:creationId xmlns:a16="http://schemas.microsoft.com/office/drawing/2014/main" id="{69E503BD-A32D-400B-B672-0B36C95625FD}"/>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5" name="Groep 54">
                  <a:extLst>
                    <a:ext uri="{FF2B5EF4-FFF2-40B4-BE49-F238E27FC236}">
                      <a16:creationId xmlns:a16="http://schemas.microsoft.com/office/drawing/2014/main" id="{C7771F5D-5A35-4382-9468-CE85ED8F9785}"/>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6" name="Vrije vorm: vorm 55">
                    <a:extLst>
                      <a:ext uri="{FF2B5EF4-FFF2-40B4-BE49-F238E27FC236}">
                        <a16:creationId xmlns:a16="http://schemas.microsoft.com/office/drawing/2014/main" id="{6798AE2B-77EF-4FF5-9047-95A6F3B380BF}"/>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7" name="Vrije vorm: vorm 56">
                    <a:extLst>
                      <a:ext uri="{FF2B5EF4-FFF2-40B4-BE49-F238E27FC236}">
                        <a16:creationId xmlns:a16="http://schemas.microsoft.com/office/drawing/2014/main" id="{B7CB4F63-E573-4F3C-9817-462B9E784C9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3" name="Tekstvak 52">
                <a:extLst>
                  <a:ext uri="{FF2B5EF4-FFF2-40B4-BE49-F238E27FC236}">
                    <a16:creationId xmlns:a16="http://schemas.microsoft.com/office/drawing/2014/main" id="{229DAB8A-B406-4A3E-A5F8-98F658875EDC}"/>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1" name="UILICHTING BALK">
            <a:extLst>
              <a:ext uri="{FF2B5EF4-FFF2-40B4-BE49-F238E27FC236}">
                <a16:creationId xmlns:a16="http://schemas.microsoft.com/office/drawing/2014/main" id="{118C48AD-7B3C-4CAA-8454-D7FAC9FDACC6}"/>
              </a:ext>
            </a:extLst>
          </p:cNvPr>
          <p:cNvSpPr>
            <a:spLocks noGrp="1"/>
          </p:cNvSpPr>
          <p:nvPr>
            <p:ph type="body" sz="quarter" idx="62" hasCustomPrompt="1"/>
          </p:nvPr>
        </p:nvSpPr>
        <p:spPr>
          <a:xfrm>
            <a:off x="7920000" y="4176000"/>
            <a:ext cx="720000" cy="720000"/>
          </a:xfrm>
          <a:prstGeom prst="ellipse">
            <a:avLst/>
          </a:prstGeom>
          <a:solidFill>
            <a:schemeClr val="accent6">
              <a:lumMod val="20000"/>
              <a:lumOff val="80000"/>
            </a:schemeClr>
          </a:solidFill>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34" name="Text Placeholder 33">
            <a:extLst>
              <a:ext uri="{FF2B5EF4-FFF2-40B4-BE49-F238E27FC236}">
                <a16:creationId xmlns:a16="http://schemas.microsoft.com/office/drawing/2014/main" id="{00F339AC-63EF-4BAD-B10E-16147CE57AC6}"/>
              </a:ext>
            </a:extLst>
          </p:cNvPr>
          <p:cNvSpPr>
            <a:spLocks noGrp="1"/>
          </p:cNvSpPr>
          <p:nvPr>
            <p:ph type="body" sz="quarter" idx="63" hasCustomPrompt="1"/>
          </p:nvPr>
        </p:nvSpPr>
        <p:spPr>
          <a:xfrm>
            <a:off x="3420000" y="4320000"/>
            <a:ext cx="4320000" cy="360000"/>
          </a:xfrm>
        </p:spPr>
        <p:txBody>
          <a:bodyPr/>
          <a:lstStyle>
            <a:lvl1pPr marL="0" indent="0" algn="r">
              <a:buNone/>
              <a:defRPr>
                <a:solidFill>
                  <a:schemeClr val="bg1"/>
                </a:solidFill>
              </a:defRPr>
            </a:lvl1pPr>
            <a:lvl2pPr marL="252000" indent="0">
              <a:buNone/>
              <a:defRPr/>
            </a:lvl2pPr>
            <a:lvl3pPr marL="504000" indent="0">
              <a:buNone/>
              <a:defRPr/>
            </a:lvl3pPr>
          </a:lstStyle>
          <a:p>
            <a:pPr lvl="0"/>
            <a:r>
              <a:rPr lang="en-US" dirty="0"/>
              <a:t>Name speaker | Place | Subtitle</a:t>
            </a:r>
          </a:p>
        </p:txBody>
      </p:sp>
      <p:sp>
        <p:nvSpPr>
          <p:cNvPr id="113" name="Oval 112">
            <a:extLst>
              <a:ext uri="{FF2B5EF4-FFF2-40B4-BE49-F238E27FC236}">
                <a16:creationId xmlns:a16="http://schemas.microsoft.com/office/drawing/2014/main" id="{3E7B2BE1-AF7D-43CA-AC68-1FDE75D8A622}"/>
              </a:ext>
            </a:extLst>
          </p:cNvPr>
          <p:cNvSpPr/>
          <p:nvPr userDrawn="1"/>
        </p:nvSpPr>
        <p:spPr>
          <a:xfrm>
            <a:off x="8640000" y="1792288"/>
            <a:ext cx="720000" cy="7200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300"/>
              </a:spcBef>
              <a:spcAft>
                <a:spcPts val="300"/>
              </a:spcAft>
            </a:pPr>
            <a:endParaRPr lang="en-GB" sz="1600" dirty="0" err="1"/>
          </a:p>
        </p:txBody>
      </p:sp>
      <p:sp>
        <p:nvSpPr>
          <p:cNvPr id="114" name="Text Placeholder 33">
            <a:extLst>
              <a:ext uri="{FF2B5EF4-FFF2-40B4-BE49-F238E27FC236}">
                <a16:creationId xmlns:a16="http://schemas.microsoft.com/office/drawing/2014/main" id="{6C5A8720-BF0A-4CEC-B2D2-60C3C7BD49A7}"/>
              </a:ext>
            </a:extLst>
          </p:cNvPr>
          <p:cNvSpPr>
            <a:spLocks noGrp="1"/>
          </p:cNvSpPr>
          <p:nvPr>
            <p:ph type="body" sz="quarter" idx="64" hasCustomPrompt="1"/>
          </p:nvPr>
        </p:nvSpPr>
        <p:spPr>
          <a:xfrm>
            <a:off x="3420000" y="4644000"/>
            <a:ext cx="4320000" cy="360000"/>
          </a:xfrm>
        </p:spPr>
        <p:txBody>
          <a:bodyPr/>
          <a:lstStyle>
            <a:lvl1pPr marL="0" indent="0" algn="r">
              <a:buNone/>
              <a:defRPr sz="1400">
                <a:solidFill>
                  <a:schemeClr val="bg1"/>
                </a:solidFill>
              </a:defRPr>
            </a:lvl1pPr>
            <a:lvl2pPr marL="252000" indent="0">
              <a:buNone/>
              <a:defRPr/>
            </a:lvl2pPr>
            <a:lvl3pPr marL="504000" indent="0">
              <a:buNone/>
              <a:defRPr/>
            </a:lvl3pPr>
          </a:lstStyle>
          <a:p>
            <a:pPr lvl="0"/>
            <a:r>
              <a:rPr lang="en-US" dirty="0"/>
              <a:t>Date</a:t>
            </a:r>
          </a:p>
        </p:txBody>
      </p:sp>
    </p:spTree>
    <p:extLst>
      <p:ext uri="{BB962C8B-B14F-4D97-AF65-F5344CB8AC3E}">
        <p14:creationId xmlns:p14="http://schemas.microsoft.com/office/powerpoint/2010/main" val="4137844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1">
                                            <p:bg/>
                                          </p:spTgt>
                                        </p:tgtEl>
                                        <p:attrNameLst>
                                          <p:attrName>style.visibility</p:attrName>
                                        </p:attrNameLst>
                                      </p:cBhvr>
                                      <p:to>
                                        <p:strVal val="visible"/>
                                      </p:to>
                                    </p:set>
                                    <p:anim calcmode="lin" valueType="num">
                                      <p:cBhvr additive="base">
                                        <p:cTn id="7" dur="1000" fill="hold"/>
                                        <p:tgtEl>
                                          <p:spTgt spid="31">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 calcmode="lin" valueType="num">
                                      <p:cBhvr additive="base">
                                        <p:cTn id="11" dur="10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2" presetClass="entr" presetSubtype="2" fill="hold" grpId="0" nodeType="withEffect">
                                  <p:stCondLst>
                                    <p:cond delay="0"/>
                                  </p:stCondLst>
                                  <p:childTnLst>
                                    <p:set>
                                      <p:cBhvr>
                                        <p:cTn id="16" dur="1" fill="hold">
                                          <p:stCondLst>
                                            <p:cond delay="0"/>
                                          </p:stCondLst>
                                        </p:cTn>
                                        <p:tgtEl>
                                          <p:spTgt spid="110">
                                            <p:bg/>
                                          </p:spTgt>
                                        </p:tgtEl>
                                        <p:attrNameLst>
                                          <p:attrName>style.visibility</p:attrName>
                                        </p:attrNameLst>
                                      </p:cBhvr>
                                      <p:to>
                                        <p:strVal val="visible"/>
                                      </p:to>
                                    </p:set>
                                    <p:anim calcmode="lin" valueType="num">
                                      <p:cBhvr additive="base">
                                        <p:cTn id="17" dur="1000" fill="hold"/>
                                        <p:tgtEl>
                                          <p:spTgt spid="110">
                                            <p:bg/>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10">
                                            <p:bg/>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0">
                                            <p:txEl>
                                              <p:pRg st="0" end="0"/>
                                            </p:txEl>
                                          </p:spTgt>
                                        </p:tgtEl>
                                        <p:attrNameLst>
                                          <p:attrName>style.visibility</p:attrName>
                                        </p:attrNameLst>
                                      </p:cBhvr>
                                      <p:to>
                                        <p:strVal val="visible"/>
                                      </p:to>
                                    </p:set>
                                    <p:anim calcmode="lin" valueType="num">
                                      <p:cBhvr additive="base">
                                        <p:cTn id="21" dur="1000" fill="hold"/>
                                        <p:tgtEl>
                                          <p:spTgt spid="110">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10">
                                            <p:txEl>
                                              <p:pRg st="0" end="0"/>
                                            </p:txEl>
                                          </p:spTgt>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par>
                                <p:cTn id="25" presetID="45" presetClass="entr" presetSubtype="0" fill="hold" grpId="0" nodeType="withEffect">
                                  <p:stCondLst>
                                    <p:cond delay="0"/>
                                  </p:stCondLst>
                                  <p:childTnLst>
                                    <p:set>
                                      <p:cBhvr>
                                        <p:cTn id="26" dur="1" fill="hold">
                                          <p:stCondLst>
                                            <p:cond delay="0"/>
                                          </p:stCondLst>
                                        </p:cTn>
                                        <p:tgtEl>
                                          <p:spTgt spid="111">
                                            <p:bg/>
                                          </p:spTgt>
                                        </p:tgtEl>
                                        <p:attrNameLst>
                                          <p:attrName>style.visibility</p:attrName>
                                        </p:attrNameLst>
                                      </p:cBhvr>
                                      <p:to>
                                        <p:strVal val="visible"/>
                                      </p:to>
                                    </p:set>
                                    <p:animEffect transition="in" filter="fade">
                                      <p:cBhvr>
                                        <p:cTn id="27" dur="2000"/>
                                        <p:tgtEl>
                                          <p:spTgt spid="111">
                                            <p:bg/>
                                          </p:spTgt>
                                        </p:tgtEl>
                                      </p:cBhvr>
                                    </p:animEffect>
                                    <p:anim calcmode="lin" valueType="num">
                                      <p:cBhvr>
                                        <p:cTn id="28" dur="2000" fill="hold"/>
                                        <p:tgtEl>
                                          <p:spTgt spid="111">
                                            <p:bg/>
                                          </p:spTgt>
                                        </p:tgtEl>
                                        <p:attrNameLst>
                                          <p:attrName>ppt_w</p:attrName>
                                        </p:attrNameLst>
                                      </p:cBhvr>
                                      <p:tavLst>
                                        <p:tav tm="0" fmla="#ppt_w*sin(2.5*pi*$)">
                                          <p:val>
                                            <p:fltVal val="0"/>
                                          </p:val>
                                        </p:tav>
                                        <p:tav tm="100000">
                                          <p:val>
                                            <p:fltVal val="1"/>
                                          </p:val>
                                        </p:tav>
                                      </p:tavLst>
                                    </p:anim>
                                    <p:anim calcmode="lin" valueType="num">
                                      <p:cBhvr>
                                        <p:cTn id="29" dur="2000" fill="hold"/>
                                        <p:tgtEl>
                                          <p:spTgt spid="111">
                                            <p:bg/>
                                          </p:spTgt>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111">
                                            <p:txEl>
                                              <p:pRg st="0" end="0"/>
                                            </p:txEl>
                                          </p:spTgt>
                                        </p:tgtEl>
                                        <p:attrNameLst>
                                          <p:attrName>style.visibility</p:attrName>
                                        </p:attrNameLst>
                                      </p:cBhvr>
                                      <p:to>
                                        <p:strVal val="visible"/>
                                      </p:to>
                                    </p:set>
                                    <p:animEffect transition="in" filter="fade">
                                      <p:cBhvr>
                                        <p:cTn id="32" dur="2000"/>
                                        <p:tgtEl>
                                          <p:spTgt spid="111">
                                            <p:txEl>
                                              <p:pRg st="0" end="0"/>
                                            </p:txEl>
                                          </p:spTgt>
                                        </p:tgtEl>
                                      </p:cBhvr>
                                    </p:animEffect>
                                    <p:anim calcmode="lin" valueType="num">
                                      <p:cBhvr>
                                        <p:cTn id="33" dur="2000" fill="hold"/>
                                        <p:tgtEl>
                                          <p:spTgt spid="111">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1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animBg="1">
        <p:tmplLst>
          <p:tmpl>
            <p:tnLst>
              <p:par>
                <p:cTn presetID="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0-#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0-#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110" grpId="0" build="p" animBg="1">
        <p:tmplLst>
          <p:tmpl>
            <p:tnLst>
              <p:par>
                <p:cTn presetID="2" presetClass="entr" presetSubtype="2"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1+#ppt_w/2"/>
                          </p:val>
                        </p:tav>
                        <p:tav tm="100000">
                          <p:val>
                            <p:strVal val="#ppt_x"/>
                          </p:val>
                        </p:tav>
                      </p:tavLst>
                    </p:anim>
                    <p:anim calcmode="lin" valueType="num">
                      <p:cBhvr additive="base">
                        <p:cTn dur="1000" fill="hold"/>
                        <p:tgtEl>
                          <p:spTgt spid="110"/>
                        </p:tgtEl>
                        <p:attrNameLst>
                          <p:attrName>ppt_y</p:attrName>
                        </p:attrNameLst>
                      </p:cBhvr>
                      <p:tavLst>
                        <p:tav tm="0">
                          <p:val>
                            <p:strVal val="#ppt_y"/>
                          </p:val>
                        </p:tav>
                        <p:tav tm="100000">
                          <p:val>
                            <p:strVal val="#ppt_y"/>
                          </p:val>
                        </p:tav>
                      </p:tavLst>
                    </p:anim>
                  </p:childTnLst>
                </p:cTn>
              </p:par>
            </p:tnLst>
          </p:tmpl>
          <p:tmpl lvl="1">
            <p:tnLst>
              <p:par>
                <p:cTn presetID="2" presetClass="entr" presetSubtype="2"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fill="hold"/>
                        <p:tgtEl>
                          <p:spTgt spid="110"/>
                        </p:tgtEl>
                        <p:attrNameLst>
                          <p:attrName>ppt_x</p:attrName>
                        </p:attrNameLst>
                      </p:cBhvr>
                      <p:tavLst>
                        <p:tav tm="0">
                          <p:val>
                            <p:strVal val="1+#ppt_w/2"/>
                          </p:val>
                        </p:tav>
                        <p:tav tm="100000">
                          <p:val>
                            <p:strVal val="#ppt_x"/>
                          </p:val>
                        </p:tav>
                      </p:tavLst>
                    </p:anim>
                    <p:anim calcmode="lin" valueType="num">
                      <p:cBhvr additive="base">
                        <p:cTn dur="1000" fill="hold"/>
                        <p:tgtEl>
                          <p:spTgt spid="110"/>
                        </p:tgtEl>
                        <p:attrNameLst>
                          <p:attrName>ppt_y</p:attrName>
                        </p:attrNameLst>
                      </p:cBhvr>
                      <p:tavLst>
                        <p:tav tm="0">
                          <p:val>
                            <p:strVal val="#ppt_y"/>
                          </p:val>
                        </p:tav>
                        <p:tav tm="100000">
                          <p:val>
                            <p:strVal val="#ppt_y"/>
                          </p:val>
                        </p:tav>
                      </p:tavLst>
                    </p:anim>
                  </p:childTnLst>
                </p:cTn>
              </p:par>
            </p:tnLst>
          </p:tmpl>
        </p:tmplLst>
      </p:bldP>
      <p:bldP spid="2" grpId="0"/>
      <p:bldP spid="111" grpId="0" build="p" animBg="1">
        <p:tmplLst>
          <p:tmpl>
            <p:tnLst>
              <p:par>
                <p:cTn presetID="45"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2000"/>
                        <p:tgtEl>
                          <p:spTgt spid="111"/>
                        </p:tgtEl>
                      </p:cBhvr>
                    </p:animEffect>
                    <p:anim calcmode="lin" valueType="num">
                      <p:cBhvr>
                        <p:cTn dur="2000" fill="hold"/>
                        <p:tgtEl>
                          <p:spTgt spid="111"/>
                        </p:tgtEl>
                        <p:attrNameLst>
                          <p:attrName>ppt_w</p:attrName>
                        </p:attrNameLst>
                      </p:cBhvr>
                      <p:tavLst>
                        <p:tav tm="0" fmla="#ppt_w*sin(2.5*pi*$)">
                          <p:val>
                            <p:fltVal val="0"/>
                          </p:val>
                        </p:tav>
                        <p:tav tm="100000">
                          <p:val>
                            <p:fltVal val="1"/>
                          </p:val>
                        </p:tav>
                      </p:tavLst>
                    </p:anim>
                    <p:anim calcmode="lin" valueType="num">
                      <p:cBhvr>
                        <p:cTn dur="2000" fill="hold"/>
                        <p:tgtEl>
                          <p:spTgt spid="111"/>
                        </p:tgtEl>
                        <p:attrNameLst>
                          <p:attrName>ppt_h</p:attrName>
                        </p:attrNameLst>
                      </p:cBhvr>
                      <p:tavLst>
                        <p:tav tm="0">
                          <p:val>
                            <p:strVal val="#ppt_h"/>
                          </p:val>
                        </p:tav>
                        <p:tav tm="100000">
                          <p:val>
                            <p:strVal val="#ppt_h"/>
                          </p:val>
                        </p:tav>
                      </p:tavLst>
                    </p:anim>
                  </p:childTnLst>
                </p:cTn>
              </p:par>
            </p:tnLst>
          </p:tmpl>
          <p:tmpl lvl="1">
            <p:tnLst>
              <p:par>
                <p:cTn presetID="45"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2000"/>
                        <p:tgtEl>
                          <p:spTgt spid="111"/>
                        </p:tgtEl>
                      </p:cBhvr>
                    </p:animEffect>
                    <p:anim calcmode="lin" valueType="num">
                      <p:cBhvr>
                        <p:cTn dur="2000" fill="hold"/>
                        <p:tgtEl>
                          <p:spTgt spid="111"/>
                        </p:tgtEl>
                        <p:attrNameLst>
                          <p:attrName>ppt_w</p:attrName>
                        </p:attrNameLst>
                      </p:cBhvr>
                      <p:tavLst>
                        <p:tav tm="0" fmla="#ppt_w*sin(2.5*pi*$)">
                          <p:val>
                            <p:fltVal val="0"/>
                          </p:val>
                        </p:tav>
                        <p:tav tm="100000">
                          <p:val>
                            <p:fltVal val="1"/>
                          </p:val>
                        </p:tav>
                      </p:tavLst>
                    </p:anim>
                    <p:anim calcmode="lin" valueType="num">
                      <p:cBhvr>
                        <p:cTn dur="2000" fill="hold"/>
                        <p:tgtEl>
                          <p:spTgt spid="111"/>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94689E-8700-4E42-A514-69E32CDFB378}"/>
              </a:ext>
            </a:extLst>
          </p:cNvPr>
          <p:cNvGraphicFramePr>
            <a:graphicFrameLocks noChangeAspect="1"/>
          </p:cNvGraphicFramePr>
          <p:nvPr userDrawn="1">
            <p:custDataLst>
              <p:tags r:id="rId1"/>
            </p:custDataLst>
            <p:extLst>
              <p:ext uri="{D42A27DB-BD31-4B8C-83A1-F6EECF244321}">
                <p14:modId xmlns:p14="http://schemas.microsoft.com/office/powerpoint/2010/main" val="2787366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794689E-8700-4E42-A514-69E32CDFB3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0125719-DCFE-4031-94E0-1F5CC79F85BB}"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10896599" cy="3710946"/>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29" name="GRID" hidden="1">
            <a:extLst>
              <a:ext uri="{FF2B5EF4-FFF2-40B4-BE49-F238E27FC236}">
                <a16:creationId xmlns:a16="http://schemas.microsoft.com/office/drawing/2014/main" id="{523CEC05-59E8-4114-9969-FBA07F3E5B11}"/>
              </a:ext>
            </a:extLst>
          </p:cNvPr>
          <p:cNvGrpSpPr/>
          <p:nvPr userDrawn="1"/>
        </p:nvGrpSpPr>
        <p:grpSpPr>
          <a:xfrm>
            <a:off x="-862" y="11477"/>
            <a:ext cx="12192862" cy="6858000"/>
            <a:chOff x="-862" y="0"/>
            <a:chExt cx="12192862" cy="6858000"/>
          </a:xfrm>
          <a:solidFill>
            <a:schemeClr val="tx1">
              <a:alpha val="30000"/>
            </a:schemeClr>
          </a:solidFill>
        </p:grpSpPr>
        <p:sp>
          <p:nvSpPr>
            <p:cNvPr id="30" name="Rechthoek 29">
              <a:extLst>
                <a:ext uri="{FF2B5EF4-FFF2-40B4-BE49-F238E27FC236}">
                  <a16:creationId xmlns:a16="http://schemas.microsoft.com/office/drawing/2014/main" id="{578ECEED-5579-470F-AE32-C82A9972ABE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A61AD04B-2D72-49C1-ABE6-29FD513FC4EC}"/>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FEBE0C25-1E8C-42CB-B3EB-4F89BE3F1BC0}"/>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2AAE473F-0620-41A7-BBB5-4262C2E5DFB2}"/>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5A82D6BE-FC62-4A1C-B3B2-ACAB20ABA31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FC7E19D0-3C15-4B22-9B63-7502DAA68E2E}"/>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2245D3E0-E237-4DB2-A106-14B0C356B17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F3E8119-A123-4C66-AFE8-D473188D7029}"/>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E3EF0E48-D347-4B5F-AF51-D2CC060E3454}"/>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59749977-62B4-41FE-BD1E-264E0E08D857}"/>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9" name="INSTRUCTION">
            <a:extLst>
              <a:ext uri="{FF2B5EF4-FFF2-40B4-BE49-F238E27FC236}">
                <a16:creationId xmlns:a16="http://schemas.microsoft.com/office/drawing/2014/main" id="{EBF73389-1776-4154-B3BC-DFAE4C9A279D}"/>
              </a:ext>
            </a:extLst>
          </p:cNvPr>
          <p:cNvGrpSpPr/>
          <p:nvPr userDrawn="1"/>
        </p:nvGrpSpPr>
        <p:grpSpPr>
          <a:xfrm>
            <a:off x="12377867" y="1"/>
            <a:ext cx="3693114" cy="5849691"/>
            <a:chOff x="-3786165" y="1"/>
            <a:chExt cx="3693114" cy="5849691"/>
          </a:xfrm>
        </p:grpSpPr>
        <p:sp>
          <p:nvSpPr>
            <p:cNvPr id="110" name="Rechthoek 109">
              <a:extLst>
                <a:ext uri="{FF2B5EF4-FFF2-40B4-BE49-F238E27FC236}">
                  <a16:creationId xmlns:a16="http://schemas.microsoft.com/office/drawing/2014/main" id="{ECA65DCA-6889-49F9-B2BD-7D2E87914C3F}"/>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11" name="Ovaal 110">
              <a:extLst>
                <a:ext uri="{FF2B5EF4-FFF2-40B4-BE49-F238E27FC236}">
                  <a16:creationId xmlns:a16="http://schemas.microsoft.com/office/drawing/2014/main" id="{05D74515-C1BF-4414-9B8B-6B3E285AD897}"/>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2" name="Rechthoek 111">
              <a:extLst>
                <a:ext uri="{FF2B5EF4-FFF2-40B4-BE49-F238E27FC236}">
                  <a16:creationId xmlns:a16="http://schemas.microsoft.com/office/drawing/2014/main" id="{038D4915-5967-43E0-BE5C-9D2744859BD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3" name="Groep 112">
              <a:extLst>
                <a:ext uri="{FF2B5EF4-FFF2-40B4-BE49-F238E27FC236}">
                  <a16:creationId xmlns:a16="http://schemas.microsoft.com/office/drawing/2014/main" id="{E2E249D5-92E4-43F5-BA65-45E23B18DFCC}"/>
                </a:ext>
              </a:extLst>
            </p:cNvPr>
            <p:cNvGrpSpPr/>
            <p:nvPr userDrawn="1"/>
          </p:nvGrpSpPr>
          <p:grpSpPr>
            <a:xfrm>
              <a:off x="-3314821" y="4275190"/>
              <a:ext cx="1495189" cy="563933"/>
              <a:chOff x="-3314821" y="3310415"/>
              <a:chExt cx="1495189" cy="563933"/>
            </a:xfrm>
          </p:grpSpPr>
          <p:sp>
            <p:nvSpPr>
              <p:cNvPr id="139" name="Rechthoek 138">
                <a:extLst>
                  <a:ext uri="{FF2B5EF4-FFF2-40B4-BE49-F238E27FC236}">
                    <a16:creationId xmlns:a16="http://schemas.microsoft.com/office/drawing/2014/main" id="{478C81A7-2724-4852-B40F-F48991E1390D}"/>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40" name="Rechthoek 139">
                <a:extLst>
                  <a:ext uri="{FF2B5EF4-FFF2-40B4-BE49-F238E27FC236}">
                    <a16:creationId xmlns:a16="http://schemas.microsoft.com/office/drawing/2014/main" id="{EAA4CF4A-8E63-4189-823E-D6A6B4A33DAE}"/>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41" name="Tekstvak 140">
                <a:extLst>
                  <a:ext uri="{FF2B5EF4-FFF2-40B4-BE49-F238E27FC236}">
                    <a16:creationId xmlns:a16="http://schemas.microsoft.com/office/drawing/2014/main" id="{43D0A571-4A22-4E9D-BF08-C9D8043A367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42" name="Tekstvak 141">
                <a:extLst>
                  <a:ext uri="{FF2B5EF4-FFF2-40B4-BE49-F238E27FC236}">
                    <a16:creationId xmlns:a16="http://schemas.microsoft.com/office/drawing/2014/main" id="{0D9AF112-83DC-4AB0-8511-FF577BE4A57A}"/>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43" name="Vrije vorm: vorm 142">
                <a:extLst>
                  <a:ext uri="{FF2B5EF4-FFF2-40B4-BE49-F238E27FC236}">
                    <a16:creationId xmlns:a16="http://schemas.microsoft.com/office/drawing/2014/main" id="{6C5625A3-BDF8-4A29-B498-BABB58A18E73}"/>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4" name="Groep 143">
                <a:extLst>
                  <a:ext uri="{FF2B5EF4-FFF2-40B4-BE49-F238E27FC236}">
                    <a16:creationId xmlns:a16="http://schemas.microsoft.com/office/drawing/2014/main" id="{CA7BF5C1-136A-4150-BB3A-54CEBDBEFD27}"/>
                  </a:ext>
                </a:extLst>
              </p:cNvPr>
              <p:cNvGrpSpPr/>
              <p:nvPr userDrawn="1"/>
            </p:nvGrpSpPr>
            <p:grpSpPr>
              <a:xfrm>
                <a:off x="-3261976" y="3361742"/>
                <a:ext cx="139861" cy="152244"/>
                <a:chOff x="12574450" y="6053892"/>
                <a:chExt cx="169232" cy="184215"/>
              </a:xfrm>
            </p:grpSpPr>
            <p:sp>
              <p:nvSpPr>
                <p:cNvPr id="164" name="Rechthoek 163">
                  <a:extLst>
                    <a:ext uri="{FF2B5EF4-FFF2-40B4-BE49-F238E27FC236}">
                      <a16:creationId xmlns:a16="http://schemas.microsoft.com/office/drawing/2014/main" id="{FCC0BE44-02BE-4F03-80CA-099BE7D7D54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1441B907-5DF1-4278-ADE4-FBED77A99CD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05EC1131-48AB-4771-94A1-EEB0C802927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5" name="Groep 144">
                <a:extLst>
                  <a:ext uri="{FF2B5EF4-FFF2-40B4-BE49-F238E27FC236}">
                    <a16:creationId xmlns:a16="http://schemas.microsoft.com/office/drawing/2014/main" id="{306F4960-22C2-4C24-AA8F-42F895444201}"/>
                  </a:ext>
                </a:extLst>
              </p:cNvPr>
              <p:cNvGrpSpPr/>
              <p:nvPr userDrawn="1"/>
            </p:nvGrpSpPr>
            <p:grpSpPr>
              <a:xfrm>
                <a:off x="-3261070" y="3635199"/>
                <a:ext cx="168905" cy="104490"/>
                <a:chOff x="-3261070" y="3620931"/>
                <a:chExt cx="193920" cy="119965"/>
              </a:xfrm>
            </p:grpSpPr>
            <p:sp>
              <p:nvSpPr>
                <p:cNvPr id="146" name="Rechthoek 145">
                  <a:extLst>
                    <a:ext uri="{FF2B5EF4-FFF2-40B4-BE49-F238E27FC236}">
                      <a16:creationId xmlns:a16="http://schemas.microsoft.com/office/drawing/2014/main" id="{D4C8C59E-785C-41EC-9005-F6DB909182A5}"/>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7" name="Groep 146">
                  <a:extLst>
                    <a:ext uri="{FF2B5EF4-FFF2-40B4-BE49-F238E27FC236}">
                      <a16:creationId xmlns:a16="http://schemas.microsoft.com/office/drawing/2014/main" id="{57340FBD-6347-4BE7-A9CC-43403BDF6EFF}"/>
                    </a:ext>
                  </a:extLst>
                </p:cNvPr>
                <p:cNvGrpSpPr/>
                <p:nvPr userDrawn="1"/>
              </p:nvGrpSpPr>
              <p:grpSpPr>
                <a:xfrm>
                  <a:off x="-3261070" y="3622063"/>
                  <a:ext cx="141113" cy="117345"/>
                  <a:chOff x="1094874" y="-878306"/>
                  <a:chExt cx="867364" cy="613611"/>
                </a:xfrm>
              </p:grpSpPr>
              <p:cxnSp>
                <p:nvCxnSpPr>
                  <p:cNvPr id="157" name="Rechte verbindingslijn 156">
                    <a:extLst>
                      <a:ext uri="{FF2B5EF4-FFF2-40B4-BE49-F238E27FC236}">
                        <a16:creationId xmlns:a16="http://schemas.microsoft.com/office/drawing/2014/main" id="{1A2E02C8-DE61-4FD6-B543-B39C62CE2C2D}"/>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6D630502-8B2C-4833-BAF5-FD33256FAE1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9" name="Groep 158">
                    <a:extLst>
                      <a:ext uri="{FF2B5EF4-FFF2-40B4-BE49-F238E27FC236}">
                        <a16:creationId xmlns:a16="http://schemas.microsoft.com/office/drawing/2014/main" id="{F311725C-F3C0-4C19-B8B1-43FA70240EA3}"/>
                      </a:ext>
                    </a:extLst>
                  </p:cNvPr>
                  <p:cNvGrpSpPr/>
                  <p:nvPr userDrawn="1"/>
                </p:nvGrpSpPr>
                <p:grpSpPr>
                  <a:xfrm>
                    <a:off x="1270535" y="-878306"/>
                    <a:ext cx="526983" cy="613611"/>
                    <a:chOff x="1270535" y="-745959"/>
                    <a:chExt cx="526983" cy="481264"/>
                  </a:xfrm>
                </p:grpSpPr>
                <p:cxnSp>
                  <p:nvCxnSpPr>
                    <p:cNvPr id="160" name="Rechte verbindingslijn 159">
                      <a:extLst>
                        <a:ext uri="{FF2B5EF4-FFF2-40B4-BE49-F238E27FC236}">
                          <a16:creationId xmlns:a16="http://schemas.microsoft.com/office/drawing/2014/main" id="{6C48EE4B-C7D0-42AD-B9CF-46A028C92052}"/>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1" name="Rechte verbindingslijn 160">
                      <a:extLst>
                        <a:ext uri="{FF2B5EF4-FFF2-40B4-BE49-F238E27FC236}">
                          <a16:creationId xmlns:a16="http://schemas.microsoft.com/office/drawing/2014/main" id="{CAC2F1F9-C9E5-4387-BE16-63377F587620}"/>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6AECF1CD-8603-4D6F-A9AB-CD77A2F3E4CE}"/>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63" name="Rechte verbindingslijn 162">
                      <a:extLst>
                        <a:ext uri="{FF2B5EF4-FFF2-40B4-BE49-F238E27FC236}">
                          <a16:creationId xmlns:a16="http://schemas.microsoft.com/office/drawing/2014/main" id="{C51EA10E-50A7-418D-B486-601022B201E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8" name="Rechte verbindingslijn 147">
                  <a:extLst>
                    <a:ext uri="{FF2B5EF4-FFF2-40B4-BE49-F238E27FC236}">
                      <a16:creationId xmlns:a16="http://schemas.microsoft.com/office/drawing/2014/main" id="{A5542D9A-9C82-4E01-9A99-F76A3F723DCA}"/>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502EA93A-6E44-4358-9954-981BCC53D64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83F00353-7EDF-4055-8D8B-5245DA85DE1D}"/>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C276B3BD-CA16-4AC0-B328-669678A94F0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id="{1EAA2043-79AC-4338-A7C5-372AEAE28D81}"/>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3E0A4335-3A76-4739-8731-8065EC2D2FCE}"/>
                    </a:ext>
                  </a:extLst>
                </p:cNvPr>
                <p:cNvGrpSpPr/>
                <p:nvPr userDrawn="1"/>
              </p:nvGrpSpPr>
              <p:grpSpPr>
                <a:xfrm rot="2700000">
                  <a:off x="-3158000" y="3650045"/>
                  <a:ext cx="34350" cy="147351"/>
                  <a:chOff x="3148392" y="-836646"/>
                  <a:chExt cx="132124" cy="596095"/>
                </a:xfrm>
                <a:solidFill>
                  <a:srgbClr val="3399FF"/>
                </a:solidFill>
              </p:grpSpPr>
              <p:sp>
                <p:nvSpPr>
                  <p:cNvPr id="154" name="Rechthoek 153">
                    <a:extLst>
                      <a:ext uri="{FF2B5EF4-FFF2-40B4-BE49-F238E27FC236}">
                        <a16:creationId xmlns:a16="http://schemas.microsoft.com/office/drawing/2014/main" id="{8F5475A7-75F3-4220-AC0C-63720F9D9F07}"/>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5" name="Rechthoek: afgeronde bovenhoeken 154">
                    <a:extLst>
                      <a:ext uri="{FF2B5EF4-FFF2-40B4-BE49-F238E27FC236}">
                        <a16:creationId xmlns:a16="http://schemas.microsoft.com/office/drawing/2014/main" id="{A91365F1-CF38-469D-8DDF-4574EDD6D07D}"/>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6" name="Gelijkbenige driehoek 155">
                    <a:extLst>
                      <a:ext uri="{FF2B5EF4-FFF2-40B4-BE49-F238E27FC236}">
                        <a16:creationId xmlns:a16="http://schemas.microsoft.com/office/drawing/2014/main" id="{39899C61-C49C-4FA5-A2B9-0B101D9BFB62}"/>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14" name="Rechthoek 113">
              <a:extLst>
                <a:ext uri="{FF2B5EF4-FFF2-40B4-BE49-F238E27FC236}">
                  <a16:creationId xmlns:a16="http://schemas.microsoft.com/office/drawing/2014/main" id="{DA145B04-8756-448A-A596-D17223B22F56}"/>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15" name="Ovaal 114">
              <a:extLst>
                <a:ext uri="{FF2B5EF4-FFF2-40B4-BE49-F238E27FC236}">
                  <a16:creationId xmlns:a16="http://schemas.microsoft.com/office/drawing/2014/main" id="{69B53294-6303-4604-AA9B-871DC951DD0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6" name="Rechthoek 115">
              <a:extLst>
                <a:ext uri="{FF2B5EF4-FFF2-40B4-BE49-F238E27FC236}">
                  <a16:creationId xmlns:a16="http://schemas.microsoft.com/office/drawing/2014/main" id="{226A7835-3ED1-4B11-977A-CB792163DAD4}"/>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7" name="Ovaal 116">
              <a:extLst>
                <a:ext uri="{FF2B5EF4-FFF2-40B4-BE49-F238E27FC236}">
                  <a16:creationId xmlns:a16="http://schemas.microsoft.com/office/drawing/2014/main" id="{FDB99CD9-530F-4BDC-8D2B-D4479AB3E1F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8" name="Rechthoek 117">
              <a:extLst>
                <a:ext uri="{FF2B5EF4-FFF2-40B4-BE49-F238E27FC236}">
                  <a16:creationId xmlns:a16="http://schemas.microsoft.com/office/drawing/2014/main" id="{825B4B1C-2DBF-44D6-94DE-6E50C4AC070D}"/>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19" name="Groep 118">
              <a:extLst>
                <a:ext uri="{FF2B5EF4-FFF2-40B4-BE49-F238E27FC236}">
                  <a16:creationId xmlns:a16="http://schemas.microsoft.com/office/drawing/2014/main" id="{CA36B58D-6D98-4745-BBC5-5040FECB6897}"/>
                </a:ext>
              </a:extLst>
            </p:cNvPr>
            <p:cNvGrpSpPr/>
            <p:nvPr userDrawn="1"/>
          </p:nvGrpSpPr>
          <p:grpSpPr>
            <a:xfrm>
              <a:off x="-3311319" y="2164285"/>
              <a:ext cx="825500" cy="209550"/>
              <a:chOff x="13504624" y="2482850"/>
              <a:chExt cx="825500" cy="209550"/>
            </a:xfrm>
          </p:grpSpPr>
          <p:sp>
            <p:nvSpPr>
              <p:cNvPr id="136" name="Rechthoek 135">
                <a:extLst>
                  <a:ext uri="{FF2B5EF4-FFF2-40B4-BE49-F238E27FC236}">
                    <a16:creationId xmlns:a16="http://schemas.microsoft.com/office/drawing/2014/main" id="{22EE3680-C203-4C35-A0AF-82B7D5B920E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7" name="Rechte verbindingslijn 136">
                <a:extLst>
                  <a:ext uri="{FF2B5EF4-FFF2-40B4-BE49-F238E27FC236}">
                    <a16:creationId xmlns:a16="http://schemas.microsoft.com/office/drawing/2014/main" id="{B6BD8FB3-7567-415B-85DD-146A1C89A21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8" name="Gelijkbenige driehoek 137">
                <a:extLst>
                  <a:ext uri="{FF2B5EF4-FFF2-40B4-BE49-F238E27FC236}">
                    <a16:creationId xmlns:a16="http://schemas.microsoft.com/office/drawing/2014/main" id="{28BA5F51-3CF7-499F-B5BC-266F527A56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120" name="Groep 119">
              <a:extLst>
                <a:ext uri="{FF2B5EF4-FFF2-40B4-BE49-F238E27FC236}">
                  <a16:creationId xmlns:a16="http://schemas.microsoft.com/office/drawing/2014/main" id="{A1741697-2C1F-4DBA-9CEB-57F0B8653F67}"/>
                </a:ext>
              </a:extLst>
            </p:cNvPr>
            <p:cNvGrpSpPr/>
            <p:nvPr userDrawn="1"/>
          </p:nvGrpSpPr>
          <p:grpSpPr>
            <a:xfrm>
              <a:off x="-3316599" y="1232480"/>
              <a:ext cx="289372" cy="314992"/>
              <a:chOff x="7322769" y="-310267"/>
              <a:chExt cx="289372" cy="314992"/>
            </a:xfrm>
          </p:grpSpPr>
          <p:sp>
            <p:nvSpPr>
              <p:cNvPr id="133" name="Rechthoek 132">
                <a:extLst>
                  <a:ext uri="{FF2B5EF4-FFF2-40B4-BE49-F238E27FC236}">
                    <a16:creationId xmlns:a16="http://schemas.microsoft.com/office/drawing/2014/main" id="{D8425908-8741-4CBC-AA1D-59EE48B3DF2C}"/>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4" name="Rechthoek 133">
                <a:extLst>
                  <a:ext uri="{FF2B5EF4-FFF2-40B4-BE49-F238E27FC236}">
                    <a16:creationId xmlns:a16="http://schemas.microsoft.com/office/drawing/2014/main" id="{5B51C79E-EB8D-4DC9-A616-35554C7FBBF7}"/>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5" name="Rechthoek 134">
                <a:extLst>
                  <a:ext uri="{FF2B5EF4-FFF2-40B4-BE49-F238E27FC236}">
                    <a16:creationId xmlns:a16="http://schemas.microsoft.com/office/drawing/2014/main" id="{7FECE23B-05E4-41DE-BC0E-59C1B7C2A46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121" name="Ovaal 120">
              <a:extLst>
                <a:ext uri="{FF2B5EF4-FFF2-40B4-BE49-F238E27FC236}">
                  <a16:creationId xmlns:a16="http://schemas.microsoft.com/office/drawing/2014/main" id="{C7D5C620-1B89-49B3-834B-3A0EA3B62E0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2" name="Rechthoek 121">
              <a:extLst>
                <a:ext uri="{FF2B5EF4-FFF2-40B4-BE49-F238E27FC236}">
                  <a16:creationId xmlns:a16="http://schemas.microsoft.com/office/drawing/2014/main" id="{DFED0329-85A6-47E4-8486-68B2816BE148}"/>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23" name="Rechthoek 122">
              <a:extLst>
                <a:ext uri="{FF2B5EF4-FFF2-40B4-BE49-F238E27FC236}">
                  <a16:creationId xmlns:a16="http://schemas.microsoft.com/office/drawing/2014/main" id="{79874A4E-00A6-48B3-AA70-1610534EA215}"/>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4" name="ICOON_info">
              <a:extLst>
                <a:ext uri="{FF2B5EF4-FFF2-40B4-BE49-F238E27FC236}">
                  <a16:creationId xmlns:a16="http://schemas.microsoft.com/office/drawing/2014/main" id="{9D19097B-8470-4742-96C4-1B7D7F02E377}"/>
                </a:ext>
              </a:extLst>
            </p:cNvPr>
            <p:cNvGrpSpPr/>
            <p:nvPr userDrawn="1"/>
          </p:nvGrpSpPr>
          <p:grpSpPr>
            <a:xfrm>
              <a:off x="-376736" y="4850643"/>
              <a:ext cx="283685" cy="283685"/>
              <a:chOff x="-510741" y="5913713"/>
              <a:chExt cx="267555" cy="267555"/>
            </a:xfrm>
          </p:grpSpPr>
          <p:sp>
            <p:nvSpPr>
              <p:cNvPr id="131" name="Ovaal 130">
                <a:extLst>
                  <a:ext uri="{FF2B5EF4-FFF2-40B4-BE49-F238E27FC236}">
                    <a16:creationId xmlns:a16="http://schemas.microsoft.com/office/drawing/2014/main" id="{77BAF59A-A8F3-41B5-9C4D-FE00CCCF141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32" name="Graphic 163" descr="Informatie">
                <a:extLst>
                  <a:ext uri="{FF2B5EF4-FFF2-40B4-BE49-F238E27FC236}">
                    <a16:creationId xmlns:a16="http://schemas.microsoft.com/office/drawing/2014/main" id="{160B5132-33C6-4B0F-A76A-AE979EAA046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5" name="Groep 124">
              <a:extLst>
                <a:ext uri="{FF2B5EF4-FFF2-40B4-BE49-F238E27FC236}">
                  <a16:creationId xmlns:a16="http://schemas.microsoft.com/office/drawing/2014/main" id="{5C3706C7-0051-40F7-B99D-F58F0BD4EE9E}"/>
                </a:ext>
              </a:extLst>
            </p:cNvPr>
            <p:cNvGrpSpPr/>
            <p:nvPr userDrawn="1"/>
          </p:nvGrpSpPr>
          <p:grpSpPr>
            <a:xfrm>
              <a:off x="-938434" y="5159069"/>
              <a:ext cx="627798" cy="576693"/>
              <a:chOff x="-938434" y="4570310"/>
              <a:chExt cx="627798" cy="576693"/>
            </a:xfrm>
          </p:grpSpPr>
          <p:grpSp>
            <p:nvGrpSpPr>
              <p:cNvPr id="126" name="Inspireren">
                <a:extLst>
                  <a:ext uri="{FF2B5EF4-FFF2-40B4-BE49-F238E27FC236}">
                    <a16:creationId xmlns:a16="http://schemas.microsoft.com/office/drawing/2014/main" id="{D67E798A-767B-4AC2-91AD-7426F5AD5769}"/>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8" name="Freeform 12">
                  <a:extLst>
                    <a:ext uri="{FF2B5EF4-FFF2-40B4-BE49-F238E27FC236}">
                      <a16:creationId xmlns:a16="http://schemas.microsoft.com/office/drawing/2014/main" id="{B2443843-8411-43B7-8D43-403B73F4017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9" name="Freeform 13">
                  <a:extLst>
                    <a:ext uri="{FF2B5EF4-FFF2-40B4-BE49-F238E27FC236}">
                      <a16:creationId xmlns:a16="http://schemas.microsoft.com/office/drawing/2014/main" id="{792E6159-8FB8-4957-BF8E-BB8A7888D9B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0" name="Freeform 14">
                  <a:extLst>
                    <a:ext uri="{FF2B5EF4-FFF2-40B4-BE49-F238E27FC236}">
                      <a16:creationId xmlns:a16="http://schemas.microsoft.com/office/drawing/2014/main" id="{B9836B2C-D832-440E-B491-F92AFD38B19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7" name="Tekstvak 126">
                <a:extLst>
                  <a:ext uri="{FF2B5EF4-FFF2-40B4-BE49-F238E27FC236}">
                    <a16:creationId xmlns:a16="http://schemas.microsoft.com/office/drawing/2014/main" id="{1060C240-C6F9-4C92-8AB1-237F8AB190B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84" name="Text Placeholder 20">
            <a:extLst>
              <a:ext uri="{FF2B5EF4-FFF2-40B4-BE49-F238E27FC236}">
                <a16:creationId xmlns:a16="http://schemas.microsoft.com/office/drawing/2014/main" id="{4DDD4E2F-4C1B-4207-B84C-103FD27358D2}"/>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22508732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Char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3F56F11-EBC5-4EF9-BA97-85E5E3E6F341}"/>
              </a:ext>
            </a:extLst>
          </p:cNvPr>
          <p:cNvGraphicFramePr>
            <a:graphicFrameLocks noChangeAspect="1"/>
          </p:cNvGraphicFramePr>
          <p:nvPr userDrawn="1">
            <p:custDataLst>
              <p:tags r:id="rId1"/>
            </p:custDataLst>
            <p:extLst>
              <p:ext uri="{D42A27DB-BD31-4B8C-83A1-F6EECF244321}">
                <p14:modId xmlns:p14="http://schemas.microsoft.com/office/powerpoint/2010/main" val="2279327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3F56F11-EBC5-4EF9-BA97-85E5E3E6F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F06EF24-15BF-4317-A50B-908FEEB48F0E}"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Chart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6660000" y="1620000"/>
            <a:ext cx="5124000" cy="3717383"/>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828000" y="1260000"/>
            <a:ext cx="5120736" cy="371738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32" name="GRID" hidden="1">
            <a:extLst>
              <a:ext uri="{FF2B5EF4-FFF2-40B4-BE49-F238E27FC236}">
                <a16:creationId xmlns:a16="http://schemas.microsoft.com/office/drawing/2014/main" id="{2C3A95C3-1765-48FB-9F46-0A216324A3A2}"/>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F24B31A3-BA64-497B-8DE8-8CE5E3860A4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05711BB-97BC-4B67-8223-8F3D4D2612C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CD0BA1C1-1F43-4EAF-878B-82AB8A9A209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C47777C1-CE30-4B38-ABAA-093E15D9FF7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531A049D-2138-49B0-8FE2-E801A02599F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6C9DE1AF-321E-4506-AB9B-42D574B35A4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D8C091BE-E10F-4CF4-B5FE-1BCD4584C00D}"/>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CBD2DFF2-6976-4883-924E-057E17416AB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EC4791B1-14BC-4409-90B7-D84C24117208}"/>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18AA9A2C-A704-436A-9856-FD0BC7A4FB2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83" name="INSTRUCTION">
            <a:extLst>
              <a:ext uri="{FF2B5EF4-FFF2-40B4-BE49-F238E27FC236}">
                <a16:creationId xmlns:a16="http://schemas.microsoft.com/office/drawing/2014/main" id="{8BFF010E-17B9-45DF-99E5-B26DFAB07465}"/>
              </a:ext>
            </a:extLst>
          </p:cNvPr>
          <p:cNvGrpSpPr/>
          <p:nvPr userDrawn="1"/>
        </p:nvGrpSpPr>
        <p:grpSpPr>
          <a:xfrm>
            <a:off x="-3786437" y="0"/>
            <a:ext cx="3693386" cy="5359349"/>
            <a:chOff x="-3786437" y="0"/>
            <a:chExt cx="3693386" cy="5359349"/>
          </a:xfrm>
        </p:grpSpPr>
        <p:sp>
          <p:nvSpPr>
            <p:cNvPr id="184" name="Rechthoek 183">
              <a:extLst>
                <a:ext uri="{FF2B5EF4-FFF2-40B4-BE49-F238E27FC236}">
                  <a16:creationId xmlns:a16="http://schemas.microsoft.com/office/drawing/2014/main" id="{54A7D5FC-422F-448F-954B-B16A35569C2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85" name="Ovaal 184">
              <a:extLst>
                <a:ext uri="{FF2B5EF4-FFF2-40B4-BE49-F238E27FC236}">
                  <a16:creationId xmlns:a16="http://schemas.microsoft.com/office/drawing/2014/main" id="{96F29A87-E2A9-41F9-A595-6088A707BE7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C8A849E9-BBCB-4EE5-B4D9-D5BC82AE5CF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87" name="Ovaal 186">
              <a:extLst>
                <a:ext uri="{FF2B5EF4-FFF2-40B4-BE49-F238E27FC236}">
                  <a16:creationId xmlns:a16="http://schemas.microsoft.com/office/drawing/2014/main" id="{EEEFF12C-DF12-4454-A159-978DE6A7E2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8" name="Rechthoek 187">
              <a:extLst>
                <a:ext uri="{FF2B5EF4-FFF2-40B4-BE49-F238E27FC236}">
                  <a16:creationId xmlns:a16="http://schemas.microsoft.com/office/drawing/2014/main" id="{A67D0F47-F644-4D83-B2BD-0C6F53B9902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89" name="Rechthoek 188">
              <a:extLst>
                <a:ext uri="{FF2B5EF4-FFF2-40B4-BE49-F238E27FC236}">
                  <a16:creationId xmlns:a16="http://schemas.microsoft.com/office/drawing/2014/main" id="{076B9EC3-6AB3-4821-A101-3C4DBDC7E3E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90" name="Ovaal 189">
              <a:extLst>
                <a:ext uri="{FF2B5EF4-FFF2-40B4-BE49-F238E27FC236}">
                  <a16:creationId xmlns:a16="http://schemas.microsoft.com/office/drawing/2014/main" id="{DF40E645-DA99-4904-9F15-C976564B2D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1" name="Rechthoek 190">
              <a:extLst>
                <a:ext uri="{FF2B5EF4-FFF2-40B4-BE49-F238E27FC236}">
                  <a16:creationId xmlns:a16="http://schemas.microsoft.com/office/drawing/2014/main" id="{FA886DF3-9EF8-48CE-871E-926726187DA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92" name="Ovaal 191">
              <a:extLst>
                <a:ext uri="{FF2B5EF4-FFF2-40B4-BE49-F238E27FC236}">
                  <a16:creationId xmlns:a16="http://schemas.microsoft.com/office/drawing/2014/main" id="{D0799612-43B2-4A40-9AB0-3FE5D78F9B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3" name="Rechthoek 192">
              <a:extLst>
                <a:ext uri="{FF2B5EF4-FFF2-40B4-BE49-F238E27FC236}">
                  <a16:creationId xmlns:a16="http://schemas.microsoft.com/office/drawing/2014/main" id="{A5A3A0CB-3370-461E-BA23-84BB7C0962C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94" name="Ovaal 193">
              <a:extLst>
                <a:ext uri="{FF2B5EF4-FFF2-40B4-BE49-F238E27FC236}">
                  <a16:creationId xmlns:a16="http://schemas.microsoft.com/office/drawing/2014/main" id="{E6BE366E-306D-4D09-8987-6BBC69BD6A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5" name="Rechthoek 194">
              <a:extLst>
                <a:ext uri="{FF2B5EF4-FFF2-40B4-BE49-F238E27FC236}">
                  <a16:creationId xmlns:a16="http://schemas.microsoft.com/office/drawing/2014/main" id="{BD1F9165-6996-4F6E-9936-271D0FB37DA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96" name="Ovaal 195">
              <a:extLst>
                <a:ext uri="{FF2B5EF4-FFF2-40B4-BE49-F238E27FC236}">
                  <a16:creationId xmlns:a16="http://schemas.microsoft.com/office/drawing/2014/main" id="{D97F4FBD-367A-4DB8-91B9-4B4BC03711B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7" name="Rechthoek 196">
              <a:extLst>
                <a:ext uri="{FF2B5EF4-FFF2-40B4-BE49-F238E27FC236}">
                  <a16:creationId xmlns:a16="http://schemas.microsoft.com/office/drawing/2014/main" id="{06296602-5164-4E00-86E6-C9A2568FD02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98" name="Ovaal 197">
              <a:extLst>
                <a:ext uri="{FF2B5EF4-FFF2-40B4-BE49-F238E27FC236}">
                  <a16:creationId xmlns:a16="http://schemas.microsoft.com/office/drawing/2014/main" id="{777FFACB-2099-436C-9A5B-94C48189809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99" name="Rechthoek 198">
              <a:extLst>
                <a:ext uri="{FF2B5EF4-FFF2-40B4-BE49-F238E27FC236}">
                  <a16:creationId xmlns:a16="http://schemas.microsoft.com/office/drawing/2014/main" id="{E464FE75-479A-4F7B-B6F2-6A66A6676E4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00" name="Ovaal 199">
              <a:extLst>
                <a:ext uri="{FF2B5EF4-FFF2-40B4-BE49-F238E27FC236}">
                  <a16:creationId xmlns:a16="http://schemas.microsoft.com/office/drawing/2014/main" id="{83D59466-370C-4206-ABCF-3829088002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01" name="Rechthoek 200">
              <a:extLst>
                <a:ext uri="{FF2B5EF4-FFF2-40B4-BE49-F238E27FC236}">
                  <a16:creationId xmlns:a16="http://schemas.microsoft.com/office/drawing/2014/main" id="{EE79FC46-BF08-4198-A78C-538A889B0F1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02" name="Ovaal 201">
              <a:extLst>
                <a:ext uri="{FF2B5EF4-FFF2-40B4-BE49-F238E27FC236}">
                  <a16:creationId xmlns:a16="http://schemas.microsoft.com/office/drawing/2014/main" id="{ED7E6F08-D3EA-4044-A5C7-117ADC591C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03" name="Rechthoek 202">
              <a:extLst>
                <a:ext uri="{FF2B5EF4-FFF2-40B4-BE49-F238E27FC236}">
                  <a16:creationId xmlns:a16="http://schemas.microsoft.com/office/drawing/2014/main" id="{A80D5B82-AE13-40B3-A0F2-AB058517BEB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04" name="Rechthoek 203">
              <a:extLst>
                <a:ext uri="{FF2B5EF4-FFF2-40B4-BE49-F238E27FC236}">
                  <a16:creationId xmlns:a16="http://schemas.microsoft.com/office/drawing/2014/main" id="{C1DF51FB-FF60-402F-9249-4F68DD1008A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05" name="ICOON_info">
              <a:extLst>
                <a:ext uri="{FF2B5EF4-FFF2-40B4-BE49-F238E27FC236}">
                  <a16:creationId xmlns:a16="http://schemas.microsoft.com/office/drawing/2014/main" id="{FF892CE0-B65A-49B4-A867-7AAD99F0C52D}"/>
                </a:ext>
              </a:extLst>
            </p:cNvPr>
            <p:cNvGrpSpPr/>
            <p:nvPr userDrawn="1"/>
          </p:nvGrpSpPr>
          <p:grpSpPr>
            <a:xfrm>
              <a:off x="-376736" y="4400186"/>
              <a:ext cx="283685" cy="283685"/>
              <a:chOff x="-510741" y="5913713"/>
              <a:chExt cx="267555" cy="267555"/>
            </a:xfrm>
          </p:grpSpPr>
          <p:sp>
            <p:nvSpPr>
              <p:cNvPr id="253" name="Ovaal 252">
                <a:extLst>
                  <a:ext uri="{FF2B5EF4-FFF2-40B4-BE49-F238E27FC236}">
                    <a16:creationId xmlns:a16="http://schemas.microsoft.com/office/drawing/2014/main" id="{E6AF8299-3E7F-4B53-8D91-410DFC4C04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54" name="Graphic 163" descr="Informatie">
                <a:extLst>
                  <a:ext uri="{FF2B5EF4-FFF2-40B4-BE49-F238E27FC236}">
                    <a16:creationId xmlns:a16="http://schemas.microsoft.com/office/drawing/2014/main" id="{BB2E1B9E-B1F6-4A3C-8091-8AABD88D62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06" name="VOORBEELD">
              <a:extLst>
                <a:ext uri="{FF2B5EF4-FFF2-40B4-BE49-F238E27FC236}">
                  <a16:creationId xmlns:a16="http://schemas.microsoft.com/office/drawing/2014/main" id="{68389BAB-7105-4C1B-8128-C6DF9C5F2274}"/>
                </a:ext>
              </a:extLst>
            </p:cNvPr>
            <p:cNvGrpSpPr/>
            <p:nvPr userDrawn="1"/>
          </p:nvGrpSpPr>
          <p:grpSpPr>
            <a:xfrm>
              <a:off x="-3605171" y="458674"/>
              <a:ext cx="3234311" cy="558875"/>
              <a:chOff x="-3605171" y="458674"/>
              <a:chExt cx="3234311" cy="558875"/>
            </a:xfrm>
          </p:grpSpPr>
          <p:sp>
            <p:nvSpPr>
              <p:cNvPr id="213" name="Rechthoek 212">
                <a:extLst>
                  <a:ext uri="{FF2B5EF4-FFF2-40B4-BE49-F238E27FC236}">
                    <a16:creationId xmlns:a16="http://schemas.microsoft.com/office/drawing/2014/main" id="{2479BC38-A480-4066-BF73-EA7A75A5F4E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14" name="Rechthoek 213">
                <a:extLst>
                  <a:ext uri="{FF2B5EF4-FFF2-40B4-BE49-F238E27FC236}">
                    <a16:creationId xmlns:a16="http://schemas.microsoft.com/office/drawing/2014/main" id="{BCB43A58-FF06-4786-A566-A1B1428DEED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15" name="Groep 214">
                <a:extLst>
                  <a:ext uri="{FF2B5EF4-FFF2-40B4-BE49-F238E27FC236}">
                    <a16:creationId xmlns:a16="http://schemas.microsoft.com/office/drawing/2014/main" id="{457CCE40-1ECA-40CD-8DD3-A4E6437FB87E}"/>
                  </a:ext>
                </a:extLst>
              </p:cNvPr>
              <p:cNvGrpSpPr/>
              <p:nvPr userDrawn="1"/>
            </p:nvGrpSpPr>
            <p:grpSpPr>
              <a:xfrm>
                <a:off x="-3386247" y="830871"/>
                <a:ext cx="139423" cy="109566"/>
                <a:chOff x="-2866744" y="827071"/>
                <a:chExt cx="168701" cy="132575"/>
              </a:xfrm>
            </p:grpSpPr>
            <p:grpSp>
              <p:nvGrpSpPr>
                <p:cNvPr id="246" name="Groep 245">
                  <a:extLst>
                    <a:ext uri="{FF2B5EF4-FFF2-40B4-BE49-F238E27FC236}">
                      <a16:creationId xmlns:a16="http://schemas.microsoft.com/office/drawing/2014/main" id="{D5EC0BC5-A22A-48DA-8738-2E3424C6F751}"/>
                    </a:ext>
                  </a:extLst>
                </p:cNvPr>
                <p:cNvGrpSpPr/>
                <p:nvPr userDrawn="1"/>
              </p:nvGrpSpPr>
              <p:grpSpPr>
                <a:xfrm>
                  <a:off x="-2866744" y="827071"/>
                  <a:ext cx="168701" cy="132575"/>
                  <a:chOff x="-2866744" y="827071"/>
                  <a:chExt cx="168701" cy="132575"/>
                </a:xfrm>
              </p:grpSpPr>
              <p:cxnSp>
                <p:nvCxnSpPr>
                  <p:cNvPr id="248" name="Rechte verbindingslijn 247">
                    <a:extLst>
                      <a:ext uri="{FF2B5EF4-FFF2-40B4-BE49-F238E27FC236}">
                        <a16:creationId xmlns:a16="http://schemas.microsoft.com/office/drawing/2014/main" id="{D2BA180B-3FC2-4140-B43D-1D78BC83662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0C946D4A-871B-49B4-836C-0BB9A1B284A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9930AA1A-145F-4F54-9BAE-D2AD73641B2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DD1C3C3A-1AA1-4687-ADCB-441BDCD34C3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81D36CF7-CB9A-41C6-A319-0E8D96A7087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7" name="Pijl: rechts 246">
                  <a:extLst>
                    <a:ext uri="{FF2B5EF4-FFF2-40B4-BE49-F238E27FC236}">
                      <a16:creationId xmlns:a16="http://schemas.microsoft.com/office/drawing/2014/main" id="{4C3B330F-A652-4850-8D72-B7AD3EC456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6" name="Groep 215">
                <a:extLst>
                  <a:ext uri="{FF2B5EF4-FFF2-40B4-BE49-F238E27FC236}">
                    <a16:creationId xmlns:a16="http://schemas.microsoft.com/office/drawing/2014/main" id="{61E3AED7-876A-4379-B0C9-21D9C5588397}"/>
                  </a:ext>
                </a:extLst>
              </p:cNvPr>
              <p:cNvGrpSpPr/>
              <p:nvPr userDrawn="1"/>
            </p:nvGrpSpPr>
            <p:grpSpPr>
              <a:xfrm>
                <a:off x="-3605171" y="830871"/>
                <a:ext cx="139423" cy="109566"/>
                <a:chOff x="-2866744" y="518074"/>
                <a:chExt cx="168701" cy="132575"/>
              </a:xfrm>
            </p:grpSpPr>
            <p:grpSp>
              <p:nvGrpSpPr>
                <p:cNvPr id="239" name="Groep 238">
                  <a:extLst>
                    <a:ext uri="{FF2B5EF4-FFF2-40B4-BE49-F238E27FC236}">
                      <a16:creationId xmlns:a16="http://schemas.microsoft.com/office/drawing/2014/main" id="{96F55617-914A-4DBE-97FE-237CACB39EE9}"/>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A207C9F8-1508-408E-8A4A-3965C38352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575F10CF-654F-437F-B092-806E5F9116F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82E7917-A59E-4E14-9696-87AB2C73A93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771A1190-C26C-4324-ACBE-08CC7F42468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7F6F1240-8DBD-466A-A384-8F6C3649F1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95F70E02-7067-48D9-9556-BEC16B351B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17" name="Rechte verbindingslijn 216">
                <a:extLst>
                  <a:ext uri="{FF2B5EF4-FFF2-40B4-BE49-F238E27FC236}">
                    <a16:creationId xmlns:a16="http://schemas.microsoft.com/office/drawing/2014/main" id="{59AC905E-90DB-4024-97B6-BC804254F36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18" name="Rechte verbindingslijn 217">
                <a:extLst>
                  <a:ext uri="{FF2B5EF4-FFF2-40B4-BE49-F238E27FC236}">
                    <a16:creationId xmlns:a16="http://schemas.microsoft.com/office/drawing/2014/main" id="{10E3731D-3388-4CF6-B0AA-203D7119B6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19" name="Rechthoek 218">
                <a:extLst>
                  <a:ext uri="{FF2B5EF4-FFF2-40B4-BE49-F238E27FC236}">
                    <a16:creationId xmlns:a16="http://schemas.microsoft.com/office/drawing/2014/main" id="{66D7B4C8-517F-4548-B644-F43913D9F6D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20" name="Rechthoek 219">
                <a:extLst>
                  <a:ext uri="{FF2B5EF4-FFF2-40B4-BE49-F238E27FC236}">
                    <a16:creationId xmlns:a16="http://schemas.microsoft.com/office/drawing/2014/main" id="{21E2AE2A-FF05-4018-B279-DBF79623DD3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21" name="Groep 220">
                <a:extLst>
                  <a:ext uri="{FF2B5EF4-FFF2-40B4-BE49-F238E27FC236}">
                    <a16:creationId xmlns:a16="http://schemas.microsoft.com/office/drawing/2014/main" id="{1C841B3D-6D69-4E12-8D41-0D79DEF58D3E}"/>
                  </a:ext>
                </a:extLst>
              </p:cNvPr>
              <p:cNvGrpSpPr/>
              <p:nvPr userDrawn="1"/>
            </p:nvGrpSpPr>
            <p:grpSpPr>
              <a:xfrm>
                <a:off x="-2916763" y="769168"/>
                <a:ext cx="268738" cy="248381"/>
                <a:chOff x="-2916763" y="769168"/>
                <a:chExt cx="268738" cy="248381"/>
              </a:xfrm>
            </p:grpSpPr>
            <p:sp>
              <p:nvSpPr>
                <p:cNvPr id="231" name="Rechthoek 230">
                  <a:extLst>
                    <a:ext uri="{FF2B5EF4-FFF2-40B4-BE49-F238E27FC236}">
                      <a16:creationId xmlns:a16="http://schemas.microsoft.com/office/drawing/2014/main" id="{F4C13CE5-0CDD-4435-AB4A-1D55C43B28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E2406CCA-5FB0-46F6-AB9F-1577F7E862D7}"/>
                    </a:ext>
                  </a:extLst>
                </p:cNvPr>
                <p:cNvGrpSpPr/>
                <p:nvPr userDrawn="1"/>
              </p:nvGrpSpPr>
              <p:grpSpPr>
                <a:xfrm>
                  <a:off x="-2866744" y="827071"/>
                  <a:ext cx="168701" cy="132575"/>
                  <a:chOff x="-2866744" y="827071"/>
                  <a:chExt cx="168701" cy="132575"/>
                </a:xfrm>
              </p:grpSpPr>
              <p:cxnSp>
                <p:nvCxnSpPr>
                  <p:cNvPr id="234" name="Rechte verbindingslijn 233">
                    <a:extLst>
                      <a:ext uri="{FF2B5EF4-FFF2-40B4-BE49-F238E27FC236}">
                        <a16:creationId xmlns:a16="http://schemas.microsoft.com/office/drawing/2014/main" id="{7B8A299E-CA5C-42C3-88DE-8B117C4328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0D1D6C12-E3A5-48C4-A5D6-DCA7E1BAB7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56B30B9F-3CB2-4B3F-A953-D88DDAF56E5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F1EAA37D-97C9-494D-B05E-DCFCCB75DC0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8" name="Rechte verbindingslijn 237">
                    <a:extLst>
                      <a:ext uri="{FF2B5EF4-FFF2-40B4-BE49-F238E27FC236}">
                        <a16:creationId xmlns:a16="http://schemas.microsoft.com/office/drawing/2014/main" id="{77EBE468-7235-4C6A-ADD3-F431BF24E4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3" name="Pijl: rechts 232">
                  <a:extLst>
                    <a:ext uri="{FF2B5EF4-FFF2-40B4-BE49-F238E27FC236}">
                      <a16:creationId xmlns:a16="http://schemas.microsoft.com/office/drawing/2014/main" id="{DF82F4B8-6F28-453E-931E-0257D605CB4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2" name="Groep 221">
                <a:extLst>
                  <a:ext uri="{FF2B5EF4-FFF2-40B4-BE49-F238E27FC236}">
                    <a16:creationId xmlns:a16="http://schemas.microsoft.com/office/drawing/2014/main" id="{80BE3872-BEE8-47FB-95A1-FF66071CA022}"/>
                  </a:ext>
                </a:extLst>
              </p:cNvPr>
              <p:cNvGrpSpPr/>
              <p:nvPr userDrawn="1"/>
            </p:nvGrpSpPr>
            <p:grpSpPr>
              <a:xfrm>
                <a:off x="-2916763" y="460171"/>
                <a:ext cx="268738" cy="248381"/>
                <a:chOff x="-2916763" y="460171"/>
                <a:chExt cx="268738" cy="248381"/>
              </a:xfrm>
            </p:grpSpPr>
            <p:sp>
              <p:nvSpPr>
                <p:cNvPr id="223" name="Rechthoek 222">
                  <a:extLst>
                    <a:ext uri="{FF2B5EF4-FFF2-40B4-BE49-F238E27FC236}">
                      <a16:creationId xmlns:a16="http://schemas.microsoft.com/office/drawing/2014/main" id="{94A40290-CC1A-47D5-9741-FFE5C5CCE50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24" name="Groep 223">
                  <a:extLst>
                    <a:ext uri="{FF2B5EF4-FFF2-40B4-BE49-F238E27FC236}">
                      <a16:creationId xmlns:a16="http://schemas.microsoft.com/office/drawing/2014/main" id="{A2EECB1B-88C1-4CEC-AC15-4BF986D0C8A4}"/>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BFE50DA-8591-4816-8103-75D5A01C9CB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3B95F1FE-B91B-4D63-87A1-E792290FAD9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64C651FF-6D5D-45F3-8D9A-BCB54E7A1E3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0895BF1-1560-4160-B0FC-DF057B3EBB2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336AF184-5633-40F5-9962-1F7336DA2A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04834632-7439-4FFE-92D6-0A01396791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07" name="Groep 206">
              <a:extLst>
                <a:ext uri="{FF2B5EF4-FFF2-40B4-BE49-F238E27FC236}">
                  <a16:creationId xmlns:a16="http://schemas.microsoft.com/office/drawing/2014/main" id="{FD00C828-DCC8-46DA-9417-2330011F580C}"/>
                </a:ext>
              </a:extLst>
            </p:cNvPr>
            <p:cNvGrpSpPr/>
            <p:nvPr userDrawn="1"/>
          </p:nvGrpSpPr>
          <p:grpSpPr>
            <a:xfrm>
              <a:off x="-938434" y="4663037"/>
              <a:ext cx="627798" cy="576693"/>
              <a:chOff x="-1753862" y="6112775"/>
              <a:chExt cx="759635" cy="697798"/>
            </a:xfrm>
          </p:grpSpPr>
          <p:grpSp>
            <p:nvGrpSpPr>
              <p:cNvPr id="208" name="Inspireren">
                <a:extLst>
                  <a:ext uri="{FF2B5EF4-FFF2-40B4-BE49-F238E27FC236}">
                    <a16:creationId xmlns:a16="http://schemas.microsoft.com/office/drawing/2014/main" id="{A5A87076-A612-45BC-A8BA-B4E459982F4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10" name="Freeform 12">
                  <a:extLst>
                    <a:ext uri="{FF2B5EF4-FFF2-40B4-BE49-F238E27FC236}">
                      <a16:creationId xmlns:a16="http://schemas.microsoft.com/office/drawing/2014/main" id="{8DB2E455-9F46-45CB-96E5-A02B9E15F87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1" name="Freeform 13">
                  <a:extLst>
                    <a:ext uri="{FF2B5EF4-FFF2-40B4-BE49-F238E27FC236}">
                      <a16:creationId xmlns:a16="http://schemas.microsoft.com/office/drawing/2014/main" id="{6CDB36F7-9113-4AFD-A3A8-EFEFD03B77E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2" name="Freeform 14">
                  <a:extLst>
                    <a:ext uri="{FF2B5EF4-FFF2-40B4-BE49-F238E27FC236}">
                      <a16:creationId xmlns:a16="http://schemas.microsoft.com/office/drawing/2014/main" id="{DB1A654D-D70B-4882-8DB8-31845CFF3A5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09" name="Tekstvak 208">
                <a:extLst>
                  <a:ext uri="{FF2B5EF4-FFF2-40B4-BE49-F238E27FC236}">
                    <a16:creationId xmlns:a16="http://schemas.microsoft.com/office/drawing/2014/main" id="{1B07357C-67ED-40DB-BBE0-053930D750C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7" name="INSTRUCTION">
            <a:extLst>
              <a:ext uri="{FF2B5EF4-FFF2-40B4-BE49-F238E27FC236}">
                <a16:creationId xmlns:a16="http://schemas.microsoft.com/office/drawing/2014/main" id="{A79724A7-53EA-4859-8D8D-20B534D52BF2}"/>
              </a:ext>
            </a:extLst>
          </p:cNvPr>
          <p:cNvGrpSpPr/>
          <p:nvPr userDrawn="1"/>
        </p:nvGrpSpPr>
        <p:grpSpPr>
          <a:xfrm>
            <a:off x="12377867" y="1"/>
            <a:ext cx="3693114" cy="5849691"/>
            <a:chOff x="-3786165" y="1"/>
            <a:chExt cx="3693114" cy="5849691"/>
          </a:xfrm>
        </p:grpSpPr>
        <p:sp>
          <p:nvSpPr>
            <p:cNvPr id="158" name="Rechthoek 157">
              <a:extLst>
                <a:ext uri="{FF2B5EF4-FFF2-40B4-BE49-F238E27FC236}">
                  <a16:creationId xmlns:a16="http://schemas.microsoft.com/office/drawing/2014/main" id="{687E4412-9456-4AEE-B10A-5D2F60249226}"/>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59" name="Ovaal 158">
              <a:extLst>
                <a:ext uri="{FF2B5EF4-FFF2-40B4-BE49-F238E27FC236}">
                  <a16:creationId xmlns:a16="http://schemas.microsoft.com/office/drawing/2014/main" id="{94FF50C8-8E71-4600-86EF-BFC101001A78}"/>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E8FEB610-6AE0-4D46-882A-C732DF50C81D}"/>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1" name="Groep 160">
              <a:extLst>
                <a:ext uri="{FF2B5EF4-FFF2-40B4-BE49-F238E27FC236}">
                  <a16:creationId xmlns:a16="http://schemas.microsoft.com/office/drawing/2014/main" id="{1521C5D8-C2B0-43A1-A2B0-04E5E35A2150}"/>
                </a:ext>
              </a:extLst>
            </p:cNvPr>
            <p:cNvGrpSpPr/>
            <p:nvPr userDrawn="1"/>
          </p:nvGrpSpPr>
          <p:grpSpPr>
            <a:xfrm>
              <a:off x="-3314821" y="4275190"/>
              <a:ext cx="1495189" cy="563933"/>
              <a:chOff x="-3314821" y="3310415"/>
              <a:chExt cx="1495189" cy="563933"/>
            </a:xfrm>
          </p:grpSpPr>
          <p:sp>
            <p:nvSpPr>
              <p:cNvPr id="259" name="Rechthoek 258">
                <a:extLst>
                  <a:ext uri="{FF2B5EF4-FFF2-40B4-BE49-F238E27FC236}">
                    <a16:creationId xmlns:a16="http://schemas.microsoft.com/office/drawing/2014/main" id="{66D7F773-3C81-49FE-8093-42BF12C2C80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7ACA38D2-9B7B-4045-86E4-EF323714DAC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1" name="Tekstvak 260">
                <a:extLst>
                  <a:ext uri="{FF2B5EF4-FFF2-40B4-BE49-F238E27FC236}">
                    <a16:creationId xmlns:a16="http://schemas.microsoft.com/office/drawing/2014/main" id="{E371DFC8-9E16-48F1-9D50-384BE68E745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62" name="Tekstvak 261">
                <a:extLst>
                  <a:ext uri="{FF2B5EF4-FFF2-40B4-BE49-F238E27FC236}">
                    <a16:creationId xmlns:a16="http://schemas.microsoft.com/office/drawing/2014/main" id="{808752FF-3FD1-4DA5-9D8E-652C5F17CD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63" name="Vrije vorm: vorm 262">
                <a:extLst>
                  <a:ext uri="{FF2B5EF4-FFF2-40B4-BE49-F238E27FC236}">
                    <a16:creationId xmlns:a16="http://schemas.microsoft.com/office/drawing/2014/main" id="{3FA91E3B-C057-47F8-B7D9-7C3093D6CD3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64" name="Groep 263">
                <a:extLst>
                  <a:ext uri="{FF2B5EF4-FFF2-40B4-BE49-F238E27FC236}">
                    <a16:creationId xmlns:a16="http://schemas.microsoft.com/office/drawing/2014/main" id="{951CB3DD-079B-4AF0-A5F2-0F6683673AE5}"/>
                  </a:ext>
                </a:extLst>
              </p:cNvPr>
              <p:cNvGrpSpPr/>
              <p:nvPr userDrawn="1"/>
            </p:nvGrpSpPr>
            <p:grpSpPr>
              <a:xfrm>
                <a:off x="-3261976" y="3361742"/>
                <a:ext cx="139861" cy="152244"/>
                <a:chOff x="12574450" y="6053892"/>
                <a:chExt cx="169232" cy="184215"/>
              </a:xfrm>
            </p:grpSpPr>
            <p:sp>
              <p:nvSpPr>
                <p:cNvPr id="284" name="Rechthoek 283">
                  <a:extLst>
                    <a:ext uri="{FF2B5EF4-FFF2-40B4-BE49-F238E27FC236}">
                      <a16:creationId xmlns:a16="http://schemas.microsoft.com/office/drawing/2014/main" id="{90E8DCD2-3D75-405C-A91A-61ECE37E7E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5" name="Rechthoek 284">
                  <a:extLst>
                    <a:ext uri="{FF2B5EF4-FFF2-40B4-BE49-F238E27FC236}">
                      <a16:creationId xmlns:a16="http://schemas.microsoft.com/office/drawing/2014/main" id="{55723092-382C-40CD-92BA-3FE8820B6A2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6" name="Rechthoek 285">
                  <a:extLst>
                    <a:ext uri="{FF2B5EF4-FFF2-40B4-BE49-F238E27FC236}">
                      <a16:creationId xmlns:a16="http://schemas.microsoft.com/office/drawing/2014/main" id="{67579C5C-38CE-44AC-A6EC-0FD97F7074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65" name="Groep 264">
                <a:extLst>
                  <a:ext uri="{FF2B5EF4-FFF2-40B4-BE49-F238E27FC236}">
                    <a16:creationId xmlns:a16="http://schemas.microsoft.com/office/drawing/2014/main" id="{21049733-650A-48EA-BE9F-F4D3728C1B52}"/>
                  </a:ext>
                </a:extLst>
              </p:cNvPr>
              <p:cNvGrpSpPr/>
              <p:nvPr userDrawn="1"/>
            </p:nvGrpSpPr>
            <p:grpSpPr>
              <a:xfrm>
                <a:off x="-3261070" y="3635199"/>
                <a:ext cx="168905" cy="104490"/>
                <a:chOff x="-3261070" y="3620931"/>
                <a:chExt cx="193920" cy="119965"/>
              </a:xfrm>
            </p:grpSpPr>
            <p:sp>
              <p:nvSpPr>
                <p:cNvPr id="266" name="Rechthoek 265">
                  <a:extLst>
                    <a:ext uri="{FF2B5EF4-FFF2-40B4-BE49-F238E27FC236}">
                      <a16:creationId xmlns:a16="http://schemas.microsoft.com/office/drawing/2014/main" id="{C2D32B66-DAAC-4523-82C5-FAB6B196CCBA}"/>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67" name="Groep 266">
                  <a:extLst>
                    <a:ext uri="{FF2B5EF4-FFF2-40B4-BE49-F238E27FC236}">
                      <a16:creationId xmlns:a16="http://schemas.microsoft.com/office/drawing/2014/main" id="{12CD0C6A-D110-4A26-92D4-385A49D06EAC}"/>
                    </a:ext>
                  </a:extLst>
                </p:cNvPr>
                <p:cNvGrpSpPr/>
                <p:nvPr userDrawn="1"/>
              </p:nvGrpSpPr>
              <p:grpSpPr>
                <a:xfrm>
                  <a:off x="-3261070" y="3622063"/>
                  <a:ext cx="141113" cy="117345"/>
                  <a:chOff x="1094874" y="-878306"/>
                  <a:chExt cx="867364" cy="613611"/>
                </a:xfrm>
              </p:grpSpPr>
              <p:cxnSp>
                <p:nvCxnSpPr>
                  <p:cNvPr id="277" name="Rechte verbindingslijn 276">
                    <a:extLst>
                      <a:ext uri="{FF2B5EF4-FFF2-40B4-BE49-F238E27FC236}">
                        <a16:creationId xmlns:a16="http://schemas.microsoft.com/office/drawing/2014/main" id="{66759717-D21A-4D55-8B8F-4FFD79C1569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a:extLst>
                      <a:ext uri="{FF2B5EF4-FFF2-40B4-BE49-F238E27FC236}">
                        <a16:creationId xmlns:a16="http://schemas.microsoft.com/office/drawing/2014/main" id="{FC29A654-42C4-4FC9-9EAB-DD3119F9ADA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79" name="Groep 278">
                    <a:extLst>
                      <a:ext uri="{FF2B5EF4-FFF2-40B4-BE49-F238E27FC236}">
                        <a16:creationId xmlns:a16="http://schemas.microsoft.com/office/drawing/2014/main" id="{80E2CA36-22E4-468D-B841-6291B27C8C69}"/>
                      </a:ext>
                    </a:extLst>
                  </p:cNvPr>
                  <p:cNvGrpSpPr/>
                  <p:nvPr userDrawn="1"/>
                </p:nvGrpSpPr>
                <p:grpSpPr>
                  <a:xfrm>
                    <a:off x="1270535" y="-878306"/>
                    <a:ext cx="526983" cy="613611"/>
                    <a:chOff x="1270535" y="-745959"/>
                    <a:chExt cx="526983" cy="481264"/>
                  </a:xfrm>
                </p:grpSpPr>
                <p:cxnSp>
                  <p:nvCxnSpPr>
                    <p:cNvPr id="280" name="Rechte verbindingslijn 279">
                      <a:extLst>
                        <a:ext uri="{FF2B5EF4-FFF2-40B4-BE49-F238E27FC236}">
                          <a16:creationId xmlns:a16="http://schemas.microsoft.com/office/drawing/2014/main" id="{5D76264A-B0DD-472D-8BC5-D81BF69EC6D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C0F9BF7C-DA2A-483B-B8A4-F57BE4D9ED2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64E9D15-3BA5-4285-AA6E-611F729FBB6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3E9D74F3-DE0D-4880-8B44-DD028680F39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8" name="Rechte verbindingslijn 267">
                  <a:extLst>
                    <a:ext uri="{FF2B5EF4-FFF2-40B4-BE49-F238E27FC236}">
                      <a16:creationId xmlns:a16="http://schemas.microsoft.com/office/drawing/2014/main" id="{5DD4883E-F723-4B6C-A477-13AF42B5AD4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D28237D5-15BA-40FA-B96E-2FAF55A3D26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0" name="Rechte verbindingslijn 269">
                  <a:extLst>
                    <a:ext uri="{FF2B5EF4-FFF2-40B4-BE49-F238E27FC236}">
                      <a16:creationId xmlns:a16="http://schemas.microsoft.com/office/drawing/2014/main" id="{7FE8CDD0-90DA-428B-90DD-7C8A80B5E3F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1" name="Rechte verbindingslijn 270">
                  <a:extLst>
                    <a:ext uri="{FF2B5EF4-FFF2-40B4-BE49-F238E27FC236}">
                      <a16:creationId xmlns:a16="http://schemas.microsoft.com/office/drawing/2014/main" id="{B18E65AC-CC55-49E4-B727-31EE9635F5D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CA9549CA-3931-495D-AE12-CCA07ACF5FD2}"/>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73" name="Groep 272">
                  <a:extLst>
                    <a:ext uri="{FF2B5EF4-FFF2-40B4-BE49-F238E27FC236}">
                      <a16:creationId xmlns:a16="http://schemas.microsoft.com/office/drawing/2014/main" id="{60ADC354-5F77-4D6F-98D1-67A6319F0C70}"/>
                    </a:ext>
                  </a:extLst>
                </p:cNvPr>
                <p:cNvGrpSpPr/>
                <p:nvPr userDrawn="1"/>
              </p:nvGrpSpPr>
              <p:grpSpPr>
                <a:xfrm rot="2700000">
                  <a:off x="-3158000" y="3650045"/>
                  <a:ext cx="34350" cy="147351"/>
                  <a:chOff x="3148392" y="-836646"/>
                  <a:chExt cx="132124" cy="596095"/>
                </a:xfrm>
                <a:solidFill>
                  <a:srgbClr val="3399FF"/>
                </a:solidFill>
              </p:grpSpPr>
              <p:sp>
                <p:nvSpPr>
                  <p:cNvPr id="274" name="Rechthoek 273">
                    <a:extLst>
                      <a:ext uri="{FF2B5EF4-FFF2-40B4-BE49-F238E27FC236}">
                        <a16:creationId xmlns:a16="http://schemas.microsoft.com/office/drawing/2014/main" id="{AEC737AD-44CE-4BF8-BC8F-8C16A7DE036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5" name="Rechthoek: afgeronde bovenhoeken 274">
                    <a:extLst>
                      <a:ext uri="{FF2B5EF4-FFF2-40B4-BE49-F238E27FC236}">
                        <a16:creationId xmlns:a16="http://schemas.microsoft.com/office/drawing/2014/main" id="{B243B8FA-AF88-4663-9EBE-38753627E1D1}"/>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6" name="Gelijkbenige driehoek 275">
                    <a:extLst>
                      <a:ext uri="{FF2B5EF4-FFF2-40B4-BE49-F238E27FC236}">
                        <a16:creationId xmlns:a16="http://schemas.microsoft.com/office/drawing/2014/main" id="{FB314B82-BEA4-45A5-B622-1A250720107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62" name="Rechthoek 161">
              <a:extLst>
                <a:ext uri="{FF2B5EF4-FFF2-40B4-BE49-F238E27FC236}">
                  <a16:creationId xmlns:a16="http://schemas.microsoft.com/office/drawing/2014/main" id="{122234E1-8AE4-4AB0-B18F-D22A1CE6D23B}"/>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63" name="Ovaal 162">
              <a:extLst>
                <a:ext uri="{FF2B5EF4-FFF2-40B4-BE49-F238E27FC236}">
                  <a16:creationId xmlns:a16="http://schemas.microsoft.com/office/drawing/2014/main" id="{6A2F63E6-5088-4E3E-8888-B9FADE170C4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4" name="Rechthoek 163">
              <a:extLst>
                <a:ext uri="{FF2B5EF4-FFF2-40B4-BE49-F238E27FC236}">
                  <a16:creationId xmlns:a16="http://schemas.microsoft.com/office/drawing/2014/main" id="{5335B2C6-3E53-4DDC-BEE0-A4787E5166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5" name="Ovaal 164">
              <a:extLst>
                <a:ext uri="{FF2B5EF4-FFF2-40B4-BE49-F238E27FC236}">
                  <a16:creationId xmlns:a16="http://schemas.microsoft.com/office/drawing/2014/main" id="{DDF3E360-B9B6-4050-8A34-DD686E62F23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6" name="Rechthoek 165">
              <a:extLst>
                <a:ext uri="{FF2B5EF4-FFF2-40B4-BE49-F238E27FC236}">
                  <a16:creationId xmlns:a16="http://schemas.microsoft.com/office/drawing/2014/main" id="{1ADFEFD3-8CB6-4170-8322-1ED2387529E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7" name="Groep 166">
              <a:extLst>
                <a:ext uri="{FF2B5EF4-FFF2-40B4-BE49-F238E27FC236}">
                  <a16:creationId xmlns:a16="http://schemas.microsoft.com/office/drawing/2014/main" id="{61ADEFA0-C2BC-4E41-963A-EB597F95B993}"/>
                </a:ext>
              </a:extLst>
            </p:cNvPr>
            <p:cNvGrpSpPr/>
            <p:nvPr userDrawn="1"/>
          </p:nvGrpSpPr>
          <p:grpSpPr>
            <a:xfrm>
              <a:off x="-3311319" y="2164285"/>
              <a:ext cx="825500" cy="209550"/>
              <a:chOff x="13504624" y="2482850"/>
              <a:chExt cx="825500" cy="209550"/>
            </a:xfrm>
          </p:grpSpPr>
          <p:sp>
            <p:nvSpPr>
              <p:cNvPr id="256" name="Rechthoek 255">
                <a:extLst>
                  <a:ext uri="{FF2B5EF4-FFF2-40B4-BE49-F238E27FC236}">
                    <a16:creationId xmlns:a16="http://schemas.microsoft.com/office/drawing/2014/main" id="{D8AD52E5-1C2A-446F-838E-5BBCA1C2791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57" name="Rechte verbindingslijn 256">
                <a:extLst>
                  <a:ext uri="{FF2B5EF4-FFF2-40B4-BE49-F238E27FC236}">
                    <a16:creationId xmlns:a16="http://schemas.microsoft.com/office/drawing/2014/main" id="{3733A48E-04E4-4D6D-9EF7-8F701AE8456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8" name="Gelijkbenige driehoek 257">
                <a:extLst>
                  <a:ext uri="{FF2B5EF4-FFF2-40B4-BE49-F238E27FC236}">
                    <a16:creationId xmlns:a16="http://schemas.microsoft.com/office/drawing/2014/main" id="{1BB88038-9B48-442F-BE0F-E6A47E9C0F8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168" name="Groep 167">
              <a:extLst>
                <a:ext uri="{FF2B5EF4-FFF2-40B4-BE49-F238E27FC236}">
                  <a16:creationId xmlns:a16="http://schemas.microsoft.com/office/drawing/2014/main" id="{19B429E8-CFC4-4070-BEDC-3CB098041FD9}"/>
                </a:ext>
              </a:extLst>
            </p:cNvPr>
            <p:cNvGrpSpPr/>
            <p:nvPr userDrawn="1"/>
          </p:nvGrpSpPr>
          <p:grpSpPr>
            <a:xfrm>
              <a:off x="-3316599" y="1232480"/>
              <a:ext cx="289372" cy="314992"/>
              <a:chOff x="7322769" y="-310267"/>
              <a:chExt cx="289372" cy="314992"/>
            </a:xfrm>
          </p:grpSpPr>
          <p:sp>
            <p:nvSpPr>
              <p:cNvPr id="181" name="Rechthoek 180">
                <a:extLst>
                  <a:ext uri="{FF2B5EF4-FFF2-40B4-BE49-F238E27FC236}">
                    <a16:creationId xmlns:a16="http://schemas.microsoft.com/office/drawing/2014/main" id="{9331E7A9-2F10-427B-97E0-705AE0EF2C08}"/>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F724CEFF-F923-4253-9015-7729C9F3A6F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69555FF4-716D-45A4-8548-3AAC16A442A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169" name="Ovaal 168">
              <a:extLst>
                <a:ext uri="{FF2B5EF4-FFF2-40B4-BE49-F238E27FC236}">
                  <a16:creationId xmlns:a16="http://schemas.microsoft.com/office/drawing/2014/main" id="{00C64263-C3FE-44F5-9B13-8FE65D96177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0" name="Rechthoek 169">
              <a:extLst>
                <a:ext uri="{FF2B5EF4-FFF2-40B4-BE49-F238E27FC236}">
                  <a16:creationId xmlns:a16="http://schemas.microsoft.com/office/drawing/2014/main" id="{F425F9E6-AA31-4D7C-B579-D0C622907ABA}"/>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71" name="Rechthoek 170">
              <a:extLst>
                <a:ext uri="{FF2B5EF4-FFF2-40B4-BE49-F238E27FC236}">
                  <a16:creationId xmlns:a16="http://schemas.microsoft.com/office/drawing/2014/main" id="{6301B9C5-B2AB-430F-BF02-33332C7B4898}"/>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72" name="ICOON_info">
              <a:extLst>
                <a:ext uri="{FF2B5EF4-FFF2-40B4-BE49-F238E27FC236}">
                  <a16:creationId xmlns:a16="http://schemas.microsoft.com/office/drawing/2014/main" id="{DB9E9498-28A6-40D5-BB20-CE8688D54A7E}"/>
                </a:ext>
              </a:extLst>
            </p:cNvPr>
            <p:cNvGrpSpPr/>
            <p:nvPr userDrawn="1"/>
          </p:nvGrpSpPr>
          <p:grpSpPr>
            <a:xfrm>
              <a:off x="-376736" y="4850643"/>
              <a:ext cx="283685" cy="283685"/>
              <a:chOff x="-510741" y="5913713"/>
              <a:chExt cx="267555" cy="267555"/>
            </a:xfrm>
          </p:grpSpPr>
          <p:sp>
            <p:nvSpPr>
              <p:cNvPr id="179" name="Ovaal 178">
                <a:extLst>
                  <a:ext uri="{FF2B5EF4-FFF2-40B4-BE49-F238E27FC236}">
                    <a16:creationId xmlns:a16="http://schemas.microsoft.com/office/drawing/2014/main" id="{6D177E29-3B4D-4359-A9A7-B2A9EBD77C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AB86CEC3-6BA2-4488-A35D-41114D491D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5D561E6E-24C7-4C1D-90B5-65FD923712A0}"/>
                </a:ext>
              </a:extLst>
            </p:cNvPr>
            <p:cNvGrpSpPr/>
            <p:nvPr userDrawn="1"/>
          </p:nvGrpSpPr>
          <p:grpSpPr>
            <a:xfrm>
              <a:off x="-938434" y="5159069"/>
              <a:ext cx="627798" cy="576693"/>
              <a:chOff x="-938434" y="4570310"/>
              <a:chExt cx="627798" cy="576693"/>
            </a:xfrm>
          </p:grpSpPr>
          <p:grpSp>
            <p:nvGrpSpPr>
              <p:cNvPr id="174" name="Inspireren">
                <a:extLst>
                  <a:ext uri="{FF2B5EF4-FFF2-40B4-BE49-F238E27FC236}">
                    <a16:creationId xmlns:a16="http://schemas.microsoft.com/office/drawing/2014/main" id="{3040412F-FA87-4FAC-B5EC-C30A9D6AD99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76" name="Freeform 12">
                  <a:extLst>
                    <a:ext uri="{FF2B5EF4-FFF2-40B4-BE49-F238E27FC236}">
                      <a16:creationId xmlns:a16="http://schemas.microsoft.com/office/drawing/2014/main" id="{EBCC049E-0712-4203-A861-A9C9677DB12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7" name="Freeform 13">
                  <a:extLst>
                    <a:ext uri="{FF2B5EF4-FFF2-40B4-BE49-F238E27FC236}">
                      <a16:creationId xmlns:a16="http://schemas.microsoft.com/office/drawing/2014/main" id="{E403DBAF-B0F6-4BE8-9554-2D9DED1546C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8" name="Freeform 14">
                  <a:extLst>
                    <a:ext uri="{FF2B5EF4-FFF2-40B4-BE49-F238E27FC236}">
                      <a16:creationId xmlns:a16="http://schemas.microsoft.com/office/drawing/2014/main" id="{AB2C2C92-EA12-44A8-8133-B1956789C3C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75" name="Tekstvak 174">
                <a:extLst>
                  <a:ext uri="{FF2B5EF4-FFF2-40B4-BE49-F238E27FC236}">
                    <a16:creationId xmlns:a16="http://schemas.microsoft.com/office/drawing/2014/main" id="{F146A30D-BEC3-42FB-9576-503C0D74A98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6" name="Text Placeholder 20">
            <a:extLst>
              <a:ext uri="{FF2B5EF4-FFF2-40B4-BE49-F238E27FC236}">
                <a16:creationId xmlns:a16="http://schemas.microsoft.com/office/drawing/2014/main" id="{36929879-5F0F-4FE9-92E9-D4ABCC1CA058}"/>
              </a:ext>
            </a:extLst>
          </p:cNvPr>
          <p:cNvSpPr>
            <a:spLocks noGrp="1"/>
          </p:cNvSpPr>
          <p:nvPr>
            <p:ph type="body" sz="quarter" idx="22" hasCustomPrompt="1"/>
          </p:nvPr>
        </p:nvSpPr>
        <p:spPr>
          <a:xfrm>
            <a:off x="6912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6466990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Char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3F56F11-EBC5-4EF9-BA97-85E5E3E6F341}"/>
              </a:ext>
            </a:extLst>
          </p:cNvPr>
          <p:cNvGraphicFramePr>
            <a:graphicFrameLocks noChangeAspect="1"/>
          </p:cNvGraphicFramePr>
          <p:nvPr userDrawn="1">
            <p:custDataLst>
              <p:tags r:id="rId1"/>
            </p:custDataLst>
            <p:extLst>
              <p:ext uri="{D42A27DB-BD31-4B8C-83A1-F6EECF244321}">
                <p14:modId xmlns:p14="http://schemas.microsoft.com/office/powerpoint/2010/main" val="284964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3F56F11-EBC5-4EF9-BA97-85E5E3E6F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F06EF24-15BF-4317-A50B-908FEEB48F0E}"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Chart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6660000" y="1980000"/>
            <a:ext cx="5124000" cy="3717383"/>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828000" y="1620000"/>
            <a:ext cx="5120736" cy="371738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32" name="GRID" hidden="1">
            <a:extLst>
              <a:ext uri="{FF2B5EF4-FFF2-40B4-BE49-F238E27FC236}">
                <a16:creationId xmlns:a16="http://schemas.microsoft.com/office/drawing/2014/main" id="{2C3A95C3-1765-48FB-9F46-0A216324A3A2}"/>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F24B31A3-BA64-497B-8DE8-8CE5E3860A4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05711BB-97BC-4B67-8223-8F3D4D2612C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CD0BA1C1-1F43-4EAF-878B-82AB8A9A209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C47777C1-CE30-4B38-ABAA-093E15D9FF7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531A049D-2138-49B0-8FE2-E801A02599F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6C9DE1AF-321E-4506-AB9B-42D574B35A4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D8C091BE-E10F-4CF4-B5FE-1BCD4584C00D}"/>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CBD2DFF2-6976-4883-924E-057E17416AB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EC4791B1-14BC-4409-90B7-D84C24117208}"/>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18AA9A2C-A704-436A-9856-FD0BC7A4FB2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83" name="INSTRUCTION">
            <a:extLst>
              <a:ext uri="{FF2B5EF4-FFF2-40B4-BE49-F238E27FC236}">
                <a16:creationId xmlns:a16="http://schemas.microsoft.com/office/drawing/2014/main" id="{8BFF010E-17B9-45DF-99E5-B26DFAB07465}"/>
              </a:ext>
            </a:extLst>
          </p:cNvPr>
          <p:cNvGrpSpPr/>
          <p:nvPr userDrawn="1"/>
        </p:nvGrpSpPr>
        <p:grpSpPr>
          <a:xfrm>
            <a:off x="-3786437" y="0"/>
            <a:ext cx="3693386" cy="5359349"/>
            <a:chOff x="-3786437" y="0"/>
            <a:chExt cx="3693386" cy="5359349"/>
          </a:xfrm>
        </p:grpSpPr>
        <p:sp>
          <p:nvSpPr>
            <p:cNvPr id="184" name="Rechthoek 183">
              <a:extLst>
                <a:ext uri="{FF2B5EF4-FFF2-40B4-BE49-F238E27FC236}">
                  <a16:creationId xmlns:a16="http://schemas.microsoft.com/office/drawing/2014/main" id="{54A7D5FC-422F-448F-954B-B16A35569C2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85" name="Ovaal 184">
              <a:extLst>
                <a:ext uri="{FF2B5EF4-FFF2-40B4-BE49-F238E27FC236}">
                  <a16:creationId xmlns:a16="http://schemas.microsoft.com/office/drawing/2014/main" id="{96F29A87-E2A9-41F9-A595-6088A707BE7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C8A849E9-BBCB-4EE5-B4D9-D5BC82AE5CF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87" name="Ovaal 186">
              <a:extLst>
                <a:ext uri="{FF2B5EF4-FFF2-40B4-BE49-F238E27FC236}">
                  <a16:creationId xmlns:a16="http://schemas.microsoft.com/office/drawing/2014/main" id="{EEEFF12C-DF12-4454-A159-978DE6A7E2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8" name="Rechthoek 187">
              <a:extLst>
                <a:ext uri="{FF2B5EF4-FFF2-40B4-BE49-F238E27FC236}">
                  <a16:creationId xmlns:a16="http://schemas.microsoft.com/office/drawing/2014/main" id="{A67D0F47-F644-4D83-B2BD-0C6F53B9902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89" name="Rechthoek 188">
              <a:extLst>
                <a:ext uri="{FF2B5EF4-FFF2-40B4-BE49-F238E27FC236}">
                  <a16:creationId xmlns:a16="http://schemas.microsoft.com/office/drawing/2014/main" id="{076B9EC3-6AB3-4821-A101-3C4DBDC7E3E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90" name="Ovaal 189">
              <a:extLst>
                <a:ext uri="{FF2B5EF4-FFF2-40B4-BE49-F238E27FC236}">
                  <a16:creationId xmlns:a16="http://schemas.microsoft.com/office/drawing/2014/main" id="{DF40E645-DA99-4904-9F15-C976564B2D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1" name="Rechthoek 190">
              <a:extLst>
                <a:ext uri="{FF2B5EF4-FFF2-40B4-BE49-F238E27FC236}">
                  <a16:creationId xmlns:a16="http://schemas.microsoft.com/office/drawing/2014/main" id="{FA886DF3-9EF8-48CE-871E-926726187DA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92" name="Ovaal 191">
              <a:extLst>
                <a:ext uri="{FF2B5EF4-FFF2-40B4-BE49-F238E27FC236}">
                  <a16:creationId xmlns:a16="http://schemas.microsoft.com/office/drawing/2014/main" id="{D0799612-43B2-4A40-9AB0-3FE5D78F9B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3" name="Rechthoek 192">
              <a:extLst>
                <a:ext uri="{FF2B5EF4-FFF2-40B4-BE49-F238E27FC236}">
                  <a16:creationId xmlns:a16="http://schemas.microsoft.com/office/drawing/2014/main" id="{A5A3A0CB-3370-461E-BA23-84BB7C0962C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94" name="Ovaal 193">
              <a:extLst>
                <a:ext uri="{FF2B5EF4-FFF2-40B4-BE49-F238E27FC236}">
                  <a16:creationId xmlns:a16="http://schemas.microsoft.com/office/drawing/2014/main" id="{E6BE366E-306D-4D09-8987-6BBC69BD6A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5" name="Rechthoek 194">
              <a:extLst>
                <a:ext uri="{FF2B5EF4-FFF2-40B4-BE49-F238E27FC236}">
                  <a16:creationId xmlns:a16="http://schemas.microsoft.com/office/drawing/2014/main" id="{BD1F9165-6996-4F6E-9936-271D0FB37DA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96" name="Ovaal 195">
              <a:extLst>
                <a:ext uri="{FF2B5EF4-FFF2-40B4-BE49-F238E27FC236}">
                  <a16:creationId xmlns:a16="http://schemas.microsoft.com/office/drawing/2014/main" id="{D97F4FBD-367A-4DB8-91B9-4B4BC03711B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7" name="Rechthoek 196">
              <a:extLst>
                <a:ext uri="{FF2B5EF4-FFF2-40B4-BE49-F238E27FC236}">
                  <a16:creationId xmlns:a16="http://schemas.microsoft.com/office/drawing/2014/main" id="{06296602-5164-4E00-86E6-C9A2568FD02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98" name="Ovaal 197">
              <a:extLst>
                <a:ext uri="{FF2B5EF4-FFF2-40B4-BE49-F238E27FC236}">
                  <a16:creationId xmlns:a16="http://schemas.microsoft.com/office/drawing/2014/main" id="{777FFACB-2099-436C-9A5B-94C48189809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99" name="Rechthoek 198">
              <a:extLst>
                <a:ext uri="{FF2B5EF4-FFF2-40B4-BE49-F238E27FC236}">
                  <a16:creationId xmlns:a16="http://schemas.microsoft.com/office/drawing/2014/main" id="{E464FE75-479A-4F7B-B6F2-6A66A6676E4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00" name="Ovaal 199">
              <a:extLst>
                <a:ext uri="{FF2B5EF4-FFF2-40B4-BE49-F238E27FC236}">
                  <a16:creationId xmlns:a16="http://schemas.microsoft.com/office/drawing/2014/main" id="{83D59466-370C-4206-ABCF-3829088002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01" name="Rechthoek 200">
              <a:extLst>
                <a:ext uri="{FF2B5EF4-FFF2-40B4-BE49-F238E27FC236}">
                  <a16:creationId xmlns:a16="http://schemas.microsoft.com/office/drawing/2014/main" id="{EE79FC46-BF08-4198-A78C-538A889B0F1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02" name="Ovaal 201">
              <a:extLst>
                <a:ext uri="{FF2B5EF4-FFF2-40B4-BE49-F238E27FC236}">
                  <a16:creationId xmlns:a16="http://schemas.microsoft.com/office/drawing/2014/main" id="{ED7E6F08-D3EA-4044-A5C7-117ADC591C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03" name="Rechthoek 202">
              <a:extLst>
                <a:ext uri="{FF2B5EF4-FFF2-40B4-BE49-F238E27FC236}">
                  <a16:creationId xmlns:a16="http://schemas.microsoft.com/office/drawing/2014/main" id="{A80D5B82-AE13-40B3-A0F2-AB058517BEB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04" name="Rechthoek 203">
              <a:extLst>
                <a:ext uri="{FF2B5EF4-FFF2-40B4-BE49-F238E27FC236}">
                  <a16:creationId xmlns:a16="http://schemas.microsoft.com/office/drawing/2014/main" id="{C1DF51FB-FF60-402F-9249-4F68DD1008A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05" name="ICOON_info">
              <a:extLst>
                <a:ext uri="{FF2B5EF4-FFF2-40B4-BE49-F238E27FC236}">
                  <a16:creationId xmlns:a16="http://schemas.microsoft.com/office/drawing/2014/main" id="{FF892CE0-B65A-49B4-A867-7AAD99F0C52D}"/>
                </a:ext>
              </a:extLst>
            </p:cNvPr>
            <p:cNvGrpSpPr/>
            <p:nvPr userDrawn="1"/>
          </p:nvGrpSpPr>
          <p:grpSpPr>
            <a:xfrm>
              <a:off x="-376736" y="4400186"/>
              <a:ext cx="283685" cy="283685"/>
              <a:chOff x="-510741" y="5913713"/>
              <a:chExt cx="267555" cy="267555"/>
            </a:xfrm>
          </p:grpSpPr>
          <p:sp>
            <p:nvSpPr>
              <p:cNvPr id="253" name="Ovaal 252">
                <a:extLst>
                  <a:ext uri="{FF2B5EF4-FFF2-40B4-BE49-F238E27FC236}">
                    <a16:creationId xmlns:a16="http://schemas.microsoft.com/office/drawing/2014/main" id="{E6AF8299-3E7F-4B53-8D91-410DFC4C04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54" name="Graphic 163" descr="Informatie">
                <a:extLst>
                  <a:ext uri="{FF2B5EF4-FFF2-40B4-BE49-F238E27FC236}">
                    <a16:creationId xmlns:a16="http://schemas.microsoft.com/office/drawing/2014/main" id="{BB2E1B9E-B1F6-4A3C-8091-8AABD88D62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06" name="VOORBEELD">
              <a:extLst>
                <a:ext uri="{FF2B5EF4-FFF2-40B4-BE49-F238E27FC236}">
                  <a16:creationId xmlns:a16="http://schemas.microsoft.com/office/drawing/2014/main" id="{68389BAB-7105-4C1B-8128-C6DF9C5F2274}"/>
                </a:ext>
              </a:extLst>
            </p:cNvPr>
            <p:cNvGrpSpPr/>
            <p:nvPr userDrawn="1"/>
          </p:nvGrpSpPr>
          <p:grpSpPr>
            <a:xfrm>
              <a:off x="-3605171" y="458674"/>
              <a:ext cx="3234311" cy="558875"/>
              <a:chOff x="-3605171" y="458674"/>
              <a:chExt cx="3234311" cy="558875"/>
            </a:xfrm>
          </p:grpSpPr>
          <p:sp>
            <p:nvSpPr>
              <p:cNvPr id="213" name="Rechthoek 212">
                <a:extLst>
                  <a:ext uri="{FF2B5EF4-FFF2-40B4-BE49-F238E27FC236}">
                    <a16:creationId xmlns:a16="http://schemas.microsoft.com/office/drawing/2014/main" id="{2479BC38-A480-4066-BF73-EA7A75A5F4E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14" name="Rechthoek 213">
                <a:extLst>
                  <a:ext uri="{FF2B5EF4-FFF2-40B4-BE49-F238E27FC236}">
                    <a16:creationId xmlns:a16="http://schemas.microsoft.com/office/drawing/2014/main" id="{BCB43A58-FF06-4786-A566-A1B1428DEED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15" name="Groep 214">
                <a:extLst>
                  <a:ext uri="{FF2B5EF4-FFF2-40B4-BE49-F238E27FC236}">
                    <a16:creationId xmlns:a16="http://schemas.microsoft.com/office/drawing/2014/main" id="{457CCE40-1ECA-40CD-8DD3-A4E6437FB87E}"/>
                  </a:ext>
                </a:extLst>
              </p:cNvPr>
              <p:cNvGrpSpPr/>
              <p:nvPr userDrawn="1"/>
            </p:nvGrpSpPr>
            <p:grpSpPr>
              <a:xfrm>
                <a:off x="-3386247" y="830871"/>
                <a:ext cx="139423" cy="109566"/>
                <a:chOff x="-2866744" y="827071"/>
                <a:chExt cx="168701" cy="132575"/>
              </a:xfrm>
            </p:grpSpPr>
            <p:grpSp>
              <p:nvGrpSpPr>
                <p:cNvPr id="246" name="Groep 245">
                  <a:extLst>
                    <a:ext uri="{FF2B5EF4-FFF2-40B4-BE49-F238E27FC236}">
                      <a16:creationId xmlns:a16="http://schemas.microsoft.com/office/drawing/2014/main" id="{D5EC0BC5-A22A-48DA-8738-2E3424C6F751}"/>
                    </a:ext>
                  </a:extLst>
                </p:cNvPr>
                <p:cNvGrpSpPr/>
                <p:nvPr userDrawn="1"/>
              </p:nvGrpSpPr>
              <p:grpSpPr>
                <a:xfrm>
                  <a:off x="-2866744" y="827071"/>
                  <a:ext cx="168701" cy="132575"/>
                  <a:chOff x="-2866744" y="827071"/>
                  <a:chExt cx="168701" cy="132575"/>
                </a:xfrm>
              </p:grpSpPr>
              <p:cxnSp>
                <p:nvCxnSpPr>
                  <p:cNvPr id="248" name="Rechte verbindingslijn 247">
                    <a:extLst>
                      <a:ext uri="{FF2B5EF4-FFF2-40B4-BE49-F238E27FC236}">
                        <a16:creationId xmlns:a16="http://schemas.microsoft.com/office/drawing/2014/main" id="{D2BA180B-3FC2-4140-B43D-1D78BC83662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0C946D4A-871B-49B4-836C-0BB9A1B284A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9930AA1A-145F-4F54-9BAE-D2AD73641B2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DD1C3C3A-1AA1-4687-ADCB-441BDCD34C3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81D36CF7-CB9A-41C6-A319-0E8D96A7087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7" name="Pijl: rechts 246">
                  <a:extLst>
                    <a:ext uri="{FF2B5EF4-FFF2-40B4-BE49-F238E27FC236}">
                      <a16:creationId xmlns:a16="http://schemas.microsoft.com/office/drawing/2014/main" id="{4C3B330F-A652-4850-8D72-B7AD3EC456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6" name="Groep 215">
                <a:extLst>
                  <a:ext uri="{FF2B5EF4-FFF2-40B4-BE49-F238E27FC236}">
                    <a16:creationId xmlns:a16="http://schemas.microsoft.com/office/drawing/2014/main" id="{61E3AED7-876A-4379-B0C9-21D9C5588397}"/>
                  </a:ext>
                </a:extLst>
              </p:cNvPr>
              <p:cNvGrpSpPr/>
              <p:nvPr userDrawn="1"/>
            </p:nvGrpSpPr>
            <p:grpSpPr>
              <a:xfrm>
                <a:off x="-3605171" y="830871"/>
                <a:ext cx="139423" cy="109566"/>
                <a:chOff x="-2866744" y="518074"/>
                <a:chExt cx="168701" cy="132575"/>
              </a:xfrm>
            </p:grpSpPr>
            <p:grpSp>
              <p:nvGrpSpPr>
                <p:cNvPr id="239" name="Groep 238">
                  <a:extLst>
                    <a:ext uri="{FF2B5EF4-FFF2-40B4-BE49-F238E27FC236}">
                      <a16:creationId xmlns:a16="http://schemas.microsoft.com/office/drawing/2014/main" id="{96F55617-914A-4DBE-97FE-237CACB39EE9}"/>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A207C9F8-1508-408E-8A4A-3965C38352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575F10CF-654F-437F-B092-806E5F9116F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82E7917-A59E-4E14-9696-87AB2C73A93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771A1190-C26C-4324-ACBE-08CC7F42468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7F6F1240-8DBD-466A-A384-8F6C3649F1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95F70E02-7067-48D9-9556-BEC16B351B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17" name="Rechte verbindingslijn 216">
                <a:extLst>
                  <a:ext uri="{FF2B5EF4-FFF2-40B4-BE49-F238E27FC236}">
                    <a16:creationId xmlns:a16="http://schemas.microsoft.com/office/drawing/2014/main" id="{59AC905E-90DB-4024-97B6-BC804254F36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18" name="Rechte verbindingslijn 217">
                <a:extLst>
                  <a:ext uri="{FF2B5EF4-FFF2-40B4-BE49-F238E27FC236}">
                    <a16:creationId xmlns:a16="http://schemas.microsoft.com/office/drawing/2014/main" id="{10E3731D-3388-4CF6-B0AA-203D7119B6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19" name="Rechthoek 218">
                <a:extLst>
                  <a:ext uri="{FF2B5EF4-FFF2-40B4-BE49-F238E27FC236}">
                    <a16:creationId xmlns:a16="http://schemas.microsoft.com/office/drawing/2014/main" id="{66D7B4C8-517F-4548-B644-F43913D9F6D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20" name="Rechthoek 219">
                <a:extLst>
                  <a:ext uri="{FF2B5EF4-FFF2-40B4-BE49-F238E27FC236}">
                    <a16:creationId xmlns:a16="http://schemas.microsoft.com/office/drawing/2014/main" id="{21E2AE2A-FF05-4018-B279-DBF79623DD3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21" name="Groep 220">
                <a:extLst>
                  <a:ext uri="{FF2B5EF4-FFF2-40B4-BE49-F238E27FC236}">
                    <a16:creationId xmlns:a16="http://schemas.microsoft.com/office/drawing/2014/main" id="{1C841B3D-6D69-4E12-8D41-0D79DEF58D3E}"/>
                  </a:ext>
                </a:extLst>
              </p:cNvPr>
              <p:cNvGrpSpPr/>
              <p:nvPr userDrawn="1"/>
            </p:nvGrpSpPr>
            <p:grpSpPr>
              <a:xfrm>
                <a:off x="-2916763" y="769168"/>
                <a:ext cx="268738" cy="248381"/>
                <a:chOff x="-2916763" y="769168"/>
                <a:chExt cx="268738" cy="248381"/>
              </a:xfrm>
            </p:grpSpPr>
            <p:sp>
              <p:nvSpPr>
                <p:cNvPr id="231" name="Rechthoek 230">
                  <a:extLst>
                    <a:ext uri="{FF2B5EF4-FFF2-40B4-BE49-F238E27FC236}">
                      <a16:creationId xmlns:a16="http://schemas.microsoft.com/office/drawing/2014/main" id="{F4C13CE5-0CDD-4435-AB4A-1D55C43B28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E2406CCA-5FB0-46F6-AB9F-1577F7E862D7}"/>
                    </a:ext>
                  </a:extLst>
                </p:cNvPr>
                <p:cNvGrpSpPr/>
                <p:nvPr userDrawn="1"/>
              </p:nvGrpSpPr>
              <p:grpSpPr>
                <a:xfrm>
                  <a:off x="-2866744" y="827071"/>
                  <a:ext cx="168701" cy="132575"/>
                  <a:chOff x="-2866744" y="827071"/>
                  <a:chExt cx="168701" cy="132575"/>
                </a:xfrm>
              </p:grpSpPr>
              <p:cxnSp>
                <p:nvCxnSpPr>
                  <p:cNvPr id="234" name="Rechte verbindingslijn 233">
                    <a:extLst>
                      <a:ext uri="{FF2B5EF4-FFF2-40B4-BE49-F238E27FC236}">
                        <a16:creationId xmlns:a16="http://schemas.microsoft.com/office/drawing/2014/main" id="{7B8A299E-CA5C-42C3-88DE-8B117C4328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0D1D6C12-E3A5-48C4-A5D6-DCA7E1BAB7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56B30B9F-3CB2-4B3F-A953-D88DDAF56E5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F1EAA37D-97C9-494D-B05E-DCFCCB75DC0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8" name="Rechte verbindingslijn 237">
                    <a:extLst>
                      <a:ext uri="{FF2B5EF4-FFF2-40B4-BE49-F238E27FC236}">
                        <a16:creationId xmlns:a16="http://schemas.microsoft.com/office/drawing/2014/main" id="{77EBE468-7235-4C6A-ADD3-F431BF24E4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3" name="Pijl: rechts 232">
                  <a:extLst>
                    <a:ext uri="{FF2B5EF4-FFF2-40B4-BE49-F238E27FC236}">
                      <a16:creationId xmlns:a16="http://schemas.microsoft.com/office/drawing/2014/main" id="{DF82F4B8-6F28-453E-931E-0257D605CB4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2" name="Groep 221">
                <a:extLst>
                  <a:ext uri="{FF2B5EF4-FFF2-40B4-BE49-F238E27FC236}">
                    <a16:creationId xmlns:a16="http://schemas.microsoft.com/office/drawing/2014/main" id="{80BE3872-BEE8-47FB-95A1-FF66071CA022}"/>
                  </a:ext>
                </a:extLst>
              </p:cNvPr>
              <p:cNvGrpSpPr/>
              <p:nvPr userDrawn="1"/>
            </p:nvGrpSpPr>
            <p:grpSpPr>
              <a:xfrm>
                <a:off x="-2916763" y="460171"/>
                <a:ext cx="268738" cy="248381"/>
                <a:chOff x="-2916763" y="460171"/>
                <a:chExt cx="268738" cy="248381"/>
              </a:xfrm>
            </p:grpSpPr>
            <p:sp>
              <p:nvSpPr>
                <p:cNvPr id="223" name="Rechthoek 222">
                  <a:extLst>
                    <a:ext uri="{FF2B5EF4-FFF2-40B4-BE49-F238E27FC236}">
                      <a16:creationId xmlns:a16="http://schemas.microsoft.com/office/drawing/2014/main" id="{94A40290-CC1A-47D5-9741-FFE5C5CCE50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24" name="Groep 223">
                  <a:extLst>
                    <a:ext uri="{FF2B5EF4-FFF2-40B4-BE49-F238E27FC236}">
                      <a16:creationId xmlns:a16="http://schemas.microsoft.com/office/drawing/2014/main" id="{A2EECB1B-88C1-4CEC-AC15-4BF986D0C8A4}"/>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BFE50DA-8591-4816-8103-75D5A01C9CB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3B95F1FE-B91B-4D63-87A1-E792290FAD9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64C651FF-6D5D-45F3-8D9A-BCB54E7A1E3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0895BF1-1560-4160-B0FC-DF057B3EBB2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336AF184-5633-40F5-9962-1F7336DA2A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04834632-7439-4FFE-92D6-0A01396791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07" name="Groep 206">
              <a:extLst>
                <a:ext uri="{FF2B5EF4-FFF2-40B4-BE49-F238E27FC236}">
                  <a16:creationId xmlns:a16="http://schemas.microsoft.com/office/drawing/2014/main" id="{FD00C828-DCC8-46DA-9417-2330011F580C}"/>
                </a:ext>
              </a:extLst>
            </p:cNvPr>
            <p:cNvGrpSpPr/>
            <p:nvPr userDrawn="1"/>
          </p:nvGrpSpPr>
          <p:grpSpPr>
            <a:xfrm>
              <a:off x="-938434" y="4663037"/>
              <a:ext cx="627798" cy="576693"/>
              <a:chOff x="-1753862" y="6112775"/>
              <a:chExt cx="759635" cy="697798"/>
            </a:xfrm>
          </p:grpSpPr>
          <p:grpSp>
            <p:nvGrpSpPr>
              <p:cNvPr id="208" name="Inspireren">
                <a:extLst>
                  <a:ext uri="{FF2B5EF4-FFF2-40B4-BE49-F238E27FC236}">
                    <a16:creationId xmlns:a16="http://schemas.microsoft.com/office/drawing/2014/main" id="{A5A87076-A612-45BC-A8BA-B4E459982F4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10" name="Freeform 12">
                  <a:extLst>
                    <a:ext uri="{FF2B5EF4-FFF2-40B4-BE49-F238E27FC236}">
                      <a16:creationId xmlns:a16="http://schemas.microsoft.com/office/drawing/2014/main" id="{8DB2E455-9F46-45CB-96E5-A02B9E15F87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1" name="Freeform 13">
                  <a:extLst>
                    <a:ext uri="{FF2B5EF4-FFF2-40B4-BE49-F238E27FC236}">
                      <a16:creationId xmlns:a16="http://schemas.microsoft.com/office/drawing/2014/main" id="{6CDB36F7-9113-4AFD-A3A8-EFEFD03B77E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2" name="Freeform 14">
                  <a:extLst>
                    <a:ext uri="{FF2B5EF4-FFF2-40B4-BE49-F238E27FC236}">
                      <a16:creationId xmlns:a16="http://schemas.microsoft.com/office/drawing/2014/main" id="{DB1A654D-D70B-4882-8DB8-31845CFF3A5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09" name="Tekstvak 208">
                <a:extLst>
                  <a:ext uri="{FF2B5EF4-FFF2-40B4-BE49-F238E27FC236}">
                    <a16:creationId xmlns:a16="http://schemas.microsoft.com/office/drawing/2014/main" id="{1B07357C-67ED-40DB-BBE0-053930D750C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7" name="INSTRUCTION">
            <a:extLst>
              <a:ext uri="{FF2B5EF4-FFF2-40B4-BE49-F238E27FC236}">
                <a16:creationId xmlns:a16="http://schemas.microsoft.com/office/drawing/2014/main" id="{A79724A7-53EA-4859-8D8D-20B534D52BF2}"/>
              </a:ext>
            </a:extLst>
          </p:cNvPr>
          <p:cNvGrpSpPr/>
          <p:nvPr userDrawn="1"/>
        </p:nvGrpSpPr>
        <p:grpSpPr>
          <a:xfrm>
            <a:off x="12377867" y="1"/>
            <a:ext cx="3693114" cy="5849691"/>
            <a:chOff x="-3786165" y="1"/>
            <a:chExt cx="3693114" cy="5849691"/>
          </a:xfrm>
        </p:grpSpPr>
        <p:sp>
          <p:nvSpPr>
            <p:cNvPr id="158" name="Rechthoek 157">
              <a:extLst>
                <a:ext uri="{FF2B5EF4-FFF2-40B4-BE49-F238E27FC236}">
                  <a16:creationId xmlns:a16="http://schemas.microsoft.com/office/drawing/2014/main" id="{687E4412-9456-4AEE-B10A-5D2F60249226}"/>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59" name="Ovaal 158">
              <a:extLst>
                <a:ext uri="{FF2B5EF4-FFF2-40B4-BE49-F238E27FC236}">
                  <a16:creationId xmlns:a16="http://schemas.microsoft.com/office/drawing/2014/main" id="{94FF50C8-8E71-4600-86EF-BFC101001A78}"/>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E8FEB610-6AE0-4D46-882A-C732DF50C81D}"/>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1" name="Groep 160">
              <a:extLst>
                <a:ext uri="{FF2B5EF4-FFF2-40B4-BE49-F238E27FC236}">
                  <a16:creationId xmlns:a16="http://schemas.microsoft.com/office/drawing/2014/main" id="{1521C5D8-C2B0-43A1-A2B0-04E5E35A2150}"/>
                </a:ext>
              </a:extLst>
            </p:cNvPr>
            <p:cNvGrpSpPr/>
            <p:nvPr userDrawn="1"/>
          </p:nvGrpSpPr>
          <p:grpSpPr>
            <a:xfrm>
              <a:off x="-3314821" y="4275190"/>
              <a:ext cx="1495189" cy="563933"/>
              <a:chOff x="-3314821" y="3310415"/>
              <a:chExt cx="1495189" cy="563933"/>
            </a:xfrm>
          </p:grpSpPr>
          <p:sp>
            <p:nvSpPr>
              <p:cNvPr id="259" name="Rechthoek 258">
                <a:extLst>
                  <a:ext uri="{FF2B5EF4-FFF2-40B4-BE49-F238E27FC236}">
                    <a16:creationId xmlns:a16="http://schemas.microsoft.com/office/drawing/2014/main" id="{66D7F773-3C81-49FE-8093-42BF12C2C80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7ACA38D2-9B7B-4045-86E4-EF323714DAC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1" name="Tekstvak 260">
                <a:extLst>
                  <a:ext uri="{FF2B5EF4-FFF2-40B4-BE49-F238E27FC236}">
                    <a16:creationId xmlns:a16="http://schemas.microsoft.com/office/drawing/2014/main" id="{E371DFC8-9E16-48F1-9D50-384BE68E745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62" name="Tekstvak 261">
                <a:extLst>
                  <a:ext uri="{FF2B5EF4-FFF2-40B4-BE49-F238E27FC236}">
                    <a16:creationId xmlns:a16="http://schemas.microsoft.com/office/drawing/2014/main" id="{808752FF-3FD1-4DA5-9D8E-652C5F17CD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63" name="Vrije vorm: vorm 262">
                <a:extLst>
                  <a:ext uri="{FF2B5EF4-FFF2-40B4-BE49-F238E27FC236}">
                    <a16:creationId xmlns:a16="http://schemas.microsoft.com/office/drawing/2014/main" id="{3FA91E3B-C057-47F8-B7D9-7C3093D6CD3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64" name="Groep 263">
                <a:extLst>
                  <a:ext uri="{FF2B5EF4-FFF2-40B4-BE49-F238E27FC236}">
                    <a16:creationId xmlns:a16="http://schemas.microsoft.com/office/drawing/2014/main" id="{951CB3DD-079B-4AF0-A5F2-0F6683673AE5}"/>
                  </a:ext>
                </a:extLst>
              </p:cNvPr>
              <p:cNvGrpSpPr/>
              <p:nvPr userDrawn="1"/>
            </p:nvGrpSpPr>
            <p:grpSpPr>
              <a:xfrm>
                <a:off x="-3261976" y="3361742"/>
                <a:ext cx="139861" cy="152244"/>
                <a:chOff x="12574450" y="6053892"/>
                <a:chExt cx="169232" cy="184215"/>
              </a:xfrm>
            </p:grpSpPr>
            <p:sp>
              <p:nvSpPr>
                <p:cNvPr id="284" name="Rechthoek 283">
                  <a:extLst>
                    <a:ext uri="{FF2B5EF4-FFF2-40B4-BE49-F238E27FC236}">
                      <a16:creationId xmlns:a16="http://schemas.microsoft.com/office/drawing/2014/main" id="{90E8DCD2-3D75-405C-A91A-61ECE37E7E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5" name="Rechthoek 284">
                  <a:extLst>
                    <a:ext uri="{FF2B5EF4-FFF2-40B4-BE49-F238E27FC236}">
                      <a16:creationId xmlns:a16="http://schemas.microsoft.com/office/drawing/2014/main" id="{55723092-382C-40CD-92BA-3FE8820B6A2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6" name="Rechthoek 285">
                  <a:extLst>
                    <a:ext uri="{FF2B5EF4-FFF2-40B4-BE49-F238E27FC236}">
                      <a16:creationId xmlns:a16="http://schemas.microsoft.com/office/drawing/2014/main" id="{67579C5C-38CE-44AC-A6EC-0FD97F7074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65" name="Groep 264">
                <a:extLst>
                  <a:ext uri="{FF2B5EF4-FFF2-40B4-BE49-F238E27FC236}">
                    <a16:creationId xmlns:a16="http://schemas.microsoft.com/office/drawing/2014/main" id="{21049733-650A-48EA-BE9F-F4D3728C1B52}"/>
                  </a:ext>
                </a:extLst>
              </p:cNvPr>
              <p:cNvGrpSpPr/>
              <p:nvPr userDrawn="1"/>
            </p:nvGrpSpPr>
            <p:grpSpPr>
              <a:xfrm>
                <a:off x="-3261070" y="3635199"/>
                <a:ext cx="168905" cy="104490"/>
                <a:chOff x="-3261070" y="3620931"/>
                <a:chExt cx="193920" cy="119965"/>
              </a:xfrm>
            </p:grpSpPr>
            <p:sp>
              <p:nvSpPr>
                <p:cNvPr id="266" name="Rechthoek 265">
                  <a:extLst>
                    <a:ext uri="{FF2B5EF4-FFF2-40B4-BE49-F238E27FC236}">
                      <a16:creationId xmlns:a16="http://schemas.microsoft.com/office/drawing/2014/main" id="{C2D32B66-DAAC-4523-82C5-FAB6B196CCBA}"/>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67" name="Groep 266">
                  <a:extLst>
                    <a:ext uri="{FF2B5EF4-FFF2-40B4-BE49-F238E27FC236}">
                      <a16:creationId xmlns:a16="http://schemas.microsoft.com/office/drawing/2014/main" id="{12CD0C6A-D110-4A26-92D4-385A49D06EAC}"/>
                    </a:ext>
                  </a:extLst>
                </p:cNvPr>
                <p:cNvGrpSpPr/>
                <p:nvPr userDrawn="1"/>
              </p:nvGrpSpPr>
              <p:grpSpPr>
                <a:xfrm>
                  <a:off x="-3261070" y="3622063"/>
                  <a:ext cx="141113" cy="117345"/>
                  <a:chOff x="1094874" y="-878306"/>
                  <a:chExt cx="867364" cy="613611"/>
                </a:xfrm>
              </p:grpSpPr>
              <p:cxnSp>
                <p:nvCxnSpPr>
                  <p:cNvPr id="277" name="Rechte verbindingslijn 276">
                    <a:extLst>
                      <a:ext uri="{FF2B5EF4-FFF2-40B4-BE49-F238E27FC236}">
                        <a16:creationId xmlns:a16="http://schemas.microsoft.com/office/drawing/2014/main" id="{66759717-D21A-4D55-8B8F-4FFD79C1569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a:extLst>
                      <a:ext uri="{FF2B5EF4-FFF2-40B4-BE49-F238E27FC236}">
                        <a16:creationId xmlns:a16="http://schemas.microsoft.com/office/drawing/2014/main" id="{FC29A654-42C4-4FC9-9EAB-DD3119F9ADA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79" name="Groep 278">
                    <a:extLst>
                      <a:ext uri="{FF2B5EF4-FFF2-40B4-BE49-F238E27FC236}">
                        <a16:creationId xmlns:a16="http://schemas.microsoft.com/office/drawing/2014/main" id="{80E2CA36-22E4-468D-B841-6291B27C8C69}"/>
                      </a:ext>
                    </a:extLst>
                  </p:cNvPr>
                  <p:cNvGrpSpPr/>
                  <p:nvPr userDrawn="1"/>
                </p:nvGrpSpPr>
                <p:grpSpPr>
                  <a:xfrm>
                    <a:off x="1270535" y="-878306"/>
                    <a:ext cx="526983" cy="613611"/>
                    <a:chOff x="1270535" y="-745959"/>
                    <a:chExt cx="526983" cy="481264"/>
                  </a:xfrm>
                </p:grpSpPr>
                <p:cxnSp>
                  <p:nvCxnSpPr>
                    <p:cNvPr id="280" name="Rechte verbindingslijn 279">
                      <a:extLst>
                        <a:ext uri="{FF2B5EF4-FFF2-40B4-BE49-F238E27FC236}">
                          <a16:creationId xmlns:a16="http://schemas.microsoft.com/office/drawing/2014/main" id="{5D76264A-B0DD-472D-8BC5-D81BF69EC6D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C0F9BF7C-DA2A-483B-B8A4-F57BE4D9ED2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64E9D15-3BA5-4285-AA6E-611F729FBB6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3E9D74F3-DE0D-4880-8B44-DD028680F39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8" name="Rechte verbindingslijn 267">
                  <a:extLst>
                    <a:ext uri="{FF2B5EF4-FFF2-40B4-BE49-F238E27FC236}">
                      <a16:creationId xmlns:a16="http://schemas.microsoft.com/office/drawing/2014/main" id="{5DD4883E-F723-4B6C-A477-13AF42B5AD4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D28237D5-15BA-40FA-B96E-2FAF55A3D26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0" name="Rechte verbindingslijn 269">
                  <a:extLst>
                    <a:ext uri="{FF2B5EF4-FFF2-40B4-BE49-F238E27FC236}">
                      <a16:creationId xmlns:a16="http://schemas.microsoft.com/office/drawing/2014/main" id="{7FE8CDD0-90DA-428B-90DD-7C8A80B5E3F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1" name="Rechte verbindingslijn 270">
                  <a:extLst>
                    <a:ext uri="{FF2B5EF4-FFF2-40B4-BE49-F238E27FC236}">
                      <a16:creationId xmlns:a16="http://schemas.microsoft.com/office/drawing/2014/main" id="{B18E65AC-CC55-49E4-B727-31EE9635F5D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CA9549CA-3931-495D-AE12-CCA07ACF5FD2}"/>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73" name="Groep 272">
                  <a:extLst>
                    <a:ext uri="{FF2B5EF4-FFF2-40B4-BE49-F238E27FC236}">
                      <a16:creationId xmlns:a16="http://schemas.microsoft.com/office/drawing/2014/main" id="{60ADC354-5F77-4D6F-98D1-67A6319F0C70}"/>
                    </a:ext>
                  </a:extLst>
                </p:cNvPr>
                <p:cNvGrpSpPr/>
                <p:nvPr userDrawn="1"/>
              </p:nvGrpSpPr>
              <p:grpSpPr>
                <a:xfrm rot="2700000">
                  <a:off x="-3158000" y="3650045"/>
                  <a:ext cx="34350" cy="147351"/>
                  <a:chOff x="3148392" y="-836646"/>
                  <a:chExt cx="132124" cy="596095"/>
                </a:xfrm>
                <a:solidFill>
                  <a:srgbClr val="3399FF"/>
                </a:solidFill>
              </p:grpSpPr>
              <p:sp>
                <p:nvSpPr>
                  <p:cNvPr id="274" name="Rechthoek 273">
                    <a:extLst>
                      <a:ext uri="{FF2B5EF4-FFF2-40B4-BE49-F238E27FC236}">
                        <a16:creationId xmlns:a16="http://schemas.microsoft.com/office/drawing/2014/main" id="{AEC737AD-44CE-4BF8-BC8F-8C16A7DE036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5" name="Rechthoek: afgeronde bovenhoeken 274">
                    <a:extLst>
                      <a:ext uri="{FF2B5EF4-FFF2-40B4-BE49-F238E27FC236}">
                        <a16:creationId xmlns:a16="http://schemas.microsoft.com/office/drawing/2014/main" id="{B243B8FA-AF88-4663-9EBE-38753627E1D1}"/>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6" name="Gelijkbenige driehoek 275">
                    <a:extLst>
                      <a:ext uri="{FF2B5EF4-FFF2-40B4-BE49-F238E27FC236}">
                        <a16:creationId xmlns:a16="http://schemas.microsoft.com/office/drawing/2014/main" id="{FB314B82-BEA4-45A5-B622-1A250720107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62" name="Rechthoek 161">
              <a:extLst>
                <a:ext uri="{FF2B5EF4-FFF2-40B4-BE49-F238E27FC236}">
                  <a16:creationId xmlns:a16="http://schemas.microsoft.com/office/drawing/2014/main" id="{122234E1-8AE4-4AB0-B18F-D22A1CE6D23B}"/>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63" name="Ovaal 162">
              <a:extLst>
                <a:ext uri="{FF2B5EF4-FFF2-40B4-BE49-F238E27FC236}">
                  <a16:creationId xmlns:a16="http://schemas.microsoft.com/office/drawing/2014/main" id="{6A2F63E6-5088-4E3E-8888-B9FADE170C4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4" name="Rechthoek 163">
              <a:extLst>
                <a:ext uri="{FF2B5EF4-FFF2-40B4-BE49-F238E27FC236}">
                  <a16:creationId xmlns:a16="http://schemas.microsoft.com/office/drawing/2014/main" id="{5335B2C6-3E53-4DDC-BEE0-A4787E5166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5" name="Ovaal 164">
              <a:extLst>
                <a:ext uri="{FF2B5EF4-FFF2-40B4-BE49-F238E27FC236}">
                  <a16:creationId xmlns:a16="http://schemas.microsoft.com/office/drawing/2014/main" id="{DDF3E360-B9B6-4050-8A34-DD686E62F23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6" name="Rechthoek 165">
              <a:extLst>
                <a:ext uri="{FF2B5EF4-FFF2-40B4-BE49-F238E27FC236}">
                  <a16:creationId xmlns:a16="http://schemas.microsoft.com/office/drawing/2014/main" id="{1ADFEFD3-8CB6-4170-8322-1ED2387529E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7" name="Groep 166">
              <a:extLst>
                <a:ext uri="{FF2B5EF4-FFF2-40B4-BE49-F238E27FC236}">
                  <a16:creationId xmlns:a16="http://schemas.microsoft.com/office/drawing/2014/main" id="{61ADEFA0-C2BC-4E41-963A-EB597F95B993}"/>
                </a:ext>
              </a:extLst>
            </p:cNvPr>
            <p:cNvGrpSpPr/>
            <p:nvPr userDrawn="1"/>
          </p:nvGrpSpPr>
          <p:grpSpPr>
            <a:xfrm>
              <a:off x="-3311319" y="2164285"/>
              <a:ext cx="825500" cy="209550"/>
              <a:chOff x="13504624" y="2482850"/>
              <a:chExt cx="825500" cy="209550"/>
            </a:xfrm>
          </p:grpSpPr>
          <p:sp>
            <p:nvSpPr>
              <p:cNvPr id="256" name="Rechthoek 255">
                <a:extLst>
                  <a:ext uri="{FF2B5EF4-FFF2-40B4-BE49-F238E27FC236}">
                    <a16:creationId xmlns:a16="http://schemas.microsoft.com/office/drawing/2014/main" id="{D8AD52E5-1C2A-446F-838E-5BBCA1C2791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57" name="Rechte verbindingslijn 256">
                <a:extLst>
                  <a:ext uri="{FF2B5EF4-FFF2-40B4-BE49-F238E27FC236}">
                    <a16:creationId xmlns:a16="http://schemas.microsoft.com/office/drawing/2014/main" id="{3733A48E-04E4-4D6D-9EF7-8F701AE8456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8" name="Gelijkbenige driehoek 257">
                <a:extLst>
                  <a:ext uri="{FF2B5EF4-FFF2-40B4-BE49-F238E27FC236}">
                    <a16:creationId xmlns:a16="http://schemas.microsoft.com/office/drawing/2014/main" id="{1BB88038-9B48-442F-BE0F-E6A47E9C0F8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168" name="Groep 167">
              <a:extLst>
                <a:ext uri="{FF2B5EF4-FFF2-40B4-BE49-F238E27FC236}">
                  <a16:creationId xmlns:a16="http://schemas.microsoft.com/office/drawing/2014/main" id="{19B429E8-CFC4-4070-BEDC-3CB098041FD9}"/>
                </a:ext>
              </a:extLst>
            </p:cNvPr>
            <p:cNvGrpSpPr/>
            <p:nvPr userDrawn="1"/>
          </p:nvGrpSpPr>
          <p:grpSpPr>
            <a:xfrm>
              <a:off x="-3316599" y="1232480"/>
              <a:ext cx="289372" cy="314992"/>
              <a:chOff x="7322769" y="-310267"/>
              <a:chExt cx="289372" cy="314992"/>
            </a:xfrm>
          </p:grpSpPr>
          <p:sp>
            <p:nvSpPr>
              <p:cNvPr id="181" name="Rechthoek 180">
                <a:extLst>
                  <a:ext uri="{FF2B5EF4-FFF2-40B4-BE49-F238E27FC236}">
                    <a16:creationId xmlns:a16="http://schemas.microsoft.com/office/drawing/2014/main" id="{9331E7A9-2F10-427B-97E0-705AE0EF2C08}"/>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F724CEFF-F923-4253-9015-7729C9F3A6F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69555FF4-716D-45A4-8548-3AAC16A442A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169" name="Ovaal 168">
              <a:extLst>
                <a:ext uri="{FF2B5EF4-FFF2-40B4-BE49-F238E27FC236}">
                  <a16:creationId xmlns:a16="http://schemas.microsoft.com/office/drawing/2014/main" id="{00C64263-C3FE-44F5-9B13-8FE65D96177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0" name="Rechthoek 169">
              <a:extLst>
                <a:ext uri="{FF2B5EF4-FFF2-40B4-BE49-F238E27FC236}">
                  <a16:creationId xmlns:a16="http://schemas.microsoft.com/office/drawing/2014/main" id="{F425F9E6-AA31-4D7C-B579-D0C622907ABA}"/>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71" name="Rechthoek 170">
              <a:extLst>
                <a:ext uri="{FF2B5EF4-FFF2-40B4-BE49-F238E27FC236}">
                  <a16:creationId xmlns:a16="http://schemas.microsoft.com/office/drawing/2014/main" id="{6301B9C5-B2AB-430F-BF02-33332C7B4898}"/>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72" name="ICOON_info">
              <a:extLst>
                <a:ext uri="{FF2B5EF4-FFF2-40B4-BE49-F238E27FC236}">
                  <a16:creationId xmlns:a16="http://schemas.microsoft.com/office/drawing/2014/main" id="{DB9E9498-28A6-40D5-BB20-CE8688D54A7E}"/>
                </a:ext>
              </a:extLst>
            </p:cNvPr>
            <p:cNvGrpSpPr/>
            <p:nvPr userDrawn="1"/>
          </p:nvGrpSpPr>
          <p:grpSpPr>
            <a:xfrm>
              <a:off x="-376736" y="4850643"/>
              <a:ext cx="283685" cy="283685"/>
              <a:chOff x="-510741" y="5913713"/>
              <a:chExt cx="267555" cy="267555"/>
            </a:xfrm>
          </p:grpSpPr>
          <p:sp>
            <p:nvSpPr>
              <p:cNvPr id="179" name="Ovaal 178">
                <a:extLst>
                  <a:ext uri="{FF2B5EF4-FFF2-40B4-BE49-F238E27FC236}">
                    <a16:creationId xmlns:a16="http://schemas.microsoft.com/office/drawing/2014/main" id="{6D177E29-3B4D-4359-A9A7-B2A9EBD77C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AB86CEC3-6BA2-4488-A35D-41114D491D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5D561E6E-24C7-4C1D-90B5-65FD923712A0}"/>
                </a:ext>
              </a:extLst>
            </p:cNvPr>
            <p:cNvGrpSpPr/>
            <p:nvPr userDrawn="1"/>
          </p:nvGrpSpPr>
          <p:grpSpPr>
            <a:xfrm>
              <a:off x="-938434" y="5159069"/>
              <a:ext cx="627798" cy="576693"/>
              <a:chOff x="-938434" y="4570310"/>
              <a:chExt cx="627798" cy="576693"/>
            </a:xfrm>
          </p:grpSpPr>
          <p:grpSp>
            <p:nvGrpSpPr>
              <p:cNvPr id="174" name="Inspireren">
                <a:extLst>
                  <a:ext uri="{FF2B5EF4-FFF2-40B4-BE49-F238E27FC236}">
                    <a16:creationId xmlns:a16="http://schemas.microsoft.com/office/drawing/2014/main" id="{3040412F-FA87-4FAC-B5EC-C30A9D6AD99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76" name="Freeform 12">
                  <a:extLst>
                    <a:ext uri="{FF2B5EF4-FFF2-40B4-BE49-F238E27FC236}">
                      <a16:creationId xmlns:a16="http://schemas.microsoft.com/office/drawing/2014/main" id="{EBCC049E-0712-4203-A861-A9C9677DB12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7" name="Freeform 13">
                  <a:extLst>
                    <a:ext uri="{FF2B5EF4-FFF2-40B4-BE49-F238E27FC236}">
                      <a16:creationId xmlns:a16="http://schemas.microsoft.com/office/drawing/2014/main" id="{E403DBAF-B0F6-4BE8-9554-2D9DED1546C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8" name="Freeform 14">
                  <a:extLst>
                    <a:ext uri="{FF2B5EF4-FFF2-40B4-BE49-F238E27FC236}">
                      <a16:creationId xmlns:a16="http://schemas.microsoft.com/office/drawing/2014/main" id="{AB2C2C92-EA12-44A8-8133-B1956789C3C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75" name="Tekstvak 174">
                <a:extLst>
                  <a:ext uri="{FF2B5EF4-FFF2-40B4-BE49-F238E27FC236}">
                    <a16:creationId xmlns:a16="http://schemas.microsoft.com/office/drawing/2014/main" id="{F146A30D-BEC3-42FB-9576-503C0D74A98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6" name="Text Placeholder 20">
            <a:extLst>
              <a:ext uri="{FF2B5EF4-FFF2-40B4-BE49-F238E27FC236}">
                <a16:creationId xmlns:a16="http://schemas.microsoft.com/office/drawing/2014/main" id="{36929879-5F0F-4FE9-92E9-D4ABCC1CA058}"/>
              </a:ext>
            </a:extLst>
          </p:cNvPr>
          <p:cNvSpPr>
            <a:spLocks noGrp="1"/>
          </p:cNvSpPr>
          <p:nvPr>
            <p:ph type="body" sz="quarter" idx="22" hasCustomPrompt="1"/>
          </p:nvPr>
        </p:nvSpPr>
        <p:spPr>
          <a:xfrm>
            <a:off x="6912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72767552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Tex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3F56F11-EBC5-4EF9-BA97-85E5E3E6F341}"/>
              </a:ext>
            </a:extLst>
          </p:cNvPr>
          <p:cNvGraphicFramePr>
            <a:graphicFrameLocks noChangeAspect="1"/>
          </p:cNvGraphicFramePr>
          <p:nvPr userDrawn="1">
            <p:custDataLst>
              <p:tags r:id="rId1"/>
            </p:custDataLst>
            <p:extLst>
              <p:ext uri="{D42A27DB-BD31-4B8C-83A1-F6EECF244321}">
                <p14:modId xmlns:p14="http://schemas.microsoft.com/office/powerpoint/2010/main" val="1471419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3F56F11-EBC5-4EF9-BA97-85E5E3E6F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rtl="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AF06EF24-15BF-4317-A50B-908FEEB48F0E}"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Chart / Text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5124000" cy="3717383"/>
          </a:xfrm>
          <a:noFill/>
        </p:spPr>
        <p:txBody>
          <a:bodyPr tIns="1260000"/>
          <a:lstStyle>
            <a:lvl1pPr marL="0" indent="0" algn="ctr" rtl="0">
              <a:buNone/>
              <a:defRPr sz="1200" i="1">
                <a:solidFill>
                  <a:schemeClr val="bg2">
                    <a:lumMod val="50000"/>
                  </a:schemeClr>
                </a:solidFill>
              </a:defRPr>
            </a:lvl1pPr>
          </a:lstStyle>
          <a:p>
            <a:r>
              <a:rPr lang="en-GB" noProof="0" dirty="0"/>
              <a:t>Click on the pictogram below to insert a chart</a:t>
            </a:r>
          </a:p>
        </p:txBody>
      </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6660000" y="1260000"/>
            <a:ext cx="5120736" cy="3717383"/>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32" name="GRID" hidden="1">
            <a:extLst>
              <a:ext uri="{FF2B5EF4-FFF2-40B4-BE49-F238E27FC236}">
                <a16:creationId xmlns:a16="http://schemas.microsoft.com/office/drawing/2014/main" id="{2C3A95C3-1765-48FB-9F46-0A216324A3A2}"/>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F24B31A3-BA64-497B-8DE8-8CE5E3860A4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4" name="Rechthoek 33">
              <a:extLst>
                <a:ext uri="{FF2B5EF4-FFF2-40B4-BE49-F238E27FC236}">
                  <a16:creationId xmlns:a16="http://schemas.microsoft.com/office/drawing/2014/main" id="{B05711BB-97BC-4B67-8223-8F3D4D2612C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hthoek 34">
              <a:extLst>
                <a:ext uri="{FF2B5EF4-FFF2-40B4-BE49-F238E27FC236}">
                  <a16:creationId xmlns:a16="http://schemas.microsoft.com/office/drawing/2014/main" id="{CD0BA1C1-1F43-4EAF-878B-82AB8A9A209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6" name="Rechthoek 35">
              <a:extLst>
                <a:ext uri="{FF2B5EF4-FFF2-40B4-BE49-F238E27FC236}">
                  <a16:creationId xmlns:a16="http://schemas.microsoft.com/office/drawing/2014/main" id="{C47777C1-CE30-4B38-ABAA-093E15D9FF7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Rechthoek 36">
              <a:extLst>
                <a:ext uri="{FF2B5EF4-FFF2-40B4-BE49-F238E27FC236}">
                  <a16:creationId xmlns:a16="http://schemas.microsoft.com/office/drawing/2014/main" id="{531A049D-2138-49B0-8FE2-E801A02599F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8" name="Rechthoek 37">
              <a:extLst>
                <a:ext uri="{FF2B5EF4-FFF2-40B4-BE49-F238E27FC236}">
                  <a16:creationId xmlns:a16="http://schemas.microsoft.com/office/drawing/2014/main" id="{6C9DE1AF-321E-4506-AB9B-42D574B35A4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9" name="Rechthoek 38">
              <a:extLst>
                <a:ext uri="{FF2B5EF4-FFF2-40B4-BE49-F238E27FC236}">
                  <a16:creationId xmlns:a16="http://schemas.microsoft.com/office/drawing/2014/main" id="{D8C091BE-E10F-4CF4-B5FE-1BCD4584C00D}"/>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2" name="Rechthoek 41">
              <a:extLst>
                <a:ext uri="{FF2B5EF4-FFF2-40B4-BE49-F238E27FC236}">
                  <a16:creationId xmlns:a16="http://schemas.microsoft.com/office/drawing/2014/main" id="{CBD2DFF2-6976-4883-924E-057E17416AB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3" name="Rechthoek 42">
              <a:extLst>
                <a:ext uri="{FF2B5EF4-FFF2-40B4-BE49-F238E27FC236}">
                  <a16:creationId xmlns:a16="http://schemas.microsoft.com/office/drawing/2014/main" id="{EC4791B1-14BC-4409-90B7-D84C24117208}"/>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4" name="Rechthoek 43">
              <a:extLst>
                <a:ext uri="{FF2B5EF4-FFF2-40B4-BE49-F238E27FC236}">
                  <a16:creationId xmlns:a16="http://schemas.microsoft.com/office/drawing/2014/main" id="{18AA9A2C-A704-436A-9856-FD0BC7A4FB2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grpSp>
        <p:nvGrpSpPr>
          <p:cNvPr id="183" name="INSTRUCTION">
            <a:extLst>
              <a:ext uri="{FF2B5EF4-FFF2-40B4-BE49-F238E27FC236}">
                <a16:creationId xmlns:a16="http://schemas.microsoft.com/office/drawing/2014/main" id="{8BFF010E-17B9-45DF-99E5-B26DFAB07465}"/>
              </a:ext>
            </a:extLst>
          </p:cNvPr>
          <p:cNvGrpSpPr/>
          <p:nvPr userDrawn="1"/>
        </p:nvGrpSpPr>
        <p:grpSpPr>
          <a:xfrm>
            <a:off x="-3786437" y="0"/>
            <a:ext cx="3693386" cy="5359349"/>
            <a:chOff x="-3786437" y="0"/>
            <a:chExt cx="3693386" cy="5359349"/>
          </a:xfrm>
        </p:grpSpPr>
        <p:sp>
          <p:nvSpPr>
            <p:cNvPr id="184" name="Rechthoek 183">
              <a:extLst>
                <a:ext uri="{FF2B5EF4-FFF2-40B4-BE49-F238E27FC236}">
                  <a16:creationId xmlns:a16="http://schemas.microsoft.com/office/drawing/2014/main" id="{54A7D5FC-422F-448F-954B-B16A35569C2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85" name="Ovaal 184">
              <a:extLst>
                <a:ext uri="{FF2B5EF4-FFF2-40B4-BE49-F238E27FC236}">
                  <a16:creationId xmlns:a16="http://schemas.microsoft.com/office/drawing/2014/main" id="{96F29A87-E2A9-41F9-A595-6088A707BE7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C8A849E9-BBCB-4EE5-B4D9-D5BC82AE5CF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87" name="Ovaal 186">
              <a:extLst>
                <a:ext uri="{FF2B5EF4-FFF2-40B4-BE49-F238E27FC236}">
                  <a16:creationId xmlns:a16="http://schemas.microsoft.com/office/drawing/2014/main" id="{EEEFF12C-DF12-4454-A159-978DE6A7E2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8" name="Rechthoek 187">
              <a:extLst>
                <a:ext uri="{FF2B5EF4-FFF2-40B4-BE49-F238E27FC236}">
                  <a16:creationId xmlns:a16="http://schemas.microsoft.com/office/drawing/2014/main" id="{A67D0F47-F644-4D83-B2BD-0C6F53B9902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89" name="Rechthoek 188">
              <a:extLst>
                <a:ext uri="{FF2B5EF4-FFF2-40B4-BE49-F238E27FC236}">
                  <a16:creationId xmlns:a16="http://schemas.microsoft.com/office/drawing/2014/main" id="{076B9EC3-6AB3-4821-A101-3C4DBDC7E3E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90" name="Ovaal 189">
              <a:extLst>
                <a:ext uri="{FF2B5EF4-FFF2-40B4-BE49-F238E27FC236}">
                  <a16:creationId xmlns:a16="http://schemas.microsoft.com/office/drawing/2014/main" id="{DF40E645-DA99-4904-9F15-C976564B2D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1" name="Rechthoek 190">
              <a:extLst>
                <a:ext uri="{FF2B5EF4-FFF2-40B4-BE49-F238E27FC236}">
                  <a16:creationId xmlns:a16="http://schemas.microsoft.com/office/drawing/2014/main" id="{FA886DF3-9EF8-48CE-871E-926726187DA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92" name="Ovaal 191">
              <a:extLst>
                <a:ext uri="{FF2B5EF4-FFF2-40B4-BE49-F238E27FC236}">
                  <a16:creationId xmlns:a16="http://schemas.microsoft.com/office/drawing/2014/main" id="{D0799612-43B2-4A40-9AB0-3FE5D78F9B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3" name="Rechthoek 192">
              <a:extLst>
                <a:ext uri="{FF2B5EF4-FFF2-40B4-BE49-F238E27FC236}">
                  <a16:creationId xmlns:a16="http://schemas.microsoft.com/office/drawing/2014/main" id="{A5A3A0CB-3370-461E-BA23-84BB7C0962C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94" name="Ovaal 193">
              <a:extLst>
                <a:ext uri="{FF2B5EF4-FFF2-40B4-BE49-F238E27FC236}">
                  <a16:creationId xmlns:a16="http://schemas.microsoft.com/office/drawing/2014/main" id="{E6BE366E-306D-4D09-8987-6BBC69BD6A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5" name="Rechthoek 194">
              <a:extLst>
                <a:ext uri="{FF2B5EF4-FFF2-40B4-BE49-F238E27FC236}">
                  <a16:creationId xmlns:a16="http://schemas.microsoft.com/office/drawing/2014/main" id="{BD1F9165-6996-4F6E-9936-271D0FB37DA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96" name="Ovaal 195">
              <a:extLst>
                <a:ext uri="{FF2B5EF4-FFF2-40B4-BE49-F238E27FC236}">
                  <a16:creationId xmlns:a16="http://schemas.microsoft.com/office/drawing/2014/main" id="{D97F4FBD-367A-4DB8-91B9-4B4BC03711B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7" name="Rechthoek 196">
              <a:extLst>
                <a:ext uri="{FF2B5EF4-FFF2-40B4-BE49-F238E27FC236}">
                  <a16:creationId xmlns:a16="http://schemas.microsoft.com/office/drawing/2014/main" id="{06296602-5164-4E00-86E6-C9A2568FD02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98" name="Ovaal 197">
              <a:extLst>
                <a:ext uri="{FF2B5EF4-FFF2-40B4-BE49-F238E27FC236}">
                  <a16:creationId xmlns:a16="http://schemas.microsoft.com/office/drawing/2014/main" id="{777FFACB-2099-436C-9A5B-94C48189809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99" name="Rechthoek 198">
              <a:extLst>
                <a:ext uri="{FF2B5EF4-FFF2-40B4-BE49-F238E27FC236}">
                  <a16:creationId xmlns:a16="http://schemas.microsoft.com/office/drawing/2014/main" id="{E464FE75-479A-4F7B-B6F2-6A66A6676E4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00" name="Ovaal 199">
              <a:extLst>
                <a:ext uri="{FF2B5EF4-FFF2-40B4-BE49-F238E27FC236}">
                  <a16:creationId xmlns:a16="http://schemas.microsoft.com/office/drawing/2014/main" id="{83D59466-370C-4206-ABCF-3829088002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01" name="Rechthoek 200">
              <a:extLst>
                <a:ext uri="{FF2B5EF4-FFF2-40B4-BE49-F238E27FC236}">
                  <a16:creationId xmlns:a16="http://schemas.microsoft.com/office/drawing/2014/main" id="{EE79FC46-BF08-4198-A78C-538A889B0F1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02" name="Ovaal 201">
              <a:extLst>
                <a:ext uri="{FF2B5EF4-FFF2-40B4-BE49-F238E27FC236}">
                  <a16:creationId xmlns:a16="http://schemas.microsoft.com/office/drawing/2014/main" id="{ED7E6F08-D3EA-4044-A5C7-117ADC591C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03" name="Rechthoek 202">
              <a:extLst>
                <a:ext uri="{FF2B5EF4-FFF2-40B4-BE49-F238E27FC236}">
                  <a16:creationId xmlns:a16="http://schemas.microsoft.com/office/drawing/2014/main" id="{A80D5B82-AE13-40B3-A0F2-AB058517BEB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04" name="Rechthoek 203">
              <a:extLst>
                <a:ext uri="{FF2B5EF4-FFF2-40B4-BE49-F238E27FC236}">
                  <a16:creationId xmlns:a16="http://schemas.microsoft.com/office/drawing/2014/main" id="{C1DF51FB-FF60-402F-9249-4F68DD1008A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05" name="ICOON_info">
              <a:extLst>
                <a:ext uri="{FF2B5EF4-FFF2-40B4-BE49-F238E27FC236}">
                  <a16:creationId xmlns:a16="http://schemas.microsoft.com/office/drawing/2014/main" id="{FF892CE0-B65A-49B4-A867-7AAD99F0C52D}"/>
                </a:ext>
              </a:extLst>
            </p:cNvPr>
            <p:cNvGrpSpPr/>
            <p:nvPr userDrawn="1"/>
          </p:nvGrpSpPr>
          <p:grpSpPr>
            <a:xfrm>
              <a:off x="-376736" y="4400186"/>
              <a:ext cx="283685" cy="283685"/>
              <a:chOff x="-510741" y="5913713"/>
              <a:chExt cx="267555" cy="267555"/>
            </a:xfrm>
          </p:grpSpPr>
          <p:sp>
            <p:nvSpPr>
              <p:cNvPr id="253" name="Ovaal 252">
                <a:extLst>
                  <a:ext uri="{FF2B5EF4-FFF2-40B4-BE49-F238E27FC236}">
                    <a16:creationId xmlns:a16="http://schemas.microsoft.com/office/drawing/2014/main" id="{E6AF8299-3E7F-4B53-8D91-410DFC4C04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54" name="Graphic 163" descr="Informatie">
                <a:extLst>
                  <a:ext uri="{FF2B5EF4-FFF2-40B4-BE49-F238E27FC236}">
                    <a16:creationId xmlns:a16="http://schemas.microsoft.com/office/drawing/2014/main" id="{BB2E1B9E-B1F6-4A3C-8091-8AABD88D62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06" name="VOORBEELD">
              <a:extLst>
                <a:ext uri="{FF2B5EF4-FFF2-40B4-BE49-F238E27FC236}">
                  <a16:creationId xmlns:a16="http://schemas.microsoft.com/office/drawing/2014/main" id="{68389BAB-7105-4C1B-8128-C6DF9C5F2274}"/>
                </a:ext>
              </a:extLst>
            </p:cNvPr>
            <p:cNvGrpSpPr/>
            <p:nvPr userDrawn="1"/>
          </p:nvGrpSpPr>
          <p:grpSpPr>
            <a:xfrm>
              <a:off x="-3605171" y="458674"/>
              <a:ext cx="3234311" cy="558875"/>
              <a:chOff x="-3605171" y="458674"/>
              <a:chExt cx="3234311" cy="558875"/>
            </a:xfrm>
          </p:grpSpPr>
          <p:sp>
            <p:nvSpPr>
              <p:cNvPr id="213" name="Rechthoek 212">
                <a:extLst>
                  <a:ext uri="{FF2B5EF4-FFF2-40B4-BE49-F238E27FC236}">
                    <a16:creationId xmlns:a16="http://schemas.microsoft.com/office/drawing/2014/main" id="{2479BC38-A480-4066-BF73-EA7A75A5F4E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14" name="Rechthoek 213">
                <a:extLst>
                  <a:ext uri="{FF2B5EF4-FFF2-40B4-BE49-F238E27FC236}">
                    <a16:creationId xmlns:a16="http://schemas.microsoft.com/office/drawing/2014/main" id="{BCB43A58-FF06-4786-A566-A1B1428DEED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15" name="Groep 214">
                <a:extLst>
                  <a:ext uri="{FF2B5EF4-FFF2-40B4-BE49-F238E27FC236}">
                    <a16:creationId xmlns:a16="http://schemas.microsoft.com/office/drawing/2014/main" id="{457CCE40-1ECA-40CD-8DD3-A4E6437FB87E}"/>
                  </a:ext>
                </a:extLst>
              </p:cNvPr>
              <p:cNvGrpSpPr/>
              <p:nvPr userDrawn="1"/>
            </p:nvGrpSpPr>
            <p:grpSpPr>
              <a:xfrm>
                <a:off x="-3386247" y="830871"/>
                <a:ext cx="139423" cy="109566"/>
                <a:chOff x="-2866744" y="827071"/>
                <a:chExt cx="168701" cy="132575"/>
              </a:xfrm>
            </p:grpSpPr>
            <p:grpSp>
              <p:nvGrpSpPr>
                <p:cNvPr id="246" name="Groep 245">
                  <a:extLst>
                    <a:ext uri="{FF2B5EF4-FFF2-40B4-BE49-F238E27FC236}">
                      <a16:creationId xmlns:a16="http://schemas.microsoft.com/office/drawing/2014/main" id="{D5EC0BC5-A22A-48DA-8738-2E3424C6F751}"/>
                    </a:ext>
                  </a:extLst>
                </p:cNvPr>
                <p:cNvGrpSpPr/>
                <p:nvPr userDrawn="1"/>
              </p:nvGrpSpPr>
              <p:grpSpPr>
                <a:xfrm>
                  <a:off x="-2866744" y="827071"/>
                  <a:ext cx="168701" cy="132575"/>
                  <a:chOff x="-2866744" y="827071"/>
                  <a:chExt cx="168701" cy="132575"/>
                </a:xfrm>
              </p:grpSpPr>
              <p:cxnSp>
                <p:nvCxnSpPr>
                  <p:cNvPr id="248" name="Rechte verbindingslijn 247">
                    <a:extLst>
                      <a:ext uri="{FF2B5EF4-FFF2-40B4-BE49-F238E27FC236}">
                        <a16:creationId xmlns:a16="http://schemas.microsoft.com/office/drawing/2014/main" id="{D2BA180B-3FC2-4140-B43D-1D78BC83662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0C946D4A-871B-49B4-836C-0BB9A1B284A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9930AA1A-145F-4F54-9BAE-D2AD73641B2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DD1C3C3A-1AA1-4687-ADCB-441BDCD34C3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81D36CF7-CB9A-41C6-A319-0E8D96A7087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7" name="Pijl: rechts 246">
                  <a:extLst>
                    <a:ext uri="{FF2B5EF4-FFF2-40B4-BE49-F238E27FC236}">
                      <a16:creationId xmlns:a16="http://schemas.microsoft.com/office/drawing/2014/main" id="{4C3B330F-A652-4850-8D72-B7AD3EC456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6" name="Groep 215">
                <a:extLst>
                  <a:ext uri="{FF2B5EF4-FFF2-40B4-BE49-F238E27FC236}">
                    <a16:creationId xmlns:a16="http://schemas.microsoft.com/office/drawing/2014/main" id="{61E3AED7-876A-4379-B0C9-21D9C5588397}"/>
                  </a:ext>
                </a:extLst>
              </p:cNvPr>
              <p:cNvGrpSpPr/>
              <p:nvPr userDrawn="1"/>
            </p:nvGrpSpPr>
            <p:grpSpPr>
              <a:xfrm>
                <a:off x="-3605171" y="830871"/>
                <a:ext cx="139423" cy="109566"/>
                <a:chOff x="-2866744" y="518074"/>
                <a:chExt cx="168701" cy="132575"/>
              </a:xfrm>
            </p:grpSpPr>
            <p:grpSp>
              <p:nvGrpSpPr>
                <p:cNvPr id="239" name="Groep 238">
                  <a:extLst>
                    <a:ext uri="{FF2B5EF4-FFF2-40B4-BE49-F238E27FC236}">
                      <a16:creationId xmlns:a16="http://schemas.microsoft.com/office/drawing/2014/main" id="{96F55617-914A-4DBE-97FE-237CACB39EE9}"/>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A207C9F8-1508-408E-8A4A-3965C38352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575F10CF-654F-437F-B092-806E5F9116F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82E7917-A59E-4E14-9696-87AB2C73A93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771A1190-C26C-4324-ACBE-08CC7F42468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7F6F1240-8DBD-466A-A384-8F6C3649F1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95F70E02-7067-48D9-9556-BEC16B351B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17" name="Rechte verbindingslijn 216">
                <a:extLst>
                  <a:ext uri="{FF2B5EF4-FFF2-40B4-BE49-F238E27FC236}">
                    <a16:creationId xmlns:a16="http://schemas.microsoft.com/office/drawing/2014/main" id="{59AC905E-90DB-4024-97B6-BC804254F36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18" name="Rechte verbindingslijn 217">
                <a:extLst>
                  <a:ext uri="{FF2B5EF4-FFF2-40B4-BE49-F238E27FC236}">
                    <a16:creationId xmlns:a16="http://schemas.microsoft.com/office/drawing/2014/main" id="{10E3731D-3388-4CF6-B0AA-203D7119B6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19" name="Rechthoek 218">
                <a:extLst>
                  <a:ext uri="{FF2B5EF4-FFF2-40B4-BE49-F238E27FC236}">
                    <a16:creationId xmlns:a16="http://schemas.microsoft.com/office/drawing/2014/main" id="{66D7B4C8-517F-4548-B644-F43913D9F6D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20" name="Rechthoek 219">
                <a:extLst>
                  <a:ext uri="{FF2B5EF4-FFF2-40B4-BE49-F238E27FC236}">
                    <a16:creationId xmlns:a16="http://schemas.microsoft.com/office/drawing/2014/main" id="{21E2AE2A-FF05-4018-B279-DBF79623DD3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21" name="Groep 220">
                <a:extLst>
                  <a:ext uri="{FF2B5EF4-FFF2-40B4-BE49-F238E27FC236}">
                    <a16:creationId xmlns:a16="http://schemas.microsoft.com/office/drawing/2014/main" id="{1C841B3D-6D69-4E12-8D41-0D79DEF58D3E}"/>
                  </a:ext>
                </a:extLst>
              </p:cNvPr>
              <p:cNvGrpSpPr/>
              <p:nvPr userDrawn="1"/>
            </p:nvGrpSpPr>
            <p:grpSpPr>
              <a:xfrm>
                <a:off x="-2916763" y="769168"/>
                <a:ext cx="268738" cy="248381"/>
                <a:chOff x="-2916763" y="769168"/>
                <a:chExt cx="268738" cy="248381"/>
              </a:xfrm>
            </p:grpSpPr>
            <p:sp>
              <p:nvSpPr>
                <p:cNvPr id="231" name="Rechthoek 230">
                  <a:extLst>
                    <a:ext uri="{FF2B5EF4-FFF2-40B4-BE49-F238E27FC236}">
                      <a16:creationId xmlns:a16="http://schemas.microsoft.com/office/drawing/2014/main" id="{F4C13CE5-0CDD-4435-AB4A-1D55C43B28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E2406CCA-5FB0-46F6-AB9F-1577F7E862D7}"/>
                    </a:ext>
                  </a:extLst>
                </p:cNvPr>
                <p:cNvGrpSpPr/>
                <p:nvPr userDrawn="1"/>
              </p:nvGrpSpPr>
              <p:grpSpPr>
                <a:xfrm>
                  <a:off x="-2866744" y="827071"/>
                  <a:ext cx="168701" cy="132575"/>
                  <a:chOff x="-2866744" y="827071"/>
                  <a:chExt cx="168701" cy="132575"/>
                </a:xfrm>
              </p:grpSpPr>
              <p:cxnSp>
                <p:nvCxnSpPr>
                  <p:cNvPr id="234" name="Rechte verbindingslijn 233">
                    <a:extLst>
                      <a:ext uri="{FF2B5EF4-FFF2-40B4-BE49-F238E27FC236}">
                        <a16:creationId xmlns:a16="http://schemas.microsoft.com/office/drawing/2014/main" id="{7B8A299E-CA5C-42C3-88DE-8B117C4328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0D1D6C12-E3A5-48C4-A5D6-DCA7E1BAB7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56B30B9F-3CB2-4B3F-A953-D88DDAF56E5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F1EAA37D-97C9-494D-B05E-DCFCCB75DC0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8" name="Rechte verbindingslijn 237">
                    <a:extLst>
                      <a:ext uri="{FF2B5EF4-FFF2-40B4-BE49-F238E27FC236}">
                        <a16:creationId xmlns:a16="http://schemas.microsoft.com/office/drawing/2014/main" id="{77EBE468-7235-4C6A-ADD3-F431BF24E4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3" name="Pijl: rechts 232">
                  <a:extLst>
                    <a:ext uri="{FF2B5EF4-FFF2-40B4-BE49-F238E27FC236}">
                      <a16:creationId xmlns:a16="http://schemas.microsoft.com/office/drawing/2014/main" id="{DF82F4B8-6F28-453E-931E-0257D605CB4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2" name="Groep 221">
                <a:extLst>
                  <a:ext uri="{FF2B5EF4-FFF2-40B4-BE49-F238E27FC236}">
                    <a16:creationId xmlns:a16="http://schemas.microsoft.com/office/drawing/2014/main" id="{80BE3872-BEE8-47FB-95A1-FF66071CA022}"/>
                  </a:ext>
                </a:extLst>
              </p:cNvPr>
              <p:cNvGrpSpPr/>
              <p:nvPr userDrawn="1"/>
            </p:nvGrpSpPr>
            <p:grpSpPr>
              <a:xfrm>
                <a:off x="-2916763" y="460171"/>
                <a:ext cx="268738" cy="248381"/>
                <a:chOff x="-2916763" y="460171"/>
                <a:chExt cx="268738" cy="248381"/>
              </a:xfrm>
            </p:grpSpPr>
            <p:sp>
              <p:nvSpPr>
                <p:cNvPr id="223" name="Rechthoek 222">
                  <a:extLst>
                    <a:ext uri="{FF2B5EF4-FFF2-40B4-BE49-F238E27FC236}">
                      <a16:creationId xmlns:a16="http://schemas.microsoft.com/office/drawing/2014/main" id="{94A40290-CC1A-47D5-9741-FFE5C5CCE50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24" name="Groep 223">
                  <a:extLst>
                    <a:ext uri="{FF2B5EF4-FFF2-40B4-BE49-F238E27FC236}">
                      <a16:creationId xmlns:a16="http://schemas.microsoft.com/office/drawing/2014/main" id="{A2EECB1B-88C1-4CEC-AC15-4BF986D0C8A4}"/>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BFE50DA-8591-4816-8103-75D5A01C9CB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3B95F1FE-B91B-4D63-87A1-E792290FAD9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64C651FF-6D5D-45F3-8D9A-BCB54E7A1E3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0895BF1-1560-4160-B0FC-DF057B3EBB2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336AF184-5633-40F5-9962-1F7336DA2A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04834632-7439-4FFE-92D6-0A01396791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07" name="Groep 206">
              <a:extLst>
                <a:ext uri="{FF2B5EF4-FFF2-40B4-BE49-F238E27FC236}">
                  <a16:creationId xmlns:a16="http://schemas.microsoft.com/office/drawing/2014/main" id="{FD00C828-DCC8-46DA-9417-2330011F580C}"/>
                </a:ext>
              </a:extLst>
            </p:cNvPr>
            <p:cNvGrpSpPr/>
            <p:nvPr userDrawn="1"/>
          </p:nvGrpSpPr>
          <p:grpSpPr>
            <a:xfrm>
              <a:off x="-938434" y="4663037"/>
              <a:ext cx="627798" cy="576693"/>
              <a:chOff x="-1753862" y="6112775"/>
              <a:chExt cx="759635" cy="697798"/>
            </a:xfrm>
          </p:grpSpPr>
          <p:grpSp>
            <p:nvGrpSpPr>
              <p:cNvPr id="208" name="Inspireren">
                <a:extLst>
                  <a:ext uri="{FF2B5EF4-FFF2-40B4-BE49-F238E27FC236}">
                    <a16:creationId xmlns:a16="http://schemas.microsoft.com/office/drawing/2014/main" id="{A5A87076-A612-45BC-A8BA-B4E459982F4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10" name="Freeform 12">
                  <a:extLst>
                    <a:ext uri="{FF2B5EF4-FFF2-40B4-BE49-F238E27FC236}">
                      <a16:creationId xmlns:a16="http://schemas.microsoft.com/office/drawing/2014/main" id="{8DB2E455-9F46-45CB-96E5-A02B9E15F87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1" name="Freeform 13">
                  <a:extLst>
                    <a:ext uri="{FF2B5EF4-FFF2-40B4-BE49-F238E27FC236}">
                      <a16:creationId xmlns:a16="http://schemas.microsoft.com/office/drawing/2014/main" id="{6CDB36F7-9113-4AFD-A3A8-EFEFD03B77E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2" name="Freeform 14">
                  <a:extLst>
                    <a:ext uri="{FF2B5EF4-FFF2-40B4-BE49-F238E27FC236}">
                      <a16:creationId xmlns:a16="http://schemas.microsoft.com/office/drawing/2014/main" id="{DB1A654D-D70B-4882-8DB8-31845CFF3A5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09" name="Tekstvak 208">
                <a:extLst>
                  <a:ext uri="{FF2B5EF4-FFF2-40B4-BE49-F238E27FC236}">
                    <a16:creationId xmlns:a16="http://schemas.microsoft.com/office/drawing/2014/main" id="{1B07357C-67ED-40DB-BBE0-053930D750C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7" name="INSTRUCTION">
            <a:extLst>
              <a:ext uri="{FF2B5EF4-FFF2-40B4-BE49-F238E27FC236}">
                <a16:creationId xmlns:a16="http://schemas.microsoft.com/office/drawing/2014/main" id="{A79724A7-53EA-4859-8D8D-20B534D52BF2}"/>
              </a:ext>
            </a:extLst>
          </p:cNvPr>
          <p:cNvGrpSpPr/>
          <p:nvPr userDrawn="1"/>
        </p:nvGrpSpPr>
        <p:grpSpPr>
          <a:xfrm>
            <a:off x="12377867" y="1"/>
            <a:ext cx="3693114" cy="5849691"/>
            <a:chOff x="-3786165" y="1"/>
            <a:chExt cx="3693114" cy="5849691"/>
          </a:xfrm>
        </p:grpSpPr>
        <p:sp>
          <p:nvSpPr>
            <p:cNvPr id="158" name="Rechthoek 157">
              <a:extLst>
                <a:ext uri="{FF2B5EF4-FFF2-40B4-BE49-F238E27FC236}">
                  <a16:creationId xmlns:a16="http://schemas.microsoft.com/office/drawing/2014/main" id="{687E4412-9456-4AEE-B10A-5D2F60249226}"/>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59" name="Ovaal 158">
              <a:extLst>
                <a:ext uri="{FF2B5EF4-FFF2-40B4-BE49-F238E27FC236}">
                  <a16:creationId xmlns:a16="http://schemas.microsoft.com/office/drawing/2014/main" id="{94FF50C8-8E71-4600-86EF-BFC101001A78}"/>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E8FEB610-6AE0-4D46-882A-C732DF50C81D}"/>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1" name="Groep 160">
              <a:extLst>
                <a:ext uri="{FF2B5EF4-FFF2-40B4-BE49-F238E27FC236}">
                  <a16:creationId xmlns:a16="http://schemas.microsoft.com/office/drawing/2014/main" id="{1521C5D8-C2B0-43A1-A2B0-04E5E35A2150}"/>
                </a:ext>
              </a:extLst>
            </p:cNvPr>
            <p:cNvGrpSpPr/>
            <p:nvPr userDrawn="1"/>
          </p:nvGrpSpPr>
          <p:grpSpPr>
            <a:xfrm>
              <a:off x="-3314821" y="4275190"/>
              <a:ext cx="1495189" cy="563933"/>
              <a:chOff x="-3314821" y="3310415"/>
              <a:chExt cx="1495189" cy="563933"/>
            </a:xfrm>
          </p:grpSpPr>
          <p:sp>
            <p:nvSpPr>
              <p:cNvPr id="259" name="Rechthoek 258">
                <a:extLst>
                  <a:ext uri="{FF2B5EF4-FFF2-40B4-BE49-F238E27FC236}">
                    <a16:creationId xmlns:a16="http://schemas.microsoft.com/office/drawing/2014/main" id="{66D7F773-3C81-49FE-8093-42BF12C2C80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7ACA38D2-9B7B-4045-86E4-EF323714DAC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1" name="Tekstvak 260">
                <a:extLst>
                  <a:ext uri="{FF2B5EF4-FFF2-40B4-BE49-F238E27FC236}">
                    <a16:creationId xmlns:a16="http://schemas.microsoft.com/office/drawing/2014/main" id="{E371DFC8-9E16-48F1-9D50-384BE68E745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62" name="Tekstvak 261">
                <a:extLst>
                  <a:ext uri="{FF2B5EF4-FFF2-40B4-BE49-F238E27FC236}">
                    <a16:creationId xmlns:a16="http://schemas.microsoft.com/office/drawing/2014/main" id="{808752FF-3FD1-4DA5-9D8E-652C5F17CD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63" name="Vrije vorm: vorm 262">
                <a:extLst>
                  <a:ext uri="{FF2B5EF4-FFF2-40B4-BE49-F238E27FC236}">
                    <a16:creationId xmlns:a16="http://schemas.microsoft.com/office/drawing/2014/main" id="{3FA91E3B-C057-47F8-B7D9-7C3093D6CD3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64" name="Groep 263">
                <a:extLst>
                  <a:ext uri="{FF2B5EF4-FFF2-40B4-BE49-F238E27FC236}">
                    <a16:creationId xmlns:a16="http://schemas.microsoft.com/office/drawing/2014/main" id="{951CB3DD-079B-4AF0-A5F2-0F6683673AE5}"/>
                  </a:ext>
                </a:extLst>
              </p:cNvPr>
              <p:cNvGrpSpPr/>
              <p:nvPr userDrawn="1"/>
            </p:nvGrpSpPr>
            <p:grpSpPr>
              <a:xfrm>
                <a:off x="-3261976" y="3361742"/>
                <a:ext cx="139861" cy="152244"/>
                <a:chOff x="12574450" y="6053892"/>
                <a:chExt cx="169232" cy="184215"/>
              </a:xfrm>
            </p:grpSpPr>
            <p:sp>
              <p:nvSpPr>
                <p:cNvPr id="284" name="Rechthoek 283">
                  <a:extLst>
                    <a:ext uri="{FF2B5EF4-FFF2-40B4-BE49-F238E27FC236}">
                      <a16:creationId xmlns:a16="http://schemas.microsoft.com/office/drawing/2014/main" id="{90E8DCD2-3D75-405C-A91A-61ECE37E7E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sp>
              <p:nvSpPr>
                <p:cNvPr id="285" name="Rechthoek 284">
                  <a:extLst>
                    <a:ext uri="{FF2B5EF4-FFF2-40B4-BE49-F238E27FC236}">
                      <a16:creationId xmlns:a16="http://schemas.microsoft.com/office/drawing/2014/main" id="{55723092-382C-40CD-92BA-3FE8820B6A2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sp>
              <p:nvSpPr>
                <p:cNvPr id="286" name="Rechthoek 285">
                  <a:extLst>
                    <a:ext uri="{FF2B5EF4-FFF2-40B4-BE49-F238E27FC236}">
                      <a16:creationId xmlns:a16="http://schemas.microsoft.com/office/drawing/2014/main" id="{67579C5C-38CE-44AC-A6EC-0FD97F7074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65" name="Groep 264">
                <a:extLst>
                  <a:ext uri="{FF2B5EF4-FFF2-40B4-BE49-F238E27FC236}">
                    <a16:creationId xmlns:a16="http://schemas.microsoft.com/office/drawing/2014/main" id="{21049733-650A-48EA-BE9F-F4D3728C1B52}"/>
                  </a:ext>
                </a:extLst>
              </p:cNvPr>
              <p:cNvGrpSpPr/>
              <p:nvPr userDrawn="1"/>
            </p:nvGrpSpPr>
            <p:grpSpPr>
              <a:xfrm>
                <a:off x="-3261070" y="3635199"/>
                <a:ext cx="168905" cy="104490"/>
                <a:chOff x="-3261070" y="3620931"/>
                <a:chExt cx="193920" cy="119965"/>
              </a:xfrm>
            </p:grpSpPr>
            <p:sp>
              <p:nvSpPr>
                <p:cNvPr id="266" name="Rechthoek 265">
                  <a:extLst>
                    <a:ext uri="{FF2B5EF4-FFF2-40B4-BE49-F238E27FC236}">
                      <a16:creationId xmlns:a16="http://schemas.microsoft.com/office/drawing/2014/main" id="{C2D32B66-DAAC-4523-82C5-FAB6B196CCBA}"/>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267" name="Groep 266">
                  <a:extLst>
                    <a:ext uri="{FF2B5EF4-FFF2-40B4-BE49-F238E27FC236}">
                      <a16:creationId xmlns:a16="http://schemas.microsoft.com/office/drawing/2014/main" id="{12CD0C6A-D110-4A26-92D4-385A49D06EAC}"/>
                    </a:ext>
                  </a:extLst>
                </p:cNvPr>
                <p:cNvGrpSpPr/>
                <p:nvPr userDrawn="1"/>
              </p:nvGrpSpPr>
              <p:grpSpPr>
                <a:xfrm>
                  <a:off x="-3261070" y="3622063"/>
                  <a:ext cx="141113" cy="117345"/>
                  <a:chOff x="1094874" y="-878306"/>
                  <a:chExt cx="867364" cy="613611"/>
                </a:xfrm>
              </p:grpSpPr>
              <p:cxnSp>
                <p:nvCxnSpPr>
                  <p:cNvPr id="277" name="Rechte verbindingslijn 276">
                    <a:extLst>
                      <a:ext uri="{FF2B5EF4-FFF2-40B4-BE49-F238E27FC236}">
                        <a16:creationId xmlns:a16="http://schemas.microsoft.com/office/drawing/2014/main" id="{66759717-D21A-4D55-8B8F-4FFD79C1569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a:extLst>
                      <a:ext uri="{FF2B5EF4-FFF2-40B4-BE49-F238E27FC236}">
                        <a16:creationId xmlns:a16="http://schemas.microsoft.com/office/drawing/2014/main" id="{FC29A654-42C4-4FC9-9EAB-DD3119F9ADA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79" name="Groep 278">
                    <a:extLst>
                      <a:ext uri="{FF2B5EF4-FFF2-40B4-BE49-F238E27FC236}">
                        <a16:creationId xmlns:a16="http://schemas.microsoft.com/office/drawing/2014/main" id="{80E2CA36-22E4-468D-B841-6291B27C8C69}"/>
                      </a:ext>
                    </a:extLst>
                  </p:cNvPr>
                  <p:cNvGrpSpPr/>
                  <p:nvPr userDrawn="1"/>
                </p:nvGrpSpPr>
                <p:grpSpPr>
                  <a:xfrm>
                    <a:off x="1270535" y="-878306"/>
                    <a:ext cx="526983" cy="613611"/>
                    <a:chOff x="1270535" y="-745959"/>
                    <a:chExt cx="526983" cy="481264"/>
                  </a:xfrm>
                </p:grpSpPr>
                <p:cxnSp>
                  <p:nvCxnSpPr>
                    <p:cNvPr id="280" name="Rechte verbindingslijn 279">
                      <a:extLst>
                        <a:ext uri="{FF2B5EF4-FFF2-40B4-BE49-F238E27FC236}">
                          <a16:creationId xmlns:a16="http://schemas.microsoft.com/office/drawing/2014/main" id="{5D76264A-B0DD-472D-8BC5-D81BF69EC6D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C0F9BF7C-DA2A-483B-B8A4-F57BE4D9ED2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64E9D15-3BA5-4285-AA6E-611F729FBB6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3E9D74F3-DE0D-4880-8B44-DD028680F39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8" name="Rechte verbindingslijn 267">
                  <a:extLst>
                    <a:ext uri="{FF2B5EF4-FFF2-40B4-BE49-F238E27FC236}">
                      <a16:creationId xmlns:a16="http://schemas.microsoft.com/office/drawing/2014/main" id="{5DD4883E-F723-4B6C-A477-13AF42B5AD4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D28237D5-15BA-40FA-B96E-2FAF55A3D26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0" name="Rechte verbindingslijn 269">
                  <a:extLst>
                    <a:ext uri="{FF2B5EF4-FFF2-40B4-BE49-F238E27FC236}">
                      <a16:creationId xmlns:a16="http://schemas.microsoft.com/office/drawing/2014/main" id="{7FE8CDD0-90DA-428B-90DD-7C8A80B5E3F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1" name="Rechte verbindingslijn 270">
                  <a:extLst>
                    <a:ext uri="{FF2B5EF4-FFF2-40B4-BE49-F238E27FC236}">
                      <a16:creationId xmlns:a16="http://schemas.microsoft.com/office/drawing/2014/main" id="{B18E65AC-CC55-49E4-B727-31EE9635F5D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CA9549CA-3931-495D-AE12-CCA07ACF5FD2}"/>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273" name="Groep 272">
                  <a:extLst>
                    <a:ext uri="{FF2B5EF4-FFF2-40B4-BE49-F238E27FC236}">
                      <a16:creationId xmlns:a16="http://schemas.microsoft.com/office/drawing/2014/main" id="{60ADC354-5F77-4D6F-98D1-67A6319F0C70}"/>
                    </a:ext>
                  </a:extLst>
                </p:cNvPr>
                <p:cNvGrpSpPr/>
                <p:nvPr userDrawn="1"/>
              </p:nvGrpSpPr>
              <p:grpSpPr>
                <a:xfrm rot="2700000">
                  <a:off x="-3158000" y="3650045"/>
                  <a:ext cx="34350" cy="147351"/>
                  <a:chOff x="3148392" y="-836646"/>
                  <a:chExt cx="132124" cy="596095"/>
                </a:xfrm>
                <a:solidFill>
                  <a:srgbClr val="3399FF"/>
                </a:solidFill>
              </p:grpSpPr>
              <p:sp>
                <p:nvSpPr>
                  <p:cNvPr id="274" name="Rechthoek 273">
                    <a:extLst>
                      <a:ext uri="{FF2B5EF4-FFF2-40B4-BE49-F238E27FC236}">
                        <a16:creationId xmlns:a16="http://schemas.microsoft.com/office/drawing/2014/main" id="{AEC737AD-44CE-4BF8-BC8F-8C16A7DE036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75" name="Rechthoek: afgeronde bovenhoeken 274">
                    <a:extLst>
                      <a:ext uri="{FF2B5EF4-FFF2-40B4-BE49-F238E27FC236}">
                        <a16:creationId xmlns:a16="http://schemas.microsoft.com/office/drawing/2014/main" id="{B243B8FA-AF88-4663-9EBE-38753627E1D1}"/>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76" name="Gelijkbenige driehoek 275">
                    <a:extLst>
                      <a:ext uri="{FF2B5EF4-FFF2-40B4-BE49-F238E27FC236}">
                        <a16:creationId xmlns:a16="http://schemas.microsoft.com/office/drawing/2014/main" id="{FB314B82-BEA4-45A5-B622-1A250720107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162" name="Rechthoek 161">
              <a:extLst>
                <a:ext uri="{FF2B5EF4-FFF2-40B4-BE49-F238E27FC236}">
                  <a16:creationId xmlns:a16="http://schemas.microsoft.com/office/drawing/2014/main" id="{122234E1-8AE4-4AB0-B18F-D22A1CE6D23B}"/>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63" name="Ovaal 162">
              <a:extLst>
                <a:ext uri="{FF2B5EF4-FFF2-40B4-BE49-F238E27FC236}">
                  <a16:creationId xmlns:a16="http://schemas.microsoft.com/office/drawing/2014/main" id="{6A2F63E6-5088-4E3E-8888-B9FADE170C4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4" name="Rechthoek 163">
              <a:extLst>
                <a:ext uri="{FF2B5EF4-FFF2-40B4-BE49-F238E27FC236}">
                  <a16:creationId xmlns:a16="http://schemas.microsoft.com/office/drawing/2014/main" id="{5335B2C6-3E53-4DDC-BEE0-A4787E5166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5" name="Ovaal 164">
              <a:extLst>
                <a:ext uri="{FF2B5EF4-FFF2-40B4-BE49-F238E27FC236}">
                  <a16:creationId xmlns:a16="http://schemas.microsoft.com/office/drawing/2014/main" id="{DDF3E360-B9B6-4050-8A34-DD686E62F23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6" name="Rechthoek 165">
              <a:extLst>
                <a:ext uri="{FF2B5EF4-FFF2-40B4-BE49-F238E27FC236}">
                  <a16:creationId xmlns:a16="http://schemas.microsoft.com/office/drawing/2014/main" id="{1ADFEFD3-8CB6-4170-8322-1ED2387529E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7" name="Groep 166">
              <a:extLst>
                <a:ext uri="{FF2B5EF4-FFF2-40B4-BE49-F238E27FC236}">
                  <a16:creationId xmlns:a16="http://schemas.microsoft.com/office/drawing/2014/main" id="{61ADEFA0-C2BC-4E41-963A-EB597F95B993}"/>
                </a:ext>
              </a:extLst>
            </p:cNvPr>
            <p:cNvGrpSpPr/>
            <p:nvPr userDrawn="1"/>
          </p:nvGrpSpPr>
          <p:grpSpPr>
            <a:xfrm>
              <a:off x="-3311319" y="2164285"/>
              <a:ext cx="825500" cy="209550"/>
              <a:chOff x="13504624" y="2482850"/>
              <a:chExt cx="825500" cy="209550"/>
            </a:xfrm>
          </p:grpSpPr>
          <p:sp>
            <p:nvSpPr>
              <p:cNvPr id="256" name="Rechthoek 255">
                <a:extLst>
                  <a:ext uri="{FF2B5EF4-FFF2-40B4-BE49-F238E27FC236}">
                    <a16:creationId xmlns:a16="http://schemas.microsoft.com/office/drawing/2014/main" id="{D8AD52E5-1C2A-446F-838E-5BBCA1C2791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rtl="0">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57" name="Rechte verbindingslijn 256">
                <a:extLst>
                  <a:ext uri="{FF2B5EF4-FFF2-40B4-BE49-F238E27FC236}">
                    <a16:creationId xmlns:a16="http://schemas.microsoft.com/office/drawing/2014/main" id="{3733A48E-04E4-4D6D-9EF7-8F701AE8456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8" name="Gelijkbenige driehoek 257">
                <a:extLst>
                  <a:ext uri="{FF2B5EF4-FFF2-40B4-BE49-F238E27FC236}">
                    <a16:creationId xmlns:a16="http://schemas.microsoft.com/office/drawing/2014/main" id="{1BB88038-9B48-442F-BE0F-E6A47E9C0F8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900" b="1" noProof="0" dirty="0">
                  <a:solidFill>
                    <a:srgbClr val="211F26"/>
                  </a:solidFill>
                  <a:latin typeface="Calibri" panose="020F0502020204030204" pitchFamily="34" charset="0"/>
                  <a:cs typeface="Calibri" panose="020F0502020204030204" pitchFamily="34" charset="0"/>
                </a:endParaRPr>
              </a:p>
            </p:txBody>
          </p:sp>
        </p:grpSp>
        <p:grpSp>
          <p:nvGrpSpPr>
            <p:cNvPr id="168" name="Groep 167">
              <a:extLst>
                <a:ext uri="{FF2B5EF4-FFF2-40B4-BE49-F238E27FC236}">
                  <a16:creationId xmlns:a16="http://schemas.microsoft.com/office/drawing/2014/main" id="{19B429E8-CFC4-4070-BEDC-3CB098041FD9}"/>
                </a:ext>
              </a:extLst>
            </p:cNvPr>
            <p:cNvGrpSpPr/>
            <p:nvPr userDrawn="1"/>
          </p:nvGrpSpPr>
          <p:grpSpPr>
            <a:xfrm>
              <a:off x="-3316599" y="1232480"/>
              <a:ext cx="289372" cy="314992"/>
              <a:chOff x="7322769" y="-310267"/>
              <a:chExt cx="289372" cy="314992"/>
            </a:xfrm>
          </p:grpSpPr>
          <p:sp>
            <p:nvSpPr>
              <p:cNvPr id="181" name="Rechthoek 180">
                <a:extLst>
                  <a:ext uri="{FF2B5EF4-FFF2-40B4-BE49-F238E27FC236}">
                    <a16:creationId xmlns:a16="http://schemas.microsoft.com/office/drawing/2014/main" id="{9331E7A9-2F10-427B-97E0-705AE0EF2C08}"/>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F724CEFF-F923-4253-9015-7729C9F3A6F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69555FF4-716D-45A4-8548-3AAC16A442A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69" name="Ovaal 168">
              <a:extLst>
                <a:ext uri="{FF2B5EF4-FFF2-40B4-BE49-F238E27FC236}">
                  <a16:creationId xmlns:a16="http://schemas.microsoft.com/office/drawing/2014/main" id="{00C64263-C3FE-44F5-9B13-8FE65D96177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0" name="Rechthoek 169">
              <a:extLst>
                <a:ext uri="{FF2B5EF4-FFF2-40B4-BE49-F238E27FC236}">
                  <a16:creationId xmlns:a16="http://schemas.microsoft.com/office/drawing/2014/main" id="{F425F9E6-AA31-4D7C-B579-D0C622907ABA}"/>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71" name="Rechthoek 170">
              <a:extLst>
                <a:ext uri="{FF2B5EF4-FFF2-40B4-BE49-F238E27FC236}">
                  <a16:creationId xmlns:a16="http://schemas.microsoft.com/office/drawing/2014/main" id="{6301B9C5-B2AB-430F-BF02-33332C7B4898}"/>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72" name="ICOON_info">
              <a:extLst>
                <a:ext uri="{FF2B5EF4-FFF2-40B4-BE49-F238E27FC236}">
                  <a16:creationId xmlns:a16="http://schemas.microsoft.com/office/drawing/2014/main" id="{DB9E9498-28A6-40D5-BB20-CE8688D54A7E}"/>
                </a:ext>
              </a:extLst>
            </p:cNvPr>
            <p:cNvGrpSpPr/>
            <p:nvPr userDrawn="1"/>
          </p:nvGrpSpPr>
          <p:grpSpPr>
            <a:xfrm>
              <a:off x="-376736" y="4850643"/>
              <a:ext cx="283685" cy="283685"/>
              <a:chOff x="-510741" y="5913713"/>
              <a:chExt cx="267555" cy="267555"/>
            </a:xfrm>
          </p:grpSpPr>
          <p:sp>
            <p:nvSpPr>
              <p:cNvPr id="179" name="Ovaal 178">
                <a:extLst>
                  <a:ext uri="{FF2B5EF4-FFF2-40B4-BE49-F238E27FC236}">
                    <a16:creationId xmlns:a16="http://schemas.microsoft.com/office/drawing/2014/main" id="{6D177E29-3B4D-4359-A9A7-B2A9EBD77C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AB86CEC3-6BA2-4488-A35D-41114D491D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5D561E6E-24C7-4C1D-90B5-65FD923712A0}"/>
                </a:ext>
              </a:extLst>
            </p:cNvPr>
            <p:cNvGrpSpPr/>
            <p:nvPr userDrawn="1"/>
          </p:nvGrpSpPr>
          <p:grpSpPr>
            <a:xfrm>
              <a:off x="-938434" y="5159069"/>
              <a:ext cx="627798" cy="576693"/>
              <a:chOff x="-938434" y="4570310"/>
              <a:chExt cx="627798" cy="576693"/>
            </a:xfrm>
          </p:grpSpPr>
          <p:grpSp>
            <p:nvGrpSpPr>
              <p:cNvPr id="174" name="Inspireren">
                <a:extLst>
                  <a:ext uri="{FF2B5EF4-FFF2-40B4-BE49-F238E27FC236}">
                    <a16:creationId xmlns:a16="http://schemas.microsoft.com/office/drawing/2014/main" id="{3040412F-FA87-4FAC-B5EC-C30A9D6AD99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76" name="Freeform 12">
                  <a:extLst>
                    <a:ext uri="{FF2B5EF4-FFF2-40B4-BE49-F238E27FC236}">
                      <a16:creationId xmlns:a16="http://schemas.microsoft.com/office/drawing/2014/main" id="{EBCC049E-0712-4203-A861-A9C9677DB12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7" name="Freeform 13">
                  <a:extLst>
                    <a:ext uri="{FF2B5EF4-FFF2-40B4-BE49-F238E27FC236}">
                      <a16:creationId xmlns:a16="http://schemas.microsoft.com/office/drawing/2014/main" id="{E403DBAF-B0F6-4BE8-9554-2D9DED1546C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8" name="Freeform 14">
                  <a:extLst>
                    <a:ext uri="{FF2B5EF4-FFF2-40B4-BE49-F238E27FC236}">
                      <a16:creationId xmlns:a16="http://schemas.microsoft.com/office/drawing/2014/main" id="{AB2C2C92-EA12-44A8-8133-B1956789C3C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75" name="Tekstvak 174">
                <a:extLst>
                  <a:ext uri="{FF2B5EF4-FFF2-40B4-BE49-F238E27FC236}">
                    <a16:creationId xmlns:a16="http://schemas.microsoft.com/office/drawing/2014/main" id="{F146A30D-BEC3-42FB-9576-503C0D74A98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6" name="Text Placeholder 20">
            <a:extLst>
              <a:ext uri="{FF2B5EF4-FFF2-40B4-BE49-F238E27FC236}">
                <a16:creationId xmlns:a16="http://schemas.microsoft.com/office/drawing/2014/main" id="{36929879-5F0F-4FE9-92E9-D4ABCC1CA058}"/>
              </a:ext>
            </a:extLst>
          </p:cNvPr>
          <p:cNvSpPr>
            <a:spLocks noGrp="1"/>
          </p:cNvSpPr>
          <p:nvPr>
            <p:ph type="body" sz="quarter" idx="22" hasCustomPrompt="1"/>
          </p:nvPr>
        </p:nvSpPr>
        <p:spPr>
          <a:xfrm>
            <a:off x="1080000" y="1080000"/>
            <a:ext cx="4860000" cy="540000"/>
          </a:xfrm>
        </p:spPr>
        <p:txBody>
          <a:bodyPr/>
          <a:lstStyle>
            <a:lvl1pPr marL="0" indent="0" rtl="0">
              <a:spcAft>
                <a:spcPts val="0"/>
              </a:spcAft>
              <a:buFontTx/>
              <a:buNone/>
              <a:defRPr sz="1800">
                <a:solidFill>
                  <a:schemeClr val="accent6"/>
                </a:solidFill>
                <a:latin typeface="+mj-lt"/>
                <a:cs typeface="Segoe UI Semibold" panose="020B0702040204020203" pitchFamily="34" charset="0"/>
              </a:defRPr>
            </a:lvl1pPr>
            <a:lvl2pPr marL="0" indent="0" rtl="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32814364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Tex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3F56F11-EBC5-4EF9-BA97-85E5E3E6F341}"/>
              </a:ext>
            </a:extLst>
          </p:cNvPr>
          <p:cNvGraphicFramePr>
            <a:graphicFrameLocks noChangeAspect="1"/>
          </p:cNvGraphicFramePr>
          <p:nvPr userDrawn="1">
            <p:custDataLst>
              <p:tags r:id="rId1"/>
            </p:custDataLst>
            <p:extLst>
              <p:ext uri="{D42A27DB-BD31-4B8C-83A1-F6EECF244321}">
                <p14:modId xmlns:p14="http://schemas.microsoft.com/office/powerpoint/2010/main" val="1116013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F3F56F11-EBC5-4EF9-BA97-85E5E3E6F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F06EF24-15BF-4317-A50B-908FEEB48F0E}"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latin typeface="+mn-lt"/>
                </a:rPr>
                <a:t>Chart</a:t>
              </a:r>
              <a:r>
                <a:rPr lang="en-GB" sz="1400" noProof="0" dirty="0"/>
                <a:t> / Text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5124000" cy="3717383"/>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6660000" y="1620000"/>
            <a:ext cx="5120736" cy="371738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32" name="GRID" hidden="1">
            <a:extLst>
              <a:ext uri="{FF2B5EF4-FFF2-40B4-BE49-F238E27FC236}">
                <a16:creationId xmlns:a16="http://schemas.microsoft.com/office/drawing/2014/main" id="{2C3A95C3-1765-48FB-9F46-0A216324A3A2}"/>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F24B31A3-BA64-497B-8DE8-8CE5E3860A4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05711BB-97BC-4B67-8223-8F3D4D2612C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CD0BA1C1-1F43-4EAF-878B-82AB8A9A209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C47777C1-CE30-4B38-ABAA-093E15D9FF7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531A049D-2138-49B0-8FE2-E801A02599F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6C9DE1AF-321E-4506-AB9B-42D574B35A4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D8C091BE-E10F-4CF4-B5FE-1BCD4584C00D}"/>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CBD2DFF2-6976-4883-924E-057E17416ABE}"/>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EC4791B1-14BC-4409-90B7-D84C24117208}"/>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18AA9A2C-A704-436A-9856-FD0BC7A4FB2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83" name="INSTRUCTION">
            <a:extLst>
              <a:ext uri="{FF2B5EF4-FFF2-40B4-BE49-F238E27FC236}">
                <a16:creationId xmlns:a16="http://schemas.microsoft.com/office/drawing/2014/main" id="{8BFF010E-17B9-45DF-99E5-B26DFAB07465}"/>
              </a:ext>
            </a:extLst>
          </p:cNvPr>
          <p:cNvGrpSpPr/>
          <p:nvPr userDrawn="1"/>
        </p:nvGrpSpPr>
        <p:grpSpPr>
          <a:xfrm>
            <a:off x="-3786437" y="0"/>
            <a:ext cx="3693386" cy="5359349"/>
            <a:chOff x="-3786437" y="0"/>
            <a:chExt cx="3693386" cy="5359349"/>
          </a:xfrm>
        </p:grpSpPr>
        <p:sp>
          <p:nvSpPr>
            <p:cNvPr id="184" name="Rechthoek 183">
              <a:extLst>
                <a:ext uri="{FF2B5EF4-FFF2-40B4-BE49-F238E27FC236}">
                  <a16:creationId xmlns:a16="http://schemas.microsoft.com/office/drawing/2014/main" id="{54A7D5FC-422F-448F-954B-B16A35569C2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85" name="Ovaal 184">
              <a:extLst>
                <a:ext uri="{FF2B5EF4-FFF2-40B4-BE49-F238E27FC236}">
                  <a16:creationId xmlns:a16="http://schemas.microsoft.com/office/drawing/2014/main" id="{96F29A87-E2A9-41F9-A595-6088A707BE7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C8A849E9-BBCB-4EE5-B4D9-D5BC82AE5CF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87" name="Ovaal 186">
              <a:extLst>
                <a:ext uri="{FF2B5EF4-FFF2-40B4-BE49-F238E27FC236}">
                  <a16:creationId xmlns:a16="http://schemas.microsoft.com/office/drawing/2014/main" id="{EEEFF12C-DF12-4454-A159-978DE6A7E2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8" name="Rechthoek 187">
              <a:extLst>
                <a:ext uri="{FF2B5EF4-FFF2-40B4-BE49-F238E27FC236}">
                  <a16:creationId xmlns:a16="http://schemas.microsoft.com/office/drawing/2014/main" id="{A67D0F47-F644-4D83-B2BD-0C6F53B99021}"/>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89" name="Rechthoek 188">
              <a:extLst>
                <a:ext uri="{FF2B5EF4-FFF2-40B4-BE49-F238E27FC236}">
                  <a16:creationId xmlns:a16="http://schemas.microsoft.com/office/drawing/2014/main" id="{076B9EC3-6AB3-4821-A101-3C4DBDC7E3E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90" name="Ovaal 189">
              <a:extLst>
                <a:ext uri="{FF2B5EF4-FFF2-40B4-BE49-F238E27FC236}">
                  <a16:creationId xmlns:a16="http://schemas.microsoft.com/office/drawing/2014/main" id="{DF40E645-DA99-4904-9F15-C976564B2DA7}"/>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1" name="Rechthoek 190">
              <a:extLst>
                <a:ext uri="{FF2B5EF4-FFF2-40B4-BE49-F238E27FC236}">
                  <a16:creationId xmlns:a16="http://schemas.microsoft.com/office/drawing/2014/main" id="{FA886DF3-9EF8-48CE-871E-926726187DA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92" name="Ovaal 191">
              <a:extLst>
                <a:ext uri="{FF2B5EF4-FFF2-40B4-BE49-F238E27FC236}">
                  <a16:creationId xmlns:a16="http://schemas.microsoft.com/office/drawing/2014/main" id="{D0799612-43B2-4A40-9AB0-3FE5D78F9B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3" name="Rechthoek 192">
              <a:extLst>
                <a:ext uri="{FF2B5EF4-FFF2-40B4-BE49-F238E27FC236}">
                  <a16:creationId xmlns:a16="http://schemas.microsoft.com/office/drawing/2014/main" id="{A5A3A0CB-3370-461E-BA23-84BB7C0962C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94" name="Ovaal 193">
              <a:extLst>
                <a:ext uri="{FF2B5EF4-FFF2-40B4-BE49-F238E27FC236}">
                  <a16:creationId xmlns:a16="http://schemas.microsoft.com/office/drawing/2014/main" id="{E6BE366E-306D-4D09-8987-6BBC69BD6A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95" name="Rechthoek 194">
              <a:extLst>
                <a:ext uri="{FF2B5EF4-FFF2-40B4-BE49-F238E27FC236}">
                  <a16:creationId xmlns:a16="http://schemas.microsoft.com/office/drawing/2014/main" id="{BD1F9165-6996-4F6E-9936-271D0FB37DA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96" name="Ovaal 195">
              <a:extLst>
                <a:ext uri="{FF2B5EF4-FFF2-40B4-BE49-F238E27FC236}">
                  <a16:creationId xmlns:a16="http://schemas.microsoft.com/office/drawing/2014/main" id="{D97F4FBD-367A-4DB8-91B9-4B4BC03711B6}"/>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97" name="Rechthoek 196">
              <a:extLst>
                <a:ext uri="{FF2B5EF4-FFF2-40B4-BE49-F238E27FC236}">
                  <a16:creationId xmlns:a16="http://schemas.microsoft.com/office/drawing/2014/main" id="{06296602-5164-4E00-86E6-C9A2568FD02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98" name="Ovaal 197">
              <a:extLst>
                <a:ext uri="{FF2B5EF4-FFF2-40B4-BE49-F238E27FC236}">
                  <a16:creationId xmlns:a16="http://schemas.microsoft.com/office/drawing/2014/main" id="{777FFACB-2099-436C-9A5B-94C481898094}"/>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99" name="Rechthoek 198">
              <a:extLst>
                <a:ext uri="{FF2B5EF4-FFF2-40B4-BE49-F238E27FC236}">
                  <a16:creationId xmlns:a16="http://schemas.microsoft.com/office/drawing/2014/main" id="{E464FE75-479A-4F7B-B6F2-6A66A6676E4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00" name="Ovaal 199">
              <a:extLst>
                <a:ext uri="{FF2B5EF4-FFF2-40B4-BE49-F238E27FC236}">
                  <a16:creationId xmlns:a16="http://schemas.microsoft.com/office/drawing/2014/main" id="{83D59466-370C-4206-ABCF-3829088002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01" name="Rechthoek 200">
              <a:extLst>
                <a:ext uri="{FF2B5EF4-FFF2-40B4-BE49-F238E27FC236}">
                  <a16:creationId xmlns:a16="http://schemas.microsoft.com/office/drawing/2014/main" id="{EE79FC46-BF08-4198-A78C-538A889B0F1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02" name="Ovaal 201">
              <a:extLst>
                <a:ext uri="{FF2B5EF4-FFF2-40B4-BE49-F238E27FC236}">
                  <a16:creationId xmlns:a16="http://schemas.microsoft.com/office/drawing/2014/main" id="{ED7E6F08-D3EA-4044-A5C7-117ADC591C46}"/>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03" name="Rechthoek 202">
              <a:extLst>
                <a:ext uri="{FF2B5EF4-FFF2-40B4-BE49-F238E27FC236}">
                  <a16:creationId xmlns:a16="http://schemas.microsoft.com/office/drawing/2014/main" id="{A80D5B82-AE13-40B3-A0F2-AB058517BEBA}"/>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04" name="Rechthoek 203">
              <a:extLst>
                <a:ext uri="{FF2B5EF4-FFF2-40B4-BE49-F238E27FC236}">
                  <a16:creationId xmlns:a16="http://schemas.microsoft.com/office/drawing/2014/main" id="{C1DF51FB-FF60-402F-9249-4F68DD1008A9}"/>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05" name="ICOON_info">
              <a:extLst>
                <a:ext uri="{FF2B5EF4-FFF2-40B4-BE49-F238E27FC236}">
                  <a16:creationId xmlns:a16="http://schemas.microsoft.com/office/drawing/2014/main" id="{FF892CE0-B65A-49B4-A867-7AAD99F0C52D}"/>
                </a:ext>
              </a:extLst>
            </p:cNvPr>
            <p:cNvGrpSpPr/>
            <p:nvPr userDrawn="1"/>
          </p:nvGrpSpPr>
          <p:grpSpPr>
            <a:xfrm>
              <a:off x="-376736" y="4400186"/>
              <a:ext cx="283685" cy="283685"/>
              <a:chOff x="-510741" y="5913713"/>
              <a:chExt cx="267555" cy="267555"/>
            </a:xfrm>
          </p:grpSpPr>
          <p:sp>
            <p:nvSpPr>
              <p:cNvPr id="253" name="Ovaal 252">
                <a:extLst>
                  <a:ext uri="{FF2B5EF4-FFF2-40B4-BE49-F238E27FC236}">
                    <a16:creationId xmlns:a16="http://schemas.microsoft.com/office/drawing/2014/main" id="{E6AF8299-3E7F-4B53-8D91-410DFC4C048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54" name="Graphic 163" descr="Informatie">
                <a:extLst>
                  <a:ext uri="{FF2B5EF4-FFF2-40B4-BE49-F238E27FC236}">
                    <a16:creationId xmlns:a16="http://schemas.microsoft.com/office/drawing/2014/main" id="{BB2E1B9E-B1F6-4A3C-8091-8AABD88D62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06" name="VOORBEELD">
              <a:extLst>
                <a:ext uri="{FF2B5EF4-FFF2-40B4-BE49-F238E27FC236}">
                  <a16:creationId xmlns:a16="http://schemas.microsoft.com/office/drawing/2014/main" id="{68389BAB-7105-4C1B-8128-C6DF9C5F2274}"/>
                </a:ext>
              </a:extLst>
            </p:cNvPr>
            <p:cNvGrpSpPr/>
            <p:nvPr userDrawn="1"/>
          </p:nvGrpSpPr>
          <p:grpSpPr>
            <a:xfrm>
              <a:off x="-3605171" y="458674"/>
              <a:ext cx="3234311" cy="558875"/>
              <a:chOff x="-3605171" y="458674"/>
              <a:chExt cx="3234311" cy="558875"/>
            </a:xfrm>
          </p:grpSpPr>
          <p:sp>
            <p:nvSpPr>
              <p:cNvPr id="213" name="Rechthoek 212">
                <a:extLst>
                  <a:ext uri="{FF2B5EF4-FFF2-40B4-BE49-F238E27FC236}">
                    <a16:creationId xmlns:a16="http://schemas.microsoft.com/office/drawing/2014/main" id="{2479BC38-A480-4066-BF73-EA7A75A5F4E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14" name="Rechthoek 213">
                <a:extLst>
                  <a:ext uri="{FF2B5EF4-FFF2-40B4-BE49-F238E27FC236}">
                    <a16:creationId xmlns:a16="http://schemas.microsoft.com/office/drawing/2014/main" id="{BCB43A58-FF06-4786-A566-A1B1428DEED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15" name="Groep 214">
                <a:extLst>
                  <a:ext uri="{FF2B5EF4-FFF2-40B4-BE49-F238E27FC236}">
                    <a16:creationId xmlns:a16="http://schemas.microsoft.com/office/drawing/2014/main" id="{457CCE40-1ECA-40CD-8DD3-A4E6437FB87E}"/>
                  </a:ext>
                </a:extLst>
              </p:cNvPr>
              <p:cNvGrpSpPr/>
              <p:nvPr userDrawn="1"/>
            </p:nvGrpSpPr>
            <p:grpSpPr>
              <a:xfrm>
                <a:off x="-3386247" y="830871"/>
                <a:ext cx="139423" cy="109566"/>
                <a:chOff x="-2866744" y="827071"/>
                <a:chExt cx="168701" cy="132575"/>
              </a:xfrm>
            </p:grpSpPr>
            <p:grpSp>
              <p:nvGrpSpPr>
                <p:cNvPr id="246" name="Groep 245">
                  <a:extLst>
                    <a:ext uri="{FF2B5EF4-FFF2-40B4-BE49-F238E27FC236}">
                      <a16:creationId xmlns:a16="http://schemas.microsoft.com/office/drawing/2014/main" id="{D5EC0BC5-A22A-48DA-8738-2E3424C6F751}"/>
                    </a:ext>
                  </a:extLst>
                </p:cNvPr>
                <p:cNvGrpSpPr/>
                <p:nvPr userDrawn="1"/>
              </p:nvGrpSpPr>
              <p:grpSpPr>
                <a:xfrm>
                  <a:off x="-2866744" y="827071"/>
                  <a:ext cx="168701" cy="132575"/>
                  <a:chOff x="-2866744" y="827071"/>
                  <a:chExt cx="168701" cy="132575"/>
                </a:xfrm>
              </p:grpSpPr>
              <p:cxnSp>
                <p:nvCxnSpPr>
                  <p:cNvPr id="248" name="Rechte verbindingslijn 247">
                    <a:extLst>
                      <a:ext uri="{FF2B5EF4-FFF2-40B4-BE49-F238E27FC236}">
                        <a16:creationId xmlns:a16="http://schemas.microsoft.com/office/drawing/2014/main" id="{D2BA180B-3FC2-4140-B43D-1D78BC83662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0C946D4A-871B-49B4-836C-0BB9A1B284A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9930AA1A-145F-4F54-9BAE-D2AD73641B2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DD1C3C3A-1AA1-4687-ADCB-441BDCD34C3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81D36CF7-CB9A-41C6-A319-0E8D96A7087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7" name="Pijl: rechts 246">
                  <a:extLst>
                    <a:ext uri="{FF2B5EF4-FFF2-40B4-BE49-F238E27FC236}">
                      <a16:creationId xmlns:a16="http://schemas.microsoft.com/office/drawing/2014/main" id="{4C3B330F-A652-4850-8D72-B7AD3EC456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6" name="Groep 215">
                <a:extLst>
                  <a:ext uri="{FF2B5EF4-FFF2-40B4-BE49-F238E27FC236}">
                    <a16:creationId xmlns:a16="http://schemas.microsoft.com/office/drawing/2014/main" id="{61E3AED7-876A-4379-B0C9-21D9C5588397}"/>
                  </a:ext>
                </a:extLst>
              </p:cNvPr>
              <p:cNvGrpSpPr/>
              <p:nvPr userDrawn="1"/>
            </p:nvGrpSpPr>
            <p:grpSpPr>
              <a:xfrm>
                <a:off x="-3605171" y="830871"/>
                <a:ext cx="139423" cy="109566"/>
                <a:chOff x="-2866744" y="518074"/>
                <a:chExt cx="168701" cy="132575"/>
              </a:xfrm>
            </p:grpSpPr>
            <p:grpSp>
              <p:nvGrpSpPr>
                <p:cNvPr id="239" name="Groep 238">
                  <a:extLst>
                    <a:ext uri="{FF2B5EF4-FFF2-40B4-BE49-F238E27FC236}">
                      <a16:creationId xmlns:a16="http://schemas.microsoft.com/office/drawing/2014/main" id="{96F55617-914A-4DBE-97FE-237CACB39EE9}"/>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A207C9F8-1508-408E-8A4A-3965C38352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575F10CF-654F-437F-B092-806E5F9116F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82E7917-A59E-4E14-9696-87AB2C73A93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771A1190-C26C-4324-ACBE-08CC7F42468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7F6F1240-8DBD-466A-A384-8F6C3649F13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95F70E02-7067-48D9-9556-BEC16B351B6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17" name="Rechte verbindingslijn 216">
                <a:extLst>
                  <a:ext uri="{FF2B5EF4-FFF2-40B4-BE49-F238E27FC236}">
                    <a16:creationId xmlns:a16="http://schemas.microsoft.com/office/drawing/2014/main" id="{59AC905E-90DB-4024-97B6-BC804254F362}"/>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18" name="Rechte verbindingslijn 217">
                <a:extLst>
                  <a:ext uri="{FF2B5EF4-FFF2-40B4-BE49-F238E27FC236}">
                    <a16:creationId xmlns:a16="http://schemas.microsoft.com/office/drawing/2014/main" id="{10E3731D-3388-4CF6-B0AA-203D7119B6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19" name="Rechthoek 218">
                <a:extLst>
                  <a:ext uri="{FF2B5EF4-FFF2-40B4-BE49-F238E27FC236}">
                    <a16:creationId xmlns:a16="http://schemas.microsoft.com/office/drawing/2014/main" id="{66D7B4C8-517F-4548-B644-F43913D9F6D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20" name="Rechthoek 219">
                <a:extLst>
                  <a:ext uri="{FF2B5EF4-FFF2-40B4-BE49-F238E27FC236}">
                    <a16:creationId xmlns:a16="http://schemas.microsoft.com/office/drawing/2014/main" id="{21E2AE2A-FF05-4018-B279-DBF79623DD3F}"/>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21" name="Groep 220">
                <a:extLst>
                  <a:ext uri="{FF2B5EF4-FFF2-40B4-BE49-F238E27FC236}">
                    <a16:creationId xmlns:a16="http://schemas.microsoft.com/office/drawing/2014/main" id="{1C841B3D-6D69-4E12-8D41-0D79DEF58D3E}"/>
                  </a:ext>
                </a:extLst>
              </p:cNvPr>
              <p:cNvGrpSpPr/>
              <p:nvPr userDrawn="1"/>
            </p:nvGrpSpPr>
            <p:grpSpPr>
              <a:xfrm>
                <a:off x="-2916763" y="769168"/>
                <a:ext cx="268738" cy="248381"/>
                <a:chOff x="-2916763" y="769168"/>
                <a:chExt cx="268738" cy="248381"/>
              </a:xfrm>
            </p:grpSpPr>
            <p:sp>
              <p:nvSpPr>
                <p:cNvPr id="231" name="Rechthoek 230">
                  <a:extLst>
                    <a:ext uri="{FF2B5EF4-FFF2-40B4-BE49-F238E27FC236}">
                      <a16:creationId xmlns:a16="http://schemas.microsoft.com/office/drawing/2014/main" id="{F4C13CE5-0CDD-4435-AB4A-1D55C43B28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32" name="Groep 231">
                  <a:extLst>
                    <a:ext uri="{FF2B5EF4-FFF2-40B4-BE49-F238E27FC236}">
                      <a16:creationId xmlns:a16="http://schemas.microsoft.com/office/drawing/2014/main" id="{E2406CCA-5FB0-46F6-AB9F-1577F7E862D7}"/>
                    </a:ext>
                  </a:extLst>
                </p:cNvPr>
                <p:cNvGrpSpPr/>
                <p:nvPr userDrawn="1"/>
              </p:nvGrpSpPr>
              <p:grpSpPr>
                <a:xfrm>
                  <a:off x="-2866744" y="827071"/>
                  <a:ext cx="168701" cy="132575"/>
                  <a:chOff x="-2866744" y="827071"/>
                  <a:chExt cx="168701" cy="132575"/>
                </a:xfrm>
              </p:grpSpPr>
              <p:cxnSp>
                <p:nvCxnSpPr>
                  <p:cNvPr id="234" name="Rechte verbindingslijn 233">
                    <a:extLst>
                      <a:ext uri="{FF2B5EF4-FFF2-40B4-BE49-F238E27FC236}">
                        <a16:creationId xmlns:a16="http://schemas.microsoft.com/office/drawing/2014/main" id="{7B8A299E-CA5C-42C3-88DE-8B117C4328E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0D1D6C12-E3A5-48C4-A5D6-DCA7E1BAB7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56B30B9F-3CB2-4B3F-A953-D88DDAF56E5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F1EAA37D-97C9-494D-B05E-DCFCCB75DC0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8" name="Rechte verbindingslijn 237">
                    <a:extLst>
                      <a:ext uri="{FF2B5EF4-FFF2-40B4-BE49-F238E27FC236}">
                        <a16:creationId xmlns:a16="http://schemas.microsoft.com/office/drawing/2014/main" id="{77EBE468-7235-4C6A-ADD3-F431BF24E42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3" name="Pijl: rechts 232">
                  <a:extLst>
                    <a:ext uri="{FF2B5EF4-FFF2-40B4-BE49-F238E27FC236}">
                      <a16:creationId xmlns:a16="http://schemas.microsoft.com/office/drawing/2014/main" id="{DF82F4B8-6F28-453E-931E-0257D605CB4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2" name="Groep 221">
                <a:extLst>
                  <a:ext uri="{FF2B5EF4-FFF2-40B4-BE49-F238E27FC236}">
                    <a16:creationId xmlns:a16="http://schemas.microsoft.com/office/drawing/2014/main" id="{80BE3872-BEE8-47FB-95A1-FF66071CA022}"/>
                  </a:ext>
                </a:extLst>
              </p:cNvPr>
              <p:cNvGrpSpPr/>
              <p:nvPr userDrawn="1"/>
            </p:nvGrpSpPr>
            <p:grpSpPr>
              <a:xfrm>
                <a:off x="-2916763" y="460171"/>
                <a:ext cx="268738" cy="248381"/>
                <a:chOff x="-2916763" y="460171"/>
                <a:chExt cx="268738" cy="248381"/>
              </a:xfrm>
            </p:grpSpPr>
            <p:sp>
              <p:nvSpPr>
                <p:cNvPr id="223" name="Rechthoek 222">
                  <a:extLst>
                    <a:ext uri="{FF2B5EF4-FFF2-40B4-BE49-F238E27FC236}">
                      <a16:creationId xmlns:a16="http://schemas.microsoft.com/office/drawing/2014/main" id="{94A40290-CC1A-47D5-9741-FFE5C5CCE501}"/>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24" name="Groep 223">
                  <a:extLst>
                    <a:ext uri="{FF2B5EF4-FFF2-40B4-BE49-F238E27FC236}">
                      <a16:creationId xmlns:a16="http://schemas.microsoft.com/office/drawing/2014/main" id="{A2EECB1B-88C1-4CEC-AC15-4BF986D0C8A4}"/>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BFE50DA-8591-4816-8103-75D5A01C9CB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3B95F1FE-B91B-4D63-87A1-E792290FAD9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64C651FF-6D5D-45F3-8D9A-BCB54E7A1E3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0895BF1-1560-4160-B0FC-DF057B3EBB2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336AF184-5633-40F5-9962-1F7336DA2AF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04834632-7439-4FFE-92D6-0A01396791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07" name="Groep 206">
              <a:extLst>
                <a:ext uri="{FF2B5EF4-FFF2-40B4-BE49-F238E27FC236}">
                  <a16:creationId xmlns:a16="http://schemas.microsoft.com/office/drawing/2014/main" id="{FD00C828-DCC8-46DA-9417-2330011F580C}"/>
                </a:ext>
              </a:extLst>
            </p:cNvPr>
            <p:cNvGrpSpPr/>
            <p:nvPr userDrawn="1"/>
          </p:nvGrpSpPr>
          <p:grpSpPr>
            <a:xfrm>
              <a:off x="-938434" y="4663037"/>
              <a:ext cx="627798" cy="576693"/>
              <a:chOff x="-1753862" y="6112775"/>
              <a:chExt cx="759635" cy="697798"/>
            </a:xfrm>
          </p:grpSpPr>
          <p:grpSp>
            <p:nvGrpSpPr>
              <p:cNvPr id="208" name="Inspireren">
                <a:extLst>
                  <a:ext uri="{FF2B5EF4-FFF2-40B4-BE49-F238E27FC236}">
                    <a16:creationId xmlns:a16="http://schemas.microsoft.com/office/drawing/2014/main" id="{A5A87076-A612-45BC-A8BA-B4E459982F4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10" name="Freeform 12">
                  <a:extLst>
                    <a:ext uri="{FF2B5EF4-FFF2-40B4-BE49-F238E27FC236}">
                      <a16:creationId xmlns:a16="http://schemas.microsoft.com/office/drawing/2014/main" id="{8DB2E455-9F46-45CB-96E5-A02B9E15F87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1" name="Freeform 13">
                  <a:extLst>
                    <a:ext uri="{FF2B5EF4-FFF2-40B4-BE49-F238E27FC236}">
                      <a16:creationId xmlns:a16="http://schemas.microsoft.com/office/drawing/2014/main" id="{6CDB36F7-9113-4AFD-A3A8-EFEFD03B77E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2" name="Freeform 14">
                  <a:extLst>
                    <a:ext uri="{FF2B5EF4-FFF2-40B4-BE49-F238E27FC236}">
                      <a16:creationId xmlns:a16="http://schemas.microsoft.com/office/drawing/2014/main" id="{DB1A654D-D70B-4882-8DB8-31845CFF3A5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09" name="Tekstvak 208">
                <a:extLst>
                  <a:ext uri="{FF2B5EF4-FFF2-40B4-BE49-F238E27FC236}">
                    <a16:creationId xmlns:a16="http://schemas.microsoft.com/office/drawing/2014/main" id="{1B07357C-67ED-40DB-BBE0-053930D750C1}"/>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57" name="INSTRUCTION">
            <a:extLst>
              <a:ext uri="{FF2B5EF4-FFF2-40B4-BE49-F238E27FC236}">
                <a16:creationId xmlns:a16="http://schemas.microsoft.com/office/drawing/2014/main" id="{A79724A7-53EA-4859-8D8D-20B534D52BF2}"/>
              </a:ext>
            </a:extLst>
          </p:cNvPr>
          <p:cNvGrpSpPr/>
          <p:nvPr userDrawn="1"/>
        </p:nvGrpSpPr>
        <p:grpSpPr>
          <a:xfrm>
            <a:off x="12377867" y="1"/>
            <a:ext cx="3693114" cy="5849691"/>
            <a:chOff x="-3786165" y="1"/>
            <a:chExt cx="3693114" cy="5849691"/>
          </a:xfrm>
        </p:grpSpPr>
        <p:sp>
          <p:nvSpPr>
            <p:cNvPr id="158" name="Rechthoek 157">
              <a:extLst>
                <a:ext uri="{FF2B5EF4-FFF2-40B4-BE49-F238E27FC236}">
                  <a16:creationId xmlns:a16="http://schemas.microsoft.com/office/drawing/2014/main" id="{687E4412-9456-4AEE-B10A-5D2F60249226}"/>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59" name="Ovaal 158">
              <a:extLst>
                <a:ext uri="{FF2B5EF4-FFF2-40B4-BE49-F238E27FC236}">
                  <a16:creationId xmlns:a16="http://schemas.microsoft.com/office/drawing/2014/main" id="{94FF50C8-8E71-4600-86EF-BFC101001A78}"/>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0" name="Rechthoek 159">
              <a:extLst>
                <a:ext uri="{FF2B5EF4-FFF2-40B4-BE49-F238E27FC236}">
                  <a16:creationId xmlns:a16="http://schemas.microsoft.com/office/drawing/2014/main" id="{E8FEB610-6AE0-4D46-882A-C732DF50C81D}"/>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1" name="Groep 160">
              <a:extLst>
                <a:ext uri="{FF2B5EF4-FFF2-40B4-BE49-F238E27FC236}">
                  <a16:creationId xmlns:a16="http://schemas.microsoft.com/office/drawing/2014/main" id="{1521C5D8-C2B0-43A1-A2B0-04E5E35A2150}"/>
                </a:ext>
              </a:extLst>
            </p:cNvPr>
            <p:cNvGrpSpPr/>
            <p:nvPr userDrawn="1"/>
          </p:nvGrpSpPr>
          <p:grpSpPr>
            <a:xfrm>
              <a:off x="-3314821" y="4275190"/>
              <a:ext cx="1495189" cy="563933"/>
              <a:chOff x="-3314821" y="3310415"/>
              <a:chExt cx="1495189" cy="563933"/>
            </a:xfrm>
          </p:grpSpPr>
          <p:sp>
            <p:nvSpPr>
              <p:cNvPr id="259" name="Rechthoek 258">
                <a:extLst>
                  <a:ext uri="{FF2B5EF4-FFF2-40B4-BE49-F238E27FC236}">
                    <a16:creationId xmlns:a16="http://schemas.microsoft.com/office/drawing/2014/main" id="{66D7F773-3C81-49FE-8093-42BF12C2C80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7ACA38D2-9B7B-4045-86E4-EF323714DAC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1" name="Tekstvak 260">
                <a:extLst>
                  <a:ext uri="{FF2B5EF4-FFF2-40B4-BE49-F238E27FC236}">
                    <a16:creationId xmlns:a16="http://schemas.microsoft.com/office/drawing/2014/main" id="{E371DFC8-9E16-48F1-9D50-384BE68E7459}"/>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62" name="Tekstvak 261">
                <a:extLst>
                  <a:ext uri="{FF2B5EF4-FFF2-40B4-BE49-F238E27FC236}">
                    <a16:creationId xmlns:a16="http://schemas.microsoft.com/office/drawing/2014/main" id="{808752FF-3FD1-4DA5-9D8E-652C5F17CDD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63" name="Vrije vorm: vorm 262">
                <a:extLst>
                  <a:ext uri="{FF2B5EF4-FFF2-40B4-BE49-F238E27FC236}">
                    <a16:creationId xmlns:a16="http://schemas.microsoft.com/office/drawing/2014/main" id="{3FA91E3B-C057-47F8-B7D9-7C3093D6CD3F}"/>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64" name="Groep 263">
                <a:extLst>
                  <a:ext uri="{FF2B5EF4-FFF2-40B4-BE49-F238E27FC236}">
                    <a16:creationId xmlns:a16="http://schemas.microsoft.com/office/drawing/2014/main" id="{951CB3DD-079B-4AF0-A5F2-0F6683673AE5}"/>
                  </a:ext>
                </a:extLst>
              </p:cNvPr>
              <p:cNvGrpSpPr/>
              <p:nvPr userDrawn="1"/>
            </p:nvGrpSpPr>
            <p:grpSpPr>
              <a:xfrm>
                <a:off x="-3261976" y="3361742"/>
                <a:ext cx="139861" cy="152244"/>
                <a:chOff x="12574450" y="6053892"/>
                <a:chExt cx="169232" cy="184215"/>
              </a:xfrm>
            </p:grpSpPr>
            <p:sp>
              <p:nvSpPr>
                <p:cNvPr id="284" name="Rechthoek 283">
                  <a:extLst>
                    <a:ext uri="{FF2B5EF4-FFF2-40B4-BE49-F238E27FC236}">
                      <a16:creationId xmlns:a16="http://schemas.microsoft.com/office/drawing/2014/main" id="{90E8DCD2-3D75-405C-A91A-61ECE37E7EB2}"/>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5" name="Rechthoek 284">
                  <a:extLst>
                    <a:ext uri="{FF2B5EF4-FFF2-40B4-BE49-F238E27FC236}">
                      <a16:creationId xmlns:a16="http://schemas.microsoft.com/office/drawing/2014/main" id="{55723092-382C-40CD-92BA-3FE8820B6A2A}"/>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286" name="Rechthoek 285">
                  <a:extLst>
                    <a:ext uri="{FF2B5EF4-FFF2-40B4-BE49-F238E27FC236}">
                      <a16:creationId xmlns:a16="http://schemas.microsoft.com/office/drawing/2014/main" id="{67579C5C-38CE-44AC-A6EC-0FD97F7074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265" name="Groep 264">
                <a:extLst>
                  <a:ext uri="{FF2B5EF4-FFF2-40B4-BE49-F238E27FC236}">
                    <a16:creationId xmlns:a16="http://schemas.microsoft.com/office/drawing/2014/main" id="{21049733-650A-48EA-BE9F-F4D3728C1B52}"/>
                  </a:ext>
                </a:extLst>
              </p:cNvPr>
              <p:cNvGrpSpPr/>
              <p:nvPr userDrawn="1"/>
            </p:nvGrpSpPr>
            <p:grpSpPr>
              <a:xfrm>
                <a:off x="-3261070" y="3635199"/>
                <a:ext cx="168905" cy="104490"/>
                <a:chOff x="-3261070" y="3620931"/>
                <a:chExt cx="193920" cy="119965"/>
              </a:xfrm>
            </p:grpSpPr>
            <p:sp>
              <p:nvSpPr>
                <p:cNvPr id="266" name="Rechthoek 265">
                  <a:extLst>
                    <a:ext uri="{FF2B5EF4-FFF2-40B4-BE49-F238E27FC236}">
                      <a16:creationId xmlns:a16="http://schemas.microsoft.com/office/drawing/2014/main" id="{C2D32B66-DAAC-4523-82C5-FAB6B196CCBA}"/>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67" name="Groep 266">
                  <a:extLst>
                    <a:ext uri="{FF2B5EF4-FFF2-40B4-BE49-F238E27FC236}">
                      <a16:creationId xmlns:a16="http://schemas.microsoft.com/office/drawing/2014/main" id="{12CD0C6A-D110-4A26-92D4-385A49D06EAC}"/>
                    </a:ext>
                  </a:extLst>
                </p:cNvPr>
                <p:cNvGrpSpPr/>
                <p:nvPr userDrawn="1"/>
              </p:nvGrpSpPr>
              <p:grpSpPr>
                <a:xfrm>
                  <a:off x="-3261070" y="3622063"/>
                  <a:ext cx="141113" cy="117345"/>
                  <a:chOff x="1094874" y="-878306"/>
                  <a:chExt cx="867364" cy="613611"/>
                </a:xfrm>
              </p:grpSpPr>
              <p:cxnSp>
                <p:nvCxnSpPr>
                  <p:cNvPr id="277" name="Rechte verbindingslijn 276">
                    <a:extLst>
                      <a:ext uri="{FF2B5EF4-FFF2-40B4-BE49-F238E27FC236}">
                        <a16:creationId xmlns:a16="http://schemas.microsoft.com/office/drawing/2014/main" id="{66759717-D21A-4D55-8B8F-4FFD79C1569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8" name="Rechte verbindingslijn 277">
                    <a:extLst>
                      <a:ext uri="{FF2B5EF4-FFF2-40B4-BE49-F238E27FC236}">
                        <a16:creationId xmlns:a16="http://schemas.microsoft.com/office/drawing/2014/main" id="{FC29A654-42C4-4FC9-9EAB-DD3119F9ADAE}"/>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79" name="Groep 278">
                    <a:extLst>
                      <a:ext uri="{FF2B5EF4-FFF2-40B4-BE49-F238E27FC236}">
                        <a16:creationId xmlns:a16="http://schemas.microsoft.com/office/drawing/2014/main" id="{80E2CA36-22E4-468D-B841-6291B27C8C69}"/>
                      </a:ext>
                    </a:extLst>
                  </p:cNvPr>
                  <p:cNvGrpSpPr/>
                  <p:nvPr userDrawn="1"/>
                </p:nvGrpSpPr>
                <p:grpSpPr>
                  <a:xfrm>
                    <a:off x="1270535" y="-878306"/>
                    <a:ext cx="526983" cy="613611"/>
                    <a:chOff x="1270535" y="-745959"/>
                    <a:chExt cx="526983" cy="481264"/>
                  </a:xfrm>
                </p:grpSpPr>
                <p:cxnSp>
                  <p:nvCxnSpPr>
                    <p:cNvPr id="280" name="Rechte verbindingslijn 279">
                      <a:extLst>
                        <a:ext uri="{FF2B5EF4-FFF2-40B4-BE49-F238E27FC236}">
                          <a16:creationId xmlns:a16="http://schemas.microsoft.com/office/drawing/2014/main" id="{5D76264A-B0DD-472D-8BC5-D81BF69EC6D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C0F9BF7C-DA2A-483B-B8A4-F57BE4D9ED2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64E9D15-3BA5-4285-AA6E-611F729FBB6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3E9D74F3-DE0D-4880-8B44-DD028680F392}"/>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68" name="Rechte verbindingslijn 267">
                  <a:extLst>
                    <a:ext uri="{FF2B5EF4-FFF2-40B4-BE49-F238E27FC236}">
                      <a16:creationId xmlns:a16="http://schemas.microsoft.com/office/drawing/2014/main" id="{5DD4883E-F723-4B6C-A477-13AF42B5AD4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69" name="Rechte verbindingslijn 268">
                  <a:extLst>
                    <a:ext uri="{FF2B5EF4-FFF2-40B4-BE49-F238E27FC236}">
                      <a16:creationId xmlns:a16="http://schemas.microsoft.com/office/drawing/2014/main" id="{D28237D5-15BA-40FA-B96E-2FAF55A3D269}"/>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0" name="Rechte verbindingslijn 269">
                  <a:extLst>
                    <a:ext uri="{FF2B5EF4-FFF2-40B4-BE49-F238E27FC236}">
                      <a16:creationId xmlns:a16="http://schemas.microsoft.com/office/drawing/2014/main" id="{7FE8CDD0-90DA-428B-90DD-7C8A80B5E3FF}"/>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71" name="Rechte verbindingslijn 270">
                  <a:extLst>
                    <a:ext uri="{FF2B5EF4-FFF2-40B4-BE49-F238E27FC236}">
                      <a16:creationId xmlns:a16="http://schemas.microsoft.com/office/drawing/2014/main" id="{B18E65AC-CC55-49E4-B727-31EE9635F5DB}"/>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72" name="Rechthoek 271">
                  <a:extLst>
                    <a:ext uri="{FF2B5EF4-FFF2-40B4-BE49-F238E27FC236}">
                      <a16:creationId xmlns:a16="http://schemas.microsoft.com/office/drawing/2014/main" id="{CA9549CA-3931-495D-AE12-CCA07ACF5FD2}"/>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273" name="Groep 272">
                  <a:extLst>
                    <a:ext uri="{FF2B5EF4-FFF2-40B4-BE49-F238E27FC236}">
                      <a16:creationId xmlns:a16="http://schemas.microsoft.com/office/drawing/2014/main" id="{60ADC354-5F77-4D6F-98D1-67A6319F0C70}"/>
                    </a:ext>
                  </a:extLst>
                </p:cNvPr>
                <p:cNvGrpSpPr/>
                <p:nvPr userDrawn="1"/>
              </p:nvGrpSpPr>
              <p:grpSpPr>
                <a:xfrm rot="2700000">
                  <a:off x="-3158000" y="3650045"/>
                  <a:ext cx="34350" cy="147351"/>
                  <a:chOff x="3148392" y="-836646"/>
                  <a:chExt cx="132124" cy="596095"/>
                </a:xfrm>
                <a:solidFill>
                  <a:srgbClr val="3399FF"/>
                </a:solidFill>
              </p:grpSpPr>
              <p:sp>
                <p:nvSpPr>
                  <p:cNvPr id="274" name="Rechthoek 273">
                    <a:extLst>
                      <a:ext uri="{FF2B5EF4-FFF2-40B4-BE49-F238E27FC236}">
                        <a16:creationId xmlns:a16="http://schemas.microsoft.com/office/drawing/2014/main" id="{AEC737AD-44CE-4BF8-BC8F-8C16A7DE036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5" name="Rechthoek: afgeronde bovenhoeken 274">
                    <a:extLst>
                      <a:ext uri="{FF2B5EF4-FFF2-40B4-BE49-F238E27FC236}">
                        <a16:creationId xmlns:a16="http://schemas.microsoft.com/office/drawing/2014/main" id="{B243B8FA-AF88-4663-9EBE-38753627E1D1}"/>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76" name="Gelijkbenige driehoek 275">
                    <a:extLst>
                      <a:ext uri="{FF2B5EF4-FFF2-40B4-BE49-F238E27FC236}">
                        <a16:creationId xmlns:a16="http://schemas.microsoft.com/office/drawing/2014/main" id="{FB314B82-BEA4-45A5-B622-1A250720107D}"/>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162" name="Rechthoek 161">
              <a:extLst>
                <a:ext uri="{FF2B5EF4-FFF2-40B4-BE49-F238E27FC236}">
                  <a16:creationId xmlns:a16="http://schemas.microsoft.com/office/drawing/2014/main" id="{122234E1-8AE4-4AB0-B18F-D22A1CE6D23B}"/>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63" name="Ovaal 162">
              <a:extLst>
                <a:ext uri="{FF2B5EF4-FFF2-40B4-BE49-F238E27FC236}">
                  <a16:creationId xmlns:a16="http://schemas.microsoft.com/office/drawing/2014/main" id="{6A2F63E6-5088-4E3E-8888-B9FADE170C4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64" name="Rechthoek 163">
              <a:extLst>
                <a:ext uri="{FF2B5EF4-FFF2-40B4-BE49-F238E27FC236}">
                  <a16:creationId xmlns:a16="http://schemas.microsoft.com/office/drawing/2014/main" id="{5335B2C6-3E53-4DDC-BEE0-A4787E5166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5" name="Ovaal 164">
              <a:extLst>
                <a:ext uri="{FF2B5EF4-FFF2-40B4-BE49-F238E27FC236}">
                  <a16:creationId xmlns:a16="http://schemas.microsoft.com/office/drawing/2014/main" id="{DDF3E360-B9B6-4050-8A34-DD686E62F23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6" name="Rechthoek 165">
              <a:extLst>
                <a:ext uri="{FF2B5EF4-FFF2-40B4-BE49-F238E27FC236}">
                  <a16:creationId xmlns:a16="http://schemas.microsoft.com/office/drawing/2014/main" id="{1ADFEFD3-8CB6-4170-8322-1ED2387529E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7" name="Groep 166">
              <a:extLst>
                <a:ext uri="{FF2B5EF4-FFF2-40B4-BE49-F238E27FC236}">
                  <a16:creationId xmlns:a16="http://schemas.microsoft.com/office/drawing/2014/main" id="{61ADEFA0-C2BC-4E41-963A-EB597F95B993}"/>
                </a:ext>
              </a:extLst>
            </p:cNvPr>
            <p:cNvGrpSpPr/>
            <p:nvPr userDrawn="1"/>
          </p:nvGrpSpPr>
          <p:grpSpPr>
            <a:xfrm>
              <a:off x="-3311319" y="2164285"/>
              <a:ext cx="825500" cy="209550"/>
              <a:chOff x="13504624" y="2482850"/>
              <a:chExt cx="825500" cy="209550"/>
            </a:xfrm>
          </p:grpSpPr>
          <p:sp>
            <p:nvSpPr>
              <p:cNvPr id="256" name="Rechthoek 255">
                <a:extLst>
                  <a:ext uri="{FF2B5EF4-FFF2-40B4-BE49-F238E27FC236}">
                    <a16:creationId xmlns:a16="http://schemas.microsoft.com/office/drawing/2014/main" id="{D8AD52E5-1C2A-446F-838E-5BBCA1C2791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57" name="Rechte verbindingslijn 256">
                <a:extLst>
                  <a:ext uri="{FF2B5EF4-FFF2-40B4-BE49-F238E27FC236}">
                    <a16:creationId xmlns:a16="http://schemas.microsoft.com/office/drawing/2014/main" id="{3733A48E-04E4-4D6D-9EF7-8F701AE8456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8" name="Gelijkbenige driehoek 257">
                <a:extLst>
                  <a:ext uri="{FF2B5EF4-FFF2-40B4-BE49-F238E27FC236}">
                    <a16:creationId xmlns:a16="http://schemas.microsoft.com/office/drawing/2014/main" id="{1BB88038-9B48-442F-BE0F-E6A47E9C0F8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168" name="Groep 167">
              <a:extLst>
                <a:ext uri="{FF2B5EF4-FFF2-40B4-BE49-F238E27FC236}">
                  <a16:creationId xmlns:a16="http://schemas.microsoft.com/office/drawing/2014/main" id="{19B429E8-CFC4-4070-BEDC-3CB098041FD9}"/>
                </a:ext>
              </a:extLst>
            </p:cNvPr>
            <p:cNvGrpSpPr/>
            <p:nvPr userDrawn="1"/>
          </p:nvGrpSpPr>
          <p:grpSpPr>
            <a:xfrm>
              <a:off x="-3316599" y="1232480"/>
              <a:ext cx="289372" cy="314992"/>
              <a:chOff x="7322769" y="-310267"/>
              <a:chExt cx="289372" cy="314992"/>
            </a:xfrm>
          </p:grpSpPr>
          <p:sp>
            <p:nvSpPr>
              <p:cNvPr id="181" name="Rechthoek 180">
                <a:extLst>
                  <a:ext uri="{FF2B5EF4-FFF2-40B4-BE49-F238E27FC236}">
                    <a16:creationId xmlns:a16="http://schemas.microsoft.com/office/drawing/2014/main" id="{9331E7A9-2F10-427B-97E0-705AE0EF2C08}"/>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F724CEFF-F923-4253-9015-7729C9F3A6F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69555FF4-716D-45A4-8548-3AAC16A442A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169" name="Ovaal 168">
              <a:extLst>
                <a:ext uri="{FF2B5EF4-FFF2-40B4-BE49-F238E27FC236}">
                  <a16:creationId xmlns:a16="http://schemas.microsoft.com/office/drawing/2014/main" id="{00C64263-C3FE-44F5-9B13-8FE65D961771}"/>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0" name="Rechthoek 169">
              <a:extLst>
                <a:ext uri="{FF2B5EF4-FFF2-40B4-BE49-F238E27FC236}">
                  <a16:creationId xmlns:a16="http://schemas.microsoft.com/office/drawing/2014/main" id="{F425F9E6-AA31-4D7C-B579-D0C622907ABA}"/>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71" name="Rechthoek 170">
              <a:extLst>
                <a:ext uri="{FF2B5EF4-FFF2-40B4-BE49-F238E27FC236}">
                  <a16:creationId xmlns:a16="http://schemas.microsoft.com/office/drawing/2014/main" id="{6301B9C5-B2AB-430F-BF02-33332C7B4898}"/>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72" name="ICOON_info">
              <a:extLst>
                <a:ext uri="{FF2B5EF4-FFF2-40B4-BE49-F238E27FC236}">
                  <a16:creationId xmlns:a16="http://schemas.microsoft.com/office/drawing/2014/main" id="{DB9E9498-28A6-40D5-BB20-CE8688D54A7E}"/>
                </a:ext>
              </a:extLst>
            </p:cNvPr>
            <p:cNvGrpSpPr/>
            <p:nvPr userDrawn="1"/>
          </p:nvGrpSpPr>
          <p:grpSpPr>
            <a:xfrm>
              <a:off x="-376736" y="4850643"/>
              <a:ext cx="283685" cy="283685"/>
              <a:chOff x="-510741" y="5913713"/>
              <a:chExt cx="267555" cy="267555"/>
            </a:xfrm>
          </p:grpSpPr>
          <p:sp>
            <p:nvSpPr>
              <p:cNvPr id="179" name="Ovaal 178">
                <a:extLst>
                  <a:ext uri="{FF2B5EF4-FFF2-40B4-BE49-F238E27FC236}">
                    <a16:creationId xmlns:a16="http://schemas.microsoft.com/office/drawing/2014/main" id="{6D177E29-3B4D-4359-A9A7-B2A9EBD77C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0" name="Graphic 163" descr="Informatie">
                <a:extLst>
                  <a:ext uri="{FF2B5EF4-FFF2-40B4-BE49-F238E27FC236}">
                    <a16:creationId xmlns:a16="http://schemas.microsoft.com/office/drawing/2014/main" id="{AB86CEC3-6BA2-4488-A35D-41114D491D6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73" name="Groep 172">
              <a:extLst>
                <a:ext uri="{FF2B5EF4-FFF2-40B4-BE49-F238E27FC236}">
                  <a16:creationId xmlns:a16="http://schemas.microsoft.com/office/drawing/2014/main" id="{5D561E6E-24C7-4C1D-90B5-65FD923712A0}"/>
                </a:ext>
              </a:extLst>
            </p:cNvPr>
            <p:cNvGrpSpPr/>
            <p:nvPr userDrawn="1"/>
          </p:nvGrpSpPr>
          <p:grpSpPr>
            <a:xfrm>
              <a:off x="-938434" y="5159069"/>
              <a:ext cx="627798" cy="576693"/>
              <a:chOff x="-938434" y="4570310"/>
              <a:chExt cx="627798" cy="576693"/>
            </a:xfrm>
          </p:grpSpPr>
          <p:grpSp>
            <p:nvGrpSpPr>
              <p:cNvPr id="174" name="Inspireren">
                <a:extLst>
                  <a:ext uri="{FF2B5EF4-FFF2-40B4-BE49-F238E27FC236}">
                    <a16:creationId xmlns:a16="http://schemas.microsoft.com/office/drawing/2014/main" id="{3040412F-FA87-4FAC-B5EC-C30A9D6AD99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76" name="Freeform 12">
                  <a:extLst>
                    <a:ext uri="{FF2B5EF4-FFF2-40B4-BE49-F238E27FC236}">
                      <a16:creationId xmlns:a16="http://schemas.microsoft.com/office/drawing/2014/main" id="{EBCC049E-0712-4203-A861-A9C9677DB12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7" name="Freeform 13">
                  <a:extLst>
                    <a:ext uri="{FF2B5EF4-FFF2-40B4-BE49-F238E27FC236}">
                      <a16:creationId xmlns:a16="http://schemas.microsoft.com/office/drawing/2014/main" id="{E403DBAF-B0F6-4BE8-9554-2D9DED1546C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78" name="Freeform 14">
                  <a:extLst>
                    <a:ext uri="{FF2B5EF4-FFF2-40B4-BE49-F238E27FC236}">
                      <a16:creationId xmlns:a16="http://schemas.microsoft.com/office/drawing/2014/main" id="{AB2C2C92-EA12-44A8-8133-B1956789C3C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75" name="Tekstvak 174">
                <a:extLst>
                  <a:ext uri="{FF2B5EF4-FFF2-40B4-BE49-F238E27FC236}">
                    <a16:creationId xmlns:a16="http://schemas.microsoft.com/office/drawing/2014/main" id="{F146A30D-BEC3-42FB-9576-503C0D74A98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6" name="Text Placeholder 20">
            <a:extLst>
              <a:ext uri="{FF2B5EF4-FFF2-40B4-BE49-F238E27FC236}">
                <a16:creationId xmlns:a16="http://schemas.microsoft.com/office/drawing/2014/main" id="{36929879-5F0F-4FE9-92E9-D4ABCC1CA058}"/>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41038209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2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2811847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2x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6660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6912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8938824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2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3484274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2x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6660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6912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8203847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3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3926121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3x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4608000" y="162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486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F574AA9-489C-4AA1-A1B9-5FAF4573F4E5}"/>
              </a:ext>
            </a:extLst>
          </p:cNvPr>
          <p:cNvSpPr>
            <a:spLocks noGrp="1"/>
          </p:cNvSpPr>
          <p:nvPr>
            <p:ph type="chart" sz="quarter" idx="62" hasCustomPrompt="1"/>
          </p:nvPr>
        </p:nvSpPr>
        <p:spPr>
          <a:xfrm>
            <a:off x="8388000" y="162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ext Placeholder 20">
            <a:extLst>
              <a:ext uri="{FF2B5EF4-FFF2-40B4-BE49-F238E27FC236}">
                <a16:creationId xmlns:a16="http://schemas.microsoft.com/office/drawing/2014/main" id="{ECBEE552-9112-4DDD-AC40-D156BDD44D97}"/>
              </a:ext>
            </a:extLst>
          </p:cNvPr>
          <p:cNvSpPr>
            <a:spLocks noGrp="1"/>
          </p:cNvSpPr>
          <p:nvPr>
            <p:ph type="body" sz="quarter" idx="63" hasCustomPrompt="1"/>
          </p:nvPr>
        </p:nvSpPr>
        <p:spPr>
          <a:xfrm>
            <a:off x="864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408554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3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820885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3x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4608000" y="198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486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F574AA9-489C-4AA1-A1B9-5FAF4573F4E5}"/>
              </a:ext>
            </a:extLst>
          </p:cNvPr>
          <p:cNvSpPr>
            <a:spLocks noGrp="1"/>
          </p:cNvSpPr>
          <p:nvPr>
            <p:ph type="chart" sz="quarter" idx="62" hasCustomPrompt="1"/>
          </p:nvPr>
        </p:nvSpPr>
        <p:spPr>
          <a:xfrm>
            <a:off x="8388000" y="1980000"/>
            <a:ext cx="3420000" cy="34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ext Placeholder 20">
            <a:extLst>
              <a:ext uri="{FF2B5EF4-FFF2-40B4-BE49-F238E27FC236}">
                <a16:creationId xmlns:a16="http://schemas.microsoft.com/office/drawing/2014/main" id="{ECBEE552-9112-4DDD-AC40-D156BDD44D97}"/>
              </a:ext>
            </a:extLst>
          </p:cNvPr>
          <p:cNvSpPr>
            <a:spLocks noGrp="1"/>
          </p:cNvSpPr>
          <p:nvPr>
            <p:ph type="body" sz="quarter" idx="63" hasCustomPrompt="1"/>
          </p:nvPr>
        </p:nvSpPr>
        <p:spPr>
          <a:xfrm>
            <a:off x="864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7202926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3x / Text 3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969617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3x / Text 3X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4608000" y="162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486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F574AA9-489C-4AA1-A1B9-5FAF4573F4E5}"/>
              </a:ext>
            </a:extLst>
          </p:cNvPr>
          <p:cNvSpPr>
            <a:spLocks noGrp="1"/>
          </p:cNvSpPr>
          <p:nvPr>
            <p:ph type="chart" sz="quarter" idx="62" hasCustomPrompt="1"/>
          </p:nvPr>
        </p:nvSpPr>
        <p:spPr>
          <a:xfrm>
            <a:off x="8388000" y="162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ext Placeholder 20">
            <a:extLst>
              <a:ext uri="{FF2B5EF4-FFF2-40B4-BE49-F238E27FC236}">
                <a16:creationId xmlns:a16="http://schemas.microsoft.com/office/drawing/2014/main" id="{ECBEE552-9112-4DDD-AC40-D156BDD44D97}"/>
              </a:ext>
            </a:extLst>
          </p:cNvPr>
          <p:cNvSpPr>
            <a:spLocks noGrp="1"/>
          </p:cNvSpPr>
          <p:nvPr>
            <p:ph type="body" sz="quarter" idx="63" hasCustomPrompt="1"/>
          </p:nvPr>
        </p:nvSpPr>
        <p:spPr>
          <a:xfrm>
            <a:off x="8640000" y="108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7" name="Tijdelijke aanduiding voor verticale tekst 2">
            <a:extLst>
              <a:ext uri="{FF2B5EF4-FFF2-40B4-BE49-F238E27FC236}">
                <a16:creationId xmlns:a16="http://schemas.microsoft.com/office/drawing/2014/main" id="{7D1D1214-33B0-4125-930B-2319EC9EF12B}"/>
              </a:ext>
            </a:extLst>
          </p:cNvPr>
          <p:cNvSpPr>
            <a:spLocks noGrp="1"/>
          </p:cNvSpPr>
          <p:nvPr>
            <p:ph type="body" orient="vert" idx="1" hasCustomPrompt="1"/>
          </p:nvPr>
        </p:nvSpPr>
        <p:spPr>
          <a:xfrm>
            <a:off x="828000" y="439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78" name="Tijdelijke aanduiding voor verticale tekst 2">
            <a:extLst>
              <a:ext uri="{FF2B5EF4-FFF2-40B4-BE49-F238E27FC236}">
                <a16:creationId xmlns:a16="http://schemas.microsoft.com/office/drawing/2014/main" id="{4E6C5980-727C-4AC3-9749-F3B0308BAF0B}"/>
              </a:ext>
            </a:extLst>
          </p:cNvPr>
          <p:cNvSpPr>
            <a:spLocks noGrp="1"/>
          </p:cNvSpPr>
          <p:nvPr>
            <p:ph type="body" orient="vert" idx="64" hasCustomPrompt="1"/>
          </p:nvPr>
        </p:nvSpPr>
        <p:spPr>
          <a:xfrm>
            <a:off x="4608000" y="439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79" name="Tijdelijke aanduiding voor verticale tekst 2">
            <a:extLst>
              <a:ext uri="{FF2B5EF4-FFF2-40B4-BE49-F238E27FC236}">
                <a16:creationId xmlns:a16="http://schemas.microsoft.com/office/drawing/2014/main" id="{4AD07C24-1397-40C0-9C1A-8D04B7123741}"/>
              </a:ext>
            </a:extLst>
          </p:cNvPr>
          <p:cNvSpPr>
            <a:spLocks noGrp="1"/>
          </p:cNvSpPr>
          <p:nvPr>
            <p:ph type="body" orient="vert" idx="65" hasCustomPrompt="1"/>
          </p:nvPr>
        </p:nvSpPr>
        <p:spPr>
          <a:xfrm>
            <a:off x="8388000" y="439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409694287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nu - small triangle on the righ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A4714D-056B-4837-A224-A9BA3D919A85}"/>
              </a:ext>
            </a:extLst>
          </p:cNvPr>
          <p:cNvGraphicFramePr>
            <a:graphicFrameLocks noChangeAspect="1"/>
          </p:cNvGraphicFramePr>
          <p:nvPr userDrawn="1">
            <p:custDataLst>
              <p:tags r:id="rId1"/>
            </p:custDataLst>
            <p:extLst>
              <p:ext uri="{D42A27DB-BD31-4B8C-83A1-F6EECF244321}">
                <p14:modId xmlns:p14="http://schemas.microsoft.com/office/powerpoint/2010/main" val="465810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2" name="Object 1" hidden="1">
                        <a:extLst>
                          <a:ext uri="{FF2B5EF4-FFF2-40B4-BE49-F238E27FC236}">
                            <a16:creationId xmlns:a16="http://schemas.microsoft.com/office/drawing/2014/main" id="{72A4714D-056B-4837-A224-A9BA3D919A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9" name="Tijdelijke aanduiding voor afbeelding 88">
            <a:extLst>
              <a:ext uri="{FF2B5EF4-FFF2-40B4-BE49-F238E27FC236}">
                <a16:creationId xmlns:a16="http://schemas.microsoft.com/office/drawing/2014/main" id="{269DB6C8-8364-46FA-9015-0A474BED39FF}"/>
              </a:ext>
            </a:extLst>
          </p:cNvPr>
          <p:cNvSpPr>
            <a:spLocks noGrp="1"/>
          </p:cNvSpPr>
          <p:nvPr>
            <p:ph type="pic" sz="quarter" idx="13" hasCustomPrompt="1"/>
          </p:nvPr>
        </p:nvSpPr>
        <p:spPr>
          <a:xfrm>
            <a:off x="1" y="-429384"/>
            <a:ext cx="7637525" cy="7287384"/>
          </a:xfrm>
          <a:custGeom>
            <a:avLst/>
            <a:gdLst>
              <a:gd name="connsiteX0" fmla="*/ 6558755 w 7637525"/>
              <a:gd name="connsiteY0" fmla="*/ 0 h 7287384"/>
              <a:gd name="connsiteX1" fmla="*/ 6694257 w 7637525"/>
              <a:gd name="connsiteY1" fmla="*/ 0 h 7287384"/>
              <a:gd name="connsiteX2" fmla="*/ 7009976 w 7637525"/>
              <a:gd name="connsiteY2" fmla="*/ 315719 h 7287384"/>
              <a:gd name="connsiteX3" fmla="*/ 7009976 w 7637525"/>
              <a:gd name="connsiteY3" fmla="*/ 419446 h 7287384"/>
              <a:gd name="connsiteX4" fmla="*/ 7637525 w 7637525"/>
              <a:gd name="connsiteY4" fmla="*/ 419446 h 7287384"/>
              <a:gd name="connsiteX5" fmla="*/ 4514735 w 7637525"/>
              <a:gd name="connsiteY5" fmla="*/ 7287384 h 7287384"/>
              <a:gd name="connsiteX6" fmla="*/ 0 w 7637525"/>
              <a:gd name="connsiteY6" fmla="*/ 7287384 h 7287384"/>
              <a:gd name="connsiteX7" fmla="*/ 0 w 7637525"/>
              <a:gd name="connsiteY7" fmla="*/ 419446 h 7287384"/>
              <a:gd name="connsiteX8" fmla="*/ 6243036 w 7637525"/>
              <a:gd name="connsiteY8" fmla="*/ 419446 h 7287384"/>
              <a:gd name="connsiteX9" fmla="*/ 6243036 w 7637525"/>
              <a:gd name="connsiteY9" fmla="*/ 315719 h 7287384"/>
              <a:gd name="connsiteX10" fmla="*/ 6558755 w 7637525"/>
              <a:gd name="connsiteY10" fmla="*/ 0 h 72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7525" h="7287384">
                <a:moveTo>
                  <a:pt x="6558755" y="0"/>
                </a:moveTo>
                <a:lnTo>
                  <a:pt x="6694257" y="0"/>
                </a:lnTo>
                <a:cubicBezTo>
                  <a:pt x="6868624" y="0"/>
                  <a:pt x="7009976" y="141352"/>
                  <a:pt x="7009976" y="315719"/>
                </a:cubicBezTo>
                <a:lnTo>
                  <a:pt x="7009976" y="419446"/>
                </a:lnTo>
                <a:lnTo>
                  <a:pt x="7637525" y="419446"/>
                </a:lnTo>
                <a:lnTo>
                  <a:pt x="4514735" y="7287384"/>
                </a:lnTo>
                <a:lnTo>
                  <a:pt x="0" y="7287384"/>
                </a:lnTo>
                <a:lnTo>
                  <a:pt x="0" y="419446"/>
                </a:lnTo>
                <a:lnTo>
                  <a:pt x="6243036" y="419446"/>
                </a:lnTo>
                <a:lnTo>
                  <a:pt x="6243036" y="315719"/>
                </a:lnTo>
                <a:cubicBezTo>
                  <a:pt x="6243036" y="141352"/>
                  <a:pt x="6384388" y="0"/>
                  <a:pt x="6558755" y="0"/>
                </a:cubicBezTo>
                <a:close/>
              </a:path>
            </a:pathLst>
          </a:custGeom>
          <a:solidFill>
            <a:schemeClr val="bg2"/>
          </a:solidFill>
          <a:effectLst>
            <a:outerShdw blurRad="127000" dist="38100" dir="5400000" algn="tl" rotWithShape="0">
              <a:prstClr val="black">
                <a:alpha val="20000"/>
              </a:prstClr>
            </a:outerShdw>
          </a:effectLst>
        </p:spPr>
        <p:txBody>
          <a:bodyPr wrap="square" lIns="3564000" tIns="0" rIns="1656000" bIns="7488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latin typeface="+mn-lt"/>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 &gt;</a:t>
            </a:r>
          </a:p>
        </p:txBody>
      </p:sp>
      <p:sp>
        <p:nvSpPr>
          <p:cNvPr id="82" name="Tijdelijke aanduiding voor tekst 81">
            <a:extLst>
              <a:ext uri="{FF2B5EF4-FFF2-40B4-BE49-F238E27FC236}">
                <a16:creationId xmlns:a16="http://schemas.microsoft.com/office/drawing/2014/main" id="{79A4EE0B-0540-4B8C-AC5D-0153D027650B}"/>
              </a:ext>
            </a:extLst>
          </p:cNvPr>
          <p:cNvSpPr>
            <a:spLocks noGrp="1"/>
          </p:cNvSpPr>
          <p:nvPr>
            <p:ph type="body" sz="quarter" idx="35" hasCustomPrompt="1"/>
          </p:nvPr>
        </p:nvSpPr>
        <p:spPr>
          <a:xfrm>
            <a:off x="0" y="0"/>
            <a:ext cx="7633006" cy="6858001"/>
          </a:xfrm>
          <a:custGeom>
            <a:avLst/>
            <a:gdLst>
              <a:gd name="connsiteX0" fmla="*/ 0 w 7633006"/>
              <a:gd name="connsiteY0" fmla="*/ 0 h 6858001"/>
              <a:gd name="connsiteX1" fmla="*/ 7633006 w 7633006"/>
              <a:gd name="connsiteY1" fmla="*/ 0 h 6858001"/>
              <a:gd name="connsiteX2" fmla="*/ 4514735 w 7633006"/>
              <a:gd name="connsiteY2" fmla="*/ 6858001 h 6858001"/>
              <a:gd name="connsiteX3" fmla="*/ 0 w 763300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633006" h="6858001">
                <a:moveTo>
                  <a:pt x="0" y="0"/>
                </a:moveTo>
                <a:lnTo>
                  <a:pt x="7633006" y="0"/>
                </a:lnTo>
                <a:lnTo>
                  <a:pt x="4514735" y="6858001"/>
                </a:lnTo>
                <a:lnTo>
                  <a:pt x="0" y="6858001"/>
                </a:lnTo>
                <a:close/>
              </a:path>
            </a:pathLst>
          </a:custGeom>
          <a:solidFill>
            <a:schemeClr val="accent1">
              <a:alpha val="25000"/>
            </a:schemeClr>
          </a:soli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85" name="WAAS LOGO">
            <a:extLst>
              <a:ext uri="{FF2B5EF4-FFF2-40B4-BE49-F238E27FC236}">
                <a16:creationId xmlns:a16="http://schemas.microsoft.com/office/drawing/2014/main" id="{347FCECC-69F7-4A14-AE35-DA7C74D2D18E}"/>
              </a:ext>
            </a:extLst>
          </p:cNvPr>
          <p:cNvSpPr>
            <a:spLocks noGrp="1"/>
          </p:cNvSpPr>
          <p:nvPr>
            <p:ph type="body" sz="quarter" idx="31" hasCustomPrompt="1"/>
          </p:nvPr>
        </p:nvSpPr>
        <p:spPr>
          <a:xfrm>
            <a:off x="0" y="3834064"/>
            <a:ext cx="12192000" cy="3023934"/>
          </a:xfrm>
          <a:prstGeom prst="rect">
            <a:avLst/>
          </a:prstGeom>
          <a:gradFill flip="none" rotWithShape="1">
            <a:gsLst>
              <a:gs pos="2000">
                <a:srgbClr val="FFFFFF">
                  <a:alpha val="95000"/>
                </a:srgbClr>
              </a:gs>
              <a:gs pos="47000">
                <a:schemeClr val="bg1">
                  <a:alpha val="0"/>
                </a:schemeClr>
              </a:gs>
            </a:gsLst>
            <a:lin ang="16800000" scaled="0"/>
            <a:tileRect/>
          </a:gra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84" name="Tijdelijke aanduiding voor tekst 83">
            <a:extLst>
              <a:ext uri="{FF2B5EF4-FFF2-40B4-BE49-F238E27FC236}">
                <a16:creationId xmlns:a16="http://schemas.microsoft.com/office/drawing/2014/main" id="{0E7DC9F2-E1D1-4E60-BE56-A7FE020487F6}"/>
              </a:ext>
            </a:extLst>
          </p:cNvPr>
          <p:cNvSpPr>
            <a:spLocks noGrp="1"/>
          </p:cNvSpPr>
          <p:nvPr>
            <p:ph type="body" sz="quarter" idx="34" hasCustomPrompt="1"/>
          </p:nvPr>
        </p:nvSpPr>
        <p:spPr>
          <a:xfrm>
            <a:off x="4500000" y="0"/>
            <a:ext cx="7668000" cy="6858000"/>
          </a:xfrm>
          <a:custGeom>
            <a:avLst/>
            <a:gdLst>
              <a:gd name="connsiteX0" fmla="*/ 3116487 w 7664111"/>
              <a:gd name="connsiteY0" fmla="*/ 0 h 6858000"/>
              <a:gd name="connsiteX1" fmla="*/ 7664111 w 7664111"/>
              <a:gd name="connsiteY1" fmla="*/ 0 h 6858000"/>
              <a:gd name="connsiteX2" fmla="*/ 7664111 w 7664111"/>
              <a:gd name="connsiteY2" fmla="*/ 6858000 h 6858000"/>
              <a:gd name="connsiteX3" fmla="*/ 0 w 7664111"/>
              <a:gd name="connsiteY3" fmla="*/ 6858000 h 6858000"/>
              <a:gd name="connsiteX4" fmla="*/ 0 w 7664111"/>
              <a:gd name="connsiteY4" fmla="*/ 685407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111" h="6858000">
                <a:moveTo>
                  <a:pt x="3116487" y="0"/>
                </a:moveTo>
                <a:lnTo>
                  <a:pt x="7664111" y="0"/>
                </a:lnTo>
                <a:lnTo>
                  <a:pt x="7664111" y="6858000"/>
                </a:lnTo>
                <a:lnTo>
                  <a:pt x="0" y="6858000"/>
                </a:lnTo>
                <a:lnTo>
                  <a:pt x="0" y="6854076"/>
                </a:lnTo>
                <a:close/>
              </a:path>
            </a:pathLst>
          </a:custGeom>
          <a:solidFill>
            <a:schemeClr val="bg1"/>
          </a:soli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78" name="ONDERHOEK">
            <a:extLst>
              <a:ext uri="{FF2B5EF4-FFF2-40B4-BE49-F238E27FC236}">
                <a16:creationId xmlns:a16="http://schemas.microsoft.com/office/drawing/2014/main" id="{6ABEB74A-ED60-4247-A5CD-808CEE2465BA}"/>
              </a:ext>
            </a:extLst>
          </p:cNvPr>
          <p:cNvSpPr>
            <a:spLocks noGrp="1"/>
          </p:cNvSpPr>
          <p:nvPr>
            <p:ph type="body" sz="quarter" idx="33" hasCustomPrompt="1"/>
          </p:nvPr>
        </p:nvSpPr>
        <p:spPr>
          <a:xfrm>
            <a:off x="11011856" y="4133849"/>
            <a:ext cx="1238647" cy="2724149"/>
          </a:xfrm>
          <a:custGeom>
            <a:avLst/>
            <a:gdLst>
              <a:gd name="connsiteX0" fmla="*/ 1048001 w 1048001"/>
              <a:gd name="connsiteY0" fmla="*/ 0 h 2304863"/>
              <a:gd name="connsiteX1" fmla="*/ 1048001 w 1048001"/>
              <a:gd name="connsiteY1" fmla="*/ 2304863 h 2304863"/>
              <a:gd name="connsiteX2" fmla="*/ 0 w 1048001"/>
              <a:gd name="connsiteY2" fmla="*/ 2304863 h 2304863"/>
            </a:gdLst>
            <a:ahLst/>
            <a:cxnLst>
              <a:cxn ang="0">
                <a:pos x="connsiteX0" y="connsiteY0"/>
              </a:cxn>
              <a:cxn ang="0">
                <a:pos x="connsiteX1" y="connsiteY1"/>
              </a:cxn>
              <a:cxn ang="0">
                <a:pos x="connsiteX2" y="connsiteY2"/>
              </a:cxn>
            </a:cxnLst>
            <a:rect l="l" t="t" r="r" b="b"/>
            <a:pathLst>
              <a:path w="1048001" h="2304863">
                <a:moveTo>
                  <a:pt x="1048001" y="0"/>
                </a:moveTo>
                <a:lnTo>
                  <a:pt x="1048001" y="2304863"/>
                </a:lnTo>
                <a:lnTo>
                  <a:pt x="0" y="2304863"/>
                </a:lnTo>
                <a:close/>
              </a:path>
            </a:pathLst>
          </a:custGeom>
          <a:solidFill>
            <a:schemeClr val="accent1">
              <a:alpha val="8000"/>
            </a:schemeClr>
          </a:solidFill>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3" name="Tijdelijke aanduiding voor datum 2">
            <a:extLst>
              <a:ext uri="{FF2B5EF4-FFF2-40B4-BE49-F238E27FC236}">
                <a16:creationId xmlns:a16="http://schemas.microsoft.com/office/drawing/2014/main" id="{362FD6D9-B28F-423D-B4AF-E09C0D5FF9F8}"/>
              </a:ext>
            </a:extLst>
          </p:cNvPr>
          <p:cNvSpPr>
            <a:spLocks noGrp="1"/>
          </p:cNvSpPr>
          <p:nvPr>
            <p:ph type="dt" sz="half" idx="10"/>
          </p:nvPr>
        </p:nvSpPr>
        <p:spPr/>
        <p:txBody>
          <a:bodyPr/>
          <a:lstStyle/>
          <a:p>
            <a:fld id="{49DD0626-9664-4D63-9A6D-25FD4F8442FF}" type="datetime4">
              <a:rPr lang="en-GB" noProof="0" smtClean="0"/>
              <a:t>8 November 2022</a:t>
            </a:fld>
            <a:endParaRPr lang="en-GB" noProof="0" dirty="0"/>
          </a:p>
        </p:txBody>
      </p:sp>
      <p:sp>
        <p:nvSpPr>
          <p:cNvPr id="5" name="Tijdelijke aanduiding voor dianummer 4">
            <a:extLst>
              <a:ext uri="{FF2B5EF4-FFF2-40B4-BE49-F238E27FC236}">
                <a16:creationId xmlns:a16="http://schemas.microsoft.com/office/drawing/2014/main" id="{F42BB198-B749-418F-9654-05F9FB28490A}"/>
              </a:ext>
            </a:extLst>
          </p:cNvPr>
          <p:cNvSpPr>
            <a:spLocks noGrp="1"/>
          </p:cNvSpPr>
          <p:nvPr>
            <p:ph type="sldNum" sz="quarter" idx="12"/>
          </p:nvPr>
        </p:nvSpPr>
        <p:spPr/>
        <p:txBody>
          <a:bodyPr/>
          <a:lstStyle>
            <a:lvl1pPr>
              <a:defRPr>
                <a:solidFill>
                  <a:schemeClr val="tx2">
                    <a:lumMod val="60000"/>
                    <a:lumOff val="40000"/>
                  </a:schemeClr>
                </a:solidFill>
                <a:latin typeface="+mn-lt"/>
              </a:defRPr>
            </a:lvl1pPr>
          </a:lstStyle>
          <a:p>
            <a:fld id="{D7B5DC5B-6873-43DB-ADC7-B15ACCE0DFDB}" type="slidenum">
              <a:rPr lang="en-GB" smtClean="0"/>
              <a:pPr/>
              <a:t>‹N°›</a:t>
            </a:fld>
            <a:endParaRPr lang="en-GB" dirty="0"/>
          </a:p>
        </p:txBody>
      </p:sp>
      <p:grpSp>
        <p:nvGrpSpPr>
          <p:cNvPr id="6" name="Groep 5">
            <a:extLst>
              <a:ext uri="{FF2B5EF4-FFF2-40B4-BE49-F238E27FC236}">
                <a16:creationId xmlns:a16="http://schemas.microsoft.com/office/drawing/2014/main" id="{B2C38B9C-D38E-4D5C-B316-56E586E48422}"/>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80CE9B7B-97E9-4C0F-801C-88429143A646}"/>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latin typeface="+mn-lt"/>
                </a:rPr>
                <a:t>Menu – small triangle on the right</a:t>
              </a:r>
            </a:p>
          </p:txBody>
        </p:sp>
        <p:sp>
          <p:nvSpPr>
            <p:cNvPr id="8" name="Rechthoekige driehoek 7">
              <a:extLst>
                <a:ext uri="{FF2B5EF4-FFF2-40B4-BE49-F238E27FC236}">
                  <a16:creationId xmlns:a16="http://schemas.microsoft.com/office/drawing/2014/main" id="{B38154C4-85B0-4EA6-9AC8-8CE07B59295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latin typeface="+mn-lt"/>
              </a:endParaRPr>
            </a:p>
          </p:txBody>
        </p:sp>
      </p:grpSp>
      <p:sp>
        <p:nvSpPr>
          <p:cNvPr id="14" name="Tijdelijke aanduiding voor tekst 13">
            <a:extLst>
              <a:ext uri="{FF2B5EF4-FFF2-40B4-BE49-F238E27FC236}">
                <a16:creationId xmlns:a16="http://schemas.microsoft.com/office/drawing/2014/main" id="{7088DC00-A4F1-4AD3-9431-35D456125032}"/>
              </a:ext>
            </a:extLst>
          </p:cNvPr>
          <p:cNvSpPr>
            <a:spLocks noGrp="1"/>
          </p:cNvSpPr>
          <p:nvPr>
            <p:ph type="body" sz="quarter" idx="30" hasCustomPrompt="1"/>
          </p:nvPr>
        </p:nvSpPr>
        <p:spPr>
          <a:xfrm>
            <a:off x="353806" y="6255077"/>
            <a:ext cx="1748641" cy="437160"/>
          </a:xfr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latin typeface="+mn-lt"/>
              </a:defRPr>
            </a:lvl1pPr>
          </a:lstStyle>
          <a:p>
            <a:pPr lvl="0"/>
            <a:r>
              <a:rPr lang="en-GB" noProof="0" dirty="0"/>
              <a:t> </a:t>
            </a:r>
          </a:p>
        </p:txBody>
      </p:sp>
      <p:sp>
        <p:nvSpPr>
          <p:cNvPr id="11" name="Tijdelijke aanduiding voor tekst 10">
            <a:extLst>
              <a:ext uri="{FF2B5EF4-FFF2-40B4-BE49-F238E27FC236}">
                <a16:creationId xmlns:a16="http://schemas.microsoft.com/office/drawing/2014/main" id="{C61956CE-CEC2-4CF9-ACE4-761E4B790410}"/>
              </a:ext>
            </a:extLst>
          </p:cNvPr>
          <p:cNvSpPr>
            <a:spLocks noGrp="1"/>
          </p:cNvSpPr>
          <p:nvPr>
            <p:ph type="body" sz="quarter" idx="36" hasCustomPrompt="1"/>
          </p:nvPr>
        </p:nvSpPr>
        <p:spPr>
          <a:xfrm>
            <a:off x="6948000" y="72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36" name="Tijdelijke aanduiding voor tekst 10">
            <a:extLst>
              <a:ext uri="{FF2B5EF4-FFF2-40B4-BE49-F238E27FC236}">
                <a16:creationId xmlns:a16="http://schemas.microsoft.com/office/drawing/2014/main" id="{7E734C12-45AE-454B-94CE-9433DE421569}"/>
              </a:ext>
            </a:extLst>
          </p:cNvPr>
          <p:cNvSpPr>
            <a:spLocks noGrp="1"/>
          </p:cNvSpPr>
          <p:nvPr>
            <p:ph type="body" sz="quarter" idx="37" hasCustomPrompt="1"/>
          </p:nvPr>
        </p:nvSpPr>
        <p:spPr>
          <a:xfrm>
            <a:off x="6624000" y="144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37" name="Tijdelijke aanduiding voor tekst 10">
            <a:extLst>
              <a:ext uri="{FF2B5EF4-FFF2-40B4-BE49-F238E27FC236}">
                <a16:creationId xmlns:a16="http://schemas.microsoft.com/office/drawing/2014/main" id="{BB2D9223-6752-4CB6-879D-DE767C9B1981}"/>
              </a:ext>
            </a:extLst>
          </p:cNvPr>
          <p:cNvSpPr>
            <a:spLocks noGrp="1"/>
          </p:cNvSpPr>
          <p:nvPr>
            <p:ph type="body" sz="quarter" idx="38" hasCustomPrompt="1"/>
          </p:nvPr>
        </p:nvSpPr>
        <p:spPr>
          <a:xfrm>
            <a:off x="6300000" y="216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38" name="Tijdelijke aanduiding voor tekst 10">
            <a:extLst>
              <a:ext uri="{FF2B5EF4-FFF2-40B4-BE49-F238E27FC236}">
                <a16:creationId xmlns:a16="http://schemas.microsoft.com/office/drawing/2014/main" id="{323030AC-2340-4868-8F8B-D9DC8EE4A2AB}"/>
              </a:ext>
            </a:extLst>
          </p:cNvPr>
          <p:cNvSpPr>
            <a:spLocks noGrp="1"/>
          </p:cNvSpPr>
          <p:nvPr>
            <p:ph type="body" sz="quarter" idx="39" hasCustomPrompt="1"/>
          </p:nvPr>
        </p:nvSpPr>
        <p:spPr>
          <a:xfrm>
            <a:off x="5976000" y="288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39" name="Tijdelijke aanduiding voor tekst 10">
            <a:extLst>
              <a:ext uri="{FF2B5EF4-FFF2-40B4-BE49-F238E27FC236}">
                <a16:creationId xmlns:a16="http://schemas.microsoft.com/office/drawing/2014/main" id="{7FA32667-FFBA-4D60-8F2D-D44C883B585E}"/>
              </a:ext>
            </a:extLst>
          </p:cNvPr>
          <p:cNvSpPr>
            <a:spLocks noGrp="1"/>
          </p:cNvSpPr>
          <p:nvPr>
            <p:ph type="body" sz="quarter" idx="40" hasCustomPrompt="1"/>
          </p:nvPr>
        </p:nvSpPr>
        <p:spPr>
          <a:xfrm>
            <a:off x="5652000" y="360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40" name="Tijdelijke aanduiding voor tekst 10">
            <a:extLst>
              <a:ext uri="{FF2B5EF4-FFF2-40B4-BE49-F238E27FC236}">
                <a16:creationId xmlns:a16="http://schemas.microsoft.com/office/drawing/2014/main" id="{6080EB04-B95F-4C15-84D6-CE102B26BDD0}"/>
              </a:ext>
            </a:extLst>
          </p:cNvPr>
          <p:cNvSpPr>
            <a:spLocks noGrp="1"/>
          </p:cNvSpPr>
          <p:nvPr>
            <p:ph type="body" sz="quarter" idx="41" hasCustomPrompt="1"/>
          </p:nvPr>
        </p:nvSpPr>
        <p:spPr>
          <a:xfrm>
            <a:off x="5328000" y="432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42" name="Tijdelijke aanduiding voor tekst 10">
            <a:extLst>
              <a:ext uri="{FF2B5EF4-FFF2-40B4-BE49-F238E27FC236}">
                <a16:creationId xmlns:a16="http://schemas.microsoft.com/office/drawing/2014/main" id="{BCD62890-001D-4E8C-8E68-58D963AD1D71}"/>
              </a:ext>
            </a:extLst>
          </p:cNvPr>
          <p:cNvSpPr>
            <a:spLocks noGrp="1"/>
          </p:cNvSpPr>
          <p:nvPr>
            <p:ph type="body" sz="quarter" idx="42" hasCustomPrompt="1"/>
          </p:nvPr>
        </p:nvSpPr>
        <p:spPr>
          <a:xfrm>
            <a:off x="5004000" y="504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44" name="Tijdelijke aanduiding voor tekst 10">
            <a:extLst>
              <a:ext uri="{FF2B5EF4-FFF2-40B4-BE49-F238E27FC236}">
                <a16:creationId xmlns:a16="http://schemas.microsoft.com/office/drawing/2014/main" id="{C2AA0160-8AFC-4A4D-8D97-9B271A7D48CC}"/>
              </a:ext>
            </a:extLst>
          </p:cNvPr>
          <p:cNvSpPr>
            <a:spLocks noGrp="1"/>
          </p:cNvSpPr>
          <p:nvPr>
            <p:ph type="body" sz="quarter" idx="43" hasCustomPrompt="1"/>
          </p:nvPr>
        </p:nvSpPr>
        <p:spPr>
          <a:xfrm>
            <a:off x="4680000" y="576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a:lnSpc>
                <a:spcPct val="100000"/>
              </a:lnSpc>
              <a:buNone/>
              <a:defRPr sz="2000">
                <a:solidFill>
                  <a:schemeClr val="tx2"/>
                </a:solidFill>
                <a:latin typeface="+mn-lt"/>
              </a:defRPr>
            </a:lvl1pPr>
          </a:lstStyle>
          <a:p>
            <a:pPr lvl="0"/>
            <a:r>
              <a:rPr lang="en-GB" noProof="0" dirty="0"/>
              <a:t>xx</a:t>
            </a:r>
          </a:p>
        </p:txBody>
      </p:sp>
      <p:sp>
        <p:nvSpPr>
          <p:cNvPr id="9" name="Tijdelijke aanduiding voor tekst 8">
            <a:extLst>
              <a:ext uri="{FF2B5EF4-FFF2-40B4-BE49-F238E27FC236}">
                <a16:creationId xmlns:a16="http://schemas.microsoft.com/office/drawing/2014/main" id="{3893BFE0-E370-493F-8552-37FCA9223C63}"/>
              </a:ext>
            </a:extLst>
          </p:cNvPr>
          <p:cNvSpPr>
            <a:spLocks noGrp="1"/>
          </p:cNvSpPr>
          <p:nvPr>
            <p:ph type="body" sz="quarter" idx="46" hasCustomPrompt="1"/>
          </p:nvPr>
        </p:nvSpPr>
        <p:spPr>
          <a:xfrm>
            <a:off x="7452000" y="720000"/>
            <a:ext cx="4428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47" name="Tijdelijke aanduiding voor tekst 8">
            <a:extLst>
              <a:ext uri="{FF2B5EF4-FFF2-40B4-BE49-F238E27FC236}">
                <a16:creationId xmlns:a16="http://schemas.microsoft.com/office/drawing/2014/main" id="{E3780477-BC8A-4D7D-A752-C2AB39D8601F}"/>
              </a:ext>
            </a:extLst>
          </p:cNvPr>
          <p:cNvSpPr>
            <a:spLocks noGrp="1"/>
          </p:cNvSpPr>
          <p:nvPr>
            <p:ph type="body" sz="quarter" idx="47" hasCustomPrompt="1"/>
          </p:nvPr>
        </p:nvSpPr>
        <p:spPr>
          <a:xfrm>
            <a:off x="7127999" y="1440000"/>
            <a:ext cx="4464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48" name="Tijdelijke aanduiding voor tekst 8">
            <a:extLst>
              <a:ext uri="{FF2B5EF4-FFF2-40B4-BE49-F238E27FC236}">
                <a16:creationId xmlns:a16="http://schemas.microsoft.com/office/drawing/2014/main" id="{BF640E03-D82C-4A0B-87EC-2105E379821A}"/>
              </a:ext>
            </a:extLst>
          </p:cNvPr>
          <p:cNvSpPr>
            <a:spLocks noGrp="1"/>
          </p:cNvSpPr>
          <p:nvPr>
            <p:ph type="body" sz="quarter" idx="48" hasCustomPrompt="1"/>
          </p:nvPr>
        </p:nvSpPr>
        <p:spPr>
          <a:xfrm>
            <a:off x="6803999" y="2160000"/>
            <a:ext cx="4500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49" name="Tijdelijke aanduiding voor tekst 8">
            <a:extLst>
              <a:ext uri="{FF2B5EF4-FFF2-40B4-BE49-F238E27FC236}">
                <a16:creationId xmlns:a16="http://schemas.microsoft.com/office/drawing/2014/main" id="{32A654EE-2888-437F-904D-C49D9E28697A}"/>
              </a:ext>
            </a:extLst>
          </p:cNvPr>
          <p:cNvSpPr>
            <a:spLocks noGrp="1"/>
          </p:cNvSpPr>
          <p:nvPr>
            <p:ph type="body" sz="quarter" idx="49" hasCustomPrompt="1"/>
          </p:nvPr>
        </p:nvSpPr>
        <p:spPr>
          <a:xfrm>
            <a:off x="6480000" y="2880000"/>
            <a:ext cx="4536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50" name="Tijdelijke aanduiding voor tekst 8">
            <a:extLst>
              <a:ext uri="{FF2B5EF4-FFF2-40B4-BE49-F238E27FC236}">
                <a16:creationId xmlns:a16="http://schemas.microsoft.com/office/drawing/2014/main" id="{0D7C15B7-90CC-491C-AF2B-7070DC68ED79}"/>
              </a:ext>
            </a:extLst>
          </p:cNvPr>
          <p:cNvSpPr>
            <a:spLocks noGrp="1"/>
          </p:cNvSpPr>
          <p:nvPr>
            <p:ph type="body" sz="quarter" idx="50" hasCustomPrompt="1"/>
          </p:nvPr>
        </p:nvSpPr>
        <p:spPr>
          <a:xfrm>
            <a:off x="6156000" y="3600000"/>
            <a:ext cx="4572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51" name="Tijdelijke aanduiding voor tekst 8">
            <a:extLst>
              <a:ext uri="{FF2B5EF4-FFF2-40B4-BE49-F238E27FC236}">
                <a16:creationId xmlns:a16="http://schemas.microsoft.com/office/drawing/2014/main" id="{F92F5219-E6B1-4CDD-8616-464C7BD954AD}"/>
              </a:ext>
            </a:extLst>
          </p:cNvPr>
          <p:cNvSpPr>
            <a:spLocks noGrp="1"/>
          </p:cNvSpPr>
          <p:nvPr>
            <p:ph type="body" sz="quarter" idx="51" hasCustomPrompt="1"/>
          </p:nvPr>
        </p:nvSpPr>
        <p:spPr>
          <a:xfrm>
            <a:off x="5832000" y="4320000"/>
            <a:ext cx="4608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52" name="Tijdelijke aanduiding voor tekst 8">
            <a:extLst>
              <a:ext uri="{FF2B5EF4-FFF2-40B4-BE49-F238E27FC236}">
                <a16:creationId xmlns:a16="http://schemas.microsoft.com/office/drawing/2014/main" id="{F627C252-C845-43DD-833A-1AAD628D37C2}"/>
              </a:ext>
            </a:extLst>
          </p:cNvPr>
          <p:cNvSpPr>
            <a:spLocks noGrp="1"/>
          </p:cNvSpPr>
          <p:nvPr>
            <p:ph type="body" sz="quarter" idx="52" hasCustomPrompt="1"/>
          </p:nvPr>
        </p:nvSpPr>
        <p:spPr>
          <a:xfrm>
            <a:off x="5508000" y="5040000"/>
            <a:ext cx="4644000" cy="504000"/>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sp>
        <p:nvSpPr>
          <p:cNvPr id="53" name="Tijdelijke aanduiding voor tekst 8">
            <a:extLst>
              <a:ext uri="{FF2B5EF4-FFF2-40B4-BE49-F238E27FC236}">
                <a16:creationId xmlns:a16="http://schemas.microsoft.com/office/drawing/2014/main" id="{BF249CA0-1826-41CE-8BF1-49DEBCEE967D}"/>
              </a:ext>
            </a:extLst>
          </p:cNvPr>
          <p:cNvSpPr>
            <a:spLocks noGrp="1"/>
          </p:cNvSpPr>
          <p:nvPr>
            <p:ph type="body" sz="quarter" idx="53" hasCustomPrompt="1"/>
          </p:nvPr>
        </p:nvSpPr>
        <p:spPr>
          <a:xfrm>
            <a:off x="5184000" y="5760000"/>
            <a:ext cx="4680000" cy="532308"/>
          </a:xfrm>
        </p:spPr>
        <p:txBody>
          <a:bodyPr lIns="144000" anchor="ctr"/>
          <a:lstStyle>
            <a:lvl1pPr marL="0" indent="0" algn="l">
              <a:lnSpc>
                <a:spcPct val="100000"/>
              </a:lnSpc>
              <a:buNone/>
              <a:defRPr sz="1600">
                <a:latin typeface="+mn-lt"/>
              </a:defRPr>
            </a:lvl1pPr>
          </a:lstStyle>
          <a:p>
            <a:pPr lvl="0"/>
            <a:r>
              <a:rPr lang="en-GB" noProof="0" dirty="0"/>
              <a:t>Place the chapter title here (of max. 2 lines)</a:t>
            </a:r>
          </a:p>
        </p:txBody>
      </p:sp>
      <p:grpSp>
        <p:nvGrpSpPr>
          <p:cNvPr id="57" name="GRID" hidden="1">
            <a:extLst>
              <a:ext uri="{FF2B5EF4-FFF2-40B4-BE49-F238E27FC236}">
                <a16:creationId xmlns:a16="http://schemas.microsoft.com/office/drawing/2014/main" id="{D9F67335-9433-4C39-A10D-BCB348030435}"/>
              </a:ext>
            </a:extLst>
          </p:cNvPr>
          <p:cNvGrpSpPr/>
          <p:nvPr userDrawn="1"/>
        </p:nvGrpSpPr>
        <p:grpSpPr>
          <a:xfrm>
            <a:off x="-862" y="0"/>
            <a:ext cx="12192862" cy="6858000"/>
            <a:chOff x="-862" y="0"/>
            <a:chExt cx="12192862" cy="6858000"/>
          </a:xfrm>
          <a:solidFill>
            <a:schemeClr val="tx1">
              <a:alpha val="30000"/>
            </a:schemeClr>
          </a:solidFill>
        </p:grpSpPr>
        <p:sp>
          <p:nvSpPr>
            <p:cNvPr id="58" name="Rechthoek 57">
              <a:extLst>
                <a:ext uri="{FF2B5EF4-FFF2-40B4-BE49-F238E27FC236}">
                  <a16:creationId xmlns:a16="http://schemas.microsoft.com/office/drawing/2014/main" id="{21DC705C-92CF-4FE7-84B1-4DB49B40C7BB}"/>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3C0E7D5B-204C-4B5E-89C9-11C9368F2DC6}"/>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0" name="Rechthoek 59">
              <a:extLst>
                <a:ext uri="{FF2B5EF4-FFF2-40B4-BE49-F238E27FC236}">
                  <a16:creationId xmlns:a16="http://schemas.microsoft.com/office/drawing/2014/main" id="{C363233B-8DDB-47EE-9886-7224A5D5304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CA2F83AD-D1A0-4D38-810F-5FAD52BCCA52}"/>
                </a:ext>
              </a:extLst>
            </p:cNvPr>
            <p:cNvSpPr/>
            <p:nvPr userDrawn="1"/>
          </p:nvSpPr>
          <p:spPr>
            <a:xfrm>
              <a:off x="0" y="125020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2" name="Rechthoek 61">
              <a:extLst>
                <a:ext uri="{FF2B5EF4-FFF2-40B4-BE49-F238E27FC236}">
                  <a16:creationId xmlns:a16="http://schemas.microsoft.com/office/drawing/2014/main" id="{0349060B-74D7-4276-87C3-2F1E2864017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3" name="Rechthoek 62">
              <a:extLst>
                <a:ext uri="{FF2B5EF4-FFF2-40B4-BE49-F238E27FC236}">
                  <a16:creationId xmlns:a16="http://schemas.microsoft.com/office/drawing/2014/main" id="{68E8DAFD-15B7-4DC6-B5AC-817B98CD64C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4" name="Rechthoek 63">
              <a:extLst>
                <a:ext uri="{FF2B5EF4-FFF2-40B4-BE49-F238E27FC236}">
                  <a16:creationId xmlns:a16="http://schemas.microsoft.com/office/drawing/2014/main" id="{86D21760-6AC6-4412-9BB1-A56231ED2DE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16B71604-B4A2-4975-B82C-E11B2F81EC52}"/>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8C3C07D8-9E88-4C75-9274-0D6F7E02211A}"/>
                </a:ext>
              </a:extLst>
            </p:cNvPr>
            <p:cNvSpPr/>
            <p:nvPr userDrawn="1"/>
          </p:nvSpPr>
          <p:spPr>
            <a:xfrm>
              <a:off x="0" y="192441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6" name="Rechthoek 65">
              <a:extLst>
                <a:ext uri="{FF2B5EF4-FFF2-40B4-BE49-F238E27FC236}">
                  <a16:creationId xmlns:a16="http://schemas.microsoft.com/office/drawing/2014/main" id="{C48AE4A2-E5D6-423D-B8C3-00982C47D9E4}"/>
                </a:ext>
              </a:extLst>
            </p:cNvPr>
            <p:cNvSpPr/>
            <p:nvPr userDrawn="1"/>
          </p:nvSpPr>
          <p:spPr>
            <a:xfrm>
              <a:off x="0" y="259861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7" name="Rechthoek 66">
              <a:extLst>
                <a:ext uri="{FF2B5EF4-FFF2-40B4-BE49-F238E27FC236}">
                  <a16:creationId xmlns:a16="http://schemas.microsoft.com/office/drawing/2014/main" id="{6FAFFD0C-E221-4318-A6F0-D1A12B3C81E0}"/>
                </a:ext>
              </a:extLst>
            </p:cNvPr>
            <p:cNvSpPr/>
            <p:nvPr userDrawn="1"/>
          </p:nvSpPr>
          <p:spPr>
            <a:xfrm>
              <a:off x="0" y="327282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8" name="Rechthoek 67">
              <a:extLst>
                <a:ext uri="{FF2B5EF4-FFF2-40B4-BE49-F238E27FC236}">
                  <a16:creationId xmlns:a16="http://schemas.microsoft.com/office/drawing/2014/main" id="{E0CE6279-1B42-4098-856C-C3C9EEA0BAD7}"/>
                </a:ext>
              </a:extLst>
            </p:cNvPr>
            <p:cNvSpPr/>
            <p:nvPr userDrawn="1"/>
          </p:nvSpPr>
          <p:spPr>
            <a:xfrm>
              <a:off x="0" y="394702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9" name="Rechthoek 68">
              <a:extLst>
                <a:ext uri="{FF2B5EF4-FFF2-40B4-BE49-F238E27FC236}">
                  <a16:creationId xmlns:a16="http://schemas.microsoft.com/office/drawing/2014/main" id="{C82C2E51-7601-42ED-9FFA-6E2436CF4D3F}"/>
                </a:ext>
              </a:extLst>
            </p:cNvPr>
            <p:cNvSpPr/>
            <p:nvPr userDrawn="1"/>
          </p:nvSpPr>
          <p:spPr>
            <a:xfrm>
              <a:off x="0" y="462123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70" name="Rechthoek 69">
              <a:extLst>
                <a:ext uri="{FF2B5EF4-FFF2-40B4-BE49-F238E27FC236}">
                  <a16:creationId xmlns:a16="http://schemas.microsoft.com/office/drawing/2014/main" id="{77E32425-1918-487F-8CEE-5856170C6F41}"/>
                </a:ext>
              </a:extLst>
            </p:cNvPr>
            <p:cNvSpPr/>
            <p:nvPr userDrawn="1"/>
          </p:nvSpPr>
          <p:spPr>
            <a:xfrm>
              <a:off x="0" y="529543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grpSp>
      <p:sp>
        <p:nvSpPr>
          <p:cNvPr id="92" name="Scheidingslijntje">
            <a:extLst>
              <a:ext uri="{FF2B5EF4-FFF2-40B4-BE49-F238E27FC236}">
                <a16:creationId xmlns:a16="http://schemas.microsoft.com/office/drawing/2014/main" id="{8633B6A9-738F-4C0D-A2CF-37F5CFACE1C8}"/>
              </a:ext>
            </a:extLst>
          </p:cNvPr>
          <p:cNvSpPr>
            <a:spLocks noGrp="1"/>
          </p:cNvSpPr>
          <p:nvPr>
            <p:ph type="body" sz="quarter" idx="59" hasCustomPrompt="1"/>
          </p:nvPr>
        </p:nvSpPr>
        <p:spPr>
          <a:xfrm rot="1465817">
            <a:off x="11214441" y="6277082"/>
            <a:ext cx="13347" cy="273637"/>
          </a:xfrm>
          <a:solidFill>
            <a:schemeClr val="accent6"/>
          </a:solidFill>
        </p:spPr>
        <p:txBody>
          <a:bodyPr/>
          <a:lstStyle>
            <a:lvl1pPr marL="0" indent="0">
              <a:buNone/>
              <a:defRPr/>
            </a:lvl1pPr>
            <a:lvl5pPr>
              <a:defRPr sz="100">
                <a:solidFill>
                  <a:schemeClr val="bg1"/>
                </a:solidFill>
                <a:latin typeface="+mn-lt"/>
              </a:defRPr>
            </a:lvl5pPr>
          </a:lstStyle>
          <a:p>
            <a:pPr lvl="4"/>
            <a:r>
              <a:rPr lang="en-GB" noProof="0" dirty="0"/>
              <a:t> </a:t>
            </a:r>
          </a:p>
        </p:txBody>
      </p:sp>
      <p:grpSp>
        <p:nvGrpSpPr>
          <p:cNvPr id="153" name="INSTRUCTION">
            <a:extLst>
              <a:ext uri="{FF2B5EF4-FFF2-40B4-BE49-F238E27FC236}">
                <a16:creationId xmlns:a16="http://schemas.microsoft.com/office/drawing/2014/main" id="{A12BF7A6-E97D-4A79-87D7-954DE12E88F1}"/>
              </a:ext>
            </a:extLst>
          </p:cNvPr>
          <p:cNvGrpSpPr/>
          <p:nvPr userDrawn="1"/>
        </p:nvGrpSpPr>
        <p:grpSpPr>
          <a:xfrm>
            <a:off x="-3786165" y="-1"/>
            <a:ext cx="3693386" cy="6640349"/>
            <a:chOff x="-3786165" y="-1"/>
            <a:chExt cx="3693386" cy="6640349"/>
          </a:xfrm>
        </p:grpSpPr>
        <p:sp>
          <p:nvSpPr>
            <p:cNvPr id="154" name="Rechthoek 153">
              <a:extLst>
                <a:ext uri="{FF2B5EF4-FFF2-40B4-BE49-F238E27FC236}">
                  <a16:creationId xmlns:a16="http://schemas.microsoft.com/office/drawing/2014/main" id="{388E1334-73B4-45FA-8994-90F54F999761}"/>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55" name="Ovaal 154">
              <a:extLst>
                <a:ext uri="{FF2B5EF4-FFF2-40B4-BE49-F238E27FC236}">
                  <a16:creationId xmlns:a16="http://schemas.microsoft.com/office/drawing/2014/main" id="{A710E816-A442-4DB6-BEC9-416A7E35C9B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6" name="Rechthoek 155">
              <a:extLst>
                <a:ext uri="{FF2B5EF4-FFF2-40B4-BE49-F238E27FC236}">
                  <a16:creationId xmlns:a16="http://schemas.microsoft.com/office/drawing/2014/main" id="{02E10501-7F85-44D0-BAC0-63DDACF0BD34}"/>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7" name="Ovaal 156">
              <a:extLst>
                <a:ext uri="{FF2B5EF4-FFF2-40B4-BE49-F238E27FC236}">
                  <a16:creationId xmlns:a16="http://schemas.microsoft.com/office/drawing/2014/main" id="{D565AB46-FA85-4B5C-B34C-DD6D07C5FB2B}"/>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8" name="Rechthoek 157">
              <a:extLst>
                <a:ext uri="{FF2B5EF4-FFF2-40B4-BE49-F238E27FC236}">
                  <a16:creationId xmlns:a16="http://schemas.microsoft.com/office/drawing/2014/main" id="{AFEE9BB1-3F5F-47A2-97D9-7C55D5A58A51}"/>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9" name="Ovaal 158">
              <a:extLst>
                <a:ext uri="{FF2B5EF4-FFF2-40B4-BE49-F238E27FC236}">
                  <a16:creationId xmlns:a16="http://schemas.microsoft.com/office/drawing/2014/main" id="{CF624DE0-59F7-4884-AE99-55699AC99103}"/>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0" name="Rechthoek 159">
              <a:extLst>
                <a:ext uri="{FF2B5EF4-FFF2-40B4-BE49-F238E27FC236}">
                  <a16:creationId xmlns:a16="http://schemas.microsoft.com/office/drawing/2014/main" id="{DE01C0BE-1BD0-4EF3-822B-6CE3B267F55D}"/>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1" name="Rechthoek 160">
              <a:extLst>
                <a:ext uri="{FF2B5EF4-FFF2-40B4-BE49-F238E27FC236}">
                  <a16:creationId xmlns:a16="http://schemas.microsoft.com/office/drawing/2014/main" id="{78E939CD-5991-49BF-B4E9-3237CA9D8272}"/>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62" name="Groep 161">
              <a:extLst>
                <a:ext uri="{FF2B5EF4-FFF2-40B4-BE49-F238E27FC236}">
                  <a16:creationId xmlns:a16="http://schemas.microsoft.com/office/drawing/2014/main" id="{D08A3084-D3A5-4BF8-81E6-835A220AC559}"/>
                </a:ext>
              </a:extLst>
            </p:cNvPr>
            <p:cNvGrpSpPr/>
            <p:nvPr userDrawn="1"/>
          </p:nvGrpSpPr>
          <p:grpSpPr>
            <a:xfrm>
              <a:off x="-2485819" y="3479783"/>
              <a:ext cx="1222990" cy="563933"/>
              <a:chOff x="-2485819" y="3399207"/>
              <a:chExt cx="1222990" cy="563933"/>
            </a:xfrm>
          </p:grpSpPr>
          <p:sp>
            <p:nvSpPr>
              <p:cNvPr id="201" name="Rechthoek 200">
                <a:extLst>
                  <a:ext uri="{FF2B5EF4-FFF2-40B4-BE49-F238E27FC236}">
                    <a16:creationId xmlns:a16="http://schemas.microsoft.com/office/drawing/2014/main" id="{F35630E5-B48D-4468-888D-DA6698FDB37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2" name="Rechthoek 201">
                <a:extLst>
                  <a:ext uri="{FF2B5EF4-FFF2-40B4-BE49-F238E27FC236}">
                    <a16:creationId xmlns:a16="http://schemas.microsoft.com/office/drawing/2014/main" id="{0657451E-9781-49BF-948E-353B2790F73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3" name="Groep 202">
                <a:extLst>
                  <a:ext uri="{FF2B5EF4-FFF2-40B4-BE49-F238E27FC236}">
                    <a16:creationId xmlns:a16="http://schemas.microsoft.com/office/drawing/2014/main" id="{83388A99-4EB6-43AD-8D36-A67A46583343}"/>
                  </a:ext>
                </a:extLst>
              </p:cNvPr>
              <p:cNvGrpSpPr/>
              <p:nvPr userDrawn="1"/>
            </p:nvGrpSpPr>
            <p:grpSpPr>
              <a:xfrm>
                <a:off x="-2403869" y="3460544"/>
                <a:ext cx="155951" cy="131922"/>
                <a:chOff x="12968836" y="3354170"/>
                <a:chExt cx="404806" cy="342433"/>
              </a:xfrm>
            </p:grpSpPr>
            <p:sp>
              <p:nvSpPr>
                <p:cNvPr id="216" name="Rechthoek: afgeronde hoeken 215">
                  <a:extLst>
                    <a:ext uri="{FF2B5EF4-FFF2-40B4-BE49-F238E27FC236}">
                      <a16:creationId xmlns:a16="http://schemas.microsoft.com/office/drawing/2014/main" id="{BE4F70CD-61D5-4A6E-A8FD-D7D7BFBF66E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7" name="Rechthoek 216">
                  <a:extLst>
                    <a:ext uri="{FF2B5EF4-FFF2-40B4-BE49-F238E27FC236}">
                      <a16:creationId xmlns:a16="http://schemas.microsoft.com/office/drawing/2014/main" id="{41E42787-9D13-4D9B-8AA3-55EA0036C19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8" name="Rechthoek 217">
                  <a:extLst>
                    <a:ext uri="{FF2B5EF4-FFF2-40B4-BE49-F238E27FC236}">
                      <a16:creationId xmlns:a16="http://schemas.microsoft.com/office/drawing/2014/main" id="{AC8158FA-B6F0-40F7-B584-0AAFC512B1F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83D268FE-E1AB-4A6F-93E0-FD844D666AB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0" name="Rechthoek 219">
                  <a:extLst>
                    <a:ext uri="{FF2B5EF4-FFF2-40B4-BE49-F238E27FC236}">
                      <a16:creationId xmlns:a16="http://schemas.microsoft.com/office/drawing/2014/main" id="{D002F11E-C101-4A36-AAD1-E3D417442E6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E3CFF8FC-1326-4B6F-96D5-7B1F6AB6B22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4" name="Groep 203">
                <a:extLst>
                  <a:ext uri="{FF2B5EF4-FFF2-40B4-BE49-F238E27FC236}">
                    <a16:creationId xmlns:a16="http://schemas.microsoft.com/office/drawing/2014/main" id="{72F9293C-F4B1-4A4B-9495-0F5693CA2D67}"/>
                  </a:ext>
                </a:extLst>
              </p:cNvPr>
              <p:cNvGrpSpPr/>
              <p:nvPr userDrawn="1"/>
            </p:nvGrpSpPr>
            <p:grpSpPr>
              <a:xfrm>
                <a:off x="-2423424" y="3690208"/>
                <a:ext cx="166739" cy="218963"/>
                <a:chOff x="12940828" y="3950597"/>
                <a:chExt cx="432813" cy="568367"/>
              </a:xfrm>
            </p:grpSpPr>
            <p:grpSp>
              <p:nvGrpSpPr>
                <p:cNvPr id="208" name="Groep 207">
                  <a:extLst>
                    <a:ext uri="{FF2B5EF4-FFF2-40B4-BE49-F238E27FC236}">
                      <a16:creationId xmlns:a16="http://schemas.microsoft.com/office/drawing/2014/main" id="{97A263A9-1DBC-4B69-B021-DFFB9D79EABB}"/>
                    </a:ext>
                  </a:extLst>
                </p:cNvPr>
                <p:cNvGrpSpPr/>
                <p:nvPr userDrawn="1"/>
              </p:nvGrpSpPr>
              <p:grpSpPr>
                <a:xfrm>
                  <a:off x="13000382" y="4006891"/>
                  <a:ext cx="373259" cy="315747"/>
                  <a:chOff x="12968836" y="3354170"/>
                  <a:chExt cx="404806" cy="342433"/>
                </a:xfrm>
              </p:grpSpPr>
              <p:sp>
                <p:nvSpPr>
                  <p:cNvPr id="210" name="Rechthoek: afgeronde hoeken 209">
                    <a:extLst>
                      <a:ext uri="{FF2B5EF4-FFF2-40B4-BE49-F238E27FC236}">
                        <a16:creationId xmlns:a16="http://schemas.microsoft.com/office/drawing/2014/main" id="{4CD60E37-C0AB-4FD9-AEBB-BA073CC78CD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1" name="Rechthoek 210">
                    <a:extLst>
                      <a:ext uri="{FF2B5EF4-FFF2-40B4-BE49-F238E27FC236}">
                        <a16:creationId xmlns:a16="http://schemas.microsoft.com/office/drawing/2014/main" id="{BF7CCE43-9722-48D7-8DE3-A31B7AD8E0F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E13A6133-7ABD-4B2F-960D-BADCC3A78C3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3" name="Rechthoek 212">
                    <a:extLst>
                      <a:ext uri="{FF2B5EF4-FFF2-40B4-BE49-F238E27FC236}">
                        <a16:creationId xmlns:a16="http://schemas.microsoft.com/office/drawing/2014/main" id="{84529CE5-AB57-4AF1-A754-811DD6A4A0F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8405ACB7-EC73-43A8-9449-7700DF2E41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5" name="Rechthoek 214">
                    <a:extLst>
                      <a:ext uri="{FF2B5EF4-FFF2-40B4-BE49-F238E27FC236}">
                        <a16:creationId xmlns:a16="http://schemas.microsoft.com/office/drawing/2014/main" id="{8DE0DC5F-7E90-4C4E-BE28-3E6D9485699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9" name="Boog 208">
                  <a:extLst>
                    <a:ext uri="{FF2B5EF4-FFF2-40B4-BE49-F238E27FC236}">
                      <a16:creationId xmlns:a16="http://schemas.microsoft.com/office/drawing/2014/main" id="{DE55E015-4642-40A7-AA6F-13A99E5524E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05" name="Tekstvak 204">
                <a:extLst>
                  <a:ext uri="{FF2B5EF4-FFF2-40B4-BE49-F238E27FC236}">
                    <a16:creationId xmlns:a16="http://schemas.microsoft.com/office/drawing/2014/main" id="{11CD49BA-6EDD-4F2F-AF5C-8F12B795A6AC}"/>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06" name="Tekstvak 205">
                <a:extLst>
                  <a:ext uri="{FF2B5EF4-FFF2-40B4-BE49-F238E27FC236}">
                    <a16:creationId xmlns:a16="http://schemas.microsoft.com/office/drawing/2014/main" id="{6CEA02B7-F938-44E4-9383-C36ABFE7EF84}"/>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07" name="Vrije vorm: vorm 206">
                <a:extLst>
                  <a:ext uri="{FF2B5EF4-FFF2-40B4-BE49-F238E27FC236}">
                    <a16:creationId xmlns:a16="http://schemas.microsoft.com/office/drawing/2014/main" id="{A8AB5BAA-D85F-4863-9B57-0853DA2DAB1F}"/>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81F512B7-F05F-4111-9ABF-52A409624997}"/>
                </a:ext>
              </a:extLst>
            </p:cNvPr>
            <p:cNvGrpSpPr/>
            <p:nvPr userDrawn="1"/>
          </p:nvGrpSpPr>
          <p:grpSpPr>
            <a:xfrm>
              <a:off x="-3786165" y="5680652"/>
              <a:ext cx="3693386" cy="959696"/>
              <a:chOff x="-3786437" y="6163468"/>
              <a:chExt cx="3693386" cy="959696"/>
            </a:xfrm>
          </p:grpSpPr>
          <p:sp>
            <p:nvSpPr>
              <p:cNvPr id="191" name="Rechthoek 190">
                <a:extLst>
                  <a:ext uri="{FF2B5EF4-FFF2-40B4-BE49-F238E27FC236}">
                    <a16:creationId xmlns:a16="http://schemas.microsoft.com/office/drawing/2014/main" id="{4EC5D1FE-C1E7-4B5E-8A90-3FFEDCE80F64}"/>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2" name="ICOON_info">
                <a:extLst>
                  <a:ext uri="{FF2B5EF4-FFF2-40B4-BE49-F238E27FC236}">
                    <a16:creationId xmlns:a16="http://schemas.microsoft.com/office/drawing/2014/main" id="{CADB2AE4-0EA8-40BD-B83F-300DE806A6ED}"/>
                  </a:ext>
                </a:extLst>
              </p:cNvPr>
              <p:cNvGrpSpPr/>
              <p:nvPr userDrawn="1"/>
            </p:nvGrpSpPr>
            <p:grpSpPr>
              <a:xfrm>
                <a:off x="-376736" y="6163468"/>
                <a:ext cx="283685" cy="283685"/>
                <a:chOff x="-510741" y="5913713"/>
                <a:chExt cx="267555" cy="267555"/>
              </a:xfrm>
            </p:grpSpPr>
            <p:sp>
              <p:nvSpPr>
                <p:cNvPr id="199" name="Ovaal 198">
                  <a:extLst>
                    <a:ext uri="{FF2B5EF4-FFF2-40B4-BE49-F238E27FC236}">
                      <a16:creationId xmlns:a16="http://schemas.microsoft.com/office/drawing/2014/main" id="{620C6715-C74F-42E3-8F5D-EE389E789C3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00" name="Graphic 163" descr="Informatie">
                  <a:extLst>
                    <a:ext uri="{FF2B5EF4-FFF2-40B4-BE49-F238E27FC236}">
                      <a16:creationId xmlns:a16="http://schemas.microsoft.com/office/drawing/2014/main" id="{A8B36E40-AE75-404C-8B82-4C554AE47A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0E0B6573-7029-40DF-B446-2E7EE1291BD3}"/>
                  </a:ext>
                </a:extLst>
              </p:cNvPr>
              <p:cNvGrpSpPr/>
              <p:nvPr userDrawn="1"/>
            </p:nvGrpSpPr>
            <p:grpSpPr>
              <a:xfrm>
                <a:off x="-938434" y="6420818"/>
                <a:ext cx="627798" cy="576693"/>
                <a:chOff x="-938434" y="4570310"/>
                <a:chExt cx="627798" cy="576693"/>
              </a:xfrm>
            </p:grpSpPr>
            <p:grpSp>
              <p:nvGrpSpPr>
                <p:cNvPr id="194" name="Inspireren">
                  <a:extLst>
                    <a:ext uri="{FF2B5EF4-FFF2-40B4-BE49-F238E27FC236}">
                      <a16:creationId xmlns:a16="http://schemas.microsoft.com/office/drawing/2014/main" id="{061BFDC0-CEBA-4FA4-8E8B-0A325B28820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6" name="Freeform 12">
                    <a:extLst>
                      <a:ext uri="{FF2B5EF4-FFF2-40B4-BE49-F238E27FC236}">
                        <a16:creationId xmlns:a16="http://schemas.microsoft.com/office/drawing/2014/main" id="{8C41A6FC-FDDD-414E-A791-873E7407F38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7" name="Freeform 13">
                    <a:extLst>
                      <a:ext uri="{FF2B5EF4-FFF2-40B4-BE49-F238E27FC236}">
                        <a16:creationId xmlns:a16="http://schemas.microsoft.com/office/drawing/2014/main" id="{349364F0-6FE0-4631-A7C6-524833A829E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8" name="Freeform 14">
                    <a:extLst>
                      <a:ext uri="{FF2B5EF4-FFF2-40B4-BE49-F238E27FC236}">
                        <a16:creationId xmlns:a16="http://schemas.microsoft.com/office/drawing/2014/main" id="{26AD0118-2B03-4302-9D23-7132C966D78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5" name="Tekstvak 194">
                  <a:extLst>
                    <a:ext uri="{FF2B5EF4-FFF2-40B4-BE49-F238E27FC236}">
                      <a16:creationId xmlns:a16="http://schemas.microsoft.com/office/drawing/2014/main" id="{93D8C8D0-80AD-4266-8F34-49B2EA9DF8E8}"/>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4" name="Groep 163">
              <a:extLst>
                <a:ext uri="{FF2B5EF4-FFF2-40B4-BE49-F238E27FC236}">
                  <a16:creationId xmlns:a16="http://schemas.microsoft.com/office/drawing/2014/main" id="{7CFD06A0-4FA7-422A-9177-87D35F057C4E}"/>
                </a:ext>
              </a:extLst>
            </p:cNvPr>
            <p:cNvGrpSpPr/>
            <p:nvPr userDrawn="1"/>
          </p:nvGrpSpPr>
          <p:grpSpPr>
            <a:xfrm>
              <a:off x="-3426806" y="5129582"/>
              <a:ext cx="514284" cy="506545"/>
              <a:chOff x="12617641" y="3403239"/>
              <a:chExt cx="752963" cy="741634"/>
            </a:xfrm>
          </p:grpSpPr>
          <p:grpSp>
            <p:nvGrpSpPr>
              <p:cNvPr id="175" name="Groep 174">
                <a:extLst>
                  <a:ext uri="{FF2B5EF4-FFF2-40B4-BE49-F238E27FC236}">
                    <a16:creationId xmlns:a16="http://schemas.microsoft.com/office/drawing/2014/main" id="{B0BBF816-C4C9-4E2E-B4A4-DA3BE8AA5B10}"/>
                  </a:ext>
                </a:extLst>
              </p:cNvPr>
              <p:cNvGrpSpPr/>
              <p:nvPr userDrawn="1"/>
            </p:nvGrpSpPr>
            <p:grpSpPr>
              <a:xfrm>
                <a:off x="12771530" y="3403239"/>
                <a:ext cx="467176" cy="448491"/>
                <a:chOff x="12782157" y="3403239"/>
                <a:chExt cx="467176" cy="448491"/>
              </a:xfrm>
            </p:grpSpPr>
            <p:grpSp>
              <p:nvGrpSpPr>
                <p:cNvPr id="178" name="Groep 177">
                  <a:extLst>
                    <a:ext uri="{FF2B5EF4-FFF2-40B4-BE49-F238E27FC236}">
                      <a16:creationId xmlns:a16="http://schemas.microsoft.com/office/drawing/2014/main" id="{7B600593-25A6-4165-BF24-7B3E0A03C00C}"/>
                    </a:ext>
                  </a:extLst>
                </p:cNvPr>
                <p:cNvGrpSpPr/>
                <p:nvPr userDrawn="1"/>
              </p:nvGrpSpPr>
              <p:grpSpPr>
                <a:xfrm>
                  <a:off x="12782157" y="3403239"/>
                  <a:ext cx="412976" cy="396132"/>
                  <a:chOff x="13554906" y="3320109"/>
                  <a:chExt cx="443917" cy="425811"/>
                </a:xfrm>
              </p:grpSpPr>
              <p:grpSp>
                <p:nvGrpSpPr>
                  <p:cNvPr id="185" name="Groep 184">
                    <a:extLst>
                      <a:ext uri="{FF2B5EF4-FFF2-40B4-BE49-F238E27FC236}">
                        <a16:creationId xmlns:a16="http://schemas.microsoft.com/office/drawing/2014/main" id="{AD7E7B5C-28F9-49FD-B08B-E4B273E01A9A}"/>
                      </a:ext>
                    </a:extLst>
                  </p:cNvPr>
                  <p:cNvGrpSpPr/>
                  <p:nvPr userDrawn="1"/>
                </p:nvGrpSpPr>
                <p:grpSpPr>
                  <a:xfrm>
                    <a:off x="13554906" y="3320109"/>
                    <a:ext cx="443917" cy="425811"/>
                    <a:chOff x="12909684" y="1276143"/>
                    <a:chExt cx="443917" cy="425811"/>
                  </a:xfrm>
                </p:grpSpPr>
                <p:sp>
                  <p:nvSpPr>
                    <p:cNvPr id="188" name="Rechthoek 187">
                      <a:extLst>
                        <a:ext uri="{FF2B5EF4-FFF2-40B4-BE49-F238E27FC236}">
                          <a16:creationId xmlns:a16="http://schemas.microsoft.com/office/drawing/2014/main" id="{E327A2C9-39C5-4412-BF00-787560A663C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36009D9E-881D-4D7C-A12C-E9F57CBAF89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90" name="Ovaal 189">
                      <a:extLst>
                        <a:ext uri="{FF2B5EF4-FFF2-40B4-BE49-F238E27FC236}">
                          <a16:creationId xmlns:a16="http://schemas.microsoft.com/office/drawing/2014/main" id="{D18F62BF-9A0F-4822-AB48-FA0613B6631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86" name="Afbeelding 185">
                    <a:extLst>
                      <a:ext uri="{FF2B5EF4-FFF2-40B4-BE49-F238E27FC236}">
                        <a16:creationId xmlns:a16="http://schemas.microsoft.com/office/drawing/2014/main" id="{12788572-E17B-4C6F-A85E-97245EAD5DB5}"/>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87" name="Afbeelding 186">
                    <a:extLst>
                      <a:ext uri="{FF2B5EF4-FFF2-40B4-BE49-F238E27FC236}">
                        <a16:creationId xmlns:a16="http://schemas.microsoft.com/office/drawing/2014/main" id="{3BAD81A9-88D7-49AF-84EB-7BF883C9758D}"/>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79" name="Groep 178">
                  <a:extLst>
                    <a:ext uri="{FF2B5EF4-FFF2-40B4-BE49-F238E27FC236}">
                      <a16:creationId xmlns:a16="http://schemas.microsoft.com/office/drawing/2014/main" id="{661ABD9F-0B8D-4FA5-9AE3-80FD381E0685}"/>
                    </a:ext>
                  </a:extLst>
                </p:cNvPr>
                <p:cNvGrpSpPr/>
                <p:nvPr userDrawn="1"/>
              </p:nvGrpSpPr>
              <p:grpSpPr>
                <a:xfrm>
                  <a:off x="13103513" y="3705268"/>
                  <a:ext cx="145820" cy="146462"/>
                  <a:chOff x="13096169" y="3602278"/>
                  <a:chExt cx="145820" cy="146462"/>
                </a:xfrm>
              </p:grpSpPr>
              <p:sp>
                <p:nvSpPr>
                  <p:cNvPr id="183" name="Rechthoek 182">
                    <a:extLst>
                      <a:ext uri="{FF2B5EF4-FFF2-40B4-BE49-F238E27FC236}">
                        <a16:creationId xmlns:a16="http://schemas.microsoft.com/office/drawing/2014/main" id="{D07CD580-A041-446B-9A37-7F49B88F0C8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B5CE7D00-073E-4954-9F15-6996BD42F5D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80" name="Groep 179">
                  <a:extLst>
                    <a:ext uri="{FF2B5EF4-FFF2-40B4-BE49-F238E27FC236}">
                      <a16:creationId xmlns:a16="http://schemas.microsoft.com/office/drawing/2014/main" id="{7C09F098-70C8-4B81-A321-7F5FFE5335C6}"/>
                    </a:ext>
                  </a:extLst>
                </p:cNvPr>
                <p:cNvGrpSpPr/>
                <p:nvPr userDrawn="1"/>
              </p:nvGrpSpPr>
              <p:grpSpPr>
                <a:xfrm rot="10800000">
                  <a:off x="13061402" y="3665637"/>
                  <a:ext cx="145820" cy="146462"/>
                  <a:chOff x="13096169" y="3602278"/>
                  <a:chExt cx="145820" cy="146462"/>
                </a:xfrm>
              </p:grpSpPr>
              <p:sp>
                <p:nvSpPr>
                  <p:cNvPr id="181" name="Rechthoek 180">
                    <a:extLst>
                      <a:ext uri="{FF2B5EF4-FFF2-40B4-BE49-F238E27FC236}">
                        <a16:creationId xmlns:a16="http://schemas.microsoft.com/office/drawing/2014/main" id="{05B07DA1-4E69-4AD4-A71B-32363DD20EE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EADA8D51-3B7F-4E91-8BC8-06A573D7692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76" name="Rechthoek 175">
                <a:extLst>
                  <a:ext uri="{FF2B5EF4-FFF2-40B4-BE49-F238E27FC236}">
                    <a16:creationId xmlns:a16="http://schemas.microsoft.com/office/drawing/2014/main" id="{D67DD768-38F3-438B-B201-B0294125E43F}"/>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77" name="Gelijkbenige driehoek 176">
                <a:extLst>
                  <a:ext uri="{FF2B5EF4-FFF2-40B4-BE49-F238E27FC236}">
                    <a16:creationId xmlns:a16="http://schemas.microsoft.com/office/drawing/2014/main" id="{5E75BDD0-85E2-44C6-A98A-0561FA137A4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5" name="Ovaal 164">
              <a:extLst>
                <a:ext uri="{FF2B5EF4-FFF2-40B4-BE49-F238E27FC236}">
                  <a16:creationId xmlns:a16="http://schemas.microsoft.com/office/drawing/2014/main" id="{BC9719EF-C61F-4301-8A7A-1C6750E7285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6" name="Rechthoek 165">
              <a:extLst>
                <a:ext uri="{FF2B5EF4-FFF2-40B4-BE49-F238E27FC236}">
                  <a16:creationId xmlns:a16="http://schemas.microsoft.com/office/drawing/2014/main" id="{F8D300AD-DB22-4E58-9E5D-CBD2723C52B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7" name="Rechthoek 166">
              <a:extLst>
                <a:ext uri="{FF2B5EF4-FFF2-40B4-BE49-F238E27FC236}">
                  <a16:creationId xmlns:a16="http://schemas.microsoft.com/office/drawing/2014/main" id="{18427C6C-F8BE-441C-83E5-E134EC694A9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8" name="Groep 167">
              <a:extLst>
                <a:ext uri="{FF2B5EF4-FFF2-40B4-BE49-F238E27FC236}">
                  <a16:creationId xmlns:a16="http://schemas.microsoft.com/office/drawing/2014/main" id="{066FE8E3-1739-4A3E-A47E-0BD25C7A6771}"/>
                </a:ext>
              </a:extLst>
            </p:cNvPr>
            <p:cNvGrpSpPr/>
            <p:nvPr userDrawn="1"/>
          </p:nvGrpSpPr>
          <p:grpSpPr>
            <a:xfrm>
              <a:off x="-3365484" y="1226982"/>
              <a:ext cx="446937" cy="406485"/>
              <a:chOff x="-3563526" y="1409294"/>
              <a:chExt cx="354190" cy="322133"/>
            </a:xfrm>
          </p:grpSpPr>
          <p:grpSp>
            <p:nvGrpSpPr>
              <p:cNvPr id="169" name="Groep 168">
                <a:extLst>
                  <a:ext uri="{FF2B5EF4-FFF2-40B4-BE49-F238E27FC236}">
                    <a16:creationId xmlns:a16="http://schemas.microsoft.com/office/drawing/2014/main" id="{C91BBE7A-3203-45CB-9109-2FED646CB05F}"/>
                  </a:ext>
                </a:extLst>
              </p:cNvPr>
              <p:cNvGrpSpPr/>
              <p:nvPr userDrawn="1"/>
            </p:nvGrpSpPr>
            <p:grpSpPr>
              <a:xfrm>
                <a:off x="-3499992" y="1409294"/>
                <a:ext cx="225195" cy="195499"/>
                <a:chOff x="8987389" y="1361199"/>
                <a:chExt cx="2200275" cy="1914525"/>
              </a:xfrm>
            </p:grpSpPr>
            <p:sp>
              <p:nvSpPr>
                <p:cNvPr id="171" name="Vrije vorm: vorm 170">
                  <a:extLst>
                    <a:ext uri="{FF2B5EF4-FFF2-40B4-BE49-F238E27FC236}">
                      <a16:creationId xmlns:a16="http://schemas.microsoft.com/office/drawing/2014/main" id="{050226B8-9B07-4E94-84F3-ECCEEEA581B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72" name="Groep 171">
                  <a:extLst>
                    <a:ext uri="{FF2B5EF4-FFF2-40B4-BE49-F238E27FC236}">
                      <a16:creationId xmlns:a16="http://schemas.microsoft.com/office/drawing/2014/main" id="{21A0661E-B048-4296-A927-E7F1919AFE1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73" name="Vrije vorm: vorm 172">
                    <a:extLst>
                      <a:ext uri="{FF2B5EF4-FFF2-40B4-BE49-F238E27FC236}">
                        <a16:creationId xmlns:a16="http://schemas.microsoft.com/office/drawing/2014/main" id="{E4A0F3F4-7F26-4204-A34C-9FCCB01AE3BF}"/>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74" name="Vrije vorm: vorm 173">
                    <a:extLst>
                      <a:ext uri="{FF2B5EF4-FFF2-40B4-BE49-F238E27FC236}">
                        <a16:creationId xmlns:a16="http://schemas.microsoft.com/office/drawing/2014/main" id="{A5616930-1471-48E8-A81A-E412CDB2384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70" name="Tekstvak 169">
                <a:extLst>
                  <a:ext uri="{FF2B5EF4-FFF2-40B4-BE49-F238E27FC236}">
                    <a16:creationId xmlns:a16="http://schemas.microsoft.com/office/drawing/2014/main" id="{E63BAE17-5D37-45CF-A60F-8DAB437B7E9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119" name="INSTRUCTION">
            <a:extLst>
              <a:ext uri="{FF2B5EF4-FFF2-40B4-BE49-F238E27FC236}">
                <a16:creationId xmlns:a16="http://schemas.microsoft.com/office/drawing/2014/main" id="{8C8D3166-E5B7-4A00-8FF9-1A63B61ABFAD}"/>
              </a:ext>
            </a:extLst>
          </p:cNvPr>
          <p:cNvGrpSpPr/>
          <p:nvPr userDrawn="1"/>
        </p:nvGrpSpPr>
        <p:grpSpPr>
          <a:xfrm>
            <a:off x="12274716" y="-1461517"/>
            <a:ext cx="3695970" cy="1277747"/>
            <a:chOff x="-3889316" y="-1461517"/>
            <a:chExt cx="3695970" cy="1277747"/>
          </a:xfrm>
        </p:grpSpPr>
        <p:sp>
          <p:nvSpPr>
            <p:cNvPr id="120" name="Rechthoek 119">
              <a:extLst>
                <a:ext uri="{FF2B5EF4-FFF2-40B4-BE49-F238E27FC236}">
                  <a16:creationId xmlns:a16="http://schemas.microsoft.com/office/drawing/2014/main" id="{EA924DD6-2D4D-40F5-9A25-E68164A374E8}"/>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 an image</a:t>
              </a:r>
            </a:p>
          </p:txBody>
        </p:sp>
        <p:sp>
          <p:nvSpPr>
            <p:cNvPr id="121" name="Rechthoek 120">
              <a:extLst>
                <a:ext uri="{FF2B5EF4-FFF2-40B4-BE49-F238E27FC236}">
                  <a16:creationId xmlns:a16="http://schemas.microsoft.com/office/drawing/2014/main" id="{70EA842D-3F76-4B6F-B624-B1D23F0FE01E}"/>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2" name="Gelijkbenige driehoek 121">
              <a:extLst>
                <a:ext uri="{FF2B5EF4-FFF2-40B4-BE49-F238E27FC236}">
                  <a16:creationId xmlns:a16="http://schemas.microsoft.com/office/drawing/2014/main" id="{9FBC1226-8F3B-4666-92AB-08CDA8A5C6FA}"/>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63974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55" presetClass="entr" presetSubtype="0" fill="hold" grpId="0" nodeType="withEffect">
                                  <p:stCondLst>
                                    <p:cond delay="10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strVal val="#ppt_w*0.70"/>
                                          </p:val>
                                        </p:tav>
                                        <p:tav tm="100000">
                                          <p:val>
                                            <p:strVal val="#ppt_w"/>
                                          </p:val>
                                        </p:tav>
                                      </p:tavLst>
                                    </p:anim>
                                    <p:anim calcmode="lin" valueType="num">
                                      <p:cBhvr>
                                        <p:cTn id="13" dur="500" fill="hold"/>
                                        <p:tgtEl>
                                          <p:spTgt spid="36"/>
                                        </p:tgtEl>
                                        <p:attrNameLst>
                                          <p:attrName>ppt_h</p:attrName>
                                        </p:attrNameLst>
                                      </p:cBhvr>
                                      <p:tavLst>
                                        <p:tav tm="0">
                                          <p:val>
                                            <p:strVal val="#ppt_h"/>
                                          </p:val>
                                        </p:tav>
                                        <p:tav tm="100000">
                                          <p:val>
                                            <p:strVal val="#ppt_h"/>
                                          </p:val>
                                        </p:tav>
                                      </p:tavLst>
                                    </p:anim>
                                    <p:animEffect transition="in" filter="fade">
                                      <p:cBhvr>
                                        <p:cTn id="14" dur="500"/>
                                        <p:tgtEl>
                                          <p:spTgt spid="36"/>
                                        </p:tgtEl>
                                      </p:cBhvr>
                                    </p:animEffect>
                                  </p:childTnLst>
                                </p:cTn>
                              </p:par>
                              <p:par>
                                <p:cTn id="15" presetID="55" presetClass="entr" presetSubtype="0" fill="hold" grpId="0" nodeType="withEffect">
                                  <p:stCondLst>
                                    <p:cond delay="20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strVal val="#ppt_w*0.70"/>
                                          </p:val>
                                        </p:tav>
                                        <p:tav tm="100000">
                                          <p:val>
                                            <p:strVal val="#ppt_w"/>
                                          </p:val>
                                        </p:tav>
                                      </p:tavLst>
                                    </p:anim>
                                    <p:anim calcmode="lin" valueType="num">
                                      <p:cBhvr>
                                        <p:cTn id="18" dur="500" fill="hold"/>
                                        <p:tgtEl>
                                          <p:spTgt spid="37"/>
                                        </p:tgtEl>
                                        <p:attrNameLst>
                                          <p:attrName>ppt_h</p:attrName>
                                        </p:attrNameLst>
                                      </p:cBhvr>
                                      <p:tavLst>
                                        <p:tav tm="0">
                                          <p:val>
                                            <p:strVal val="#ppt_h"/>
                                          </p:val>
                                        </p:tav>
                                        <p:tav tm="100000">
                                          <p:val>
                                            <p:strVal val="#ppt_h"/>
                                          </p:val>
                                        </p:tav>
                                      </p:tavLst>
                                    </p:anim>
                                    <p:animEffect transition="in" filter="fade">
                                      <p:cBhvr>
                                        <p:cTn id="19" dur="500"/>
                                        <p:tgtEl>
                                          <p:spTgt spid="37"/>
                                        </p:tgtEl>
                                      </p:cBhvr>
                                    </p:animEffect>
                                  </p:childTnLst>
                                </p:cTn>
                              </p:par>
                              <p:par>
                                <p:cTn id="20" presetID="55" presetClass="entr" presetSubtype="0" fill="hold" grpId="0" nodeType="withEffect">
                                  <p:stCondLst>
                                    <p:cond delay="30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strVal val="#ppt_w*0.70"/>
                                          </p:val>
                                        </p:tav>
                                        <p:tav tm="100000">
                                          <p:val>
                                            <p:strVal val="#ppt_w"/>
                                          </p:val>
                                        </p:tav>
                                      </p:tavLst>
                                    </p:anim>
                                    <p:anim calcmode="lin" valueType="num">
                                      <p:cBhvr>
                                        <p:cTn id="23" dur="500" fill="hold"/>
                                        <p:tgtEl>
                                          <p:spTgt spid="38"/>
                                        </p:tgtEl>
                                        <p:attrNameLst>
                                          <p:attrName>ppt_h</p:attrName>
                                        </p:attrNameLst>
                                      </p:cBhvr>
                                      <p:tavLst>
                                        <p:tav tm="0">
                                          <p:val>
                                            <p:strVal val="#ppt_h"/>
                                          </p:val>
                                        </p:tav>
                                        <p:tav tm="100000">
                                          <p:val>
                                            <p:strVal val="#ppt_h"/>
                                          </p:val>
                                        </p:tav>
                                      </p:tavLst>
                                    </p:anim>
                                    <p:animEffect transition="in" filter="fade">
                                      <p:cBhvr>
                                        <p:cTn id="24" dur="500"/>
                                        <p:tgtEl>
                                          <p:spTgt spid="38"/>
                                        </p:tgtEl>
                                      </p:cBhvr>
                                    </p:animEffect>
                                  </p:childTnLst>
                                </p:cTn>
                              </p:par>
                              <p:par>
                                <p:cTn id="25" presetID="55" presetClass="entr" presetSubtype="0" fill="hold" grpId="0" nodeType="withEffect">
                                  <p:stCondLst>
                                    <p:cond delay="4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strVal val="#ppt_w*0.70"/>
                                          </p:val>
                                        </p:tav>
                                        <p:tav tm="100000">
                                          <p:val>
                                            <p:strVal val="#ppt_w"/>
                                          </p:val>
                                        </p:tav>
                                      </p:tavLst>
                                    </p:anim>
                                    <p:anim calcmode="lin" valueType="num">
                                      <p:cBhvr>
                                        <p:cTn id="28" dur="500" fill="hold"/>
                                        <p:tgtEl>
                                          <p:spTgt spid="39"/>
                                        </p:tgtEl>
                                        <p:attrNameLst>
                                          <p:attrName>ppt_h</p:attrName>
                                        </p:attrNameLst>
                                      </p:cBhvr>
                                      <p:tavLst>
                                        <p:tav tm="0">
                                          <p:val>
                                            <p:strVal val="#ppt_h"/>
                                          </p:val>
                                        </p:tav>
                                        <p:tav tm="100000">
                                          <p:val>
                                            <p:strVal val="#ppt_h"/>
                                          </p:val>
                                        </p:tav>
                                      </p:tavLst>
                                    </p:anim>
                                    <p:animEffect transition="in" filter="fade">
                                      <p:cBhvr>
                                        <p:cTn id="29" dur="500"/>
                                        <p:tgtEl>
                                          <p:spTgt spid="39"/>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strVal val="#ppt_w*0.70"/>
                                          </p:val>
                                        </p:tav>
                                        <p:tav tm="100000">
                                          <p:val>
                                            <p:strVal val="#ppt_w"/>
                                          </p:val>
                                        </p:tav>
                                      </p:tavLst>
                                    </p:anim>
                                    <p:anim calcmode="lin" valueType="num">
                                      <p:cBhvr>
                                        <p:cTn id="33" dur="500" fill="hold"/>
                                        <p:tgtEl>
                                          <p:spTgt spid="40"/>
                                        </p:tgtEl>
                                        <p:attrNameLst>
                                          <p:attrName>ppt_h</p:attrName>
                                        </p:attrNameLst>
                                      </p:cBhvr>
                                      <p:tavLst>
                                        <p:tav tm="0">
                                          <p:val>
                                            <p:strVal val="#ppt_h"/>
                                          </p:val>
                                        </p:tav>
                                        <p:tav tm="100000">
                                          <p:val>
                                            <p:strVal val="#ppt_h"/>
                                          </p:val>
                                        </p:tav>
                                      </p:tavLst>
                                    </p:anim>
                                    <p:animEffect transition="in" filter="fade">
                                      <p:cBhvr>
                                        <p:cTn id="34" dur="500"/>
                                        <p:tgtEl>
                                          <p:spTgt spid="40"/>
                                        </p:tgtEl>
                                      </p:cBhvr>
                                    </p:animEffect>
                                  </p:childTnLst>
                                </p:cTn>
                              </p:par>
                              <p:par>
                                <p:cTn id="35" presetID="55" presetClass="entr" presetSubtype="0" fill="hold" grpId="0" nodeType="withEffect">
                                  <p:stCondLst>
                                    <p:cond delay="60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strVal val="#ppt_w*0.70"/>
                                          </p:val>
                                        </p:tav>
                                        <p:tav tm="100000">
                                          <p:val>
                                            <p:strVal val="#ppt_w"/>
                                          </p:val>
                                        </p:tav>
                                      </p:tavLst>
                                    </p:anim>
                                    <p:anim calcmode="lin" valueType="num">
                                      <p:cBhvr>
                                        <p:cTn id="38" dur="500" fill="hold"/>
                                        <p:tgtEl>
                                          <p:spTgt spid="42"/>
                                        </p:tgtEl>
                                        <p:attrNameLst>
                                          <p:attrName>ppt_h</p:attrName>
                                        </p:attrNameLst>
                                      </p:cBhvr>
                                      <p:tavLst>
                                        <p:tav tm="0">
                                          <p:val>
                                            <p:strVal val="#ppt_h"/>
                                          </p:val>
                                        </p:tav>
                                        <p:tav tm="100000">
                                          <p:val>
                                            <p:strVal val="#ppt_h"/>
                                          </p:val>
                                        </p:tav>
                                      </p:tavLst>
                                    </p:anim>
                                    <p:animEffect transition="in" filter="fade">
                                      <p:cBhvr>
                                        <p:cTn id="39" dur="500"/>
                                        <p:tgtEl>
                                          <p:spTgt spid="42"/>
                                        </p:tgtEl>
                                      </p:cBhvr>
                                    </p:animEffect>
                                  </p:childTnLst>
                                </p:cTn>
                              </p:par>
                              <p:par>
                                <p:cTn id="40" presetID="55" presetClass="entr" presetSubtype="0" fill="hold" grpId="0" nodeType="withEffect">
                                  <p:stCondLst>
                                    <p:cond delay="7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strVal val="#ppt_w*0.70"/>
                                          </p:val>
                                        </p:tav>
                                        <p:tav tm="100000">
                                          <p:val>
                                            <p:strVal val="#ppt_w"/>
                                          </p:val>
                                        </p:tav>
                                      </p:tavLst>
                                    </p:anim>
                                    <p:anim calcmode="lin" valueType="num">
                                      <p:cBhvr>
                                        <p:cTn id="43" dur="500" fill="hold"/>
                                        <p:tgtEl>
                                          <p:spTgt spid="44"/>
                                        </p:tgtEl>
                                        <p:attrNameLst>
                                          <p:attrName>ppt_h</p:attrName>
                                        </p:attrNameLst>
                                      </p:cBhvr>
                                      <p:tavLst>
                                        <p:tav tm="0">
                                          <p:val>
                                            <p:strVal val="#ppt_h"/>
                                          </p:val>
                                        </p:tav>
                                        <p:tav tm="100000">
                                          <p:val>
                                            <p:strVal val="#ppt_h"/>
                                          </p:val>
                                        </p:tav>
                                      </p:tavLst>
                                    </p:anim>
                                    <p:animEffect transition="in" filter="fade">
                                      <p:cBhvr>
                                        <p:cTn id="44" dur="500"/>
                                        <p:tgtEl>
                                          <p:spTgt spid="44"/>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750"/>
                                        <p:tgtEl>
                                          <p:spTgt spid="9">
                                            <p:txEl>
                                              <p:pRg st="0" end="0"/>
                                            </p:txEl>
                                          </p:spTgt>
                                        </p:tgtEl>
                                      </p:cBhvr>
                                    </p:animEffect>
                                  </p:childTnLst>
                                </p:cTn>
                              </p:par>
                              <p:par>
                                <p:cTn id="48" presetID="10" presetClass="entr" presetSubtype="0" fill="hold" grpId="0" nodeType="withEffect">
                                  <p:stCondLst>
                                    <p:cond delay="350"/>
                                  </p:stCondLst>
                                  <p:childTnLst>
                                    <p:set>
                                      <p:cBhvr>
                                        <p:cTn id="49" dur="1" fill="hold">
                                          <p:stCondLst>
                                            <p:cond delay="0"/>
                                          </p:stCondLst>
                                        </p:cTn>
                                        <p:tgtEl>
                                          <p:spTgt spid="47">
                                            <p:txEl>
                                              <p:pRg st="0" end="0"/>
                                            </p:txEl>
                                          </p:spTgt>
                                        </p:tgtEl>
                                        <p:attrNameLst>
                                          <p:attrName>style.visibility</p:attrName>
                                        </p:attrNameLst>
                                      </p:cBhvr>
                                      <p:to>
                                        <p:strVal val="visible"/>
                                      </p:to>
                                    </p:set>
                                    <p:animEffect transition="in" filter="fade">
                                      <p:cBhvr>
                                        <p:cTn id="50" dur="750"/>
                                        <p:tgtEl>
                                          <p:spTgt spid="47">
                                            <p:txEl>
                                              <p:pRg st="0" end="0"/>
                                            </p:txEl>
                                          </p:spTgt>
                                        </p:tgtEl>
                                      </p:cBhvr>
                                    </p:animEffect>
                                  </p:childTnLst>
                                </p:cTn>
                              </p:par>
                              <p:par>
                                <p:cTn id="51" presetID="10" presetClass="entr" presetSubtype="0" fill="hold" grpId="0" nodeType="withEffect">
                                  <p:stCondLst>
                                    <p:cond delay="450"/>
                                  </p:stCondLst>
                                  <p:childTnLst>
                                    <p:set>
                                      <p:cBhvr>
                                        <p:cTn id="52" dur="1" fill="hold">
                                          <p:stCondLst>
                                            <p:cond delay="0"/>
                                          </p:stCondLst>
                                        </p:cTn>
                                        <p:tgtEl>
                                          <p:spTgt spid="48">
                                            <p:txEl>
                                              <p:pRg st="0" end="0"/>
                                            </p:txEl>
                                          </p:spTgt>
                                        </p:tgtEl>
                                        <p:attrNameLst>
                                          <p:attrName>style.visibility</p:attrName>
                                        </p:attrNameLst>
                                      </p:cBhvr>
                                      <p:to>
                                        <p:strVal val="visible"/>
                                      </p:to>
                                    </p:set>
                                    <p:animEffect transition="in" filter="fade">
                                      <p:cBhvr>
                                        <p:cTn id="53" dur="750"/>
                                        <p:tgtEl>
                                          <p:spTgt spid="48">
                                            <p:txEl>
                                              <p:pRg st="0" end="0"/>
                                            </p:txEl>
                                          </p:spTgt>
                                        </p:tgtEl>
                                      </p:cBhvr>
                                    </p:animEffect>
                                  </p:childTnLst>
                                </p:cTn>
                              </p:par>
                              <p:par>
                                <p:cTn id="54" presetID="10" presetClass="entr" presetSubtype="0" fill="hold" grpId="0" nodeType="withEffect">
                                  <p:stCondLst>
                                    <p:cond delay="550"/>
                                  </p:stCondLst>
                                  <p:childTnLst>
                                    <p:set>
                                      <p:cBhvr>
                                        <p:cTn id="55" dur="1" fill="hold">
                                          <p:stCondLst>
                                            <p:cond delay="0"/>
                                          </p:stCondLst>
                                        </p:cTn>
                                        <p:tgtEl>
                                          <p:spTgt spid="49">
                                            <p:txEl>
                                              <p:pRg st="0" end="0"/>
                                            </p:txEl>
                                          </p:spTgt>
                                        </p:tgtEl>
                                        <p:attrNameLst>
                                          <p:attrName>style.visibility</p:attrName>
                                        </p:attrNameLst>
                                      </p:cBhvr>
                                      <p:to>
                                        <p:strVal val="visible"/>
                                      </p:to>
                                    </p:set>
                                    <p:animEffect transition="in" filter="fade">
                                      <p:cBhvr>
                                        <p:cTn id="56" dur="750"/>
                                        <p:tgtEl>
                                          <p:spTgt spid="49">
                                            <p:txEl>
                                              <p:pRg st="0" end="0"/>
                                            </p:txEl>
                                          </p:spTgt>
                                        </p:tgtEl>
                                      </p:cBhvr>
                                    </p:animEffect>
                                  </p:childTnLst>
                                </p:cTn>
                              </p:par>
                              <p:par>
                                <p:cTn id="57" presetID="10" presetClass="entr" presetSubtype="0" fill="hold" grpId="0" nodeType="withEffect">
                                  <p:stCondLst>
                                    <p:cond delay="650"/>
                                  </p:stCondLst>
                                  <p:childTnLst>
                                    <p:set>
                                      <p:cBhvr>
                                        <p:cTn id="58" dur="1" fill="hold">
                                          <p:stCondLst>
                                            <p:cond delay="0"/>
                                          </p:stCondLst>
                                        </p:cTn>
                                        <p:tgtEl>
                                          <p:spTgt spid="50">
                                            <p:txEl>
                                              <p:pRg st="0" end="0"/>
                                            </p:txEl>
                                          </p:spTgt>
                                        </p:tgtEl>
                                        <p:attrNameLst>
                                          <p:attrName>style.visibility</p:attrName>
                                        </p:attrNameLst>
                                      </p:cBhvr>
                                      <p:to>
                                        <p:strVal val="visible"/>
                                      </p:to>
                                    </p:set>
                                    <p:animEffect transition="in" filter="fade">
                                      <p:cBhvr>
                                        <p:cTn id="59" dur="750"/>
                                        <p:tgtEl>
                                          <p:spTgt spid="50">
                                            <p:txEl>
                                              <p:pRg st="0" end="0"/>
                                            </p:txEl>
                                          </p:spTgt>
                                        </p:tgtEl>
                                      </p:cBhvr>
                                    </p:animEffect>
                                  </p:childTnLst>
                                </p:cTn>
                              </p:par>
                              <p:par>
                                <p:cTn id="60" presetID="10" presetClass="entr" presetSubtype="0" fill="hold" grpId="0" nodeType="withEffect">
                                  <p:stCondLst>
                                    <p:cond delay="750"/>
                                  </p:stCondLst>
                                  <p:childTnLst>
                                    <p:set>
                                      <p:cBhvr>
                                        <p:cTn id="61" dur="1" fill="hold">
                                          <p:stCondLst>
                                            <p:cond delay="0"/>
                                          </p:stCondLst>
                                        </p:cTn>
                                        <p:tgtEl>
                                          <p:spTgt spid="51">
                                            <p:txEl>
                                              <p:pRg st="0" end="0"/>
                                            </p:txEl>
                                          </p:spTgt>
                                        </p:tgtEl>
                                        <p:attrNameLst>
                                          <p:attrName>style.visibility</p:attrName>
                                        </p:attrNameLst>
                                      </p:cBhvr>
                                      <p:to>
                                        <p:strVal val="visible"/>
                                      </p:to>
                                    </p:set>
                                    <p:animEffect transition="in" filter="fade">
                                      <p:cBhvr>
                                        <p:cTn id="62" dur="750"/>
                                        <p:tgtEl>
                                          <p:spTgt spid="51">
                                            <p:txEl>
                                              <p:pRg st="0" end="0"/>
                                            </p:txEl>
                                          </p:spTgt>
                                        </p:tgtEl>
                                      </p:cBhvr>
                                    </p:animEffect>
                                  </p:childTnLst>
                                </p:cTn>
                              </p:par>
                              <p:par>
                                <p:cTn id="63" presetID="10" presetClass="entr" presetSubtype="0" fill="hold" grpId="0" nodeType="withEffect">
                                  <p:stCondLst>
                                    <p:cond delay="850"/>
                                  </p:stCondLst>
                                  <p:childTnLst>
                                    <p:set>
                                      <p:cBhvr>
                                        <p:cTn id="64" dur="1" fill="hold">
                                          <p:stCondLst>
                                            <p:cond delay="0"/>
                                          </p:stCondLst>
                                        </p:cTn>
                                        <p:tgtEl>
                                          <p:spTgt spid="52">
                                            <p:txEl>
                                              <p:pRg st="0" end="0"/>
                                            </p:txEl>
                                          </p:spTgt>
                                        </p:tgtEl>
                                        <p:attrNameLst>
                                          <p:attrName>style.visibility</p:attrName>
                                        </p:attrNameLst>
                                      </p:cBhvr>
                                      <p:to>
                                        <p:strVal val="visible"/>
                                      </p:to>
                                    </p:set>
                                    <p:animEffect transition="in" filter="fade">
                                      <p:cBhvr>
                                        <p:cTn id="65" dur="750"/>
                                        <p:tgtEl>
                                          <p:spTgt spid="52">
                                            <p:txEl>
                                              <p:pRg st="0" end="0"/>
                                            </p:txEl>
                                          </p:spTgt>
                                        </p:tgtEl>
                                      </p:cBhvr>
                                    </p:animEffect>
                                  </p:childTnLst>
                                </p:cTn>
                              </p:par>
                              <p:par>
                                <p:cTn id="66" presetID="10" presetClass="entr" presetSubtype="0" fill="hold" grpId="0" nodeType="withEffect">
                                  <p:stCondLst>
                                    <p:cond delay="950"/>
                                  </p:stCondLst>
                                  <p:childTnLst>
                                    <p:set>
                                      <p:cBhvr>
                                        <p:cTn id="67" dur="1" fill="hold">
                                          <p:stCondLst>
                                            <p:cond delay="0"/>
                                          </p:stCondLst>
                                        </p:cTn>
                                        <p:tgtEl>
                                          <p:spTgt spid="53">
                                            <p:txEl>
                                              <p:pRg st="0" end="0"/>
                                            </p:txEl>
                                          </p:spTgt>
                                        </p:tgtEl>
                                        <p:attrNameLst>
                                          <p:attrName>style.visibility</p:attrName>
                                        </p:attrNameLst>
                                      </p:cBhvr>
                                      <p:to>
                                        <p:strVal val="visible"/>
                                      </p:to>
                                    </p:set>
                                    <p:animEffect transition="in" filter="fade">
                                      <p:cBhvr>
                                        <p:cTn id="68" dur="75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5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strVal val="#ppt_w*0.70"/>
                          </p:val>
                        </p:tav>
                        <p:tav tm="100000">
                          <p:val>
                            <p:strVal val="#ppt_w"/>
                          </p:val>
                        </p:tav>
                      </p:tavLst>
                    </p:anim>
                    <p:anim calcmode="lin" valueType="num">
                      <p:cBhvr>
                        <p:cTn dur="500" fill="hold"/>
                        <p:tgtEl>
                          <p:spTgt spid="11"/>
                        </p:tgtEl>
                        <p:attrNameLst>
                          <p:attrName>ppt_h</p:attrName>
                        </p:attrNameLst>
                      </p:cBhvr>
                      <p:tavLst>
                        <p:tav tm="0">
                          <p:val>
                            <p:strVal val="#ppt_h"/>
                          </p:val>
                        </p:tav>
                        <p:tav tm="100000">
                          <p:val>
                            <p:strVal val="#ppt_h"/>
                          </p:val>
                        </p:tav>
                      </p:tavLst>
                    </p:anim>
                    <p:animEffect transition="in" filter="fade">
                      <p:cBhvr>
                        <p:cTn dur="500"/>
                        <p:tgtEl>
                          <p:spTgt spid="11"/>
                        </p:tgtEl>
                      </p:cBhvr>
                    </p:animEffect>
                  </p:childTnLst>
                </p:cTn>
              </p:par>
            </p:tnLst>
          </p:tmpl>
        </p:tmplLst>
      </p:bldP>
      <p:bldP spid="36" grpId="0" animBg="1">
        <p:tmplLst>
          <p:tmpl>
            <p:tnLst>
              <p:par>
                <p:cTn presetID="55" presetClass="entr" presetSubtype="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strVal val="#ppt_w*0.70"/>
                          </p:val>
                        </p:tav>
                        <p:tav tm="100000">
                          <p:val>
                            <p:strVal val="#ppt_w"/>
                          </p:val>
                        </p:tav>
                      </p:tavLst>
                    </p:anim>
                    <p:anim calcmode="lin" valueType="num">
                      <p:cBhvr>
                        <p:cTn dur="500" fill="hold"/>
                        <p:tgtEl>
                          <p:spTgt spid="36"/>
                        </p:tgtEl>
                        <p:attrNameLst>
                          <p:attrName>ppt_h</p:attrName>
                        </p:attrNameLst>
                      </p:cBhvr>
                      <p:tavLst>
                        <p:tav tm="0">
                          <p:val>
                            <p:strVal val="#ppt_h"/>
                          </p:val>
                        </p:tav>
                        <p:tav tm="100000">
                          <p:val>
                            <p:strVal val="#ppt_h"/>
                          </p:val>
                        </p:tav>
                      </p:tavLst>
                    </p:anim>
                    <p:animEffect transition="in" filter="fade">
                      <p:cBhvr>
                        <p:cTn dur="500"/>
                        <p:tgtEl>
                          <p:spTgt spid="36"/>
                        </p:tgtEl>
                      </p:cBhvr>
                    </p:animEffect>
                  </p:childTnLst>
                </p:cTn>
              </p:par>
            </p:tnLst>
          </p:tmpl>
        </p:tmplLst>
      </p:bldP>
      <p:bldP spid="37" grpId="0" animBg="1">
        <p:tmplLst>
          <p:tmpl>
            <p:tnLst>
              <p:par>
                <p:cTn presetID="55" presetClass="entr" presetSubtype="0" fill="hold" nodeType="withEffect">
                  <p:stCondLst>
                    <p:cond delay="20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strVal val="#ppt_w*0.70"/>
                          </p:val>
                        </p:tav>
                        <p:tav tm="100000">
                          <p:val>
                            <p:strVal val="#ppt_w"/>
                          </p:val>
                        </p:tav>
                      </p:tavLst>
                    </p:anim>
                    <p:anim calcmode="lin" valueType="num">
                      <p:cBhvr>
                        <p:cTn dur="500" fill="hold"/>
                        <p:tgtEl>
                          <p:spTgt spid="37"/>
                        </p:tgtEl>
                        <p:attrNameLst>
                          <p:attrName>ppt_h</p:attrName>
                        </p:attrNameLst>
                      </p:cBhvr>
                      <p:tavLst>
                        <p:tav tm="0">
                          <p:val>
                            <p:strVal val="#ppt_h"/>
                          </p:val>
                        </p:tav>
                        <p:tav tm="100000">
                          <p:val>
                            <p:strVal val="#ppt_h"/>
                          </p:val>
                        </p:tav>
                      </p:tavLst>
                    </p:anim>
                    <p:animEffect transition="in" filter="fade">
                      <p:cBhvr>
                        <p:cTn dur="500"/>
                        <p:tgtEl>
                          <p:spTgt spid="37"/>
                        </p:tgtEl>
                      </p:cBhvr>
                    </p:animEffect>
                  </p:childTnLst>
                </p:cTn>
              </p:par>
            </p:tnLst>
          </p:tmpl>
        </p:tmplLst>
      </p:bldP>
      <p:bldP spid="38" grpId="0" animBg="1">
        <p:tmplLst>
          <p:tmpl>
            <p:tnLst>
              <p:par>
                <p:cTn presetID="55" presetClass="entr" presetSubtype="0" fill="hold" nodeType="withEffect">
                  <p:stCondLst>
                    <p:cond delay="30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strVal val="#ppt_w*0.70"/>
                          </p:val>
                        </p:tav>
                        <p:tav tm="100000">
                          <p:val>
                            <p:strVal val="#ppt_w"/>
                          </p:val>
                        </p:tav>
                      </p:tavLst>
                    </p:anim>
                    <p:anim calcmode="lin" valueType="num">
                      <p:cBhvr>
                        <p:cTn dur="500" fill="hold"/>
                        <p:tgtEl>
                          <p:spTgt spid="38"/>
                        </p:tgtEl>
                        <p:attrNameLst>
                          <p:attrName>ppt_h</p:attrName>
                        </p:attrNameLst>
                      </p:cBhvr>
                      <p:tavLst>
                        <p:tav tm="0">
                          <p:val>
                            <p:strVal val="#ppt_h"/>
                          </p:val>
                        </p:tav>
                        <p:tav tm="100000">
                          <p:val>
                            <p:strVal val="#ppt_h"/>
                          </p:val>
                        </p:tav>
                      </p:tavLst>
                    </p:anim>
                    <p:animEffect transition="in" filter="fade">
                      <p:cBhvr>
                        <p:cTn dur="500"/>
                        <p:tgtEl>
                          <p:spTgt spid="38"/>
                        </p:tgtEl>
                      </p:cBhvr>
                    </p:animEffect>
                  </p:childTnLst>
                </p:cTn>
              </p:par>
            </p:tnLst>
          </p:tmpl>
        </p:tmplLst>
      </p:bldP>
      <p:bldP spid="39" grpId="0" animBg="1">
        <p:tmplLst>
          <p:tmpl>
            <p:tnLst>
              <p:par>
                <p:cTn presetID="55" presetClass="entr" presetSubtype="0" fill="hold" nodeType="withEffect">
                  <p:stCondLst>
                    <p:cond delay="40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strVal val="#ppt_w*0.70"/>
                          </p:val>
                        </p:tav>
                        <p:tav tm="100000">
                          <p:val>
                            <p:strVal val="#ppt_w"/>
                          </p:val>
                        </p:tav>
                      </p:tavLst>
                    </p:anim>
                    <p:anim calcmode="lin" valueType="num">
                      <p:cBhvr>
                        <p:cTn dur="500" fill="hold"/>
                        <p:tgtEl>
                          <p:spTgt spid="39"/>
                        </p:tgtEl>
                        <p:attrNameLst>
                          <p:attrName>ppt_h</p:attrName>
                        </p:attrNameLst>
                      </p:cBhvr>
                      <p:tavLst>
                        <p:tav tm="0">
                          <p:val>
                            <p:strVal val="#ppt_h"/>
                          </p:val>
                        </p:tav>
                        <p:tav tm="100000">
                          <p:val>
                            <p:strVal val="#ppt_h"/>
                          </p:val>
                        </p:tav>
                      </p:tavLst>
                    </p:anim>
                    <p:animEffect transition="in" filter="fade">
                      <p:cBhvr>
                        <p:cTn dur="500"/>
                        <p:tgtEl>
                          <p:spTgt spid="39"/>
                        </p:tgtEl>
                      </p:cBhvr>
                    </p:animEffect>
                  </p:childTnLst>
                </p:cTn>
              </p:par>
            </p:tnLst>
          </p:tmpl>
        </p:tmplLst>
      </p:bldP>
      <p:bldP spid="40" grpId="0" animBg="1">
        <p:tmplLst>
          <p:tmpl>
            <p:tnLst>
              <p:par>
                <p:cTn presetID="55"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strVal val="#ppt_w*0.70"/>
                          </p:val>
                        </p:tav>
                        <p:tav tm="100000">
                          <p:val>
                            <p:strVal val="#ppt_w"/>
                          </p:val>
                        </p:tav>
                      </p:tavLst>
                    </p:anim>
                    <p:anim calcmode="lin" valueType="num">
                      <p:cBhvr>
                        <p:cTn dur="500" fill="hold"/>
                        <p:tgtEl>
                          <p:spTgt spid="40"/>
                        </p:tgtEl>
                        <p:attrNameLst>
                          <p:attrName>ppt_h</p:attrName>
                        </p:attrNameLst>
                      </p:cBhvr>
                      <p:tavLst>
                        <p:tav tm="0">
                          <p:val>
                            <p:strVal val="#ppt_h"/>
                          </p:val>
                        </p:tav>
                        <p:tav tm="100000">
                          <p:val>
                            <p:strVal val="#ppt_h"/>
                          </p:val>
                        </p:tav>
                      </p:tavLst>
                    </p:anim>
                    <p:animEffect transition="in" filter="fade">
                      <p:cBhvr>
                        <p:cTn dur="500"/>
                        <p:tgtEl>
                          <p:spTgt spid="40"/>
                        </p:tgtEl>
                      </p:cBhvr>
                    </p:animEffect>
                  </p:childTnLst>
                </p:cTn>
              </p:par>
            </p:tnLst>
          </p:tmpl>
        </p:tmplLst>
      </p:bldP>
      <p:bldP spid="42" grpId="0" animBg="1">
        <p:tmplLst>
          <p:tmpl>
            <p:tnLst>
              <p:par>
                <p:cTn presetID="55" presetClass="entr" presetSubtype="0" fill="hold" nodeType="withEffect">
                  <p:stCondLst>
                    <p:cond delay="60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strVal val="#ppt_w*0.70"/>
                          </p:val>
                        </p:tav>
                        <p:tav tm="100000">
                          <p:val>
                            <p:strVal val="#ppt_w"/>
                          </p:val>
                        </p:tav>
                      </p:tavLst>
                    </p:anim>
                    <p:anim calcmode="lin" valueType="num">
                      <p:cBhvr>
                        <p:cTn dur="500" fill="hold"/>
                        <p:tgtEl>
                          <p:spTgt spid="42"/>
                        </p:tgtEl>
                        <p:attrNameLst>
                          <p:attrName>ppt_h</p:attrName>
                        </p:attrNameLst>
                      </p:cBhvr>
                      <p:tavLst>
                        <p:tav tm="0">
                          <p:val>
                            <p:strVal val="#ppt_h"/>
                          </p:val>
                        </p:tav>
                        <p:tav tm="100000">
                          <p:val>
                            <p:strVal val="#ppt_h"/>
                          </p:val>
                        </p:tav>
                      </p:tavLst>
                    </p:anim>
                    <p:animEffect transition="in" filter="fade">
                      <p:cBhvr>
                        <p:cTn dur="500"/>
                        <p:tgtEl>
                          <p:spTgt spid="42"/>
                        </p:tgtEl>
                      </p:cBhvr>
                    </p:animEffect>
                  </p:childTnLst>
                </p:cTn>
              </p:par>
            </p:tnLst>
          </p:tmpl>
        </p:tmplLst>
      </p:bldP>
      <p:bldP spid="44" grpId="0" animBg="1">
        <p:tmplLst>
          <p:tmpl>
            <p:tnLst>
              <p:par>
                <p:cTn presetID="55" presetClass="entr" presetSubtype="0" fill="hold" nodeType="withEffect">
                  <p:stCondLst>
                    <p:cond delay="7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strVal val="#ppt_w*0.70"/>
                          </p:val>
                        </p:tav>
                        <p:tav tm="100000">
                          <p:val>
                            <p:strVal val="#ppt_w"/>
                          </p:val>
                        </p:tav>
                      </p:tavLst>
                    </p:anim>
                    <p:anim calcmode="lin" valueType="num">
                      <p:cBhvr>
                        <p:cTn dur="500" fill="hold"/>
                        <p:tgtEl>
                          <p:spTgt spid="44"/>
                        </p:tgtEl>
                        <p:attrNameLst>
                          <p:attrName>ppt_h</p:attrName>
                        </p:attrNameLst>
                      </p:cBhvr>
                      <p:tavLst>
                        <p:tav tm="0">
                          <p:val>
                            <p:strVal val="#ppt_h"/>
                          </p:val>
                        </p:tav>
                        <p:tav tm="100000">
                          <p:val>
                            <p:strVal val="#ppt_h"/>
                          </p:val>
                        </p:tav>
                      </p:tavLst>
                    </p:anim>
                    <p:animEffect transition="in" filter="fade">
                      <p:cBhvr>
                        <p:cTn dur="500"/>
                        <p:tgtEl>
                          <p:spTgt spid="44"/>
                        </p:tgtEl>
                      </p:cBhvr>
                    </p:animEffect>
                  </p:childTnLst>
                </p:cTn>
              </p:par>
            </p:tnLst>
          </p:tmpl>
        </p:tmplLst>
      </p:bldP>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P spid="47" grpId="0" build="p">
        <p:tmplLst>
          <p:tmpl lvl="1">
            <p:tnLst>
              <p:par>
                <p:cTn presetID="10" presetClass="entr" presetSubtype="0" fill="hold" nodeType="withEffect">
                  <p:stCondLst>
                    <p:cond delay="350"/>
                  </p:stCondLst>
                  <p:childTnLst>
                    <p:set>
                      <p:cBhvr>
                        <p:cTn dur="1" fill="hold">
                          <p:stCondLst>
                            <p:cond delay="0"/>
                          </p:stCondLst>
                        </p:cTn>
                        <p:tgtEl>
                          <p:spTgt spid="47"/>
                        </p:tgtEl>
                        <p:attrNameLst>
                          <p:attrName>style.visibility</p:attrName>
                        </p:attrNameLst>
                      </p:cBhvr>
                      <p:to>
                        <p:strVal val="visible"/>
                      </p:to>
                    </p:set>
                    <p:animEffect transition="in" filter="fade">
                      <p:cBhvr>
                        <p:cTn dur="750"/>
                        <p:tgtEl>
                          <p:spTgt spid="47"/>
                        </p:tgtEl>
                      </p:cBhvr>
                    </p:animEffect>
                  </p:childTnLst>
                </p:cTn>
              </p:par>
            </p:tnLst>
          </p:tmpl>
        </p:tmplLst>
      </p:bldP>
      <p:bldP spid="48" grpId="0" build="p">
        <p:tmplLst>
          <p:tmpl lvl="1">
            <p:tnLst>
              <p:par>
                <p:cTn presetID="10" presetClass="entr" presetSubtype="0" fill="hold" nodeType="withEffect">
                  <p:stCondLst>
                    <p:cond delay="450"/>
                  </p:stCondLst>
                  <p:childTnLst>
                    <p:set>
                      <p:cBhvr>
                        <p:cTn dur="1" fill="hold">
                          <p:stCondLst>
                            <p:cond delay="0"/>
                          </p:stCondLst>
                        </p:cTn>
                        <p:tgtEl>
                          <p:spTgt spid="48"/>
                        </p:tgtEl>
                        <p:attrNameLst>
                          <p:attrName>style.visibility</p:attrName>
                        </p:attrNameLst>
                      </p:cBhvr>
                      <p:to>
                        <p:strVal val="visible"/>
                      </p:to>
                    </p:set>
                    <p:animEffect transition="in" filter="fade">
                      <p:cBhvr>
                        <p:cTn dur="750"/>
                        <p:tgtEl>
                          <p:spTgt spid="48"/>
                        </p:tgtEl>
                      </p:cBhvr>
                    </p:animEffect>
                  </p:childTnLst>
                </p:cTn>
              </p:par>
            </p:tnLst>
          </p:tmpl>
        </p:tmplLst>
      </p:bldP>
      <p:bldP spid="49" grpId="0" build="p">
        <p:tmplLst>
          <p:tmpl lvl="1">
            <p:tnLst>
              <p:par>
                <p:cTn presetID="10" presetClass="entr" presetSubtype="0" fill="hold" nodeType="withEffect">
                  <p:stCondLst>
                    <p:cond delay="550"/>
                  </p:stCondLst>
                  <p:childTnLst>
                    <p:set>
                      <p:cBhvr>
                        <p:cTn dur="1" fill="hold">
                          <p:stCondLst>
                            <p:cond delay="0"/>
                          </p:stCondLst>
                        </p:cTn>
                        <p:tgtEl>
                          <p:spTgt spid="49"/>
                        </p:tgtEl>
                        <p:attrNameLst>
                          <p:attrName>style.visibility</p:attrName>
                        </p:attrNameLst>
                      </p:cBhvr>
                      <p:to>
                        <p:strVal val="visible"/>
                      </p:to>
                    </p:set>
                    <p:animEffect transition="in" filter="fade">
                      <p:cBhvr>
                        <p:cTn dur="750"/>
                        <p:tgtEl>
                          <p:spTgt spid="49"/>
                        </p:tgtEl>
                      </p:cBhvr>
                    </p:animEffect>
                  </p:childTnLst>
                </p:cTn>
              </p:par>
            </p:tnLst>
          </p:tmpl>
        </p:tmplLst>
      </p:bldP>
      <p:bldP spid="50" grpId="0" build="p">
        <p:tmplLst>
          <p:tmpl lvl="1">
            <p:tnLst>
              <p:par>
                <p:cTn presetID="10" presetClass="entr" presetSubtype="0" fill="hold" nodeType="withEffect">
                  <p:stCondLst>
                    <p:cond delay="650"/>
                  </p:stCondLst>
                  <p:childTnLst>
                    <p:set>
                      <p:cBhvr>
                        <p:cTn dur="1" fill="hold">
                          <p:stCondLst>
                            <p:cond delay="0"/>
                          </p:stCondLst>
                        </p:cTn>
                        <p:tgtEl>
                          <p:spTgt spid="50"/>
                        </p:tgtEl>
                        <p:attrNameLst>
                          <p:attrName>style.visibility</p:attrName>
                        </p:attrNameLst>
                      </p:cBhvr>
                      <p:to>
                        <p:strVal val="visible"/>
                      </p:to>
                    </p:set>
                    <p:animEffect transition="in" filter="fade">
                      <p:cBhvr>
                        <p:cTn dur="750"/>
                        <p:tgtEl>
                          <p:spTgt spid="50"/>
                        </p:tgtEl>
                      </p:cBhvr>
                    </p:animEffect>
                  </p:childTnLst>
                </p:cTn>
              </p:par>
            </p:tnLst>
          </p:tmpl>
        </p:tmplLst>
      </p:bldP>
      <p:bldP spid="51" grpId="0" build="p">
        <p:tmplLst>
          <p:tmpl lvl="1">
            <p:tnLst>
              <p:par>
                <p:cTn presetID="10" presetClass="entr" presetSubtype="0" fill="hold" nodeType="withEffect">
                  <p:stCondLst>
                    <p:cond delay="750"/>
                  </p:stCondLst>
                  <p:childTnLst>
                    <p:set>
                      <p:cBhvr>
                        <p:cTn dur="1" fill="hold">
                          <p:stCondLst>
                            <p:cond delay="0"/>
                          </p:stCondLst>
                        </p:cTn>
                        <p:tgtEl>
                          <p:spTgt spid="51"/>
                        </p:tgtEl>
                        <p:attrNameLst>
                          <p:attrName>style.visibility</p:attrName>
                        </p:attrNameLst>
                      </p:cBhvr>
                      <p:to>
                        <p:strVal val="visible"/>
                      </p:to>
                    </p:set>
                    <p:animEffect transition="in" filter="fade">
                      <p:cBhvr>
                        <p:cTn dur="750"/>
                        <p:tgtEl>
                          <p:spTgt spid="51"/>
                        </p:tgtEl>
                      </p:cBhvr>
                    </p:animEffect>
                  </p:childTnLst>
                </p:cTn>
              </p:par>
            </p:tnLst>
          </p:tmpl>
        </p:tmplLst>
      </p:bldP>
      <p:bldP spid="52" grpId="0" build="p">
        <p:tmplLst>
          <p:tmpl lvl="1">
            <p:tnLst>
              <p:par>
                <p:cTn presetID="10" presetClass="entr" presetSubtype="0" fill="hold" nodeType="withEffect">
                  <p:stCondLst>
                    <p:cond delay="850"/>
                  </p:stCondLst>
                  <p:childTnLst>
                    <p:set>
                      <p:cBhvr>
                        <p:cTn dur="1" fill="hold">
                          <p:stCondLst>
                            <p:cond delay="0"/>
                          </p:stCondLst>
                        </p:cTn>
                        <p:tgtEl>
                          <p:spTgt spid="52"/>
                        </p:tgtEl>
                        <p:attrNameLst>
                          <p:attrName>style.visibility</p:attrName>
                        </p:attrNameLst>
                      </p:cBhvr>
                      <p:to>
                        <p:strVal val="visible"/>
                      </p:to>
                    </p:set>
                    <p:animEffect transition="in" filter="fade">
                      <p:cBhvr>
                        <p:cTn dur="750"/>
                        <p:tgtEl>
                          <p:spTgt spid="52"/>
                        </p:tgtEl>
                      </p:cBhvr>
                    </p:animEffect>
                  </p:childTnLst>
                </p:cTn>
              </p:par>
            </p:tnLst>
          </p:tmpl>
        </p:tmplLst>
      </p:bldP>
      <p:bldP spid="53" grpId="0" build="p">
        <p:tmplLst>
          <p:tmpl lvl="1">
            <p:tnLst>
              <p:par>
                <p:cTn presetID="10" presetClass="entr" presetSubtype="0" fill="hold" nodeType="withEffect">
                  <p:stCondLst>
                    <p:cond delay="950"/>
                  </p:stCondLst>
                  <p:childTnLst>
                    <p:set>
                      <p:cBhvr>
                        <p:cTn dur="1" fill="hold">
                          <p:stCondLst>
                            <p:cond delay="0"/>
                          </p:stCondLst>
                        </p:cTn>
                        <p:tgtEl>
                          <p:spTgt spid="53"/>
                        </p:tgtEl>
                        <p:attrNameLst>
                          <p:attrName>style.visibility</p:attrName>
                        </p:attrNameLst>
                      </p:cBhvr>
                      <p:to>
                        <p:strVal val="visible"/>
                      </p:to>
                    </p:set>
                    <p:animEffect transition="in" filter="fade">
                      <p:cBhvr>
                        <p:cTn dur="750"/>
                        <p:tgtEl>
                          <p:spTgt spid="5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3x / Text 3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401369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3x / Text 3X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4608000" y="198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486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F574AA9-489C-4AA1-A1B9-5FAF4573F4E5}"/>
              </a:ext>
            </a:extLst>
          </p:cNvPr>
          <p:cNvSpPr>
            <a:spLocks noGrp="1"/>
          </p:cNvSpPr>
          <p:nvPr>
            <p:ph type="chart" sz="quarter" idx="62" hasCustomPrompt="1"/>
          </p:nvPr>
        </p:nvSpPr>
        <p:spPr>
          <a:xfrm>
            <a:off x="8388000" y="1980000"/>
            <a:ext cx="3420000" cy="252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ext Placeholder 20">
            <a:extLst>
              <a:ext uri="{FF2B5EF4-FFF2-40B4-BE49-F238E27FC236}">
                <a16:creationId xmlns:a16="http://schemas.microsoft.com/office/drawing/2014/main" id="{ECBEE552-9112-4DDD-AC40-D156BDD44D97}"/>
              </a:ext>
            </a:extLst>
          </p:cNvPr>
          <p:cNvSpPr>
            <a:spLocks noGrp="1"/>
          </p:cNvSpPr>
          <p:nvPr>
            <p:ph type="body" sz="quarter" idx="63" hasCustomPrompt="1"/>
          </p:nvPr>
        </p:nvSpPr>
        <p:spPr>
          <a:xfrm>
            <a:off x="8640000" y="1440000"/>
            <a:ext cx="324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7" name="Tijdelijke aanduiding voor verticale tekst 2">
            <a:extLst>
              <a:ext uri="{FF2B5EF4-FFF2-40B4-BE49-F238E27FC236}">
                <a16:creationId xmlns:a16="http://schemas.microsoft.com/office/drawing/2014/main" id="{042ED343-776D-4A36-9506-D0F4F114B922}"/>
              </a:ext>
            </a:extLst>
          </p:cNvPr>
          <p:cNvSpPr>
            <a:spLocks noGrp="1"/>
          </p:cNvSpPr>
          <p:nvPr>
            <p:ph type="body" orient="vert" idx="1" hasCustomPrompt="1"/>
          </p:nvPr>
        </p:nvSpPr>
        <p:spPr>
          <a:xfrm>
            <a:off x="828000" y="475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78" name="Tijdelijke aanduiding voor verticale tekst 2">
            <a:extLst>
              <a:ext uri="{FF2B5EF4-FFF2-40B4-BE49-F238E27FC236}">
                <a16:creationId xmlns:a16="http://schemas.microsoft.com/office/drawing/2014/main" id="{90AB0A78-2AB3-45FE-A4A3-F5B9CE2E46C3}"/>
              </a:ext>
            </a:extLst>
          </p:cNvPr>
          <p:cNvSpPr>
            <a:spLocks noGrp="1"/>
          </p:cNvSpPr>
          <p:nvPr>
            <p:ph type="body" orient="vert" idx="64" hasCustomPrompt="1"/>
          </p:nvPr>
        </p:nvSpPr>
        <p:spPr>
          <a:xfrm>
            <a:off x="4608000" y="475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79" name="Tijdelijke aanduiding voor verticale tekst 2">
            <a:extLst>
              <a:ext uri="{FF2B5EF4-FFF2-40B4-BE49-F238E27FC236}">
                <a16:creationId xmlns:a16="http://schemas.microsoft.com/office/drawing/2014/main" id="{33503A1A-FD88-4521-A30D-D60A113AA530}"/>
              </a:ext>
            </a:extLst>
          </p:cNvPr>
          <p:cNvSpPr>
            <a:spLocks noGrp="1"/>
          </p:cNvSpPr>
          <p:nvPr>
            <p:ph type="body" orient="vert" idx="65" hasCustomPrompt="1"/>
          </p:nvPr>
        </p:nvSpPr>
        <p:spPr>
          <a:xfrm>
            <a:off x="8388000" y="4752000"/>
            <a:ext cx="3420000" cy="14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33521405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4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370867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4x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5124599" cy="180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6660000" y="1620000"/>
            <a:ext cx="5124599" cy="180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6912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65C9F06-3665-4A3D-9E28-FB2AE5A045C6}"/>
              </a:ext>
            </a:extLst>
          </p:cNvPr>
          <p:cNvSpPr>
            <a:spLocks noGrp="1"/>
          </p:cNvSpPr>
          <p:nvPr>
            <p:ph type="chart" sz="quarter" idx="62" hasCustomPrompt="1"/>
          </p:nvPr>
        </p:nvSpPr>
        <p:spPr>
          <a:xfrm>
            <a:off x="828000" y="4140000"/>
            <a:ext cx="5124599" cy="198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ijdelijke aanduiding voor grafiek 17">
            <a:extLst>
              <a:ext uri="{FF2B5EF4-FFF2-40B4-BE49-F238E27FC236}">
                <a16:creationId xmlns:a16="http://schemas.microsoft.com/office/drawing/2014/main" id="{53745B69-E520-4F2A-988F-0AE16DF81AB4}"/>
              </a:ext>
            </a:extLst>
          </p:cNvPr>
          <p:cNvSpPr>
            <a:spLocks noGrp="1"/>
          </p:cNvSpPr>
          <p:nvPr>
            <p:ph type="chart" sz="quarter" idx="63" hasCustomPrompt="1"/>
          </p:nvPr>
        </p:nvSpPr>
        <p:spPr>
          <a:xfrm>
            <a:off x="6660000" y="4140000"/>
            <a:ext cx="5124599" cy="198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7" name="Text Placeholder 20">
            <a:extLst>
              <a:ext uri="{FF2B5EF4-FFF2-40B4-BE49-F238E27FC236}">
                <a16:creationId xmlns:a16="http://schemas.microsoft.com/office/drawing/2014/main" id="{E669512B-F8E3-48A4-9DCB-9EF91D749905}"/>
              </a:ext>
            </a:extLst>
          </p:cNvPr>
          <p:cNvSpPr>
            <a:spLocks noGrp="1"/>
          </p:cNvSpPr>
          <p:nvPr>
            <p:ph type="body" sz="quarter" idx="64" hasCustomPrompt="1"/>
          </p:nvPr>
        </p:nvSpPr>
        <p:spPr>
          <a:xfrm>
            <a:off x="1080000" y="360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8" name="Text Placeholder 20">
            <a:extLst>
              <a:ext uri="{FF2B5EF4-FFF2-40B4-BE49-F238E27FC236}">
                <a16:creationId xmlns:a16="http://schemas.microsoft.com/office/drawing/2014/main" id="{97241B32-84EE-4AB2-8CDE-F365BC0771A7}"/>
              </a:ext>
            </a:extLst>
          </p:cNvPr>
          <p:cNvSpPr>
            <a:spLocks noGrp="1"/>
          </p:cNvSpPr>
          <p:nvPr>
            <p:ph type="body" sz="quarter" idx="65" hasCustomPrompt="1"/>
          </p:nvPr>
        </p:nvSpPr>
        <p:spPr>
          <a:xfrm>
            <a:off x="6912000" y="360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95471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4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2293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4x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800000"/>
            <a:ext cx="5124599" cy="180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2" name="Tijdelijke aanduiding voor grafiek 17">
            <a:extLst>
              <a:ext uri="{FF2B5EF4-FFF2-40B4-BE49-F238E27FC236}">
                <a16:creationId xmlns:a16="http://schemas.microsoft.com/office/drawing/2014/main" id="{7EC2070F-9BE0-4CB4-AC12-A32468571733}"/>
              </a:ext>
            </a:extLst>
          </p:cNvPr>
          <p:cNvSpPr>
            <a:spLocks noGrp="1"/>
          </p:cNvSpPr>
          <p:nvPr>
            <p:ph type="chart" sz="quarter" idx="60" hasCustomPrompt="1"/>
          </p:nvPr>
        </p:nvSpPr>
        <p:spPr>
          <a:xfrm>
            <a:off x="6660000" y="1800000"/>
            <a:ext cx="5124599" cy="180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26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4" name="Text Placeholder 20">
            <a:extLst>
              <a:ext uri="{FF2B5EF4-FFF2-40B4-BE49-F238E27FC236}">
                <a16:creationId xmlns:a16="http://schemas.microsoft.com/office/drawing/2014/main" id="{0512DE92-98A8-4D9E-842E-F1B347F1DEB2}"/>
              </a:ext>
            </a:extLst>
          </p:cNvPr>
          <p:cNvSpPr>
            <a:spLocks noGrp="1"/>
          </p:cNvSpPr>
          <p:nvPr>
            <p:ph type="body" sz="quarter" idx="61" hasCustomPrompt="1"/>
          </p:nvPr>
        </p:nvSpPr>
        <p:spPr>
          <a:xfrm>
            <a:off x="6912000" y="126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grafiek 17">
            <a:extLst>
              <a:ext uri="{FF2B5EF4-FFF2-40B4-BE49-F238E27FC236}">
                <a16:creationId xmlns:a16="http://schemas.microsoft.com/office/drawing/2014/main" id="{165C9F06-3665-4A3D-9E28-FB2AE5A045C6}"/>
              </a:ext>
            </a:extLst>
          </p:cNvPr>
          <p:cNvSpPr>
            <a:spLocks noGrp="1"/>
          </p:cNvSpPr>
          <p:nvPr>
            <p:ph type="chart" sz="quarter" idx="62" hasCustomPrompt="1"/>
          </p:nvPr>
        </p:nvSpPr>
        <p:spPr>
          <a:xfrm>
            <a:off x="828000" y="4320000"/>
            <a:ext cx="5124599" cy="198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6" name="Tijdelijke aanduiding voor grafiek 17">
            <a:extLst>
              <a:ext uri="{FF2B5EF4-FFF2-40B4-BE49-F238E27FC236}">
                <a16:creationId xmlns:a16="http://schemas.microsoft.com/office/drawing/2014/main" id="{53745B69-E520-4F2A-988F-0AE16DF81AB4}"/>
              </a:ext>
            </a:extLst>
          </p:cNvPr>
          <p:cNvSpPr>
            <a:spLocks noGrp="1"/>
          </p:cNvSpPr>
          <p:nvPr>
            <p:ph type="chart" sz="quarter" idx="63" hasCustomPrompt="1"/>
          </p:nvPr>
        </p:nvSpPr>
        <p:spPr>
          <a:xfrm>
            <a:off x="6660000" y="4320000"/>
            <a:ext cx="5124599" cy="1980000"/>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77" name="Text Placeholder 20">
            <a:extLst>
              <a:ext uri="{FF2B5EF4-FFF2-40B4-BE49-F238E27FC236}">
                <a16:creationId xmlns:a16="http://schemas.microsoft.com/office/drawing/2014/main" id="{E669512B-F8E3-48A4-9DCB-9EF91D749905}"/>
              </a:ext>
            </a:extLst>
          </p:cNvPr>
          <p:cNvSpPr>
            <a:spLocks noGrp="1"/>
          </p:cNvSpPr>
          <p:nvPr>
            <p:ph type="body" sz="quarter" idx="64" hasCustomPrompt="1"/>
          </p:nvPr>
        </p:nvSpPr>
        <p:spPr>
          <a:xfrm>
            <a:off x="1080000" y="37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8" name="Text Placeholder 20">
            <a:extLst>
              <a:ext uri="{FF2B5EF4-FFF2-40B4-BE49-F238E27FC236}">
                <a16:creationId xmlns:a16="http://schemas.microsoft.com/office/drawing/2014/main" id="{97241B32-84EE-4AB2-8CDE-F365BC0771A7}"/>
              </a:ext>
            </a:extLst>
          </p:cNvPr>
          <p:cNvSpPr>
            <a:spLocks noGrp="1"/>
          </p:cNvSpPr>
          <p:nvPr>
            <p:ph type="body" sz="quarter" idx="65" hasCustomPrompt="1"/>
          </p:nvPr>
        </p:nvSpPr>
        <p:spPr>
          <a:xfrm>
            <a:off x="6912000" y="37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5840535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E0D0E4-7524-4F00-BB17-99B5C8AE3D0C}"/>
              </a:ext>
            </a:extLst>
          </p:cNvPr>
          <p:cNvGraphicFramePr>
            <a:graphicFrameLocks noChangeAspect="1"/>
          </p:cNvGraphicFramePr>
          <p:nvPr userDrawn="1">
            <p:custDataLst>
              <p:tags r:id="rId1"/>
            </p:custDataLst>
            <p:extLst>
              <p:ext uri="{D42A27DB-BD31-4B8C-83A1-F6EECF244321}">
                <p14:modId xmlns:p14="http://schemas.microsoft.com/office/powerpoint/2010/main" val="1328229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3CE0D0E4-7524-4F00-BB17-99B5C8AE3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D6D8926-3F08-4131-99C7-8FCBCDE4F71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828000" y="1620000"/>
            <a:ext cx="108960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74" name="INSTRUCTION">
            <a:extLst>
              <a:ext uri="{FF2B5EF4-FFF2-40B4-BE49-F238E27FC236}">
                <a16:creationId xmlns:a16="http://schemas.microsoft.com/office/drawing/2014/main" id="{A18AB11D-1C01-448F-8574-FFFDB349CC37}"/>
              </a:ext>
            </a:extLst>
          </p:cNvPr>
          <p:cNvGrpSpPr/>
          <p:nvPr userDrawn="1"/>
        </p:nvGrpSpPr>
        <p:grpSpPr>
          <a:xfrm>
            <a:off x="12377595" y="2"/>
            <a:ext cx="3693114" cy="4038849"/>
            <a:chOff x="-3786165" y="2"/>
            <a:chExt cx="3693114" cy="4038849"/>
          </a:xfrm>
        </p:grpSpPr>
        <p:sp>
          <p:nvSpPr>
            <p:cNvPr id="75" name="Rechthoek 74">
              <a:extLst>
                <a:ext uri="{FF2B5EF4-FFF2-40B4-BE49-F238E27FC236}">
                  <a16:creationId xmlns:a16="http://schemas.microsoft.com/office/drawing/2014/main" id="{6D73EB9F-2A94-47B8-8D6A-FE869DB73976}"/>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76" name="Ovaal 75">
              <a:extLst>
                <a:ext uri="{FF2B5EF4-FFF2-40B4-BE49-F238E27FC236}">
                  <a16:creationId xmlns:a16="http://schemas.microsoft.com/office/drawing/2014/main" id="{A9FE84F6-E871-4D11-8F9C-27F4677EBB7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31950BDA-BAC7-4A8B-9B7C-378BA1D8B95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8" name="Ovaal 77">
              <a:extLst>
                <a:ext uri="{FF2B5EF4-FFF2-40B4-BE49-F238E27FC236}">
                  <a16:creationId xmlns:a16="http://schemas.microsoft.com/office/drawing/2014/main" id="{741D2781-57E1-4A58-9AB6-A5499590683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2ED0355-96E5-4CA9-9075-960E8EFCECF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ED9A1B3A-596B-4077-98D1-6B740C1AFB1A}"/>
                </a:ext>
              </a:extLst>
            </p:cNvPr>
            <p:cNvGrpSpPr/>
            <p:nvPr userDrawn="1"/>
          </p:nvGrpSpPr>
          <p:grpSpPr>
            <a:xfrm>
              <a:off x="-3311319" y="2164285"/>
              <a:ext cx="825500" cy="209550"/>
              <a:chOff x="13504624" y="2482850"/>
              <a:chExt cx="825500" cy="209550"/>
            </a:xfrm>
          </p:grpSpPr>
          <p:sp>
            <p:nvSpPr>
              <p:cNvPr id="102" name="Rechthoek 101">
                <a:extLst>
                  <a:ext uri="{FF2B5EF4-FFF2-40B4-BE49-F238E27FC236}">
                    <a16:creationId xmlns:a16="http://schemas.microsoft.com/office/drawing/2014/main" id="{8A8FD744-587A-48CD-883D-1113ED5089F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03" name="Rechte verbindingslijn 102">
                <a:extLst>
                  <a:ext uri="{FF2B5EF4-FFF2-40B4-BE49-F238E27FC236}">
                    <a16:creationId xmlns:a16="http://schemas.microsoft.com/office/drawing/2014/main" id="{0667CD6B-FE9D-45E5-9027-85012D25694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4" name="Gelijkbenige driehoek 103">
                <a:extLst>
                  <a:ext uri="{FF2B5EF4-FFF2-40B4-BE49-F238E27FC236}">
                    <a16:creationId xmlns:a16="http://schemas.microsoft.com/office/drawing/2014/main" id="{1AC2CF46-AF1C-4B1D-AA78-19752639669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81" name="Ovaal 80">
              <a:extLst>
                <a:ext uri="{FF2B5EF4-FFF2-40B4-BE49-F238E27FC236}">
                  <a16:creationId xmlns:a16="http://schemas.microsoft.com/office/drawing/2014/main" id="{58294279-A80F-489A-B4C1-03E91D987844}"/>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215CE70F-A89E-4120-8C19-56F303F27408}"/>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83" name="Tabel icoon">
              <a:extLst>
                <a:ext uri="{FF2B5EF4-FFF2-40B4-BE49-F238E27FC236}">
                  <a16:creationId xmlns:a16="http://schemas.microsoft.com/office/drawing/2014/main" id="{71C69061-C2C5-4A95-AE6A-E07CD60EAE5A}"/>
                </a:ext>
              </a:extLst>
            </p:cNvPr>
            <p:cNvGrpSpPr/>
            <p:nvPr userDrawn="1"/>
          </p:nvGrpSpPr>
          <p:grpSpPr>
            <a:xfrm>
              <a:off x="-3308869" y="1240695"/>
              <a:ext cx="338201" cy="305477"/>
              <a:chOff x="6072040" y="3376043"/>
              <a:chExt cx="1227920" cy="1109109"/>
            </a:xfrm>
          </p:grpSpPr>
          <p:sp>
            <p:nvSpPr>
              <p:cNvPr id="94" name="Rechthoek 93">
                <a:extLst>
                  <a:ext uri="{FF2B5EF4-FFF2-40B4-BE49-F238E27FC236}">
                    <a16:creationId xmlns:a16="http://schemas.microsoft.com/office/drawing/2014/main" id="{5EC60898-9839-4CA4-B574-2A5B981E88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A54A9B67-4598-4549-8506-01C7BBD7644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96" name="Rechte verbindingslijn 95">
                <a:extLst>
                  <a:ext uri="{FF2B5EF4-FFF2-40B4-BE49-F238E27FC236}">
                    <a16:creationId xmlns:a16="http://schemas.microsoft.com/office/drawing/2014/main" id="{8296A727-37AE-49D2-B1C6-7B867A4C260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32550763-C718-41AE-A57F-670C763D557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5F8EF1F-262F-43C4-A049-321ADFF4CDF8}"/>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3FBC471A-38F0-4F17-9CFF-5A39BCCB874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11461A41-8AC5-4230-AFC6-7051B1BB968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1" name="Rechthoek 100">
                <a:extLst>
                  <a:ext uri="{FF2B5EF4-FFF2-40B4-BE49-F238E27FC236}">
                    <a16:creationId xmlns:a16="http://schemas.microsoft.com/office/drawing/2014/main" id="{776A5808-94A8-4B6B-BD3A-E6C6FDF891E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84" name="Rechthoek 83">
              <a:extLst>
                <a:ext uri="{FF2B5EF4-FFF2-40B4-BE49-F238E27FC236}">
                  <a16:creationId xmlns:a16="http://schemas.microsoft.com/office/drawing/2014/main" id="{BA8F637C-8FF7-4DD4-BAE5-301325EAA17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5" name="ICOON_info">
              <a:extLst>
                <a:ext uri="{FF2B5EF4-FFF2-40B4-BE49-F238E27FC236}">
                  <a16:creationId xmlns:a16="http://schemas.microsoft.com/office/drawing/2014/main" id="{F0F6D0D0-17F8-4F9D-A340-7AB23E33B9E6}"/>
                </a:ext>
              </a:extLst>
            </p:cNvPr>
            <p:cNvGrpSpPr/>
            <p:nvPr userDrawn="1"/>
          </p:nvGrpSpPr>
          <p:grpSpPr>
            <a:xfrm>
              <a:off x="-376736" y="3039802"/>
              <a:ext cx="283685" cy="283685"/>
              <a:chOff x="-510741" y="5913713"/>
              <a:chExt cx="267555" cy="267555"/>
            </a:xfrm>
          </p:grpSpPr>
          <p:sp>
            <p:nvSpPr>
              <p:cNvPr id="92" name="Ovaal 91">
                <a:extLst>
                  <a:ext uri="{FF2B5EF4-FFF2-40B4-BE49-F238E27FC236}">
                    <a16:creationId xmlns:a16="http://schemas.microsoft.com/office/drawing/2014/main" id="{0538F204-397E-446A-9906-E9DB8F4E160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A9218033-422B-4E6D-AD78-16D36E6AE92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C7E03C4A-357B-4EAF-8B33-391171300F66}"/>
                </a:ext>
              </a:extLst>
            </p:cNvPr>
            <p:cNvGrpSpPr/>
            <p:nvPr userDrawn="1"/>
          </p:nvGrpSpPr>
          <p:grpSpPr>
            <a:xfrm>
              <a:off x="-938434" y="3348228"/>
              <a:ext cx="627798" cy="576693"/>
              <a:chOff x="-938434" y="4570310"/>
              <a:chExt cx="627798" cy="576693"/>
            </a:xfrm>
          </p:grpSpPr>
          <p:grpSp>
            <p:nvGrpSpPr>
              <p:cNvPr id="87" name="Inspireren">
                <a:extLst>
                  <a:ext uri="{FF2B5EF4-FFF2-40B4-BE49-F238E27FC236}">
                    <a16:creationId xmlns:a16="http://schemas.microsoft.com/office/drawing/2014/main" id="{632AB8A7-32BF-407A-B76F-B850A49216E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9" name="Freeform 12">
                  <a:extLst>
                    <a:ext uri="{FF2B5EF4-FFF2-40B4-BE49-F238E27FC236}">
                      <a16:creationId xmlns:a16="http://schemas.microsoft.com/office/drawing/2014/main" id="{BC375941-B8A6-4892-BB4E-D50D5A8F3D8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3">
                  <a:extLst>
                    <a:ext uri="{FF2B5EF4-FFF2-40B4-BE49-F238E27FC236}">
                      <a16:creationId xmlns:a16="http://schemas.microsoft.com/office/drawing/2014/main" id="{99C45B5B-55A7-4F32-B0E3-4B486C8EFF3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1" name="Freeform 14">
                  <a:extLst>
                    <a:ext uri="{FF2B5EF4-FFF2-40B4-BE49-F238E27FC236}">
                      <a16:creationId xmlns:a16="http://schemas.microsoft.com/office/drawing/2014/main" id="{1FCABDBD-A947-45C4-8B0B-59647919A50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8" name="Tekstvak 87">
                <a:extLst>
                  <a:ext uri="{FF2B5EF4-FFF2-40B4-BE49-F238E27FC236}">
                    <a16:creationId xmlns:a16="http://schemas.microsoft.com/office/drawing/2014/main" id="{C75936F5-2453-4821-A6DF-BAEF8BC3AF0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4" name="Text Placeholder 20">
            <a:extLst>
              <a:ext uri="{FF2B5EF4-FFF2-40B4-BE49-F238E27FC236}">
                <a16:creationId xmlns:a16="http://schemas.microsoft.com/office/drawing/2014/main" id="{896AC06F-46D9-4116-8DC3-6D3DD38F4E12}"/>
              </a:ext>
            </a:extLst>
          </p:cNvPr>
          <p:cNvSpPr>
            <a:spLocks noGrp="1"/>
          </p:cNvSpPr>
          <p:nvPr>
            <p:ph type="body" sz="quarter" idx="22" hasCustomPrompt="1"/>
          </p:nvPr>
        </p:nvSpPr>
        <p:spPr>
          <a:xfrm>
            <a:off x="828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86561444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E0D0E4-7524-4F00-BB17-99B5C8AE3D0C}"/>
              </a:ext>
            </a:extLst>
          </p:cNvPr>
          <p:cNvGraphicFramePr>
            <a:graphicFrameLocks noChangeAspect="1"/>
          </p:cNvGraphicFramePr>
          <p:nvPr userDrawn="1">
            <p:custDataLst>
              <p:tags r:id="rId1"/>
            </p:custDataLst>
            <p:extLst>
              <p:ext uri="{D42A27DB-BD31-4B8C-83A1-F6EECF244321}">
                <p14:modId xmlns:p14="http://schemas.microsoft.com/office/powerpoint/2010/main" val="1653312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3CE0D0E4-7524-4F00-BB17-99B5C8AE3D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D6D8926-3F08-4131-99C7-8FCBCDE4F71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828000" y="1980000"/>
            <a:ext cx="108960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74" name="INSTRUCTION">
            <a:extLst>
              <a:ext uri="{FF2B5EF4-FFF2-40B4-BE49-F238E27FC236}">
                <a16:creationId xmlns:a16="http://schemas.microsoft.com/office/drawing/2014/main" id="{A18AB11D-1C01-448F-8574-FFFDB349CC37}"/>
              </a:ext>
            </a:extLst>
          </p:cNvPr>
          <p:cNvGrpSpPr/>
          <p:nvPr userDrawn="1"/>
        </p:nvGrpSpPr>
        <p:grpSpPr>
          <a:xfrm>
            <a:off x="12377595" y="2"/>
            <a:ext cx="3693114" cy="4038849"/>
            <a:chOff x="-3786165" y="2"/>
            <a:chExt cx="3693114" cy="4038849"/>
          </a:xfrm>
        </p:grpSpPr>
        <p:sp>
          <p:nvSpPr>
            <p:cNvPr id="75" name="Rechthoek 74">
              <a:extLst>
                <a:ext uri="{FF2B5EF4-FFF2-40B4-BE49-F238E27FC236}">
                  <a16:creationId xmlns:a16="http://schemas.microsoft.com/office/drawing/2014/main" id="{6D73EB9F-2A94-47B8-8D6A-FE869DB73976}"/>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76" name="Ovaal 75">
              <a:extLst>
                <a:ext uri="{FF2B5EF4-FFF2-40B4-BE49-F238E27FC236}">
                  <a16:creationId xmlns:a16="http://schemas.microsoft.com/office/drawing/2014/main" id="{A9FE84F6-E871-4D11-8F9C-27F4677EBB7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7" name="Rechthoek 76">
              <a:extLst>
                <a:ext uri="{FF2B5EF4-FFF2-40B4-BE49-F238E27FC236}">
                  <a16:creationId xmlns:a16="http://schemas.microsoft.com/office/drawing/2014/main" id="{31950BDA-BAC7-4A8B-9B7C-378BA1D8B95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8" name="Ovaal 77">
              <a:extLst>
                <a:ext uri="{FF2B5EF4-FFF2-40B4-BE49-F238E27FC236}">
                  <a16:creationId xmlns:a16="http://schemas.microsoft.com/office/drawing/2014/main" id="{741D2781-57E1-4A58-9AB6-A5499590683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9" name="Rechthoek 78">
              <a:extLst>
                <a:ext uri="{FF2B5EF4-FFF2-40B4-BE49-F238E27FC236}">
                  <a16:creationId xmlns:a16="http://schemas.microsoft.com/office/drawing/2014/main" id="{B2ED0355-96E5-4CA9-9075-960E8EFCECF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0" name="Groep 79">
              <a:extLst>
                <a:ext uri="{FF2B5EF4-FFF2-40B4-BE49-F238E27FC236}">
                  <a16:creationId xmlns:a16="http://schemas.microsoft.com/office/drawing/2014/main" id="{ED9A1B3A-596B-4077-98D1-6B740C1AFB1A}"/>
                </a:ext>
              </a:extLst>
            </p:cNvPr>
            <p:cNvGrpSpPr/>
            <p:nvPr userDrawn="1"/>
          </p:nvGrpSpPr>
          <p:grpSpPr>
            <a:xfrm>
              <a:off x="-3311319" y="2164285"/>
              <a:ext cx="825500" cy="209550"/>
              <a:chOff x="13504624" y="2482850"/>
              <a:chExt cx="825500" cy="209550"/>
            </a:xfrm>
          </p:grpSpPr>
          <p:sp>
            <p:nvSpPr>
              <p:cNvPr id="102" name="Rechthoek 101">
                <a:extLst>
                  <a:ext uri="{FF2B5EF4-FFF2-40B4-BE49-F238E27FC236}">
                    <a16:creationId xmlns:a16="http://schemas.microsoft.com/office/drawing/2014/main" id="{8A8FD744-587A-48CD-883D-1113ED5089F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03" name="Rechte verbindingslijn 102">
                <a:extLst>
                  <a:ext uri="{FF2B5EF4-FFF2-40B4-BE49-F238E27FC236}">
                    <a16:creationId xmlns:a16="http://schemas.microsoft.com/office/drawing/2014/main" id="{0667CD6B-FE9D-45E5-9027-85012D25694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4" name="Gelijkbenige driehoek 103">
                <a:extLst>
                  <a:ext uri="{FF2B5EF4-FFF2-40B4-BE49-F238E27FC236}">
                    <a16:creationId xmlns:a16="http://schemas.microsoft.com/office/drawing/2014/main" id="{1AC2CF46-AF1C-4B1D-AA78-19752639669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81" name="Ovaal 80">
              <a:extLst>
                <a:ext uri="{FF2B5EF4-FFF2-40B4-BE49-F238E27FC236}">
                  <a16:creationId xmlns:a16="http://schemas.microsoft.com/office/drawing/2014/main" id="{58294279-A80F-489A-B4C1-03E91D987844}"/>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2" name="Rechthoek 81">
              <a:extLst>
                <a:ext uri="{FF2B5EF4-FFF2-40B4-BE49-F238E27FC236}">
                  <a16:creationId xmlns:a16="http://schemas.microsoft.com/office/drawing/2014/main" id="{215CE70F-A89E-4120-8C19-56F303F27408}"/>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83" name="Tabel icoon">
              <a:extLst>
                <a:ext uri="{FF2B5EF4-FFF2-40B4-BE49-F238E27FC236}">
                  <a16:creationId xmlns:a16="http://schemas.microsoft.com/office/drawing/2014/main" id="{71C69061-C2C5-4A95-AE6A-E07CD60EAE5A}"/>
                </a:ext>
              </a:extLst>
            </p:cNvPr>
            <p:cNvGrpSpPr/>
            <p:nvPr userDrawn="1"/>
          </p:nvGrpSpPr>
          <p:grpSpPr>
            <a:xfrm>
              <a:off x="-3308869" y="1240695"/>
              <a:ext cx="338201" cy="305477"/>
              <a:chOff x="6072040" y="3376043"/>
              <a:chExt cx="1227920" cy="1109109"/>
            </a:xfrm>
          </p:grpSpPr>
          <p:sp>
            <p:nvSpPr>
              <p:cNvPr id="94" name="Rechthoek 93">
                <a:extLst>
                  <a:ext uri="{FF2B5EF4-FFF2-40B4-BE49-F238E27FC236}">
                    <a16:creationId xmlns:a16="http://schemas.microsoft.com/office/drawing/2014/main" id="{5EC60898-9839-4CA4-B574-2A5B981E88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A54A9B67-4598-4549-8506-01C7BBD76448}"/>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96" name="Rechte verbindingslijn 95">
                <a:extLst>
                  <a:ext uri="{FF2B5EF4-FFF2-40B4-BE49-F238E27FC236}">
                    <a16:creationId xmlns:a16="http://schemas.microsoft.com/office/drawing/2014/main" id="{8296A727-37AE-49D2-B1C6-7B867A4C260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32550763-C718-41AE-A57F-670C763D557D}"/>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5F8EF1F-262F-43C4-A049-321ADFF4CDF8}"/>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3FBC471A-38F0-4F17-9CFF-5A39BCCB874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11461A41-8AC5-4230-AFC6-7051B1BB968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1" name="Rechthoek 100">
                <a:extLst>
                  <a:ext uri="{FF2B5EF4-FFF2-40B4-BE49-F238E27FC236}">
                    <a16:creationId xmlns:a16="http://schemas.microsoft.com/office/drawing/2014/main" id="{776A5808-94A8-4B6B-BD3A-E6C6FDF891E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84" name="Rechthoek 83">
              <a:extLst>
                <a:ext uri="{FF2B5EF4-FFF2-40B4-BE49-F238E27FC236}">
                  <a16:creationId xmlns:a16="http://schemas.microsoft.com/office/drawing/2014/main" id="{BA8F637C-8FF7-4DD4-BAE5-301325EAA17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5" name="ICOON_info">
              <a:extLst>
                <a:ext uri="{FF2B5EF4-FFF2-40B4-BE49-F238E27FC236}">
                  <a16:creationId xmlns:a16="http://schemas.microsoft.com/office/drawing/2014/main" id="{F0F6D0D0-17F8-4F9D-A340-7AB23E33B9E6}"/>
                </a:ext>
              </a:extLst>
            </p:cNvPr>
            <p:cNvGrpSpPr/>
            <p:nvPr userDrawn="1"/>
          </p:nvGrpSpPr>
          <p:grpSpPr>
            <a:xfrm>
              <a:off x="-376736" y="3039802"/>
              <a:ext cx="283685" cy="283685"/>
              <a:chOff x="-510741" y="5913713"/>
              <a:chExt cx="267555" cy="267555"/>
            </a:xfrm>
          </p:grpSpPr>
          <p:sp>
            <p:nvSpPr>
              <p:cNvPr id="92" name="Ovaal 91">
                <a:extLst>
                  <a:ext uri="{FF2B5EF4-FFF2-40B4-BE49-F238E27FC236}">
                    <a16:creationId xmlns:a16="http://schemas.microsoft.com/office/drawing/2014/main" id="{0538F204-397E-446A-9906-E9DB8F4E160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A9218033-422B-4E6D-AD78-16D36E6AE92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C7E03C4A-357B-4EAF-8B33-391171300F66}"/>
                </a:ext>
              </a:extLst>
            </p:cNvPr>
            <p:cNvGrpSpPr/>
            <p:nvPr userDrawn="1"/>
          </p:nvGrpSpPr>
          <p:grpSpPr>
            <a:xfrm>
              <a:off x="-938434" y="3348228"/>
              <a:ext cx="627798" cy="576693"/>
              <a:chOff x="-938434" y="4570310"/>
              <a:chExt cx="627798" cy="576693"/>
            </a:xfrm>
          </p:grpSpPr>
          <p:grpSp>
            <p:nvGrpSpPr>
              <p:cNvPr id="87" name="Inspireren">
                <a:extLst>
                  <a:ext uri="{FF2B5EF4-FFF2-40B4-BE49-F238E27FC236}">
                    <a16:creationId xmlns:a16="http://schemas.microsoft.com/office/drawing/2014/main" id="{632AB8A7-32BF-407A-B76F-B850A49216E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9" name="Freeform 12">
                  <a:extLst>
                    <a:ext uri="{FF2B5EF4-FFF2-40B4-BE49-F238E27FC236}">
                      <a16:creationId xmlns:a16="http://schemas.microsoft.com/office/drawing/2014/main" id="{BC375941-B8A6-4892-BB4E-D50D5A8F3D8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3">
                  <a:extLst>
                    <a:ext uri="{FF2B5EF4-FFF2-40B4-BE49-F238E27FC236}">
                      <a16:creationId xmlns:a16="http://schemas.microsoft.com/office/drawing/2014/main" id="{99C45B5B-55A7-4F32-B0E3-4B486C8EFF3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1" name="Freeform 14">
                  <a:extLst>
                    <a:ext uri="{FF2B5EF4-FFF2-40B4-BE49-F238E27FC236}">
                      <a16:creationId xmlns:a16="http://schemas.microsoft.com/office/drawing/2014/main" id="{1FCABDBD-A947-45C4-8B0B-59647919A50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8" name="Tekstvak 87">
                <a:extLst>
                  <a:ext uri="{FF2B5EF4-FFF2-40B4-BE49-F238E27FC236}">
                    <a16:creationId xmlns:a16="http://schemas.microsoft.com/office/drawing/2014/main" id="{C75936F5-2453-4821-A6DF-BAEF8BC3AF0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4" name="Text Placeholder 20">
            <a:extLst>
              <a:ext uri="{FF2B5EF4-FFF2-40B4-BE49-F238E27FC236}">
                <a16:creationId xmlns:a16="http://schemas.microsoft.com/office/drawing/2014/main" id="{896AC06F-46D9-4116-8DC3-6D3DD38F4E12}"/>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1191919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Table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D4AFA1-EC2E-4218-ADEF-2372B8A27594}"/>
              </a:ext>
            </a:extLst>
          </p:cNvPr>
          <p:cNvGraphicFramePr>
            <a:graphicFrameLocks noChangeAspect="1"/>
          </p:cNvGraphicFramePr>
          <p:nvPr userDrawn="1">
            <p:custDataLst>
              <p:tags r:id="rId1"/>
            </p:custDataLst>
            <p:extLst>
              <p:ext uri="{D42A27DB-BD31-4B8C-83A1-F6EECF244321}">
                <p14:modId xmlns:p14="http://schemas.microsoft.com/office/powerpoint/2010/main" val="1026899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5D4AFA1-EC2E-4218-ADEF-2372B8A27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2DF5E3D-3514-4D1C-BB24-1F7F459DA2B9}"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Table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828000" y="1260000"/>
            <a:ext cx="5120736" cy="37109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6660000" y="1620000"/>
            <a:ext cx="51238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45" name="GRID" hidden="1">
            <a:extLst>
              <a:ext uri="{FF2B5EF4-FFF2-40B4-BE49-F238E27FC236}">
                <a16:creationId xmlns:a16="http://schemas.microsoft.com/office/drawing/2014/main" id="{9E3D02C2-1E0B-413E-9236-72B8C342AC24}"/>
              </a:ext>
            </a:extLst>
          </p:cNvPr>
          <p:cNvGrpSpPr/>
          <p:nvPr userDrawn="1"/>
        </p:nvGrpSpPr>
        <p:grpSpPr>
          <a:xfrm>
            <a:off x="-862" y="11477"/>
            <a:ext cx="12192862" cy="6858000"/>
            <a:chOff x="-862" y="0"/>
            <a:chExt cx="12192862" cy="6858000"/>
          </a:xfrm>
          <a:solidFill>
            <a:schemeClr val="tx1">
              <a:alpha val="30000"/>
            </a:schemeClr>
          </a:solidFill>
        </p:grpSpPr>
        <p:sp>
          <p:nvSpPr>
            <p:cNvPr id="46" name="Rechthoek 45">
              <a:extLst>
                <a:ext uri="{FF2B5EF4-FFF2-40B4-BE49-F238E27FC236}">
                  <a16:creationId xmlns:a16="http://schemas.microsoft.com/office/drawing/2014/main" id="{EF367170-C297-4A8D-A1BC-962B351F4ED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3B505924-B03A-40D3-9CE2-865800B55D3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77F13D0F-DDB5-4BBC-8B9F-C134BA4D8B1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582C6476-0A34-4BFD-82CB-728FBF069F7A}"/>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157B8053-FCAC-45B1-ABF6-75B0635A75C7}"/>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9" name="Rechthoek 58">
              <a:extLst>
                <a:ext uri="{FF2B5EF4-FFF2-40B4-BE49-F238E27FC236}">
                  <a16:creationId xmlns:a16="http://schemas.microsoft.com/office/drawing/2014/main" id="{690F49A5-3609-4075-8C01-5D3A39E4F41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0" name="Rechthoek 59">
              <a:extLst>
                <a:ext uri="{FF2B5EF4-FFF2-40B4-BE49-F238E27FC236}">
                  <a16:creationId xmlns:a16="http://schemas.microsoft.com/office/drawing/2014/main" id="{C004A309-F917-49F8-84C1-3B9F3638A28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1EB620D-0AD5-4C9A-B806-A1EB907C0D68}"/>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2B6742E9-86F0-4165-96B9-91E87DAA93F1}"/>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3" name="Rechthoek 62">
              <a:extLst>
                <a:ext uri="{FF2B5EF4-FFF2-40B4-BE49-F238E27FC236}">
                  <a16:creationId xmlns:a16="http://schemas.microsoft.com/office/drawing/2014/main" id="{B50D0DBD-4D1C-4682-8261-9F1927AE627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68" name="INSTRUCTION">
            <a:extLst>
              <a:ext uri="{FF2B5EF4-FFF2-40B4-BE49-F238E27FC236}">
                <a16:creationId xmlns:a16="http://schemas.microsoft.com/office/drawing/2014/main" id="{968D7A0E-8141-419E-8061-6CA1DF62766E}"/>
              </a:ext>
            </a:extLst>
          </p:cNvPr>
          <p:cNvGrpSpPr/>
          <p:nvPr userDrawn="1"/>
        </p:nvGrpSpPr>
        <p:grpSpPr>
          <a:xfrm>
            <a:off x="-3786437" y="0"/>
            <a:ext cx="3693386" cy="5359349"/>
            <a:chOff x="-3786437" y="0"/>
            <a:chExt cx="3693386" cy="5359349"/>
          </a:xfrm>
        </p:grpSpPr>
        <p:sp>
          <p:nvSpPr>
            <p:cNvPr id="169" name="Rechthoek 168">
              <a:extLst>
                <a:ext uri="{FF2B5EF4-FFF2-40B4-BE49-F238E27FC236}">
                  <a16:creationId xmlns:a16="http://schemas.microsoft.com/office/drawing/2014/main" id="{D052B583-16B4-464D-ABAD-6BD0B41911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70" name="Ovaal 169">
              <a:extLst>
                <a:ext uri="{FF2B5EF4-FFF2-40B4-BE49-F238E27FC236}">
                  <a16:creationId xmlns:a16="http://schemas.microsoft.com/office/drawing/2014/main" id="{A67E5141-3F38-402A-9F1C-DC9677ADA6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1" name="Rechthoek 170">
              <a:extLst>
                <a:ext uri="{FF2B5EF4-FFF2-40B4-BE49-F238E27FC236}">
                  <a16:creationId xmlns:a16="http://schemas.microsoft.com/office/drawing/2014/main" id="{97A68D9D-5FD2-4C53-AE2C-2E7943F0620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72" name="Ovaal 171">
              <a:extLst>
                <a:ext uri="{FF2B5EF4-FFF2-40B4-BE49-F238E27FC236}">
                  <a16:creationId xmlns:a16="http://schemas.microsoft.com/office/drawing/2014/main" id="{18CC6499-20DF-417C-AB3C-220B991AA81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3" name="Rechthoek 172">
              <a:extLst>
                <a:ext uri="{FF2B5EF4-FFF2-40B4-BE49-F238E27FC236}">
                  <a16:creationId xmlns:a16="http://schemas.microsoft.com/office/drawing/2014/main" id="{92FFC43A-CF8D-4144-AA76-A2F6644C7AD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74" name="Rechthoek 173">
              <a:extLst>
                <a:ext uri="{FF2B5EF4-FFF2-40B4-BE49-F238E27FC236}">
                  <a16:creationId xmlns:a16="http://schemas.microsoft.com/office/drawing/2014/main" id="{A6EECEDA-6ACD-4D43-8220-B7C5EA5D56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75" name="Ovaal 174">
              <a:extLst>
                <a:ext uri="{FF2B5EF4-FFF2-40B4-BE49-F238E27FC236}">
                  <a16:creationId xmlns:a16="http://schemas.microsoft.com/office/drawing/2014/main" id="{C936A6BC-632F-4897-8284-EF3E4281D8E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6" name="Rechthoek 175">
              <a:extLst>
                <a:ext uri="{FF2B5EF4-FFF2-40B4-BE49-F238E27FC236}">
                  <a16:creationId xmlns:a16="http://schemas.microsoft.com/office/drawing/2014/main" id="{E35E7A2D-0D57-41E2-8386-5F6947FDBB5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77" name="Ovaal 176">
              <a:extLst>
                <a:ext uri="{FF2B5EF4-FFF2-40B4-BE49-F238E27FC236}">
                  <a16:creationId xmlns:a16="http://schemas.microsoft.com/office/drawing/2014/main" id="{FA52BF8E-27EA-45CA-B33C-877265605A2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8" name="Rechthoek 177">
              <a:extLst>
                <a:ext uri="{FF2B5EF4-FFF2-40B4-BE49-F238E27FC236}">
                  <a16:creationId xmlns:a16="http://schemas.microsoft.com/office/drawing/2014/main" id="{E45A2D36-61A0-4C36-B41A-DD63AF2EC74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79" name="Ovaal 178">
              <a:extLst>
                <a:ext uri="{FF2B5EF4-FFF2-40B4-BE49-F238E27FC236}">
                  <a16:creationId xmlns:a16="http://schemas.microsoft.com/office/drawing/2014/main" id="{89C174CB-F7E5-4434-A8EF-B21ED7C0FCC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0" name="Rechthoek 179">
              <a:extLst>
                <a:ext uri="{FF2B5EF4-FFF2-40B4-BE49-F238E27FC236}">
                  <a16:creationId xmlns:a16="http://schemas.microsoft.com/office/drawing/2014/main" id="{5865631E-3FA5-4058-8F7C-E811DB4EAAF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81" name="Ovaal 180">
              <a:extLst>
                <a:ext uri="{FF2B5EF4-FFF2-40B4-BE49-F238E27FC236}">
                  <a16:creationId xmlns:a16="http://schemas.microsoft.com/office/drawing/2014/main" id="{F31AE7C6-BD81-4C0A-B452-C07D3C0DAB0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2" name="Rechthoek 181">
              <a:extLst>
                <a:ext uri="{FF2B5EF4-FFF2-40B4-BE49-F238E27FC236}">
                  <a16:creationId xmlns:a16="http://schemas.microsoft.com/office/drawing/2014/main" id="{81B9CB95-011C-4B6B-896E-6E5C0C144CB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83" name="Ovaal 182">
              <a:extLst>
                <a:ext uri="{FF2B5EF4-FFF2-40B4-BE49-F238E27FC236}">
                  <a16:creationId xmlns:a16="http://schemas.microsoft.com/office/drawing/2014/main" id="{64BA1B62-3718-4187-85E4-456D9B2A19F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4" name="Rechthoek 183">
              <a:extLst>
                <a:ext uri="{FF2B5EF4-FFF2-40B4-BE49-F238E27FC236}">
                  <a16:creationId xmlns:a16="http://schemas.microsoft.com/office/drawing/2014/main" id="{FE41C05E-BD7D-475A-A8C6-5BEFCF105C0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85" name="Ovaal 184">
              <a:extLst>
                <a:ext uri="{FF2B5EF4-FFF2-40B4-BE49-F238E27FC236}">
                  <a16:creationId xmlns:a16="http://schemas.microsoft.com/office/drawing/2014/main" id="{0F01A3AF-CE79-453C-8F11-8485D352228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6" name="Rechthoek 185">
              <a:extLst>
                <a:ext uri="{FF2B5EF4-FFF2-40B4-BE49-F238E27FC236}">
                  <a16:creationId xmlns:a16="http://schemas.microsoft.com/office/drawing/2014/main" id="{BD2003A8-CB47-4159-B179-BD43BA8E5BF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87" name="Ovaal 186">
              <a:extLst>
                <a:ext uri="{FF2B5EF4-FFF2-40B4-BE49-F238E27FC236}">
                  <a16:creationId xmlns:a16="http://schemas.microsoft.com/office/drawing/2014/main" id="{74DE5301-9BB4-41FF-9F6A-27C1B0B1AF2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8" name="Rechthoek 187">
              <a:extLst>
                <a:ext uri="{FF2B5EF4-FFF2-40B4-BE49-F238E27FC236}">
                  <a16:creationId xmlns:a16="http://schemas.microsoft.com/office/drawing/2014/main" id="{8C9AB992-DA1C-4D66-8827-612A5C1C9D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89" name="Rechthoek 188">
              <a:extLst>
                <a:ext uri="{FF2B5EF4-FFF2-40B4-BE49-F238E27FC236}">
                  <a16:creationId xmlns:a16="http://schemas.microsoft.com/office/drawing/2014/main" id="{4C29190F-098E-4ED4-92FA-163F208FB3A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0" name="ICOON_info">
              <a:extLst>
                <a:ext uri="{FF2B5EF4-FFF2-40B4-BE49-F238E27FC236}">
                  <a16:creationId xmlns:a16="http://schemas.microsoft.com/office/drawing/2014/main" id="{EDFFAC19-E96F-47EE-B8FB-E0ECE48F6920}"/>
                </a:ext>
              </a:extLst>
            </p:cNvPr>
            <p:cNvGrpSpPr/>
            <p:nvPr userDrawn="1"/>
          </p:nvGrpSpPr>
          <p:grpSpPr>
            <a:xfrm>
              <a:off x="-376736" y="4400186"/>
              <a:ext cx="283685" cy="283685"/>
              <a:chOff x="-510741" y="5913713"/>
              <a:chExt cx="267555" cy="267555"/>
            </a:xfrm>
          </p:grpSpPr>
          <p:sp>
            <p:nvSpPr>
              <p:cNvPr id="238" name="Ovaal 237">
                <a:extLst>
                  <a:ext uri="{FF2B5EF4-FFF2-40B4-BE49-F238E27FC236}">
                    <a16:creationId xmlns:a16="http://schemas.microsoft.com/office/drawing/2014/main" id="{4DE744E0-60E1-4C86-8CC2-1B0EFB9AD3E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9" name="Graphic 163" descr="Informatie">
                <a:extLst>
                  <a:ext uri="{FF2B5EF4-FFF2-40B4-BE49-F238E27FC236}">
                    <a16:creationId xmlns:a16="http://schemas.microsoft.com/office/drawing/2014/main" id="{1710915C-6F9C-4FC1-A4C7-D0E4A02896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1" name="VOORBEELD">
              <a:extLst>
                <a:ext uri="{FF2B5EF4-FFF2-40B4-BE49-F238E27FC236}">
                  <a16:creationId xmlns:a16="http://schemas.microsoft.com/office/drawing/2014/main" id="{BE9C73AF-458B-45B4-9770-B2DC5520CC7B}"/>
                </a:ext>
              </a:extLst>
            </p:cNvPr>
            <p:cNvGrpSpPr/>
            <p:nvPr userDrawn="1"/>
          </p:nvGrpSpPr>
          <p:grpSpPr>
            <a:xfrm>
              <a:off x="-3605171" y="458674"/>
              <a:ext cx="3234311" cy="558875"/>
              <a:chOff x="-3605171" y="458674"/>
              <a:chExt cx="3234311" cy="558875"/>
            </a:xfrm>
          </p:grpSpPr>
          <p:sp>
            <p:nvSpPr>
              <p:cNvPr id="198" name="Rechthoek 197">
                <a:extLst>
                  <a:ext uri="{FF2B5EF4-FFF2-40B4-BE49-F238E27FC236}">
                    <a16:creationId xmlns:a16="http://schemas.microsoft.com/office/drawing/2014/main" id="{9F36BF86-953E-4E16-90F1-791211E9C08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99" name="Rechthoek 198">
                <a:extLst>
                  <a:ext uri="{FF2B5EF4-FFF2-40B4-BE49-F238E27FC236}">
                    <a16:creationId xmlns:a16="http://schemas.microsoft.com/office/drawing/2014/main" id="{AE9B5D6E-7B58-40C1-8FB8-AAC55B11471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8805862B-DE2A-46E6-8CEA-6DE9B7514774}"/>
                  </a:ext>
                </a:extLst>
              </p:cNvPr>
              <p:cNvGrpSpPr/>
              <p:nvPr userDrawn="1"/>
            </p:nvGrpSpPr>
            <p:grpSpPr>
              <a:xfrm>
                <a:off x="-3386247" y="830871"/>
                <a:ext cx="139423" cy="109566"/>
                <a:chOff x="-2866744" y="827071"/>
                <a:chExt cx="168701" cy="132575"/>
              </a:xfrm>
            </p:grpSpPr>
            <p:grpSp>
              <p:nvGrpSpPr>
                <p:cNvPr id="231" name="Groep 230">
                  <a:extLst>
                    <a:ext uri="{FF2B5EF4-FFF2-40B4-BE49-F238E27FC236}">
                      <a16:creationId xmlns:a16="http://schemas.microsoft.com/office/drawing/2014/main" id="{E1DCD759-15F4-4731-B570-053E23275007}"/>
                    </a:ext>
                  </a:extLst>
                </p:cNvPr>
                <p:cNvGrpSpPr/>
                <p:nvPr userDrawn="1"/>
              </p:nvGrpSpPr>
              <p:grpSpPr>
                <a:xfrm>
                  <a:off x="-2866744" y="827071"/>
                  <a:ext cx="168701" cy="132575"/>
                  <a:chOff x="-2866744" y="827071"/>
                  <a:chExt cx="168701" cy="132575"/>
                </a:xfrm>
              </p:grpSpPr>
              <p:cxnSp>
                <p:nvCxnSpPr>
                  <p:cNvPr id="233" name="Rechte verbindingslijn 232">
                    <a:extLst>
                      <a:ext uri="{FF2B5EF4-FFF2-40B4-BE49-F238E27FC236}">
                        <a16:creationId xmlns:a16="http://schemas.microsoft.com/office/drawing/2014/main" id="{17284763-5CB5-4254-BD53-4DAAB2E68B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4" name="Rechte verbindingslijn 233">
                    <a:extLst>
                      <a:ext uri="{FF2B5EF4-FFF2-40B4-BE49-F238E27FC236}">
                        <a16:creationId xmlns:a16="http://schemas.microsoft.com/office/drawing/2014/main" id="{1442E9AF-82F7-40B4-97D5-436D672A81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A9F8A2EE-27F6-440F-9EF6-5AC8FFC7FC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AB53FBD3-A28D-43D3-88BA-45395CAFEA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AB530ACC-3FDB-4884-B340-7388AEB07E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2" name="Pijl: rechts 231">
                  <a:extLst>
                    <a:ext uri="{FF2B5EF4-FFF2-40B4-BE49-F238E27FC236}">
                      <a16:creationId xmlns:a16="http://schemas.microsoft.com/office/drawing/2014/main" id="{45D24C7C-C982-4F5B-A570-5447EAAABA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Groep 200">
                <a:extLst>
                  <a:ext uri="{FF2B5EF4-FFF2-40B4-BE49-F238E27FC236}">
                    <a16:creationId xmlns:a16="http://schemas.microsoft.com/office/drawing/2014/main" id="{073B47B0-B658-4DA1-951E-55957A5CFF3E}"/>
                  </a:ext>
                </a:extLst>
              </p:cNvPr>
              <p:cNvGrpSpPr/>
              <p:nvPr userDrawn="1"/>
            </p:nvGrpSpPr>
            <p:grpSpPr>
              <a:xfrm>
                <a:off x="-3605171" y="830871"/>
                <a:ext cx="139423" cy="109566"/>
                <a:chOff x="-2866744" y="518074"/>
                <a:chExt cx="168701" cy="132575"/>
              </a:xfrm>
            </p:grpSpPr>
            <p:grpSp>
              <p:nvGrpSpPr>
                <p:cNvPr id="224" name="Groep 223">
                  <a:extLst>
                    <a:ext uri="{FF2B5EF4-FFF2-40B4-BE49-F238E27FC236}">
                      <a16:creationId xmlns:a16="http://schemas.microsoft.com/office/drawing/2014/main" id="{3AEA38C8-7102-40A2-AFB7-D59A395D552D}"/>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3C135F9-B2EF-4973-9D3B-BF8D4BCDB47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CEEAD1F9-7311-4196-8E4B-A6BC1103F60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8E3C19E5-D2D4-499E-B70D-B981B5AEAE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4A48861-D58B-44AD-B014-CDEA50F3A6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A27CBA33-7ECB-4E43-8469-3503621504C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755E5DF3-ACE3-4D3B-B4F1-239940D9954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02" name="Rechte verbindingslijn 201">
                <a:extLst>
                  <a:ext uri="{FF2B5EF4-FFF2-40B4-BE49-F238E27FC236}">
                    <a16:creationId xmlns:a16="http://schemas.microsoft.com/office/drawing/2014/main" id="{79C2AB23-520E-457F-B2F3-C8EBF394F93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3" name="Rechte verbindingslijn 202">
                <a:extLst>
                  <a:ext uri="{FF2B5EF4-FFF2-40B4-BE49-F238E27FC236}">
                    <a16:creationId xmlns:a16="http://schemas.microsoft.com/office/drawing/2014/main" id="{25571BEC-CF76-4005-9A91-F7151D1E753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4" name="Rechthoek 203">
                <a:extLst>
                  <a:ext uri="{FF2B5EF4-FFF2-40B4-BE49-F238E27FC236}">
                    <a16:creationId xmlns:a16="http://schemas.microsoft.com/office/drawing/2014/main" id="{4CD8CE09-E957-4C4E-889B-E29EA197BF4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05" name="Rechthoek 204">
                <a:extLst>
                  <a:ext uri="{FF2B5EF4-FFF2-40B4-BE49-F238E27FC236}">
                    <a16:creationId xmlns:a16="http://schemas.microsoft.com/office/drawing/2014/main" id="{7F2E7C82-5334-4654-93C8-0A712E4948A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06" name="Groep 205">
                <a:extLst>
                  <a:ext uri="{FF2B5EF4-FFF2-40B4-BE49-F238E27FC236}">
                    <a16:creationId xmlns:a16="http://schemas.microsoft.com/office/drawing/2014/main" id="{FAE3CAAA-B666-4AF6-845C-BBEEB5B67BF3}"/>
                  </a:ext>
                </a:extLst>
              </p:cNvPr>
              <p:cNvGrpSpPr/>
              <p:nvPr userDrawn="1"/>
            </p:nvGrpSpPr>
            <p:grpSpPr>
              <a:xfrm>
                <a:off x="-2916763" y="769168"/>
                <a:ext cx="268738" cy="248381"/>
                <a:chOff x="-2916763" y="769168"/>
                <a:chExt cx="268738" cy="248381"/>
              </a:xfrm>
            </p:grpSpPr>
            <p:sp>
              <p:nvSpPr>
                <p:cNvPr id="216" name="Rechthoek 215">
                  <a:extLst>
                    <a:ext uri="{FF2B5EF4-FFF2-40B4-BE49-F238E27FC236}">
                      <a16:creationId xmlns:a16="http://schemas.microsoft.com/office/drawing/2014/main" id="{1DDA16F4-4B75-4C1F-B85D-F59AA704D6D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17" name="Groep 216">
                  <a:extLst>
                    <a:ext uri="{FF2B5EF4-FFF2-40B4-BE49-F238E27FC236}">
                      <a16:creationId xmlns:a16="http://schemas.microsoft.com/office/drawing/2014/main" id="{86BE8E17-11DA-4163-AF51-EBB0C7B5C13C}"/>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7781378B-9766-465B-BA79-358B2376FB9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49E1AE7A-AA9E-4B3B-BCFF-C2F2294DE6D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8B13B199-82FE-4300-BC2E-D99949A3E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6B68D01C-F16E-4AD5-8035-C07EC25D32C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CF4C1A4B-CF12-4F5A-A64D-A24DFBB9CBC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7D33C2FA-F3E9-4050-857F-5A5F10AA86F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7" name="Groep 206">
                <a:extLst>
                  <a:ext uri="{FF2B5EF4-FFF2-40B4-BE49-F238E27FC236}">
                    <a16:creationId xmlns:a16="http://schemas.microsoft.com/office/drawing/2014/main" id="{AB8C6197-2220-4266-A8C0-CEB78F5FB256}"/>
                  </a:ext>
                </a:extLst>
              </p:cNvPr>
              <p:cNvGrpSpPr/>
              <p:nvPr userDrawn="1"/>
            </p:nvGrpSpPr>
            <p:grpSpPr>
              <a:xfrm>
                <a:off x="-2916763" y="460171"/>
                <a:ext cx="268738" cy="248381"/>
                <a:chOff x="-2916763" y="460171"/>
                <a:chExt cx="268738" cy="248381"/>
              </a:xfrm>
            </p:grpSpPr>
            <p:sp>
              <p:nvSpPr>
                <p:cNvPr id="208" name="Rechthoek 207">
                  <a:extLst>
                    <a:ext uri="{FF2B5EF4-FFF2-40B4-BE49-F238E27FC236}">
                      <a16:creationId xmlns:a16="http://schemas.microsoft.com/office/drawing/2014/main" id="{3ACA1C5D-95F9-43E6-8E5E-8118019250F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4BEB733C-4D8D-4F27-BC7C-3126E32691E1}"/>
                    </a:ext>
                  </a:extLst>
                </p:cNvPr>
                <p:cNvGrpSpPr/>
                <p:nvPr userDrawn="1"/>
              </p:nvGrpSpPr>
              <p:grpSpPr>
                <a:xfrm>
                  <a:off x="-2866744" y="518074"/>
                  <a:ext cx="168701" cy="132575"/>
                  <a:chOff x="-2866744" y="518074"/>
                  <a:chExt cx="168701" cy="132575"/>
                </a:xfrm>
              </p:grpSpPr>
              <p:cxnSp>
                <p:nvCxnSpPr>
                  <p:cNvPr id="211" name="Rechte verbindingslijn 210">
                    <a:extLst>
                      <a:ext uri="{FF2B5EF4-FFF2-40B4-BE49-F238E27FC236}">
                        <a16:creationId xmlns:a16="http://schemas.microsoft.com/office/drawing/2014/main" id="{63DA952A-7D84-4305-BBF3-E9C8BBC66FA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32C8CB4E-2CD3-417A-A025-836629C54B4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3BF1FD7-CF5D-4533-9B0F-A86D85EC23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02E05F15-446D-4DDA-A9E9-694C256E404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DECEF0A-F8E8-41EF-A0AE-034BCD6C49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0" name="Pijl: rechts 209">
                  <a:extLst>
                    <a:ext uri="{FF2B5EF4-FFF2-40B4-BE49-F238E27FC236}">
                      <a16:creationId xmlns:a16="http://schemas.microsoft.com/office/drawing/2014/main" id="{609D61E5-0BC2-440D-B6E6-BFE09FF0071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92" name="Groep 191">
              <a:extLst>
                <a:ext uri="{FF2B5EF4-FFF2-40B4-BE49-F238E27FC236}">
                  <a16:creationId xmlns:a16="http://schemas.microsoft.com/office/drawing/2014/main" id="{F32BEBF7-083E-482C-82A8-A4CB54FBA9C7}"/>
                </a:ext>
              </a:extLst>
            </p:cNvPr>
            <p:cNvGrpSpPr/>
            <p:nvPr userDrawn="1"/>
          </p:nvGrpSpPr>
          <p:grpSpPr>
            <a:xfrm>
              <a:off x="-938434" y="4663037"/>
              <a:ext cx="627798" cy="576693"/>
              <a:chOff x="-1753862" y="6112775"/>
              <a:chExt cx="759635" cy="697798"/>
            </a:xfrm>
          </p:grpSpPr>
          <p:grpSp>
            <p:nvGrpSpPr>
              <p:cNvPr id="193" name="Inspireren">
                <a:extLst>
                  <a:ext uri="{FF2B5EF4-FFF2-40B4-BE49-F238E27FC236}">
                    <a16:creationId xmlns:a16="http://schemas.microsoft.com/office/drawing/2014/main" id="{D13C2352-EBA0-4FAA-B5E8-8316B19DBAF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95" name="Freeform 12">
                  <a:extLst>
                    <a:ext uri="{FF2B5EF4-FFF2-40B4-BE49-F238E27FC236}">
                      <a16:creationId xmlns:a16="http://schemas.microsoft.com/office/drawing/2014/main" id="{26B89F77-55F4-4F24-BCDF-E888EB8ACB5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6" name="Freeform 13">
                  <a:extLst>
                    <a:ext uri="{FF2B5EF4-FFF2-40B4-BE49-F238E27FC236}">
                      <a16:creationId xmlns:a16="http://schemas.microsoft.com/office/drawing/2014/main" id="{D0B3D9E8-879B-48DB-B1E6-F2671AD6AB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7" name="Freeform 14">
                  <a:extLst>
                    <a:ext uri="{FF2B5EF4-FFF2-40B4-BE49-F238E27FC236}">
                      <a16:creationId xmlns:a16="http://schemas.microsoft.com/office/drawing/2014/main" id="{E22D738D-AAA7-409C-84F4-0A7F2CD865F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4" name="Tekstvak 193">
                <a:extLst>
                  <a:ext uri="{FF2B5EF4-FFF2-40B4-BE49-F238E27FC236}">
                    <a16:creationId xmlns:a16="http://schemas.microsoft.com/office/drawing/2014/main" id="{852B3AC4-1991-4D47-91DB-82A798F8B01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1" name="INSTRUCTION">
            <a:extLst>
              <a:ext uri="{FF2B5EF4-FFF2-40B4-BE49-F238E27FC236}">
                <a16:creationId xmlns:a16="http://schemas.microsoft.com/office/drawing/2014/main" id="{16F5BF5C-0A5D-4962-A026-78CDF6D47B67}"/>
              </a:ext>
            </a:extLst>
          </p:cNvPr>
          <p:cNvGrpSpPr/>
          <p:nvPr userDrawn="1"/>
        </p:nvGrpSpPr>
        <p:grpSpPr>
          <a:xfrm>
            <a:off x="12377595" y="2"/>
            <a:ext cx="3693114" cy="4038849"/>
            <a:chOff x="-3786165" y="2"/>
            <a:chExt cx="3693114" cy="4038849"/>
          </a:xfrm>
        </p:grpSpPr>
        <p:sp>
          <p:nvSpPr>
            <p:cNvPr id="132" name="Rechthoek 131">
              <a:extLst>
                <a:ext uri="{FF2B5EF4-FFF2-40B4-BE49-F238E27FC236}">
                  <a16:creationId xmlns:a16="http://schemas.microsoft.com/office/drawing/2014/main" id="{68D7CAFA-EA2D-4F19-8659-3B2D4B72B5BC}"/>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133" name="Ovaal 132">
              <a:extLst>
                <a:ext uri="{FF2B5EF4-FFF2-40B4-BE49-F238E27FC236}">
                  <a16:creationId xmlns:a16="http://schemas.microsoft.com/office/drawing/2014/main" id="{88E6B413-4B92-4DD9-940E-E25C12BE05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4" name="Rechthoek 133">
              <a:extLst>
                <a:ext uri="{FF2B5EF4-FFF2-40B4-BE49-F238E27FC236}">
                  <a16:creationId xmlns:a16="http://schemas.microsoft.com/office/drawing/2014/main" id="{97F16E64-5CE3-4B75-A7BD-C3A53FC7CB8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Ovaal 134">
              <a:extLst>
                <a:ext uri="{FF2B5EF4-FFF2-40B4-BE49-F238E27FC236}">
                  <a16:creationId xmlns:a16="http://schemas.microsoft.com/office/drawing/2014/main" id="{1EE61650-CDDA-4F74-B974-3B715A012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6" name="Rechthoek 135">
              <a:extLst>
                <a:ext uri="{FF2B5EF4-FFF2-40B4-BE49-F238E27FC236}">
                  <a16:creationId xmlns:a16="http://schemas.microsoft.com/office/drawing/2014/main" id="{45B543EA-60CC-4DFB-9D58-DEFED56BD4B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7" name="Groep 136">
              <a:extLst>
                <a:ext uri="{FF2B5EF4-FFF2-40B4-BE49-F238E27FC236}">
                  <a16:creationId xmlns:a16="http://schemas.microsoft.com/office/drawing/2014/main" id="{90E79DF1-B0DE-4546-B835-AAD775533BC4}"/>
                </a:ext>
              </a:extLst>
            </p:cNvPr>
            <p:cNvGrpSpPr/>
            <p:nvPr userDrawn="1"/>
          </p:nvGrpSpPr>
          <p:grpSpPr>
            <a:xfrm>
              <a:off x="-3311319" y="2164285"/>
              <a:ext cx="825500" cy="209550"/>
              <a:chOff x="13504624" y="2482850"/>
              <a:chExt cx="825500" cy="209550"/>
            </a:xfrm>
          </p:grpSpPr>
          <p:sp>
            <p:nvSpPr>
              <p:cNvPr id="159" name="Rechthoek 158">
                <a:extLst>
                  <a:ext uri="{FF2B5EF4-FFF2-40B4-BE49-F238E27FC236}">
                    <a16:creationId xmlns:a16="http://schemas.microsoft.com/office/drawing/2014/main" id="{0C1634BA-DF2A-4D53-B6D5-EF277E5EF8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60" name="Rechte verbindingslijn 159">
                <a:extLst>
                  <a:ext uri="{FF2B5EF4-FFF2-40B4-BE49-F238E27FC236}">
                    <a16:creationId xmlns:a16="http://schemas.microsoft.com/office/drawing/2014/main" id="{753E2105-8C46-43D5-BDD6-9CE2CD6D645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952D083E-6C68-4354-9AA2-57C9906E33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138" name="Ovaal 137">
              <a:extLst>
                <a:ext uri="{FF2B5EF4-FFF2-40B4-BE49-F238E27FC236}">
                  <a16:creationId xmlns:a16="http://schemas.microsoft.com/office/drawing/2014/main" id="{625BADAD-80ED-4391-9C51-B3662380513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9" name="Rechthoek 138">
              <a:extLst>
                <a:ext uri="{FF2B5EF4-FFF2-40B4-BE49-F238E27FC236}">
                  <a16:creationId xmlns:a16="http://schemas.microsoft.com/office/drawing/2014/main" id="{D5E14F69-F3AF-4B28-A23D-E401252D8B4F}"/>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40" name="Tabel icoon">
              <a:extLst>
                <a:ext uri="{FF2B5EF4-FFF2-40B4-BE49-F238E27FC236}">
                  <a16:creationId xmlns:a16="http://schemas.microsoft.com/office/drawing/2014/main" id="{27811C67-646E-4F06-A22B-A0C9BB9F8454}"/>
                </a:ext>
              </a:extLst>
            </p:cNvPr>
            <p:cNvGrpSpPr/>
            <p:nvPr userDrawn="1"/>
          </p:nvGrpSpPr>
          <p:grpSpPr>
            <a:xfrm>
              <a:off x="-3308869" y="1240695"/>
              <a:ext cx="338201" cy="305477"/>
              <a:chOff x="6072040" y="3376043"/>
              <a:chExt cx="1227920" cy="1109109"/>
            </a:xfrm>
          </p:grpSpPr>
          <p:sp>
            <p:nvSpPr>
              <p:cNvPr id="151" name="Rechthoek 150">
                <a:extLst>
                  <a:ext uri="{FF2B5EF4-FFF2-40B4-BE49-F238E27FC236}">
                    <a16:creationId xmlns:a16="http://schemas.microsoft.com/office/drawing/2014/main" id="{4026AD63-0ECA-41DC-876B-E89EBCE7971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52" name="Rechthoek 151">
                <a:extLst>
                  <a:ext uri="{FF2B5EF4-FFF2-40B4-BE49-F238E27FC236}">
                    <a16:creationId xmlns:a16="http://schemas.microsoft.com/office/drawing/2014/main" id="{EE6EF440-A3C0-44F8-BEF8-BD93EC2C1A2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58552EF3-B016-4869-A0B9-B54F45C8A3D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D8C3CA94-60D4-418B-8074-8219248DD47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E6D18C05-04F6-4C08-BBF1-066F476D82A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FB6FB8EB-D36C-4B3A-9637-E660963719D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834B1BEA-77C5-45C6-9E75-9582C00392F8}"/>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2CCFA9F6-BEF1-4A52-ACEB-DE1C0D513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141" name="Rechthoek 140">
              <a:extLst>
                <a:ext uri="{FF2B5EF4-FFF2-40B4-BE49-F238E27FC236}">
                  <a16:creationId xmlns:a16="http://schemas.microsoft.com/office/drawing/2014/main" id="{EFB2C905-F715-4D60-B352-1763F667D2B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2" name="ICOON_info">
              <a:extLst>
                <a:ext uri="{FF2B5EF4-FFF2-40B4-BE49-F238E27FC236}">
                  <a16:creationId xmlns:a16="http://schemas.microsoft.com/office/drawing/2014/main" id="{3AE523B9-C18E-4CAA-B2F2-5E56F733906C}"/>
                </a:ext>
              </a:extLst>
            </p:cNvPr>
            <p:cNvGrpSpPr/>
            <p:nvPr userDrawn="1"/>
          </p:nvGrpSpPr>
          <p:grpSpPr>
            <a:xfrm>
              <a:off x="-376736" y="3039802"/>
              <a:ext cx="283685" cy="283685"/>
              <a:chOff x="-510741" y="5913713"/>
              <a:chExt cx="267555" cy="267555"/>
            </a:xfrm>
          </p:grpSpPr>
          <p:sp>
            <p:nvSpPr>
              <p:cNvPr id="149" name="Ovaal 148">
                <a:extLst>
                  <a:ext uri="{FF2B5EF4-FFF2-40B4-BE49-F238E27FC236}">
                    <a16:creationId xmlns:a16="http://schemas.microsoft.com/office/drawing/2014/main" id="{6039D146-F371-45FA-8644-C281627EC1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0" name="Graphic 163" descr="Informatie">
                <a:extLst>
                  <a:ext uri="{FF2B5EF4-FFF2-40B4-BE49-F238E27FC236}">
                    <a16:creationId xmlns:a16="http://schemas.microsoft.com/office/drawing/2014/main" id="{2306935D-27C4-4C58-88DE-E444CAD2229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AE3631E7-289E-4AF1-BFAE-7A4055EE4F41}"/>
                </a:ext>
              </a:extLst>
            </p:cNvPr>
            <p:cNvGrpSpPr/>
            <p:nvPr userDrawn="1"/>
          </p:nvGrpSpPr>
          <p:grpSpPr>
            <a:xfrm>
              <a:off x="-938434" y="3348228"/>
              <a:ext cx="627798" cy="576693"/>
              <a:chOff x="-938434" y="4570310"/>
              <a:chExt cx="627798" cy="576693"/>
            </a:xfrm>
          </p:grpSpPr>
          <p:grpSp>
            <p:nvGrpSpPr>
              <p:cNvPr id="144" name="Inspireren">
                <a:extLst>
                  <a:ext uri="{FF2B5EF4-FFF2-40B4-BE49-F238E27FC236}">
                    <a16:creationId xmlns:a16="http://schemas.microsoft.com/office/drawing/2014/main" id="{D16079C8-2E36-45A1-B828-169615665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46" name="Freeform 12">
                  <a:extLst>
                    <a:ext uri="{FF2B5EF4-FFF2-40B4-BE49-F238E27FC236}">
                      <a16:creationId xmlns:a16="http://schemas.microsoft.com/office/drawing/2014/main" id="{6410EA47-5C22-4D1F-987C-6174912C08D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7" name="Freeform 13">
                  <a:extLst>
                    <a:ext uri="{FF2B5EF4-FFF2-40B4-BE49-F238E27FC236}">
                      <a16:creationId xmlns:a16="http://schemas.microsoft.com/office/drawing/2014/main" id="{27180538-91C3-4EE3-A9D6-E888C57897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8" name="Freeform 14">
                  <a:extLst>
                    <a:ext uri="{FF2B5EF4-FFF2-40B4-BE49-F238E27FC236}">
                      <a16:creationId xmlns:a16="http://schemas.microsoft.com/office/drawing/2014/main" id="{CE451FDB-2CE2-4C66-B54F-081745AA8B7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45" name="Tekstvak 144">
                <a:extLst>
                  <a:ext uri="{FF2B5EF4-FFF2-40B4-BE49-F238E27FC236}">
                    <a16:creationId xmlns:a16="http://schemas.microsoft.com/office/drawing/2014/main" id="{82143636-395B-4AA3-84C3-0126718B6A8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27" name="Text Placeholder 20">
            <a:extLst>
              <a:ext uri="{FF2B5EF4-FFF2-40B4-BE49-F238E27FC236}">
                <a16:creationId xmlns:a16="http://schemas.microsoft.com/office/drawing/2014/main" id="{7BB705A0-1436-4F0D-B095-8D37518C6CCC}"/>
              </a:ext>
            </a:extLst>
          </p:cNvPr>
          <p:cNvSpPr>
            <a:spLocks noGrp="1"/>
          </p:cNvSpPr>
          <p:nvPr>
            <p:ph type="body" sz="quarter" idx="22" hasCustomPrompt="1"/>
          </p:nvPr>
        </p:nvSpPr>
        <p:spPr>
          <a:xfrm>
            <a:off x="666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0675162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Tabl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D4AFA1-EC2E-4218-ADEF-2372B8A27594}"/>
              </a:ext>
            </a:extLst>
          </p:cNvPr>
          <p:cNvGraphicFramePr>
            <a:graphicFrameLocks noChangeAspect="1"/>
          </p:cNvGraphicFramePr>
          <p:nvPr userDrawn="1">
            <p:custDataLst>
              <p:tags r:id="rId1"/>
            </p:custDataLst>
            <p:extLst>
              <p:ext uri="{D42A27DB-BD31-4B8C-83A1-F6EECF244321}">
                <p14:modId xmlns:p14="http://schemas.microsoft.com/office/powerpoint/2010/main" val="3968210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5D4AFA1-EC2E-4218-ADEF-2372B8A27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2DF5E3D-3514-4D1C-BB24-1F7F459DA2B9}"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Table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828000" y="1620000"/>
            <a:ext cx="5120736" cy="37109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6660000" y="1980000"/>
            <a:ext cx="51238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45" name="GRID" hidden="1">
            <a:extLst>
              <a:ext uri="{FF2B5EF4-FFF2-40B4-BE49-F238E27FC236}">
                <a16:creationId xmlns:a16="http://schemas.microsoft.com/office/drawing/2014/main" id="{9E3D02C2-1E0B-413E-9236-72B8C342AC24}"/>
              </a:ext>
            </a:extLst>
          </p:cNvPr>
          <p:cNvGrpSpPr/>
          <p:nvPr userDrawn="1"/>
        </p:nvGrpSpPr>
        <p:grpSpPr>
          <a:xfrm>
            <a:off x="-862" y="11477"/>
            <a:ext cx="12192862" cy="6858000"/>
            <a:chOff x="-862" y="0"/>
            <a:chExt cx="12192862" cy="6858000"/>
          </a:xfrm>
          <a:solidFill>
            <a:schemeClr val="tx1">
              <a:alpha val="30000"/>
            </a:schemeClr>
          </a:solidFill>
        </p:grpSpPr>
        <p:sp>
          <p:nvSpPr>
            <p:cNvPr id="46" name="Rechthoek 45">
              <a:extLst>
                <a:ext uri="{FF2B5EF4-FFF2-40B4-BE49-F238E27FC236}">
                  <a16:creationId xmlns:a16="http://schemas.microsoft.com/office/drawing/2014/main" id="{EF367170-C297-4A8D-A1BC-962B351F4ED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3B505924-B03A-40D3-9CE2-865800B55D3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77F13D0F-DDB5-4BBC-8B9F-C134BA4D8B1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582C6476-0A34-4BFD-82CB-728FBF069F7A}"/>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157B8053-FCAC-45B1-ABF6-75B0635A75C7}"/>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9" name="Rechthoek 58">
              <a:extLst>
                <a:ext uri="{FF2B5EF4-FFF2-40B4-BE49-F238E27FC236}">
                  <a16:creationId xmlns:a16="http://schemas.microsoft.com/office/drawing/2014/main" id="{690F49A5-3609-4075-8C01-5D3A39E4F41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0" name="Rechthoek 59">
              <a:extLst>
                <a:ext uri="{FF2B5EF4-FFF2-40B4-BE49-F238E27FC236}">
                  <a16:creationId xmlns:a16="http://schemas.microsoft.com/office/drawing/2014/main" id="{C004A309-F917-49F8-84C1-3B9F3638A28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1EB620D-0AD5-4C9A-B806-A1EB907C0D68}"/>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2B6742E9-86F0-4165-96B9-91E87DAA93F1}"/>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3" name="Rechthoek 62">
              <a:extLst>
                <a:ext uri="{FF2B5EF4-FFF2-40B4-BE49-F238E27FC236}">
                  <a16:creationId xmlns:a16="http://schemas.microsoft.com/office/drawing/2014/main" id="{B50D0DBD-4D1C-4682-8261-9F1927AE627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68" name="INSTRUCTION">
            <a:extLst>
              <a:ext uri="{FF2B5EF4-FFF2-40B4-BE49-F238E27FC236}">
                <a16:creationId xmlns:a16="http://schemas.microsoft.com/office/drawing/2014/main" id="{968D7A0E-8141-419E-8061-6CA1DF62766E}"/>
              </a:ext>
            </a:extLst>
          </p:cNvPr>
          <p:cNvGrpSpPr/>
          <p:nvPr userDrawn="1"/>
        </p:nvGrpSpPr>
        <p:grpSpPr>
          <a:xfrm>
            <a:off x="-3786437" y="0"/>
            <a:ext cx="3693386" cy="5359349"/>
            <a:chOff x="-3786437" y="0"/>
            <a:chExt cx="3693386" cy="5359349"/>
          </a:xfrm>
        </p:grpSpPr>
        <p:sp>
          <p:nvSpPr>
            <p:cNvPr id="169" name="Rechthoek 168">
              <a:extLst>
                <a:ext uri="{FF2B5EF4-FFF2-40B4-BE49-F238E27FC236}">
                  <a16:creationId xmlns:a16="http://schemas.microsoft.com/office/drawing/2014/main" id="{D052B583-16B4-464D-ABAD-6BD0B41911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70" name="Ovaal 169">
              <a:extLst>
                <a:ext uri="{FF2B5EF4-FFF2-40B4-BE49-F238E27FC236}">
                  <a16:creationId xmlns:a16="http://schemas.microsoft.com/office/drawing/2014/main" id="{A67E5141-3F38-402A-9F1C-DC9677ADA6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1" name="Rechthoek 170">
              <a:extLst>
                <a:ext uri="{FF2B5EF4-FFF2-40B4-BE49-F238E27FC236}">
                  <a16:creationId xmlns:a16="http://schemas.microsoft.com/office/drawing/2014/main" id="{97A68D9D-5FD2-4C53-AE2C-2E7943F0620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72" name="Ovaal 171">
              <a:extLst>
                <a:ext uri="{FF2B5EF4-FFF2-40B4-BE49-F238E27FC236}">
                  <a16:creationId xmlns:a16="http://schemas.microsoft.com/office/drawing/2014/main" id="{18CC6499-20DF-417C-AB3C-220B991AA81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3" name="Rechthoek 172">
              <a:extLst>
                <a:ext uri="{FF2B5EF4-FFF2-40B4-BE49-F238E27FC236}">
                  <a16:creationId xmlns:a16="http://schemas.microsoft.com/office/drawing/2014/main" id="{92FFC43A-CF8D-4144-AA76-A2F6644C7AD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74" name="Rechthoek 173">
              <a:extLst>
                <a:ext uri="{FF2B5EF4-FFF2-40B4-BE49-F238E27FC236}">
                  <a16:creationId xmlns:a16="http://schemas.microsoft.com/office/drawing/2014/main" id="{A6EECEDA-6ACD-4D43-8220-B7C5EA5D56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75" name="Ovaal 174">
              <a:extLst>
                <a:ext uri="{FF2B5EF4-FFF2-40B4-BE49-F238E27FC236}">
                  <a16:creationId xmlns:a16="http://schemas.microsoft.com/office/drawing/2014/main" id="{C936A6BC-632F-4897-8284-EF3E4281D8E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6" name="Rechthoek 175">
              <a:extLst>
                <a:ext uri="{FF2B5EF4-FFF2-40B4-BE49-F238E27FC236}">
                  <a16:creationId xmlns:a16="http://schemas.microsoft.com/office/drawing/2014/main" id="{E35E7A2D-0D57-41E2-8386-5F6947FDBB5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77" name="Ovaal 176">
              <a:extLst>
                <a:ext uri="{FF2B5EF4-FFF2-40B4-BE49-F238E27FC236}">
                  <a16:creationId xmlns:a16="http://schemas.microsoft.com/office/drawing/2014/main" id="{FA52BF8E-27EA-45CA-B33C-877265605A2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8" name="Rechthoek 177">
              <a:extLst>
                <a:ext uri="{FF2B5EF4-FFF2-40B4-BE49-F238E27FC236}">
                  <a16:creationId xmlns:a16="http://schemas.microsoft.com/office/drawing/2014/main" id="{E45A2D36-61A0-4C36-B41A-DD63AF2EC74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79" name="Ovaal 178">
              <a:extLst>
                <a:ext uri="{FF2B5EF4-FFF2-40B4-BE49-F238E27FC236}">
                  <a16:creationId xmlns:a16="http://schemas.microsoft.com/office/drawing/2014/main" id="{89C174CB-F7E5-4434-A8EF-B21ED7C0FCC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0" name="Rechthoek 179">
              <a:extLst>
                <a:ext uri="{FF2B5EF4-FFF2-40B4-BE49-F238E27FC236}">
                  <a16:creationId xmlns:a16="http://schemas.microsoft.com/office/drawing/2014/main" id="{5865631E-3FA5-4058-8F7C-E811DB4EAAF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81" name="Ovaal 180">
              <a:extLst>
                <a:ext uri="{FF2B5EF4-FFF2-40B4-BE49-F238E27FC236}">
                  <a16:creationId xmlns:a16="http://schemas.microsoft.com/office/drawing/2014/main" id="{F31AE7C6-BD81-4C0A-B452-C07D3C0DAB0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2" name="Rechthoek 181">
              <a:extLst>
                <a:ext uri="{FF2B5EF4-FFF2-40B4-BE49-F238E27FC236}">
                  <a16:creationId xmlns:a16="http://schemas.microsoft.com/office/drawing/2014/main" id="{81B9CB95-011C-4B6B-896E-6E5C0C144CB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83" name="Ovaal 182">
              <a:extLst>
                <a:ext uri="{FF2B5EF4-FFF2-40B4-BE49-F238E27FC236}">
                  <a16:creationId xmlns:a16="http://schemas.microsoft.com/office/drawing/2014/main" id="{64BA1B62-3718-4187-85E4-456D9B2A19F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4" name="Rechthoek 183">
              <a:extLst>
                <a:ext uri="{FF2B5EF4-FFF2-40B4-BE49-F238E27FC236}">
                  <a16:creationId xmlns:a16="http://schemas.microsoft.com/office/drawing/2014/main" id="{FE41C05E-BD7D-475A-A8C6-5BEFCF105C0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85" name="Ovaal 184">
              <a:extLst>
                <a:ext uri="{FF2B5EF4-FFF2-40B4-BE49-F238E27FC236}">
                  <a16:creationId xmlns:a16="http://schemas.microsoft.com/office/drawing/2014/main" id="{0F01A3AF-CE79-453C-8F11-8485D352228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6" name="Rechthoek 185">
              <a:extLst>
                <a:ext uri="{FF2B5EF4-FFF2-40B4-BE49-F238E27FC236}">
                  <a16:creationId xmlns:a16="http://schemas.microsoft.com/office/drawing/2014/main" id="{BD2003A8-CB47-4159-B179-BD43BA8E5BF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87" name="Ovaal 186">
              <a:extLst>
                <a:ext uri="{FF2B5EF4-FFF2-40B4-BE49-F238E27FC236}">
                  <a16:creationId xmlns:a16="http://schemas.microsoft.com/office/drawing/2014/main" id="{74DE5301-9BB4-41FF-9F6A-27C1B0B1AF2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8" name="Rechthoek 187">
              <a:extLst>
                <a:ext uri="{FF2B5EF4-FFF2-40B4-BE49-F238E27FC236}">
                  <a16:creationId xmlns:a16="http://schemas.microsoft.com/office/drawing/2014/main" id="{8C9AB992-DA1C-4D66-8827-612A5C1C9D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89" name="Rechthoek 188">
              <a:extLst>
                <a:ext uri="{FF2B5EF4-FFF2-40B4-BE49-F238E27FC236}">
                  <a16:creationId xmlns:a16="http://schemas.microsoft.com/office/drawing/2014/main" id="{4C29190F-098E-4ED4-92FA-163F208FB3A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0" name="ICOON_info">
              <a:extLst>
                <a:ext uri="{FF2B5EF4-FFF2-40B4-BE49-F238E27FC236}">
                  <a16:creationId xmlns:a16="http://schemas.microsoft.com/office/drawing/2014/main" id="{EDFFAC19-E96F-47EE-B8FB-E0ECE48F6920}"/>
                </a:ext>
              </a:extLst>
            </p:cNvPr>
            <p:cNvGrpSpPr/>
            <p:nvPr userDrawn="1"/>
          </p:nvGrpSpPr>
          <p:grpSpPr>
            <a:xfrm>
              <a:off x="-376736" y="4400186"/>
              <a:ext cx="283685" cy="283685"/>
              <a:chOff x="-510741" y="5913713"/>
              <a:chExt cx="267555" cy="267555"/>
            </a:xfrm>
          </p:grpSpPr>
          <p:sp>
            <p:nvSpPr>
              <p:cNvPr id="238" name="Ovaal 237">
                <a:extLst>
                  <a:ext uri="{FF2B5EF4-FFF2-40B4-BE49-F238E27FC236}">
                    <a16:creationId xmlns:a16="http://schemas.microsoft.com/office/drawing/2014/main" id="{4DE744E0-60E1-4C86-8CC2-1B0EFB9AD3E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9" name="Graphic 163" descr="Informatie">
                <a:extLst>
                  <a:ext uri="{FF2B5EF4-FFF2-40B4-BE49-F238E27FC236}">
                    <a16:creationId xmlns:a16="http://schemas.microsoft.com/office/drawing/2014/main" id="{1710915C-6F9C-4FC1-A4C7-D0E4A02896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1" name="VOORBEELD">
              <a:extLst>
                <a:ext uri="{FF2B5EF4-FFF2-40B4-BE49-F238E27FC236}">
                  <a16:creationId xmlns:a16="http://schemas.microsoft.com/office/drawing/2014/main" id="{BE9C73AF-458B-45B4-9770-B2DC5520CC7B}"/>
                </a:ext>
              </a:extLst>
            </p:cNvPr>
            <p:cNvGrpSpPr/>
            <p:nvPr userDrawn="1"/>
          </p:nvGrpSpPr>
          <p:grpSpPr>
            <a:xfrm>
              <a:off x="-3605171" y="458674"/>
              <a:ext cx="3234311" cy="558875"/>
              <a:chOff x="-3605171" y="458674"/>
              <a:chExt cx="3234311" cy="558875"/>
            </a:xfrm>
          </p:grpSpPr>
          <p:sp>
            <p:nvSpPr>
              <p:cNvPr id="198" name="Rechthoek 197">
                <a:extLst>
                  <a:ext uri="{FF2B5EF4-FFF2-40B4-BE49-F238E27FC236}">
                    <a16:creationId xmlns:a16="http://schemas.microsoft.com/office/drawing/2014/main" id="{9F36BF86-953E-4E16-90F1-791211E9C08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99" name="Rechthoek 198">
                <a:extLst>
                  <a:ext uri="{FF2B5EF4-FFF2-40B4-BE49-F238E27FC236}">
                    <a16:creationId xmlns:a16="http://schemas.microsoft.com/office/drawing/2014/main" id="{AE9B5D6E-7B58-40C1-8FB8-AAC55B11471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8805862B-DE2A-46E6-8CEA-6DE9B7514774}"/>
                  </a:ext>
                </a:extLst>
              </p:cNvPr>
              <p:cNvGrpSpPr/>
              <p:nvPr userDrawn="1"/>
            </p:nvGrpSpPr>
            <p:grpSpPr>
              <a:xfrm>
                <a:off x="-3386247" y="830871"/>
                <a:ext cx="139423" cy="109566"/>
                <a:chOff x="-2866744" y="827071"/>
                <a:chExt cx="168701" cy="132575"/>
              </a:xfrm>
            </p:grpSpPr>
            <p:grpSp>
              <p:nvGrpSpPr>
                <p:cNvPr id="231" name="Groep 230">
                  <a:extLst>
                    <a:ext uri="{FF2B5EF4-FFF2-40B4-BE49-F238E27FC236}">
                      <a16:creationId xmlns:a16="http://schemas.microsoft.com/office/drawing/2014/main" id="{E1DCD759-15F4-4731-B570-053E23275007}"/>
                    </a:ext>
                  </a:extLst>
                </p:cNvPr>
                <p:cNvGrpSpPr/>
                <p:nvPr userDrawn="1"/>
              </p:nvGrpSpPr>
              <p:grpSpPr>
                <a:xfrm>
                  <a:off x="-2866744" y="827071"/>
                  <a:ext cx="168701" cy="132575"/>
                  <a:chOff x="-2866744" y="827071"/>
                  <a:chExt cx="168701" cy="132575"/>
                </a:xfrm>
              </p:grpSpPr>
              <p:cxnSp>
                <p:nvCxnSpPr>
                  <p:cNvPr id="233" name="Rechte verbindingslijn 232">
                    <a:extLst>
                      <a:ext uri="{FF2B5EF4-FFF2-40B4-BE49-F238E27FC236}">
                        <a16:creationId xmlns:a16="http://schemas.microsoft.com/office/drawing/2014/main" id="{17284763-5CB5-4254-BD53-4DAAB2E68B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4" name="Rechte verbindingslijn 233">
                    <a:extLst>
                      <a:ext uri="{FF2B5EF4-FFF2-40B4-BE49-F238E27FC236}">
                        <a16:creationId xmlns:a16="http://schemas.microsoft.com/office/drawing/2014/main" id="{1442E9AF-82F7-40B4-97D5-436D672A81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A9F8A2EE-27F6-440F-9EF6-5AC8FFC7FC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AB53FBD3-A28D-43D3-88BA-45395CAFEA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AB530ACC-3FDB-4884-B340-7388AEB07E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2" name="Pijl: rechts 231">
                  <a:extLst>
                    <a:ext uri="{FF2B5EF4-FFF2-40B4-BE49-F238E27FC236}">
                      <a16:creationId xmlns:a16="http://schemas.microsoft.com/office/drawing/2014/main" id="{45D24C7C-C982-4F5B-A570-5447EAAABA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Groep 200">
                <a:extLst>
                  <a:ext uri="{FF2B5EF4-FFF2-40B4-BE49-F238E27FC236}">
                    <a16:creationId xmlns:a16="http://schemas.microsoft.com/office/drawing/2014/main" id="{073B47B0-B658-4DA1-951E-55957A5CFF3E}"/>
                  </a:ext>
                </a:extLst>
              </p:cNvPr>
              <p:cNvGrpSpPr/>
              <p:nvPr userDrawn="1"/>
            </p:nvGrpSpPr>
            <p:grpSpPr>
              <a:xfrm>
                <a:off x="-3605171" y="830871"/>
                <a:ext cx="139423" cy="109566"/>
                <a:chOff x="-2866744" y="518074"/>
                <a:chExt cx="168701" cy="132575"/>
              </a:xfrm>
            </p:grpSpPr>
            <p:grpSp>
              <p:nvGrpSpPr>
                <p:cNvPr id="224" name="Groep 223">
                  <a:extLst>
                    <a:ext uri="{FF2B5EF4-FFF2-40B4-BE49-F238E27FC236}">
                      <a16:creationId xmlns:a16="http://schemas.microsoft.com/office/drawing/2014/main" id="{3AEA38C8-7102-40A2-AFB7-D59A395D552D}"/>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3C135F9-B2EF-4973-9D3B-BF8D4BCDB47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CEEAD1F9-7311-4196-8E4B-A6BC1103F60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8E3C19E5-D2D4-499E-B70D-B981B5AEAE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4A48861-D58B-44AD-B014-CDEA50F3A6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A27CBA33-7ECB-4E43-8469-3503621504C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755E5DF3-ACE3-4D3B-B4F1-239940D9954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02" name="Rechte verbindingslijn 201">
                <a:extLst>
                  <a:ext uri="{FF2B5EF4-FFF2-40B4-BE49-F238E27FC236}">
                    <a16:creationId xmlns:a16="http://schemas.microsoft.com/office/drawing/2014/main" id="{79C2AB23-520E-457F-B2F3-C8EBF394F93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3" name="Rechte verbindingslijn 202">
                <a:extLst>
                  <a:ext uri="{FF2B5EF4-FFF2-40B4-BE49-F238E27FC236}">
                    <a16:creationId xmlns:a16="http://schemas.microsoft.com/office/drawing/2014/main" id="{25571BEC-CF76-4005-9A91-F7151D1E753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4" name="Rechthoek 203">
                <a:extLst>
                  <a:ext uri="{FF2B5EF4-FFF2-40B4-BE49-F238E27FC236}">
                    <a16:creationId xmlns:a16="http://schemas.microsoft.com/office/drawing/2014/main" id="{4CD8CE09-E957-4C4E-889B-E29EA197BF4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05" name="Rechthoek 204">
                <a:extLst>
                  <a:ext uri="{FF2B5EF4-FFF2-40B4-BE49-F238E27FC236}">
                    <a16:creationId xmlns:a16="http://schemas.microsoft.com/office/drawing/2014/main" id="{7F2E7C82-5334-4654-93C8-0A712E4948A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06" name="Groep 205">
                <a:extLst>
                  <a:ext uri="{FF2B5EF4-FFF2-40B4-BE49-F238E27FC236}">
                    <a16:creationId xmlns:a16="http://schemas.microsoft.com/office/drawing/2014/main" id="{FAE3CAAA-B666-4AF6-845C-BBEEB5B67BF3}"/>
                  </a:ext>
                </a:extLst>
              </p:cNvPr>
              <p:cNvGrpSpPr/>
              <p:nvPr userDrawn="1"/>
            </p:nvGrpSpPr>
            <p:grpSpPr>
              <a:xfrm>
                <a:off x="-2916763" y="769168"/>
                <a:ext cx="268738" cy="248381"/>
                <a:chOff x="-2916763" y="769168"/>
                <a:chExt cx="268738" cy="248381"/>
              </a:xfrm>
            </p:grpSpPr>
            <p:sp>
              <p:nvSpPr>
                <p:cNvPr id="216" name="Rechthoek 215">
                  <a:extLst>
                    <a:ext uri="{FF2B5EF4-FFF2-40B4-BE49-F238E27FC236}">
                      <a16:creationId xmlns:a16="http://schemas.microsoft.com/office/drawing/2014/main" id="{1DDA16F4-4B75-4C1F-B85D-F59AA704D6D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17" name="Groep 216">
                  <a:extLst>
                    <a:ext uri="{FF2B5EF4-FFF2-40B4-BE49-F238E27FC236}">
                      <a16:creationId xmlns:a16="http://schemas.microsoft.com/office/drawing/2014/main" id="{86BE8E17-11DA-4163-AF51-EBB0C7B5C13C}"/>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7781378B-9766-465B-BA79-358B2376FB9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49E1AE7A-AA9E-4B3B-BCFF-C2F2294DE6D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8B13B199-82FE-4300-BC2E-D99949A3E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6B68D01C-F16E-4AD5-8035-C07EC25D32C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CF4C1A4B-CF12-4F5A-A64D-A24DFBB9CBC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7D33C2FA-F3E9-4050-857F-5A5F10AA86F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7" name="Groep 206">
                <a:extLst>
                  <a:ext uri="{FF2B5EF4-FFF2-40B4-BE49-F238E27FC236}">
                    <a16:creationId xmlns:a16="http://schemas.microsoft.com/office/drawing/2014/main" id="{AB8C6197-2220-4266-A8C0-CEB78F5FB256}"/>
                  </a:ext>
                </a:extLst>
              </p:cNvPr>
              <p:cNvGrpSpPr/>
              <p:nvPr userDrawn="1"/>
            </p:nvGrpSpPr>
            <p:grpSpPr>
              <a:xfrm>
                <a:off x="-2916763" y="460171"/>
                <a:ext cx="268738" cy="248381"/>
                <a:chOff x="-2916763" y="460171"/>
                <a:chExt cx="268738" cy="248381"/>
              </a:xfrm>
            </p:grpSpPr>
            <p:sp>
              <p:nvSpPr>
                <p:cNvPr id="208" name="Rechthoek 207">
                  <a:extLst>
                    <a:ext uri="{FF2B5EF4-FFF2-40B4-BE49-F238E27FC236}">
                      <a16:creationId xmlns:a16="http://schemas.microsoft.com/office/drawing/2014/main" id="{3ACA1C5D-95F9-43E6-8E5E-8118019250F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4BEB733C-4D8D-4F27-BC7C-3126E32691E1}"/>
                    </a:ext>
                  </a:extLst>
                </p:cNvPr>
                <p:cNvGrpSpPr/>
                <p:nvPr userDrawn="1"/>
              </p:nvGrpSpPr>
              <p:grpSpPr>
                <a:xfrm>
                  <a:off x="-2866744" y="518074"/>
                  <a:ext cx="168701" cy="132575"/>
                  <a:chOff x="-2866744" y="518074"/>
                  <a:chExt cx="168701" cy="132575"/>
                </a:xfrm>
              </p:grpSpPr>
              <p:cxnSp>
                <p:nvCxnSpPr>
                  <p:cNvPr id="211" name="Rechte verbindingslijn 210">
                    <a:extLst>
                      <a:ext uri="{FF2B5EF4-FFF2-40B4-BE49-F238E27FC236}">
                        <a16:creationId xmlns:a16="http://schemas.microsoft.com/office/drawing/2014/main" id="{63DA952A-7D84-4305-BBF3-E9C8BBC66FA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32C8CB4E-2CD3-417A-A025-836629C54B4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3BF1FD7-CF5D-4533-9B0F-A86D85EC23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02E05F15-446D-4DDA-A9E9-694C256E404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DECEF0A-F8E8-41EF-A0AE-034BCD6C49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0" name="Pijl: rechts 209">
                  <a:extLst>
                    <a:ext uri="{FF2B5EF4-FFF2-40B4-BE49-F238E27FC236}">
                      <a16:creationId xmlns:a16="http://schemas.microsoft.com/office/drawing/2014/main" id="{609D61E5-0BC2-440D-B6E6-BFE09FF0071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92" name="Groep 191">
              <a:extLst>
                <a:ext uri="{FF2B5EF4-FFF2-40B4-BE49-F238E27FC236}">
                  <a16:creationId xmlns:a16="http://schemas.microsoft.com/office/drawing/2014/main" id="{F32BEBF7-083E-482C-82A8-A4CB54FBA9C7}"/>
                </a:ext>
              </a:extLst>
            </p:cNvPr>
            <p:cNvGrpSpPr/>
            <p:nvPr userDrawn="1"/>
          </p:nvGrpSpPr>
          <p:grpSpPr>
            <a:xfrm>
              <a:off x="-938434" y="4663037"/>
              <a:ext cx="627798" cy="576693"/>
              <a:chOff x="-1753862" y="6112775"/>
              <a:chExt cx="759635" cy="697798"/>
            </a:xfrm>
          </p:grpSpPr>
          <p:grpSp>
            <p:nvGrpSpPr>
              <p:cNvPr id="193" name="Inspireren">
                <a:extLst>
                  <a:ext uri="{FF2B5EF4-FFF2-40B4-BE49-F238E27FC236}">
                    <a16:creationId xmlns:a16="http://schemas.microsoft.com/office/drawing/2014/main" id="{D13C2352-EBA0-4FAA-B5E8-8316B19DBAF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95" name="Freeform 12">
                  <a:extLst>
                    <a:ext uri="{FF2B5EF4-FFF2-40B4-BE49-F238E27FC236}">
                      <a16:creationId xmlns:a16="http://schemas.microsoft.com/office/drawing/2014/main" id="{26B89F77-55F4-4F24-BCDF-E888EB8ACB5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6" name="Freeform 13">
                  <a:extLst>
                    <a:ext uri="{FF2B5EF4-FFF2-40B4-BE49-F238E27FC236}">
                      <a16:creationId xmlns:a16="http://schemas.microsoft.com/office/drawing/2014/main" id="{D0B3D9E8-879B-48DB-B1E6-F2671AD6AB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7" name="Freeform 14">
                  <a:extLst>
                    <a:ext uri="{FF2B5EF4-FFF2-40B4-BE49-F238E27FC236}">
                      <a16:creationId xmlns:a16="http://schemas.microsoft.com/office/drawing/2014/main" id="{E22D738D-AAA7-409C-84F4-0A7F2CD865F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4" name="Tekstvak 193">
                <a:extLst>
                  <a:ext uri="{FF2B5EF4-FFF2-40B4-BE49-F238E27FC236}">
                    <a16:creationId xmlns:a16="http://schemas.microsoft.com/office/drawing/2014/main" id="{852B3AC4-1991-4D47-91DB-82A798F8B01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1" name="INSTRUCTION">
            <a:extLst>
              <a:ext uri="{FF2B5EF4-FFF2-40B4-BE49-F238E27FC236}">
                <a16:creationId xmlns:a16="http://schemas.microsoft.com/office/drawing/2014/main" id="{16F5BF5C-0A5D-4962-A026-78CDF6D47B67}"/>
              </a:ext>
            </a:extLst>
          </p:cNvPr>
          <p:cNvGrpSpPr/>
          <p:nvPr userDrawn="1"/>
        </p:nvGrpSpPr>
        <p:grpSpPr>
          <a:xfrm>
            <a:off x="12377595" y="2"/>
            <a:ext cx="3693114" cy="4038849"/>
            <a:chOff x="-3786165" y="2"/>
            <a:chExt cx="3693114" cy="4038849"/>
          </a:xfrm>
        </p:grpSpPr>
        <p:sp>
          <p:nvSpPr>
            <p:cNvPr id="132" name="Rechthoek 131">
              <a:extLst>
                <a:ext uri="{FF2B5EF4-FFF2-40B4-BE49-F238E27FC236}">
                  <a16:creationId xmlns:a16="http://schemas.microsoft.com/office/drawing/2014/main" id="{68D7CAFA-EA2D-4F19-8659-3B2D4B72B5BC}"/>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133" name="Ovaal 132">
              <a:extLst>
                <a:ext uri="{FF2B5EF4-FFF2-40B4-BE49-F238E27FC236}">
                  <a16:creationId xmlns:a16="http://schemas.microsoft.com/office/drawing/2014/main" id="{88E6B413-4B92-4DD9-940E-E25C12BE05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4" name="Rechthoek 133">
              <a:extLst>
                <a:ext uri="{FF2B5EF4-FFF2-40B4-BE49-F238E27FC236}">
                  <a16:creationId xmlns:a16="http://schemas.microsoft.com/office/drawing/2014/main" id="{97F16E64-5CE3-4B75-A7BD-C3A53FC7CB8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Ovaal 134">
              <a:extLst>
                <a:ext uri="{FF2B5EF4-FFF2-40B4-BE49-F238E27FC236}">
                  <a16:creationId xmlns:a16="http://schemas.microsoft.com/office/drawing/2014/main" id="{1EE61650-CDDA-4F74-B974-3B715A012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6" name="Rechthoek 135">
              <a:extLst>
                <a:ext uri="{FF2B5EF4-FFF2-40B4-BE49-F238E27FC236}">
                  <a16:creationId xmlns:a16="http://schemas.microsoft.com/office/drawing/2014/main" id="{45B543EA-60CC-4DFB-9D58-DEFED56BD4B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7" name="Groep 136">
              <a:extLst>
                <a:ext uri="{FF2B5EF4-FFF2-40B4-BE49-F238E27FC236}">
                  <a16:creationId xmlns:a16="http://schemas.microsoft.com/office/drawing/2014/main" id="{90E79DF1-B0DE-4546-B835-AAD775533BC4}"/>
                </a:ext>
              </a:extLst>
            </p:cNvPr>
            <p:cNvGrpSpPr/>
            <p:nvPr userDrawn="1"/>
          </p:nvGrpSpPr>
          <p:grpSpPr>
            <a:xfrm>
              <a:off x="-3311319" y="2164285"/>
              <a:ext cx="825500" cy="209550"/>
              <a:chOff x="13504624" y="2482850"/>
              <a:chExt cx="825500" cy="209550"/>
            </a:xfrm>
          </p:grpSpPr>
          <p:sp>
            <p:nvSpPr>
              <p:cNvPr id="159" name="Rechthoek 158">
                <a:extLst>
                  <a:ext uri="{FF2B5EF4-FFF2-40B4-BE49-F238E27FC236}">
                    <a16:creationId xmlns:a16="http://schemas.microsoft.com/office/drawing/2014/main" id="{0C1634BA-DF2A-4D53-B6D5-EF277E5EF8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60" name="Rechte verbindingslijn 159">
                <a:extLst>
                  <a:ext uri="{FF2B5EF4-FFF2-40B4-BE49-F238E27FC236}">
                    <a16:creationId xmlns:a16="http://schemas.microsoft.com/office/drawing/2014/main" id="{753E2105-8C46-43D5-BDD6-9CE2CD6D645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952D083E-6C68-4354-9AA2-57C9906E33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138" name="Ovaal 137">
              <a:extLst>
                <a:ext uri="{FF2B5EF4-FFF2-40B4-BE49-F238E27FC236}">
                  <a16:creationId xmlns:a16="http://schemas.microsoft.com/office/drawing/2014/main" id="{625BADAD-80ED-4391-9C51-B3662380513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9" name="Rechthoek 138">
              <a:extLst>
                <a:ext uri="{FF2B5EF4-FFF2-40B4-BE49-F238E27FC236}">
                  <a16:creationId xmlns:a16="http://schemas.microsoft.com/office/drawing/2014/main" id="{D5E14F69-F3AF-4B28-A23D-E401252D8B4F}"/>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40" name="Tabel icoon">
              <a:extLst>
                <a:ext uri="{FF2B5EF4-FFF2-40B4-BE49-F238E27FC236}">
                  <a16:creationId xmlns:a16="http://schemas.microsoft.com/office/drawing/2014/main" id="{27811C67-646E-4F06-A22B-A0C9BB9F8454}"/>
                </a:ext>
              </a:extLst>
            </p:cNvPr>
            <p:cNvGrpSpPr/>
            <p:nvPr userDrawn="1"/>
          </p:nvGrpSpPr>
          <p:grpSpPr>
            <a:xfrm>
              <a:off x="-3308869" y="1240695"/>
              <a:ext cx="338201" cy="305477"/>
              <a:chOff x="6072040" y="3376043"/>
              <a:chExt cx="1227920" cy="1109109"/>
            </a:xfrm>
          </p:grpSpPr>
          <p:sp>
            <p:nvSpPr>
              <p:cNvPr id="151" name="Rechthoek 150">
                <a:extLst>
                  <a:ext uri="{FF2B5EF4-FFF2-40B4-BE49-F238E27FC236}">
                    <a16:creationId xmlns:a16="http://schemas.microsoft.com/office/drawing/2014/main" id="{4026AD63-0ECA-41DC-876B-E89EBCE7971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52" name="Rechthoek 151">
                <a:extLst>
                  <a:ext uri="{FF2B5EF4-FFF2-40B4-BE49-F238E27FC236}">
                    <a16:creationId xmlns:a16="http://schemas.microsoft.com/office/drawing/2014/main" id="{EE6EF440-A3C0-44F8-BEF8-BD93EC2C1A2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58552EF3-B016-4869-A0B9-B54F45C8A3D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D8C3CA94-60D4-418B-8074-8219248DD47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E6D18C05-04F6-4C08-BBF1-066F476D82A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FB6FB8EB-D36C-4B3A-9637-E660963719D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834B1BEA-77C5-45C6-9E75-9582C00392F8}"/>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2CCFA9F6-BEF1-4A52-ACEB-DE1C0D513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141" name="Rechthoek 140">
              <a:extLst>
                <a:ext uri="{FF2B5EF4-FFF2-40B4-BE49-F238E27FC236}">
                  <a16:creationId xmlns:a16="http://schemas.microsoft.com/office/drawing/2014/main" id="{EFB2C905-F715-4D60-B352-1763F667D2B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2" name="ICOON_info">
              <a:extLst>
                <a:ext uri="{FF2B5EF4-FFF2-40B4-BE49-F238E27FC236}">
                  <a16:creationId xmlns:a16="http://schemas.microsoft.com/office/drawing/2014/main" id="{3AE523B9-C18E-4CAA-B2F2-5E56F733906C}"/>
                </a:ext>
              </a:extLst>
            </p:cNvPr>
            <p:cNvGrpSpPr/>
            <p:nvPr userDrawn="1"/>
          </p:nvGrpSpPr>
          <p:grpSpPr>
            <a:xfrm>
              <a:off x="-376736" y="3039802"/>
              <a:ext cx="283685" cy="283685"/>
              <a:chOff x="-510741" y="5913713"/>
              <a:chExt cx="267555" cy="267555"/>
            </a:xfrm>
          </p:grpSpPr>
          <p:sp>
            <p:nvSpPr>
              <p:cNvPr id="149" name="Ovaal 148">
                <a:extLst>
                  <a:ext uri="{FF2B5EF4-FFF2-40B4-BE49-F238E27FC236}">
                    <a16:creationId xmlns:a16="http://schemas.microsoft.com/office/drawing/2014/main" id="{6039D146-F371-45FA-8644-C281627EC1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0" name="Graphic 163" descr="Informatie">
                <a:extLst>
                  <a:ext uri="{FF2B5EF4-FFF2-40B4-BE49-F238E27FC236}">
                    <a16:creationId xmlns:a16="http://schemas.microsoft.com/office/drawing/2014/main" id="{2306935D-27C4-4C58-88DE-E444CAD2229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AE3631E7-289E-4AF1-BFAE-7A4055EE4F41}"/>
                </a:ext>
              </a:extLst>
            </p:cNvPr>
            <p:cNvGrpSpPr/>
            <p:nvPr userDrawn="1"/>
          </p:nvGrpSpPr>
          <p:grpSpPr>
            <a:xfrm>
              <a:off x="-938434" y="3348228"/>
              <a:ext cx="627798" cy="576693"/>
              <a:chOff x="-938434" y="4570310"/>
              <a:chExt cx="627798" cy="576693"/>
            </a:xfrm>
          </p:grpSpPr>
          <p:grpSp>
            <p:nvGrpSpPr>
              <p:cNvPr id="144" name="Inspireren">
                <a:extLst>
                  <a:ext uri="{FF2B5EF4-FFF2-40B4-BE49-F238E27FC236}">
                    <a16:creationId xmlns:a16="http://schemas.microsoft.com/office/drawing/2014/main" id="{D16079C8-2E36-45A1-B828-169615665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46" name="Freeform 12">
                  <a:extLst>
                    <a:ext uri="{FF2B5EF4-FFF2-40B4-BE49-F238E27FC236}">
                      <a16:creationId xmlns:a16="http://schemas.microsoft.com/office/drawing/2014/main" id="{6410EA47-5C22-4D1F-987C-6174912C08D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7" name="Freeform 13">
                  <a:extLst>
                    <a:ext uri="{FF2B5EF4-FFF2-40B4-BE49-F238E27FC236}">
                      <a16:creationId xmlns:a16="http://schemas.microsoft.com/office/drawing/2014/main" id="{27180538-91C3-4EE3-A9D6-E888C57897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8" name="Freeform 14">
                  <a:extLst>
                    <a:ext uri="{FF2B5EF4-FFF2-40B4-BE49-F238E27FC236}">
                      <a16:creationId xmlns:a16="http://schemas.microsoft.com/office/drawing/2014/main" id="{CE451FDB-2CE2-4C66-B54F-081745AA8B7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45" name="Tekstvak 144">
                <a:extLst>
                  <a:ext uri="{FF2B5EF4-FFF2-40B4-BE49-F238E27FC236}">
                    <a16:creationId xmlns:a16="http://schemas.microsoft.com/office/drawing/2014/main" id="{82143636-395B-4AA3-84C3-0126718B6A8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27" name="Text Placeholder 20">
            <a:extLst>
              <a:ext uri="{FF2B5EF4-FFF2-40B4-BE49-F238E27FC236}">
                <a16:creationId xmlns:a16="http://schemas.microsoft.com/office/drawing/2014/main" id="{7BB705A0-1436-4F0D-B095-8D37518C6CCC}"/>
              </a:ext>
            </a:extLst>
          </p:cNvPr>
          <p:cNvSpPr>
            <a:spLocks noGrp="1"/>
          </p:cNvSpPr>
          <p:nvPr>
            <p:ph type="body" sz="quarter" idx="22" hasCustomPrompt="1"/>
          </p:nvPr>
        </p:nvSpPr>
        <p:spPr>
          <a:xfrm>
            <a:off x="666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21261421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Tex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D4AFA1-EC2E-4218-ADEF-2372B8A27594}"/>
              </a:ext>
            </a:extLst>
          </p:cNvPr>
          <p:cNvGraphicFramePr>
            <a:graphicFrameLocks noChangeAspect="1"/>
          </p:cNvGraphicFramePr>
          <p:nvPr userDrawn="1">
            <p:custDataLst>
              <p:tags r:id="rId1"/>
            </p:custDataLst>
            <p:extLst>
              <p:ext uri="{D42A27DB-BD31-4B8C-83A1-F6EECF244321}">
                <p14:modId xmlns:p14="http://schemas.microsoft.com/office/powerpoint/2010/main" val="2375348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5D4AFA1-EC2E-4218-ADEF-2372B8A27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2DF5E3D-3514-4D1C-BB24-1F7F459DA2B9}"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Text - </a:t>
              </a:r>
              <a:r>
                <a:rPr lang="en-GB" sz="1400" noProof="0" dirty="0">
                  <a:latin typeface="+mn-lt"/>
                </a:rPr>
                <a:t>Slide title 1 line</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6660000" y="1260000"/>
            <a:ext cx="5120736" cy="37109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828000" y="1620000"/>
            <a:ext cx="51238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45" name="GRID" hidden="1">
            <a:extLst>
              <a:ext uri="{FF2B5EF4-FFF2-40B4-BE49-F238E27FC236}">
                <a16:creationId xmlns:a16="http://schemas.microsoft.com/office/drawing/2014/main" id="{9E3D02C2-1E0B-413E-9236-72B8C342AC24}"/>
              </a:ext>
            </a:extLst>
          </p:cNvPr>
          <p:cNvGrpSpPr/>
          <p:nvPr userDrawn="1"/>
        </p:nvGrpSpPr>
        <p:grpSpPr>
          <a:xfrm>
            <a:off x="-862" y="11477"/>
            <a:ext cx="12192862" cy="6858000"/>
            <a:chOff x="-862" y="0"/>
            <a:chExt cx="12192862" cy="6858000"/>
          </a:xfrm>
          <a:solidFill>
            <a:schemeClr val="tx1">
              <a:alpha val="30000"/>
            </a:schemeClr>
          </a:solidFill>
        </p:grpSpPr>
        <p:sp>
          <p:nvSpPr>
            <p:cNvPr id="46" name="Rechthoek 45">
              <a:extLst>
                <a:ext uri="{FF2B5EF4-FFF2-40B4-BE49-F238E27FC236}">
                  <a16:creationId xmlns:a16="http://schemas.microsoft.com/office/drawing/2014/main" id="{EF367170-C297-4A8D-A1BC-962B351F4ED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3B505924-B03A-40D3-9CE2-865800B55D3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77F13D0F-DDB5-4BBC-8B9F-C134BA4D8B1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582C6476-0A34-4BFD-82CB-728FBF069F7A}"/>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157B8053-FCAC-45B1-ABF6-75B0635A75C7}"/>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9" name="Rechthoek 58">
              <a:extLst>
                <a:ext uri="{FF2B5EF4-FFF2-40B4-BE49-F238E27FC236}">
                  <a16:creationId xmlns:a16="http://schemas.microsoft.com/office/drawing/2014/main" id="{690F49A5-3609-4075-8C01-5D3A39E4F41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0" name="Rechthoek 59">
              <a:extLst>
                <a:ext uri="{FF2B5EF4-FFF2-40B4-BE49-F238E27FC236}">
                  <a16:creationId xmlns:a16="http://schemas.microsoft.com/office/drawing/2014/main" id="{C004A309-F917-49F8-84C1-3B9F3638A28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1EB620D-0AD5-4C9A-B806-A1EB907C0D68}"/>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2B6742E9-86F0-4165-96B9-91E87DAA93F1}"/>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3" name="Rechthoek 62">
              <a:extLst>
                <a:ext uri="{FF2B5EF4-FFF2-40B4-BE49-F238E27FC236}">
                  <a16:creationId xmlns:a16="http://schemas.microsoft.com/office/drawing/2014/main" id="{B50D0DBD-4D1C-4682-8261-9F1927AE627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68" name="INSTRUCTION">
            <a:extLst>
              <a:ext uri="{FF2B5EF4-FFF2-40B4-BE49-F238E27FC236}">
                <a16:creationId xmlns:a16="http://schemas.microsoft.com/office/drawing/2014/main" id="{968D7A0E-8141-419E-8061-6CA1DF62766E}"/>
              </a:ext>
            </a:extLst>
          </p:cNvPr>
          <p:cNvGrpSpPr/>
          <p:nvPr userDrawn="1"/>
        </p:nvGrpSpPr>
        <p:grpSpPr>
          <a:xfrm>
            <a:off x="-3786437" y="0"/>
            <a:ext cx="3693386" cy="5359349"/>
            <a:chOff x="-3786437" y="0"/>
            <a:chExt cx="3693386" cy="5359349"/>
          </a:xfrm>
        </p:grpSpPr>
        <p:sp>
          <p:nvSpPr>
            <p:cNvPr id="169" name="Rechthoek 168">
              <a:extLst>
                <a:ext uri="{FF2B5EF4-FFF2-40B4-BE49-F238E27FC236}">
                  <a16:creationId xmlns:a16="http://schemas.microsoft.com/office/drawing/2014/main" id="{D052B583-16B4-464D-ABAD-6BD0B41911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70" name="Ovaal 169">
              <a:extLst>
                <a:ext uri="{FF2B5EF4-FFF2-40B4-BE49-F238E27FC236}">
                  <a16:creationId xmlns:a16="http://schemas.microsoft.com/office/drawing/2014/main" id="{A67E5141-3F38-402A-9F1C-DC9677ADA6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1" name="Rechthoek 170">
              <a:extLst>
                <a:ext uri="{FF2B5EF4-FFF2-40B4-BE49-F238E27FC236}">
                  <a16:creationId xmlns:a16="http://schemas.microsoft.com/office/drawing/2014/main" id="{97A68D9D-5FD2-4C53-AE2C-2E7943F0620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72" name="Ovaal 171">
              <a:extLst>
                <a:ext uri="{FF2B5EF4-FFF2-40B4-BE49-F238E27FC236}">
                  <a16:creationId xmlns:a16="http://schemas.microsoft.com/office/drawing/2014/main" id="{18CC6499-20DF-417C-AB3C-220B991AA81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3" name="Rechthoek 172">
              <a:extLst>
                <a:ext uri="{FF2B5EF4-FFF2-40B4-BE49-F238E27FC236}">
                  <a16:creationId xmlns:a16="http://schemas.microsoft.com/office/drawing/2014/main" id="{92FFC43A-CF8D-4144-AA76-A2F6644C7AD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74" name="Rechthoek 173">
              <a:extLst>
                <a:ext uri="{FF2B5EF4-FFF2-40B4-BE49-F238E27FC236}">
                  <a16:creationId xmlns:a16="http://schemas.microsoft.com/office/drawing/2014/main" id="{A6EECEDA-6ACD-4D43-8220-B7C5EA5D56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75" name="Ovaal 174">
              <a:extLst>
                <a:ext uri="{FF2B5EF4-FFF2-40B4-BE49-F238E27FC236}">
                  <a16:creationId xmlns:a16="http://schemas.microsoft.com/office/drawing/2014/main" id="{C936A6BC-632F-4897-8284-EF3E4281D8E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6" name="Rechthoek 175">
              <a:extLst>
                <a:ext uri="{FF2B5EF4-FFF2-40B4-BE49-F238E27FC236}">
                  <a16:creationId xmlns:a16="http://schemas.microsoft.com/office/drawing/2014/main" id="{E35E7A2D-0D57-41E2-8386-5F6947FDBB5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77" name="Ovaal 176">
              <a:extLst>
                <a:ext uri="{FF2B5EF4-FFF2-40B4-BE49-F238E27FC236}">
                  <a16:creationId xmlns:a16="http://schemas.microsoft.com/office/drawing/2014/main" id="{FA52BF8E-27EA-45CA-B33C-877265605A2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8" name="Rechthoek 177">
              <a:extLst>
                <a:ext uri="{FF2B5EF4-FFF2-40B4-BE49-F238E27FC236}">
                  <a16:creationId xmlns:a16="http://schemas.microsoft.com/office/drawing/2014/main" id="{E45A2D36-61A0-4C36-B41A-DD63AF2EC74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79" name="Ovaal 178">
              <a:extLst>
                <a:ext uri="{FF2B5EF4-FFF2-40B4-BE49-F238E27FC236}">
                  <a16:creationId xmlns:a16="http://schemas.microsoft.com/office/drawing/2014/main" id="{89C174CB-F7E5-4434-A8EF-B21ED7C0FCC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0" name="Rechthoek 179">
              <a:extLst>
                <a:ext uri="{FF2B5EF4-FFF2-40B4-BE49-F238E27FC236}">
                  <a16:creationId xmlns:a16="http://schemas.microsoft.com/office/drawing/2014/main" id="{5865631E-3FA5-4058-8F7C-E811DB4EAAF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81" name="Ovaal 180">
              <a:extLst>
                <a:ext uri="{FF2B5EF4-FFF2-40B4-BE49-F238E27FC236}">
                  <a16:creationId xmlns:a16="http://schemas.microsoft.com/office/drawing/2014/main" id="{F31AE7C6-BD81-4C0A-B452-C07D3C0DAB0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2" name="Rechthoek 181">
              <a:extLst>
                <a:ext uri="{FF2B5EF4-FFF2-40B4-BE49-F238E27FC236}">
                  <a16:creationId xmlns:a16="http://schemas.microsoft.com/office/drawing/2014/main" id="{81B9CB95-011C-4B6B-896E-6E5C0C144CB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83" name="Ovaal 182">
              <a:extLst>
                <a:ext uri="{FF2B5EF4-FFF2-40B4-BE49-F238E27FC236}">
                  <a16:creationId xmlns:a16="http://schemas.microsoft.com/office/drawing/2014/main" id="{64BA1B62-3718-4187-85E4-456D9B2A19F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4" name="Rechthoek 183">
              <a:extLst>
                <a:ext uri="{FF2B5EF4-FFF2-40B4-BE49-F238E27FC236}">
                  <a16:creationId xmlns:a16="http://schemas.microsoft.com/office/drawing/2014/main" id="{FE41C05E-BD7D-475A-A8C6-5BEFCF105C0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85" name="Ovaal 184">
              <a:extLst>
                <a:ext uri="{FF2B5EF4-FFF2-40B4-BE49-F238E27FC236}">
                  <a16:creationId xmlns:a16="http://schemas.microsoft.com/office/drawing/2014/main" id="{0F01A3AF-CE79-453C-8F11-8485D352228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6" name="Rechthoek 185">
              <a:extLst>
                <a:ext uri="{FF2B5EF4-FFF2-40B4-BE49-F238E27FC236}">
                  <a16:creationId xmlns:a16="http://schemas.microsoft.com/office/drawing/2014/main" id="{BD2003A8-CB47-4159-B179-BD43BA8E5BF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87" name="Ovaal 186">
              <a:extLst>
                <a:ext uri="{FF2B5EF4-FFF2-40B4-BE49-F238E27FC236}">
                  <a16:creationId xmlns:a16="http://schemas.microsoft.com/office/drawing/2014/main" id="{74DE5301-9BB4-41FF-9F6A-27C1B0B1AF2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8" name="Rechthoek 187">
              <a:extLst>
                <a:ext uri="{FF2B5EF4-FFF2-40B4-BE49-F238E27FC236}">
                  <a16:creationId xmlns:a16="http://schemas.microsoft.com/office/drawing/2014/main" id="{8C9AB992-DA1C-4D66-8827-612A5C1C9D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89" name="Rechthoek 188">
              <a:extLst>
                <a:ext uri="{FF2B5EF4-FFF2-40B4-BE49-F238E27FC236}">
                  <a16:creationId xmlns:a16="http://schemas.microsoft.com/office/drawing/2014/main" id="{4C29190F-098E-4ED4-92FA-163F208FB3A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0" name="ICOON_info">
              <a:extLst>
                <a:ext uri="{FF2B5EF4-FFF2-40B4-BE49-F238E27FC236}">
                  <a16:creationId xmlns:a16="http://schemas.microsoft.com/office/drawing/2014/main" id="{EDFFAC19-E96F-47EE-B8FB-E0ECE48F6920}"/>
                </a:ext>
              </a:extLst>
            </p:cNvPr>
            <p:cNvGrpSpPr/>
            <p:nvPr userDrawn="1"/>
          </p:nvGrpSpPr>
          <p:grpSpPr>
            <a:xfrm>
              <a:off x="-376736" y="4400186"/>
              <a:ext cx="283685" cy="283685"/>
              <a:chOff x="-510741" y="5913713"/>
              <a:chExt cx="267555" cy="267555"/>
            </a:xfrm>
          </p:grpSpPr>
          <p:sp>
            <p:nvSpPr>
              <p:cNvPr id="238" name="Ovaal 237">
                <a:extLst>
                  <a:ext uri="{FF2B5EF4-FFF2-40B4-BE49-F238E27FC236}">
                    <a16:creationId xmlns:a16="http://schemas.microsoft.com/office/drawing/2014/main" id="{4DE744E0-60E1-4C86-8CC2-1B0EFB9AD3E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9" name="Graphic 163" descr="Informatie">
                <a:extLst>
                  <a:ext uri="{FF2B5EF4-FFF2-40B4-BE49-F238E27FC236}">
                    <a16:creationId xmlns:a16="http://schemas.microsoft.com/office/drawing/2014/main" id="{1710915C-6F9C-4FC1-A4C7-D0E4A02896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1" name="VOORBEELD">
              <a:extLst>
                <a:ext uri="{FF2B5EF4-FFF2-40B4-BE49-F238E27FC236}">
                  <a16:creationId xmlns:a16="http://schemas.microsoft.com/office/drawing/2014/main" id="{BE9C73AF-458B-45B4-9770-B2DC5520CC7B}"/>
                </a:ext>
              </a:extLst>
            </p:cNvPr>
            <p:cNvGrpSpPr/>
            <p:nvPr userDrawn="1"/>
          </p:nvGrpSpPr>
          <p:grpSpPr>
            <a:xfrm>
              <a:off x="-3605171" y="458674"/>
              <a:ext cx="3234311" cy="558875"/>
              <a:chOff x="-3605171" y="458674"/>
              <a:chExt cx="3234311" cy="558875"/>
            </a:xfrm>
          </p:grpSpPr>
          <p:sp>
            <p:nvSpPr>
              <p:cNvPr id="198" name="Rechthoek 197">
                <a:extLst>
                  <a:ext uri="{FF2B5EF4-FFF2-40B4-BE49-F238E27FC236}">
                    <a16:creationId xmlns:a16="http://schemas.microsoft.com/office/drawing/2014/main" id="{9F36BF86-953E-4E16-90F1-791211E9C08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99" name="Rechthoek 198">
                <a:extLst>
                  <a:ext uri="{FF2B5EF4-FFF2-40B4-BE49-F238E27FC236}">
                    <a16:creationId xmlns:a16="http://schemas.microsoft.com/office/drawing/2014/main" id="{AE9B5D6E-7B58-40C1-8FB8-AAC55B11471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8805862B-DE2A-46E6-8CEA-6DE9B7514774}"/>
                  </a:ext>
                </a:extLst>
              </p:cNvPr>
              <p:cNvGrpSpPr/>
              <p:nvPr userDrawn="1"/>
            </p:nvGrpSpPr>
            <p:grpSpPr>
              <a:xfrm>
                <a:off x="-3386247" y="830871"/>
                <a:ext cx="139423" cy="109566"/>
                <a:chOff x="-2866744" y="827071"/>
                <a:chExt cx="168701" cy="132575"/>
              </a:xfrm>
            </p:grpSpPr>
            <p:grpSp>
              <p:nvGrpSpPr>
                <p:cNvPr id="231" name="Groep 230">
                  <a:extLst>
                    <a:ext uri="{FF2B5EF4-FFF2-40B4-BE49-F238E27FC236}">
                      <a16:creationId xmlns:a16="http://schemas.microsoft.com/office/drawing/2014/main" id="{E1DCD759-15F4-4731-B570-053E23275007}"/>
                    </a:ext>
                  </a:extLst>
                </p:cNvPr>
                <p:cNvGrpSpPr/>
                <p:nvPr userDrawn="1"/>
              </p:nvGrpSpPr>
              <p:grpSpPr>
                <a:xfrm>
                  <a:off x="-2866744" y="827071"/>
                  <a:ext cx="168701" cy="132575"/>
                  <a:chOff x="-2866744" y="827071"/>
                  <a:chExt cx="168701" cy="132575"/>
                </a:xfrm>
              </p:grpSpPr>
              <p:cxnSp>
                <p:nvCxnSpPr>
                  <p:cNvPr id="233" name="Rechte verbindingslijn 232">
                    <a:extLst>
                      <a:ext uri="{FF2B5EF4-FFF2-40B4-BE49-F238E27FC236}">
                        <a16:creationId xmlns:a16="http://schemas.microsoft.com/office/drawing/2014/main" id="{17284763-5CB5-4254-BD53-4DAAB2E68B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4" name="Rechte verbindingslijn 233">
                    <a:extLst>
                      <a:ext uri="{FF2B5EF4-FFF2-40B4-BE49-F238E27FC236}">
                        <a16:creationId xmlns:a16="http://schemas.microsoft.com/office/drawing/2014/main" id="{1442E9AF-82F7-40B4-97D5-436D672A81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A9F8A2EE-27F6-440F-9EF6-5AC8FFC7FC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AB53FBD3-A28D-43D3-88BA-45395CAFEA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AB530ACC-3FDB-4884-B340-7388AEB07E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2" name="Pijl: rechts 231">
                  <a:extLst>
                    <a:ext uri="{FF2B5EF4-FFF2-40B4-BE49-F238E27FC236}">
                      <a16:creationId xmlns:a16="http://schemas.microsoft.com/office/drawing/2014/main" id="{45D24C7C-C982-4F5B-A570-5447EAAABA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Groep 200">
                <a:extLst>
                  <a:ext uri="{FF2B5EF4-FFF2-40B4-BE49-F238E27FC236}">
                    <a16:creationId xmlns:a16="http://schemas.microsoft.com/office/drawing/2014/main" id="{073B47B0-B658-4DA1-951E-55957A5CFF3E}"/>
                  </a:ext>
                </a:extLst>
              </p:cNvPr>
              <p:cNvGrpSpPr/>
              <p:nvPr userDrawn="1"/>
            </p:nvGrpSpPr>
            <p:grpSpPr>
              <a:xfrm>
                <a:off x="-3605171" y="830871"/>
                <a:ext cx="139423" cy="109566"/>
                <a:chOff x="-2866744" y="518074"/>
                <a:chExt cx="168701" cy="132575"/>
              </a:xfrm>
            </p:grpSpPr>
            <p:grpSp>
              <p:nvGrpSpPr>
                <p:cNvPr id="224" name="Groep 223">
                  <a:extLst>
                    <a:ext uri="{FF2B5EF4-FFF2-40B4-BE49-F238E27FC236}">
                      <a16:creationId xmlns:a16="http://schemas.microsoft.com/office/drawing/2014/main" id="{3AEA38C8-7102-40A2-AFB7-D59A395D552D}"/>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3C135F9-B2EF-4973-9D3B-BF8D4BCDB47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CEEAD1F9-7311-4196-8E4B-A6BC1103F60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8E3C19E5-D2D4-499E-B70D-B981B5AEAE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4A48861-D58B-44AD-B014-CDEA50F3A6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A27CBA33-7ECB-4E43-8469-3503621504C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755E5DF3-ACE3-4D3B-B4F1-239940D9954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02" name="Rechte verbindingslijn 201">
                <a:extLst>
                  <a:ext uri="{FF2B5EF4-FFF2-40B4-BE49-F238E27FC236}">
                    <a16:creationId xmlns:a16="http://schemas.microsoft.com/office/drawing/2014/main" id="{79C2AB23-520E-457F-B2F3-C8EBF394F93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3" name="Rechte verbindingslijn 202">
                <a:extLst>
                  <a:ext uri="{FF2B5EF4-FFF2-40B4-BE49-F238E27FC236}">
                    <a16:creationId xmlns:a16="http://schemas.microsoft.com/office/drawing/2014/main" id="{25571BEC-CF76-4005-9A91-F7151D1E753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4" name="Rechthoek 203">
                <a:extLst>
                  <a:ext uri="{FF2B5EF4-FFF2-40B4-BE49-F238E27FC236}">
                    <a16:creationId xmlns:a16="http://schemas.microsoft.com/office/drawing/2014/main" id="{4CD8CE09-E957-4C4E-889B-E29EA197BF4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05" name="Rechthoek 204">
                <a:extLst>
                  <a:ext uri="{FF2B5EF4-FFF2-40B4-BE49-F238E27FC236}">
                    <a16:creationId xmlns:a16="http://schemas.microsoft.com/office/drawing/2014/main" id="{7F2E7C82-5334-4654-93C8-0A712E4948A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06" name="Groep 205">
                <a:extLst>
                  <a:ext uri="{FF2B5EF4-FFF2-40B4-BE49-F238E27FC236}">
                    <a16:creationId xmlns:a16="http://schemas.microsoft.com/office/drawing/2014/main" id="{FAE3CAAA-B666-4AF6-845C-BBEEB5B67BF3}"/>
                  </a:ext>
                </a:extLst>
              </p:cNvPr>
              <p:cNvGrpSpPr/>
              <p:nvPr userDrawn="1"/>
            </p:nvGrpSpPr>
            <p:grpSpPr>
              <a:xfrm>
                <a:off x="-2916763" y="769168"/>
                <a:ext cx="268738" cy="248381"/>
                <a:chOff x="-2916763" y="769168"/>
                <a:chExt cx="268738" cy="248381"/>
              </a:xfrm>
            </p:grpSpPr>
            <p:sp>
              <p:nvSpPr>
                <p:cNvPr id="216" name="Rechthoek 215">
                  <a:extLst>
                    <a:ext uri="{FF2B5EF4-FFF2-40B4-BE49-F238E27FC236}">
                      <a16:creationId xmlns:a16="http://schemas.microsoft.com/office/drawing/2014/main" id="{1DDA16F4-4B75-4C1F-B85D-F59AA704D6D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17" name="Groep 216">
                  <a:extLst>
                    <a:ext uri="{FF2B5EF4-FFF2-40B4-BE49-F238E27FC236}">
                      <a16:creationId xmlns:a16="http://schemas.microsoft.com/office/drawing/2014/main" id="{86BE8E17-11DA-4163-AF51-EBB0C7B5C13C}"/>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7781378B-9766-465B-BA79-358B2376FB9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49E1AE7A-AA9E-4B3B-BCFF-C2F2294DE6D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8B13B199-82FE-4300-BC2E-D99949A3E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6B68D01C-F16E-4AD5-8035-C07EC25D32C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CF4C1A4B-CF12-4F5A-A64D-A24DFBB9CBC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7D33C2FA-F3E9-4050-857F-5A5F10AA86F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7" name="Groep 206">
                <a:extLst>
                  <a:ext uri="{FF2B5EF4-FFF2-40B4-BE49-F238E27FC236}">
                    <a16:creationId xmlns:a16="http://schemas.microsoft.com/office/drawing/2014/main" id="{AB8C6197-2220-4266-A8C0-CEB78F5FB256}"/>
                  </a:ext>
                </a:extLst>
              </p:cNvPr>
              <p:cNvGrpSpPr/>
              <p:nvPr userDrawn="1"/>
            </p:nvGrpSpPr>
            <p:grpSpPr>
              <a:xfrm>
                <a:off x="-2916763" y="460171"/>
                <a:ext cx="268738" cy="248381"/>
                <a:chOff x="-2916763" y="460171"/>
                <a:chExt cx="268738" cy="248381"/>
              </a:xfrm>
            </p:grpSpPr>
            <p:sp>
              <p:nvSpPr>
                <p:cNvPr id="208" name="Rechthoek 207">
                  <a:extLst>
                    <a:ext uri="{FF2B5EF4-FFF2-40B4-BE49-F238E27FC236}">
                      <a16:creationId xmlns:a16="http://schemas.microsoft.com/office/drawing/2014/main" id="{3ACA1C5D-95F9-43E6-8E5E-8118019250F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4BEB733C-4D8D-4F27-BC7C-3126E32691E1}"/>
                    </a:ext>
                  </a:extLst>
                </p:cNvPr>
                <p:cNvGrpSpPr/>
                <p:nvPr userDrawn="1"/>
              </p:nvGrpSpPr>
              <p:grpSpPr>
                <a:xfrm>
                  <a:off x="-2866744" y="518074"/>
                  <a:ext cx="168701" cy="132575"/>
                  <a:chOff x="-2866744" y="518074"/>
                  <a:chExt cx="168701" cy="132575"/>
                </a:xfrm>
              </p:grpSpPr>
              <p:cxnSp>
                <p:nvCxnSpPr>
                  <p:cNvPr id="211" name="Rechte verbindingslijn 210">
                    <a:extLst>
                      <a:ext uri="{FF2B5EF4-FFF2-40B4-BE49-F238E27FC236}">
                        <a16:creationId xmlns:a16="http://schemas.microsoft.com/office/drawing/2014/main" id="{63DA952A-7D84-4305-BBF3-E9C8BBC66FA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32C8CB4E-2CD3-417A-A025-836629C54B4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3BF1FD7-CF5D-4533-9B0F-A86D85EC23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02E05F15-446D-4DDA-A9E9-694C256E404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DECEF0A-F8E8-41EF-A0AE-034BCD6C49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0" name="Pijl: rechts 209">
                  <a:extLst>
                    <a:ext uri="{FF2B5EF4-FFF2-40B4-BE49-F238E27FC236}">
                      <a16:creationId xmlns:a16="http://schemas.microsoft.com/office/drawing/2014/main" id="{609D61E5-0BC2-440D-B6E6-BFE09FF0071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92" name="Groep 191">
              <a:extLst>
                <a:ext uri="{FF2B5EF4-FFF2-40B4-BE49-F238E27FC236}">
                  <a16:creationId xmlns:a16="http://schemas.microsoft.com/office/drawing/2014/main" id="{F32BEBF7-083E-482C-82A8-A4CB54FBA9C7}"/>
                </a:ext>
              </a:extLst>
            </p:cNvPr>
            <p:cNvGrpSpPr/>
            <p:nvPr userDrawn="1"/>
          </p:nvGrpSpPr>
          <p:grpSpPr>
            <a:xfrm>
              <a:off x="-938434" y="4663037"/>
              <a:ext cx="627798" cy="576693"/>
              <a:chOff x="-1753862" y="6112775"/>
              <a:chExt cx="759635" cy="697798"/>
            </a:xfrm>
          </p:grpSpPr>
          <p:grpSp>
            <p:nvGrpSpPr>
              <p:cNvPr id="193" name="Inspireren">
                <a:extLst>
                  <a:ext uri="{FF2B5EF4-FFF2-40B4-BE49-F238E27FC236}">
                    <a16:creationId xmlns:a16="http://schemas.microsoft.com/office/drawing/2014/main" id="{D13C2352-EBA0-4FAA-B5E8-8316B19DBAF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95" name="Freeform 12">
                  <a:extLst>
                    <a:ext uri="{FF2B5EF4-FFF2-40B4-BE49-F238E27FC236}">
                      <a16:creationId xmlns:a16="http://schemas.microsoft.com/office/drawing/2014/main" id="{26B89F77-55F4-4F24-BCDF-E888EB8ACB5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6" name="Freeform 13">
                  <a:extLst>
                    <a:ext uri="{FF2B5EF4-FFF2-40B4-BE49-F238E27FC236}">
                      <a16:creationId xmlns:a16="http://schemas.microsoft.com/office/drawing/2014/main" id="{D0B3D9E8-879B-48DB-B1E6-F2671AD6AB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7" name="Freeform 14">
                  <a:extLst>
                    <a:ext uri="{FF2B5EF4-FFF2-40B4-BE49-F238E27FC236}">
                      <a16:creationId xmlns:a16="http://schemas.microsoft.com/office/drawing/2014/main" id="{E22D738D-AAA7-409C-84F4-0A7F2CD865F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4" name="Tekstvak 193">
                <a:extLst>
                  <a:ext uri="{FF2B5EF4-FFF2-40B4-BE49-F238E27FC236}">
                    <a16:creationId xmlns:a16="http://schemas.microsoft.com/office/drawing/2014/main" id="{852B3AC4-1991-4D47-91DB-82A798F8B01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1" name="INSTRUCTION">
            <a:extLst>
              <a:ext uri="{FF2B5EF4-FFF2-40B4-BE49-F238E27FC236}">
                <a16:creationId xmlns:a16="http://schemas.microsoft.com/office/drawing/2014/main" id="{16F5BF5C-0A5D-4962-A026-78CDF6D47B67}"/>
              </a:ext>
            </a:extLst>
          </p:cNvPr>
          <p:cNvGrpSpPr/>
          <p:nvPr userDrawn="1"/>
        </p:nvGrpSpPr>
        <p:grpSpPr>
          <a:xfrm>
            <a:off x="12377595" y="2"/>
            <a:ext cx="3693114" cy="4038849"/>
            <a:chOff x="-3786165" y="2"/>
            <a:chExt cx="3693114" cy="4038849"/>
          </a:xfrm>
        </p:grpSpPr>
        <p:sp>
          <p:nvSpPr>
            <p:cNvPr id="132" name="Rechthoek 131">
              <a:extLst>
                <a:ext uri="{FF2B5EF4-FFF2-40B4-BE49-F238E27FC236}">
                  <a16:creationId xmlns:a16="http://schemas.microsoft.com/office/drawing/2014/main" id="{68D7CAFA-EA2D-4F19-8659-3B2D4B72B5BC}"/>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133" name="Ovaal 132">
              <a:extLst>
                <a:ext uri="{FF2B5EF4-FFF2-40B4-BE49-F238E27FC236}">
                  <a16:creationId xmlns:a16="http://schemas.microsoft.com/office/drawing/2014/main" id="{88E6B413-4B92-4DD9-940E-E25C12BE05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4" name="Rechthoek 133">
              <a:extLst>
                <a:ext uri="{FF2B5EF4-FFF2-40B4-BE49-F238E27FC236}">
                  <a16:creationId xmlns:a16="http://schemas.microsoft.com/office/drawing/2014/main" id="{97F16E64-5CE3-4B75-A7BD-C3A53FC7CB8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Ovaal 134">
              <a:extLst>
                <a:ext uri="{FF2B5EF4-FFF2-40B4-BE49-F238E27FC236}">
                  <a16:creationId xmlns:a16="http://schemas.microsoft.com/office/drawing/2014/main" id="{1EE61650-CDDA-4F74-B974-3B715A012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6" name="Rechthoek 135">
              <a:extLst>
                <a:ext uri="{FF2B5EF4-FFF2-40B4-BE49-F238E27FC236}">
                  <a16:creationId xmlns:a16="http://schemas.microsoft.com/office/drawing/2014/main" id="{45B543EA-60CC-4DFB-9D58-DEFED56BD4B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7" name="Groep 136">
              <a:extLst>
                <a:ext uri="{FF2B5EF4-FFF2-40B4-BE49-F238E27FC236}">
                  <a16:creationId xmlns:a16="http://schemas.microsoft.com/office/drawing/2014/main" id="{90E79DF1-B0DE-4546-B835-AAD775533BC4}"/>
                </a:ext>
              </a:extLst>
            </p:cNvPr>
            <p:cNvGrpSpPr/>
            <p:nvPr userDrawn="1"/>
          </p:nvGrpSpPr>
          <p:grpSpPr>
            <a:xfrm>
              <a:off x="-3311319" y="2164285"/>
              <a:ext cx="825500" cy="209550"/>
              <a:chOff x="13504624" y="2482850"/>
              <a:chExt cx="825500" cy="209550"/>
            </a:xfrm>
          </p:grpSpPr>
          <p:sp>
            <p:nvSpPr>
              <p:cNvPr id="159" name="Rechthoek 158">
                <a:extLst>
                  <a:ext uri="{FF2B5EF4-FFF2-40B4-BE49-F238E27FC236}">
                    <a16:creationId xmlns:a16="http://schemas.microsoft.com/office/drawing/2014/main" id="{0C1634BA-DF2A-4D53-B6D5-EF277E5EF8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60" name="Rechte verbindingslijn 159">
                <a:extLst>
                  <a:ext uri="{FF2B5EF4-FFF2-40B4-BE49-F238E27FC236}">
                    <a16:creationId xmlns:a16="http://schemas.microsoft.com/office/drawing/2014/main" id="{753E2105-8C46-43D5-BDD6-9CE2CD6D645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952D083E-6C68-4354-9AA2-57C9906E33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138" name="Ovaal 137">
              <a:extLst>
                <a:ext uri="{FF2B5EF4-FFF2-40B4-BE49-F238E27FC236}">
                  <a16:creationId xmlns:a16="http://schemas.microsoft.com/office/drawing/2014/main" id="{625BADAD-80ED-4391-9C51-B3662380513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9" name="Rechthoek 138">
              <a:extLst>
                <a:ext uri="{FF2B5EF4-FFF2-40B4-BE49-F238E27FC236}">
                  <a16:creationId xmlns:a16="http://schemas.microsoft.com/office/drawing/2014/main" id="{D5E14F69-F3AF-4B28-A23D-E401252D8B4F}"/>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40" name="Tabel icoon">
              <a:extLst>
                <a:ext uri="{FF2B5EF4-FFF2-40B4-BE49-F238E27FC236}">
                  <a16:creationId xmlns:a16="http://schemas.microsoft.com/office/drawing/2014/main" id="{27811C67-646E-4F06-A22B-A0C9BB9F8454}"/>
                </a:ext>
              </a:extLst>
            </p:cNvPr>
            <p:cNvGrpSpPr/>
            <p:nvPr userDrawn="1"/>
          </p:nvGrpSpPr>
          <p:grpSpPr>
            <a:xfrm>
              <a:off x="-3308869" y="1240695"/>
              <a:ext cx="338201" cy="305477"/>
              <a:chOff x="6072040" y="3376043"/>
              <a:chExt cx="1227920" cy="1109109"/>
            </a:xfrm>
          </p:grpSpPr>
          <p:sp>
            <p:nvSpPr>
              <p:cNvPr id="151" name="Rechthoek 150">
                <a:extLst>
                  <a:ext uri="{FF2B5EF4-FFF2-40B4-BE49-F238E27FC236}">
                    <a16:creationId xmlns:a16="http://schemas.microsoft.com/office/drawing/2014/main" id="{4026AD63-0ECA-41DC-876B-E89EBCE7971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52" name="Rechthoek 151">
                <a:extLst>
                  <a:ext uri="{FF2B5EF4-FFF2-40B4-BE49-F238E27FC236}">
                    <a16:creationId xmlns:a16="http://schemas.microsoft.com/office/drawing/2014/main" id="{EE6EF440-A3C0-44F8-BEF8-BD93EC2C1A2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58552EF3-B016-4869-A0B9-B54F45C8A3D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D8C3CA94-60D4-418B-8074-8219248DD47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E6D18C05-04F6-4C08-BBF1-066F476D82A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FB6FB8EB-D36C-4B3A-9637-E660963719D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834B1BEA-77C5-45C6-9E75-9582C00392F8}"/>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2CCFA9F6-BEF1-4A52-ACEB-DE1C0D513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141" name="Rechthoek 140">
              <a:extLst>
                <a:ext uri="{FF2B5EF4-FFF2-40B4-BE49-F238E27FC236}">
                  <a16:creationId xmlns:a16="http://schemas.microsoft.com/office/drawing/2014/main" id="{EFB2C905-F715-4D60-B352-1763F667D2B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2" name="ICOON_info">
              <a:extLst>
                <a:ext uri="{FF2B5EF4-FFF2-40B4-BE49-F238E27FC236}">
                  <a16:creationId xmlns:a16="http://schemas.microsoft.com/office/drawing/2014/main" id="{3AE523B9-C18E-4CAA-B2F2-5E56F733906C}"/>
                </a:ext>
              </a:extLst>
            </p:cNvPr>
            <p:cNvGrpSpPr/>
            <p:nvPr userDrawn="1"/>
          </p:nvGrpSpPr>
          <p:grpSpPr>
            <a:xfrm>
              <a:off x="-376736" y="3039802"/>
              <a:ext cx="283685" cy="283685"/>
              <a:chOff x="-510741" y="5913713"/>
              <a:chExt cx="267555" cy="267555"/>
            </a:xfrm>
          </p:grpSpPr>
          <p:sp>
            <p:nvSpPr>
              <p:cNvPr id="149" name="Ovaal 148">
                <a:extLst>
                  <a:ext uri="{FF2B5EF4-FFF2-40B4-BE49-F238E27FC236}">
                    <a16:creationId xmlns:a16="http://schemas.microsoft.com/office/drawing/2014/main" id="{6039D146-F371-45FA-8644-C281627EC1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0" name="Graphic 163" descr="Informatie">
                <a:extLst>
                  <a:ext uri="{FF2B5EF4-FFF2-40B4-BE49-F238E27FC236}">
                    <a16:creationId xmlns:a16="http://schemas.microsoft.com/office/drawing/2014/main" id="{2306935D-27C4-4C58-88DE-E444CAD2229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AE3631E7-289E-4AF1-BFAE-7A4055EE4F41}"/>
                </a:ext>
              </a:extLst>
            </p:cNvPr>
            <p:cNvGrpSpPr/>
            <p:nvPr userDrawn="1"/>
          </p:nvGrpSpPr>
          <p:grpSpPr>
            <a:xfrm>
              <a:off x="-938434" y="3348228"/>
              <a:ext cx="627798" cy="576693"/>
              <a:chOff x="-938434" y="4570310"/>
              <a:chExt cx="627798" cy="576693"/>
            </a:xfrm>
          </p:grpSpPr>
          <p:grpSp>
            <p:nvGrpSpPr>
              <p:cNvPr id="144" name="Inspireren">
                <a:extLst>
                  <a:ext uri="{FF2B5EF4-FFF2-40B4-BE49-F238E27FC236}">
                    <a16:creationId xmlns:a16="http://schemas.microsoft.com/office/drawing/2014/main" id="{D16079C8-2E36-45A1-B828-169615665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46" name="Freeform 12">
                  <a:extLst>
                    <a:ext uri="{FF2B5EF4-FFF2-40B4-BE49-F238E27FC236}">
                      <a16:creationId xmlns:a16="http://schemas.microsoft.com/office/drawing/2014/main" id="{6410EA47-5C22-4D1F-987C-6174912C08D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7" name="Freeform 13">
                  <a:extLst>
                    <a:ext uri="{FF2B5EF4-FFF2-40B4-BE49-F238E27FC236}">
                      <a16:creationId xmlns:a16="http://schemas.microsoft.com/office/drawing/2014/main" id="{27180538-91C3-4EE3-A9D6-E888C57897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8" name="Freeform 14">
                  <a:extLst>
                    <a:ext uri="{FF2B5EF4-FFF2-40B4-BE49-F238E27FC236}">
                      <a16:creationId xmlns:a16="http://schemas.microsoft.com/office/drawing/2014/main" id="{CE451FDB-2CE2-4C66-B54F-081745AA8B7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45" name="Tekstvak 144">
                <a:extLst>
                  <a:ext uri="{FF2B5EF4-FFF2-40B4-BE49-F238E27FC236}">
                    <a16:creationId xmlns:a16="http://schemas.microsoft.com/office/drawing/2014/main" id="{82143636-395B-4AA3-84C3-0126718B6A8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27" name="Text Placeholder 20">
            <a:extLst>
              <a:ext uri="{FF2B5EF4-FFF2-40B4-BE49-F238E27FC236}">
                <a16:creationId xmlns:a16="http://schemas.microsoft.com/office/drawing/2014/main" id="{7BB705A0-1436-4F0D-B095-8D37518C6CCC}"/>
              </a:ext>
            </a:extLst>
          </p:cNvPr>
          <p:cNvSpPr>
            <a:spLocks noGrp="1"/>
          </p:cNvSpPr>
          <p:nvPr>
            <p:ph type="body" sz="quarter" idx="22" hasCustomPrompt="1"/>
          </p:nvPr>
        </p:nvSpPr>
        <p:spPr>
          <a:xfrm>
            <a:off x="828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7897963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 Tex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5D4AFA1-EC2E-4218-ADEF-2372B8A27594}"/>
              </a:ext>
            </a:extLst>
          </p:cNvPr>
          <p:cNvGraphicFramePr>
            <a:graphicFrameLocks noChangeAspect="1"/>
          </p:cNvGraphicFramePr>
          <p:nvPr userDrawn="1">
            <p:custDataLst>
              <p:tags r:id="rId1"/>
            </p:custDataLst>
            <p:extLst>
              <p:ext uri="{D42A27DB-BD31-4B8C-83A1-F6EECF244321}">
                <p14:modId xmlns:p14="http://schemas.microsoft.com/office/powerpoint/2010/main" val="996201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5D4AFA1-EC2E-4218-ADEF-2372B8A275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2DF5E3D-3514-4D1C-BB24-1F7F459DA2B9}"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Text - </a:t>
              </a:r>
              <a:r>
                <a:rPr lang="en-GB" sz="1400" noProof="0" dirty="0">
                  <a:latin typeface="+mn-lt"/>
                </a:rPr>
                <a:t>Slide title 2 lines</a:t>
              </a:r>
              <a:endParaRPr lang="en-GB" sz="1400" noProof="0" dirty="0"/>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9" name="Tijdelijke aanduiding voor verticale tekst 2">
            <a:extLst>
              <a:ext uri="{FF2B5EF4-FFF2-40B4-BE49-F238E27FC236}">
                <a16:creationId xmlns:a16="http://schemas.microsoft.com/office/drawing/2014/main" id="{8EAB0209-E484-4E0B-990F-9E2507FE0B77}"/>
              </a:ext>
            </a:extLst>
          </p:cNvPr>
          <p:cNvSpPr>
            <a:spLocks noGrp="1"/>
          </p:cNvSpPr>
          <p:nvPr>
            <p:ph type="body" orient="vert" idx="1" hasCustomPrompt="1"/>
          </p:nvPr>
        </p:nvSpPr>
        <p:spPr>
          <a:xfrm>
            <a:off x="6660000" y="1620000"/>
            <a:ext cx="5120736" cy="37109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828000" y="1980000"/>
            <a:ext cx="5123869"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45" name="GRID" hidden="1">
            <a:extLst>
              <a:ext uri="{FF2B5EF4-FFF2-40B4-BE49-F238E27FC236}">
                <a16:creationId xmlns:a16="http://schemas.microsoft.com/office/drawing/2014/main" id="{9E3D02C2-1E0B-413E-9236-72B8C342AC24}"/>
              </a:ext>
            </a:extLst>
          </p:cNvPr>
          <p:cNvGrpSpPr/>
          <p:nvPr userDrawn="1"/>
        </p:nvGrpSpPr>
        <p:grpSpPr>
          <a:xfrm>
            <a:off x="-862" y="11477"/>
            <a:ext cx="12192862" cy="6858000"/>
            <a:chOff x="-862" y="0"/>
            <a:chExt cx="12192862" cy="6858000"/>
          </a:xfrm>
          <a:solidFill>
            <a:schemeClr val="tx1">
              <a:alpha val="30000"/>
            </a:schemeClr>
          </a:solidFill>
        </p:grpSpPr>
        <p:sp>
          <p:nvSpPr>
            <p:cNvPr id="46" name="Rechthoek 45">
              <a:extLst>
                <a:ext uri="{FF2B5EF4-FFF2-40B4-BE49-F238E27FC236}">
                  <a16:creationId xmlns:a16="http://schemas.microsoft.com/office/drawing/2014/main" id="{EF367170-C297-4A8D-A1BC-962B351F4ED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3B505924-B03A-40D3-9CE2-865800B55D3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77F13D0F-DDB5-4BBC-8B9F-C134BA4D8B1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582C6476-0A34-4BFD-82CB-728FBF069F7A}"/>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157B8053-FCAC-45B1-ABF6-75B0635A75C7}"/>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9" name="Rechthoek 58">
              <a:extLst>
                <a:ext uri="{FF2B5EF4-FFF2-40B4-BE49-F238E27FC236}">
                  <a16:creationId xmlns:a16="http://schemas.microsoft.com/office/drawing/2014/main" id="{690F49A5-3609-4075-8C01-5D3A39E4F41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0" name="Rechthoek 59">
              <a:extLst>
                <a:ext uri="{FF2B5EF4-FFF2-40B4-BE49-F238E27FC236}">
                  <a16:creationId xmlns:a16="http://schemas.microsoft.com/office/drawing/2014/main" id="{C004A309-F917-49F8-84C1-3B9F3638A28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1" name="Rechthoek 60">
              <a:extLst>
                <a:ext uri="{FF2B5EF4-FFF2-40B4-BE49-F238E27FC236}">
                  <a16:creationId xmlns:a16="http://schemas.microsoft.com/office/drawing/2014/main" id="{11EB620D-0AD5-4C9A-B806-A1EB907C0D68}"/>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2B6742E9-86F0-4165-96B9-91E87DAA93F1}"/>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63" name="Rechthoek 62">
              <a:extLst>
                <a:ext uri="{FF2B5EF4-FFF2-40B4-BE49-F238E27FC236}">
                  <a16:creationId xmlns:a16="http://schemas.microsoft.com/office/drawing/2014/main" id="{B50D0DBD-4D1C-4682-8261-9F1927AE627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68" name="INSTRUCTION">
            <a:extLst>
              <a:ext uri="{FF2B5EF4-FFF2-40B4-BE49-F238E27FC236}">
                <a16:creationId xmlns:a16="http://schemas.microsoft.com/office/drawing/2014/main" id="{968D7A0E-8141-419E-8061-6CA1DF62766E}"/>
              </a:ext>
            </a:extLst>
          </p:cNvPr>
          <p:cNvGrpSpPr/>
          <p:nvPr userDrawn="1"/>
        </p:nvGrpSpPr>
        <p:grpSpPr>
          <a:xfrm>
            <a:off x="-3786437" y="0"/>
            <a:ext cx="3693386" cy="5359349"/>
            <a:chOff x="-3786437" y="0"/>
            <a:chExt cx="3693386" cy="5359349"/>
          </a:xfrm>
        </p:grpSpPr>
        <p:sp>
          <p:nvSpPr>
            <p:cNvPr id="169" name="Rechthoek 168">
              <a:extLst>
                <a:ext uri="{FF2B5EF4-FFF2-40B4-BE49-F238E27FC236}">
                  <a16:creationId xmlns:a16="http://schemas.microsoft.com/office/drawing/2014/main" id="{D052B583-16B4-464D-ABAD-6BD0B4191150}"/>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70" name="Ovaal 169">
              <a:extLst>
                <a:ext uri="{FF2B5EF4-FFF2-40B4-BE49-F238E27FC236}">
                  <a16:creationId xmlns:a16="http://schemas.microsoft.com/office/drawing/2014/main" id="{A67E5141-3F38-402A-9F1C-DC9677ADA69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1" name="Rechthoek 170">
              <a:extLst>
                <a:ext uri="{FF2B5EF4-FFF2-40B4-BE49-F238E27FC236}">
                  <a16:creationId xmlns:a16="http://schemas.microsoft.com/office/drawing/2014/main" id="{97A68D9D-5FD2-4C53-AE2C-2E7943F0620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72" name="Ovaal 171">
              <a:extLst>
                <a:ext uri="{FF2B5EF4-FFF2-40B4-BE49-F238E27FC236}">
                  <a16:creationId xmlns:a16="http://schemas.microsoft.com/office/drawing/2014/main" id="{18CC6499-20DF-417C-AB3C-220B991AA81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3" name="Rechthoek 172">
              <a:extLst>
                <a:ext uri="{FF2B5EF4-FFF2-40B4-BE49-F238E27FC236}">
                  <a16:creationId xmlns:a16="http://schemas.microsoft.com/office/drawing/2014/main" id="{92FFC43A-CF8D-4144-AA76-A2F6644C7AD0}"/>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74" name="Rechthoek 173">
              <a:extLst>
                <a:ext uri="{FF2B5EF4-FFF2-40B4-BE49-F238E27FC236}">
                  <a16:creationId xmlns:a16="http://schemas.microsoft.com/office/drawing/2014/main" id="{A6EECEDA-6ACD-4D43-8220-B7C5EA5D56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75" name="Ovaal 174">
              <a:extLst>
                <a:ext uri="{FF2B5EF4-FFF2-40B4-BE49-F238E27FC236}">
                  <a16:creationId xmlns:a16="http://schemas.microsoft.com/office/drawing/2014/main" id="{C936A6BC-632F-4897-8284-EF3E4281D8E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76" name="Rechthoek 175">
              <a:extLst>
                <a:ext uri="{FF2B5EF4-FFF2-40B4-BE49-F238E27FC236}">
                  <a16:creationId xmlns:a16="http://schemas.microsoft.com/office/drawing/2014/main" id="{E35E7A2D-0D57-41E2-8386-5F6947FDBB5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77" name="Ovaal 176">
              <a:extLst>
                <a:ext uri="{FF2B5EF4-FFF2-40B4-BE49-F238E27FC236}">
                  <a16:creationId xmlns:a16="http://schemas.microsoft.com/office/drawing/2014/main" id="{FA52BF8E-27EA-45CA-B33C-877265605A21}"/>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78" name="Rechthoek 177">
              <a:extLst>
                <a:ext uri="{FF2B5EF4-FFF2-40B4-BE49-F238E27FC236}">
                  <a16:creationId xmlns:a16="http://schemas.microsoft.com/office/drawing/2014/main" id="{E45A2D36-61A0-4C36-B41A-DD63AF2EC74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79" name="Ovaal 178">
              <a:extLst>
                <a:ext uri="{FF2B5EF4-FFF2-40B4-BE49-F238E27FC236}">
                  <a16:creationId xmlns:a16="http://schemas.microsoft.com/office/drawing/2014/main" id="{89C174CB-F7E5-4434-A8EF-B21ED7C0FCC0}"/>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80" name="Rechthoek 179">
              <a:extLst>
                <a:ext uri="{FF2B5EF4-FFF2-40B4-BE49-F238E27FC236}">
                  <a16:creationId xmlns:a16="http://schemas.microsoft.com/office/drawing/2014/main" id="{5865631E-3FA5-4058-8F7C-E811DB4EAAF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81" name="Ovaal 180">
              <a:extLst>
                <a:ext uri="{FF2B5EF4-FFF2-40B4-BE49-F238E27FC236}">
                  <a16:creationId xmlns:a16="http://schemas.microsoft.com/office/drawing/2014/main" id="{F31AE7C6-BD81-4C0A-B452-C07D3C0DAB0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82" name="Rechthoek 181">
              <a:extLst>
                <a:ext uri="{FF2B5EF4-FFF2-40B4-BE49-F238E27FC236}">
                  <a16:creationId xmlns:a16="http://schemas.microsoft.com/office/drawing/2014/main" id="{81B9CB95-011C-4B6B-896E-6E5C0C144CB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83" name="Ovaal 182">
              <a:extLst>
                <a:ext uri="{FF2B5EF4-FFF2-40B4-BE49-F238E27FC236}">
                  <a16:creationId xmlns:a16="http://schemas.microsoft.com/office/drawing/2014/main" id="{64BA1B62-3718-4187-85E4-456D9B2A19F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84" name="Rechthoek 183">
              <a:extLst>
                <a:ext uri="{FF2B5EF4-FFF2-40B4-BE49-F238E27FC236}">
                  <a16:creationId xmlns:a16="http://schemas.microsoft.com/office/drawing/2014/main" id="{FE41C05E-BD7D-475A-A8C6-5BEFCF105C0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85" name="Ovaal 184">
              <a:extLst>
                <a:ext uri="{FF2B5EF4-FFF2-40B4-BE49-F238E27FC236}">
                  <a16:creationId xmlns:a16="http://schemas.microsoft.com/office/drawing/2014/main" id="{0F01A3AF-CE79-453C-8F11-8485D352228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86" name="Rechthoek 185">
              <a:extLst>
                <a:ext uri="{FF2B5EF4-FFF2-40B4-BE49-F238E27FC236}">
                  <a16:creationId xmlns:a16="http://schemas.microsoft.com/office/drawing/2014/main" id="{BD2003A8-CB47-4159-B179-BD43BA8E5BF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87" name="Ovaal 186">
              <a:extLst>
                <a:ext uri="{FF2B5EF4-FFF2-40B4-BE49-F238E27FC236}">
                  <a16:creationId xmlns:a16="http://schemas.microsoft.com/office/drawing/2014/main" id="{74DE5301-9BB4-41FF-9F6A-27C1B0B1AF2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88" name="Rechthoek 187">
              <a:extLst>
                <a:ext uri="{FF2B5EF4-FFF2-40B4-BE49-F238E27FC236}">
                  <a16:creationId xmlns:a16="http://schemas.microsoft.com/office/drawing/2014/main" id="{8C9AB992-DA1C-4D66-8827-612A5C1C9D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89" name="Rechthoek 188">
              <a:extLst>
                <a:ext uri="{FF2B5EF4-FFF2-40B4-BE49-F238E27FC236}">
                  <a16:creationId xmlns:a16="http://schemas.microsoft.com/office/drawing/2014/main" id="{4C29190F-098E-4ED4-92FA-163F208FB3A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0" name="ICOON_info">
              <a:extLst>
                <a:ext uri="{FF2B5EF4-FFF2-40B4-BE49-F238E27FC236}">
                  <a16:creationId xmlns:a16="http://schemas.microsoft.com/office/drawing/2014/main" id="{EDFFAC19-E96F-47EE-B8FB-E0ECE48F6920}"/>
                </a:ext>
              </a:extLst>
            </p:cNvPr>
            <p:cNvGrpSpPr/>
            <p:nvPr userDrawn="1"/>
          </p:nvGrpSpPr>
          <p:grpSpPr>
            <a:xfrm>
              <a:off x="-376736" y="4400186"/>
              <a:ext cx="283685" cy="283685"/>
              <a:chOff x="-510741" y="5913713"/>
              <a:chExt cx="267555" cy="267555"/>
            </a:xfrm>
          </p:grpSpPr>
          <p:sp>
            <p:nvSpPr>
              <p:cNvPr id="238" name="Ovaal 237">
                <a:extLst>
                  <a:ext uri="{FF2B5EF4-FFF2-40B4-BE49-F238E27FC236}">
                    <a16:creationId xmlns:a16="http://schemas.microsoft.com/office/drawing/2014/main" id="{4DE744E0-60E1-4C86-8CC2-1B0EFB9AD3E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9" name="Graphic 163" descr="Informatie">
                <a:extLst>
                  <a:ext uri="{FF2B5EF4-FFF2-40B4-BE49-F238E27FC236}">
                    <a16:creationId xmlns:a16="http://schemas.microsoft.com/office/drawing/2014/main" id="{1710915C-6F9C-4FC1-A4C7-D0E4A02896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1" name="VOORBEELD">
              <a:extLst>
                <a:ext uri="{FF2B5EF4-FFF2-40B4-BE49-F238E27FC236}">
                  <a16:creationId xmlns:a16="http://schemas.microsoft.com/office/drawing/2014/main" id="{BE9C73AF-458B-45B4-9770-B2DC5520CC7B}"/>
                </a:ext>
              </a:extLst>
            </p:cNvPr>
            <p:cNvGrpSpPr/>
            <p:nvPr userDrawn="1"/>
          </p:nvGrpSpPr>
          <p:grpSpPr>
            <a:xfrm>
              <a:off x="-3605171" y="458674"/>
              <a:ext cx="3234311" cy="558875"/>
              <a:chOff x="-3605171" y="458674"/>
              <a:chExt cx="3234311" cy="558875"/>
            </a:xfrm>
          </p:grpSpPr>
          <p:sp>
            <p:nvSpPr>
              <p:cNvPr id="198" name="Rechthoek 197">
                <a:extLst>
                  <a:ext uri="{FF2B5EF4-FFF2-40B4-BE49-F238E27FC236}">
                    <a16:creationId xmlns:a16="http://schemas.microsoft.com/office/drawing/2014/main" id="{9F36BF86-953E-4E16-90F1-791211E9C08A}"/>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99" name="Rechthoek 198">
                <a:extLst>
                  <a:ext uri="{FF2B5EF4-FFF2-40B4-BE49-F238E27FC236}">
                    <a16:creationId xmlns:a16="http://schemas.microsoft.com/office/drawing/2014/main" id="{AE9B5D6E-7B58-40C1-8FB8-AAC55B11471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8805862B-DE2A-46E6-8CEA-6DE9B7514774}"/>
                  </a:ext>
                </a:extLst>
              </p:cNvPr>
              <p:cNvGrpSpPr/>
              <p:nvPr userDrawn="1"/>
            </p:nvGrpSpPr>
            <p:grpSpPr>
              <a:xfrm>
                <a:off x="-3386247" y="830871"/>
                <a:ext cx="139423" cy="109566"/>
                <a:chOff x="-2866744" y="827071"/>
                <a:chExt cx="168701" cy="132575"/>
              </a:xfrm>
            </p:grpSpPr>
            <p:grpSp>
              <p:nvGrpSpPr>
                <p:cNvPr id="231" name="Groep 230">
                  <a:extLst>
                    <a:ext uri="{FF2B5EF4-FFF2-40B4-BE49-F238E27FC236}">
                      <a16:creationId xmlns:a16="http://schemas.microsoft.com/office/drawing/2014/main" id="{E1DCD759-15F4-4731-B570-053E23275007}"/>
                    </a:ext>
                  </a:extLst>
                </p:cNvPr>
                <p:cNvGrpSpPr/>
                <p:nvPr userDrawn="1"/>
              </p:nvGrpSpPr>
              <p:grpSpPr>
                <a:xfrm>
                  <a:off x="-2866744" y="827071"/>
                  <a:ext cx="168701" cy="132575"/>
                  <a:chOff x="-2866744" y="827071"/>
                  <a:chExt cx="168701" cy="132575"/>
                </a:xfrm>
              </p:grpSpPr>
              <p:cxnSp>
                <p:nvCxnSpPr>
                  <p:cNvPr id="233" name="Rechte verbindingslijn 232">
                    <a:extLst>
                      <a:ext uri="{FF2B5EF4-FFF2-40B4-BE49-F238E27FC236}">
                        <a16:creationId xmlns:a16="http://schemas.microsoft.com/office/drawing/2014/main" id="{17284763-5CB5-4254-BD53-4DAAB2E68B7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34" name="Rechte verbindingslijn 233">
                    <a:extLst>
                      <a:ext uri="{FF2B5EF4-FFF2-40B4-BE49-F238E27FC236}">
                        <a16:creationId xmlns:a16="http://schemas.microsoft.com/office/drawing/2014/main" id="{1442E9AF-82F7-40B4-97D5-436D672A81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35" name="Rechte verbindingslijn 234">
                    <a:extLst>
                      <a:ext uri="{FF2B5EF4-FFF2-40B4-BE49-F238E27FC236}">
                        <a16:creationId xmlns:a16="http://schemas.microsoft.com/office/drawing/2014/main" id="{A9F8A2EE-27F6-440F-9EF6-5AC8FFC7FC8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36" name="Rechte verbindingslijn 235">
                    <a:extLst>
                      <a:ext uri="{FF2B5EF4-FFF2-40B4-BE49-F238E27FC236}">
                        <a16:creationId xmlns:a16="http://schemas.microsoft.com/office/drawing/2014/main" id="{AB53FBD3-A28D-43D3-88BA-45395CAFEA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37" name="Rechte verbindingslijn 236">
                    <a:extLst>
                      <a:ext uri="{FF2B5EF4-FFF2-40B4-BE49-F238E27FC236}">
                        <a16:creationId xmlns:a16="http://schemas.microsoft.com/office/drawing/2014/main" id="{AB530ACC-3FDB-4884-B340-7388AEB07E2A}"/>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32" name="Pijl: rechts 231">
                  <a:extLst>
                    <a:ext uri="{FF2B5EF4-FFF2-40B4-BE49-F238E27FC236}">
                      <a16:creationId xmlns:a16="http://schemas.microsoft.com/office/drawing/2014/main" id="{45D24C7C-C982-4F5B-A570-5447EAAABA9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1" name="Groep 200">
                <a:extLst>
                  <a:ext uri="{FF2B5EF4-FFF2-40B4-BE49-F238E27FC236}">
                    <a16:creationId xmlns:a16="http://schemas.microsoft.com/office/drawing/2014/main" id="{073B47B0-B658-4DA1-951E-55957A5CFF3E}"/>
                  </a:ext>
                </a:extLst>
              </p:cNvPr>
              <p:cNvGrpSpPr/>
              <p:nvPr userDrawn="1"/>
            </p:nvGrpSpPr>
            <p:grpSpPr>
              <a:xfrm>
                <a:off x="-3605171" y="830871"/>
                <a:ext cx="139423" cy="109566"/>
                <a:chOff x="-2866744" y="518074"/>
                <a:chExt cx="168701" cy="132575"/>
              </a:xfrm>
            </p:grpSpPr>
            <p:grpSp>
              <p:nvGrpSpPr>
                <p:cNvPr id="224" name="Groep 223">
                  <a:extLst>
                    <a:ext uri="{FF2B5EF4-FFF2-40B4-BE49-F238E27FC236}">
                      <a16:creationId xmlns:a16="http://schemas.microsoft.com/office/drawing/2014/main" id="{3AEA38C8-7102-40A2-AFB7-D59A395D552D}"/>
                    </a:ext>
                  </a:extLst>
                </p:cNvPr>
                <p:cNvGrpSpPr/>
                <p:nvPr userDrawn="1"/>
              </p:nvGrpSpPr>
              <p:grpSpPr>
                <a:xfrm>
                  <a:off x="-2866744" y="518074"/>
                  <a:ext cx="168701" cy="132575"/>
                  <a:chOff x="-2866744" y="518074"/>
                  <a:chExt cx="168701" cy="132575"/>
                </a:xfrm>
              </p:grpSpPr>
              <p:cxnSp>
                <p:nvCxnSpPr>
                  <p:cNvPr id="226" name="Rechte verbindingslijn 225">
                    <a:extLst>
                      <a:ext uri="{FF2B5EF4-FFF2-40B4-BE49-F238E27FC236}">
                        <a16:creationId xmlns:a16="http://schemas.microsoft.com/office/drawing/2014/main" id="{53C135F9-B2EF-4973-9D3B-BF8D4BCDB47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27" name="Rechte verbindingslijn 226">
                    <a:extLst>
                      <a:ext uri="{FF2B5EF4-FFF2-40B4-BE49-F238E27FC236}">
                        <a16:creationId xmlns:a16="http://schemas.microsoft.com/office/drawing/2014/main" id="{CEEAD1F9-7311-4196-8E4B-A6BC1103F60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28" name="Rechte verbindingslijn 227">
                    <a:extLst>
                      <a:ext uri="{FF2B5EF4-FFF2-40B4-BE49-F238E27FC236}">
                        <a16:creationId xmlns:a16="http://schemas.microsoft.com/office/drawing/2014/main" id="{8E3C19E5-D2D4-499E-B70D-B981B5AEAE2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29" name="Rechte verbindingslijn 228">
                    <a:extLst>
                      <a:ext uri="{FF2B5EF4-FFF2-40B4-BE49-F238E27FC236}">
                        <a16:creationId xmlns:a16="http://schemas.microsoft.com/office/drawing/2014/main" id="{14A48861-D58B-44AD-B014-CDEA50F3A66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30" name="Rechte verbindingslijn 229">
                    <a:extLst>
                      <a:ext uri="{FF2B5EF4-FFF2-40B4-BE49-F238E27FC236}">
                        <a16:creationId xmlns:a16="http://schemas.microsoft.com/office/drawing/2014/main" id="{A27CBA33-7ECB-4E43-8469-3503621504C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25" name="Pijl: rechts 224">
                  <a:extLst>
                    <a:ext uri="{FF2B5EF4-FFF2-40B4-BE49-F238E27FC236}">
                      <a16:creationId xmlns:a16="http://schemas.microsoft.com/office/drawing/2014/main" id="{755E5DF3-ACE3-4D3B-B4F1-239940D9954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02" name="Rechte verbindingslijn 201">
                <a:extLst>
                  <a:ext uri="{FF2B5EF4-FFF2-40B4-BE49-F238E27FC236}">
                    <a16:creationId xmlns:a16="http://schemas.microsoft.com/office/drawing/2014/main" id="{79C2AB23-520E-457F-B2F3-C8EBF394F934}"/>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03" name="Rechte verbindingslijn 202">
                <a:extLst>
                  <a:ext uri="{FF2B5EF4-FFF2-40B4-BE49-F238E27FC236}">
                    <a16:creationId xmlns:a16="http://schemas.microsoft.com/office/drawing/2014/main" id="{25571BEC-CF76-4005-9A91-F7151D1E753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04" name="Rechthoek 203">
                <a:extLst>
                  <a:ext uri="{FF2B5EF4-FFF2-40B4-BE49-F238E27FC236}">
                    <a16:creationId xmlns:a16="http://schemas.microsoft.com/office/drawing/2014/main" id="{4CD8CE09-E957-4C4E-889B-E29EA197BF4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05" name="Rechthoek 204">
                <a:extLst>
                  <a:ext uri="{FF2B5EF4-FFF2-40B4-BE49-F238E27FC236}">
                    <a16:creationId xmlns:a16="http://schemas.microsoft.com/office/drawing/2014/main" id="{7F2E7C82-5334-4654-93C8-0A712E4948A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06" name="Groep 205">
                <a:extLst>
                  <a:ext uri="{FF2B5EF4-FFF2-40B4-BE49-F238E27FC236}">
                    <a16:creationId xmlns:a16="http://schemas.microsoft.com/office/drawing/2014/main" id="{FAE3CAAA-B666-4AF6-845C-BBEEB5B67BF3}"/>
                  </a:ext>
                </a:extLst>
              </p:cNvPr>
              <p:cNvGrpSpPr/>
              <p:nvPr userDrawn="1"/>
            </p:nvGrpSpPr>
            <p:grpSpPr>
              <a:xfrm>
                <a:off x="-2916763" y="769168"/>
                <a:ext cx="268738" cy="248381"/>
                <a:chOff x="-2916763" y="769168"/>
                <a:chExt cx="268738" cy="248381"/>
              </a:xfrm>
            </p:grpSpPr>
            <p:sp>
              <p:nvSpPr>
                <p:cNvPr id="216" name="Rechthoek 215">
                  <a:extLst>
                    <a:ext uri="{FF2B5EF4-FFF2-40B4-BE49-F238E27FC236}">
                      <a16:creationId xmlns:a16="http://schemas.microsoft.com/office/drawing/2014/main" id="{1DDA16F4-4B75-4C1F-B85D-F59AA704D6D7}"/>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17" name="Groep 216">
                  <a:extLst>
                    <a:ext uri="{FF2B5EF4-FFF2-40B4-BE49-F238E27FC236}">
                      <a16:creationId xmlns:a16="http://schemas.microsoft.com/office/drawing/2014/main" id="{86BE8E17-11DA-4163-AF51-EBB0C7B5C13C}"/>
                    </a:ext>
                  </a:extLst>
                </p:cNvPr>
                <p:cNvGrpSpPr/>
                <p:nvPr userDrawn="1"/>
              </p:nvGrpSpPr>
              <p:grpSpPr>
                <a:xfrm>
                  <a:off x="-2866744" y="827071"/>
                  <a:ext cx="168701" cy="132575"/>
                  <a:chOff x="-2866744" y="827071"/>
                  <a:chExt cx="168701" cy="132575"/>
                </a:xfrm>
              </p:grpSpPr>
              <p:cxnSp>
                <p:nvCxnSpPr>
                  <p:cNvPr id="219" name="Rechte verbindingslijn 218">
                    <a:extLst>
                      <a:ext uri="{FF2B5EF4-FFF2-40B4-BE49-F238E27FC236}">
                        <a16:creationId xmlns:a16="http://schemas.microsoft.com/office/drawing/2014/main" id="{7781378B-9766-465B-BA79-358B2376FB97}"/>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49E1AE7A-AA9E-4B3B-BCFF-C2F2294DE6D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21" name="Rechte verbindingslijn 220">
                    <a:extLst>
                      <a:ext uri="{FF2B5EF4-FFF2-40B4-BE49-F238E27FC236}">
                        <a16:creationId xmlns:a16="http://schemas.microsoft.com/office/drawing/2014/main" id="{8B13B199-82FE-4300-BC2E-D99949A3E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22" name="Rechte verbindingslijn 221">
                    <a:extLst>
                      <a:ext uri="{FF2B5EF4-FFF2-40B4-BE49-F238E27FC236}">
                        <a16:creationId xmlns:a16="http://schemas.microsoft.com/office/drawing/2014/main" id="{6B68D01C-F16E-4AD5-8035-C07EC25D32C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3" name="Rechte verbindingslijn 222">
                    <a:extLst>
                      <a:ext uri="{FF2B5EF4-FFF2-40B4-BE49-F238E27FC236}">
                        <a16:creationId xmlns:a16="http://schemas.microsoft.com/office/drawing/2014/main" id="{CF4C1A4B-CF12-4F5A-A64D-A24DFBB9CBC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8" name="Pijl: rechts 217">
                  <a:extLst>
                    <a:ext uri="{FF2B5EF4-FFF2-40B4-BE49-F238E27FC236}">
                      <a16:creationId xmlns:a16="http://schemas.microsoft.com/office/drawing/2014/main" id="{7D33C2FA-F3E9-4050-857F-5A5F10AA86F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7" name="Groep 206">
                <a:extLst>
                  <a:ext uri="{FF2B5EF4-FFF2-40B4-BE49-F238E27FC236}">
                    <a16:creationId xmlns:a16="http://schemas.microsoft.com/office/drawing/2014/main" id="{AB8C6197-2220-4266-A8C0-CEB78F5FB256}"/>
                  </a:ext>
                </a:extLst>
              </p:cNvPr>
              <p:cNvGrpSpPr/>
              <p:nvPr userDrawn="1"/>
            </p:nvGrpSpPr>
            <p:grpSpPr>
              <a:xfrm>
                <a:off x="-2916763" y="460171"/>
                <a:ext cx="268738" cy="248381"/>
                <a:chOff x="-2916763" y="460171"/>
                <a:chExt cx="268738" cy="248381"/>
              </a:xfrm>
            </p:grpSpPr>
            <p:sp>
              <p:nvSpPr>
                <p:cNvPr id="208" name="Rechthoek 207">
                  <a:extLst>
                    <a:ext uri="{FF2B5EF4-FFF2-40B4-BE49-F238E27FC236}">
                      <a16:creationId xmlns:a16="http://schemas.microsoft.com/office/drawing/2014/main" id="{3ACA1C5D-95F9-43E6-8E5E-8118019250F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09" name="Groep 208">
                  <a:extLst>
                    <a:ext uri="{FF2B5EF4-FFF2-40B4-BE49-F238E27FC236}">
                      <a16:creationId xmlns:a16="http://schemas.microsoft.com/office/drawing/2014/main" id="{4BEB733C-4D8D-4F27-BC7C-3126E32691E1}"/>
                    </a:ext>
                  </a:extLst>
                </p:cNvPr>
                <p:cNvGrpSpPr/>
                <p:nvPr userDrawn="1"/>
              </p:nvGrpSpPr>
              <p:grpSpPr>
                <a:xfrm>
                  <a:off x="-2866744" y="518074"/>
                  <a:ext cx="168701" cy="132575"/>
                  <a:chOff x="-2866744" y="518074"/>
                  <a:chExt cx="168701" cy="132575"/>
                </a:xfrm>
              </p:grpSpPr>
              <p:cxnSp>
                <p:nvCxnSpPr>
                  <p:cNvPr id="211" name="Rechte verbindingslijn 210">
                    <a:extLst>
                      <a:ext uri="{FF2B5EF4-FFF2-40B4-BE49-F238E27FC236}">
                        <a16:creationId xmlns:a16="http://schemas.microsoft.com/office/drawing/2014/main" id="{63DA952A-7D84-4305-BBF3-E9C8BBC66FA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32C8CB4E-2CD3-417A-A025-836629C54B4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3BF1FD7-CF5D-4533-9B0F-A86D85EC23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4" name="Rechte verbindingslijn 213">
                    <a:extLst>
                      <a:ext uri="{FF2B5EF4-FFF2-40B4-BE49-F238E27FC236}">
                        <a16:creationId xmlns:a16="http://schemas.microsoft.com/office/drawing/2014/main" id="{02E05F15-446D-4DDA-A9E9-694C256E404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5" name="Rechte verbindingslijn 214">
                    <a:extLst>
                      <a:ext uri="{FF2B5EF4-FFF2-40B4-BE49-F238E27FC236}">
                        <a16:creationId xmlns:a16="http://schemas.microsoft.com/office/drawing/2014/main" id="{5DECEF0A-F8E8-41EF-A0AE-034BCD6C49E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10" name="Pijl: rechts 209">
                  <a:extLst>
                    <a:ext uri="{FF2B5EF4-FFF2-40B4-BE49-F238E27FC236}">
                      <a16:creationId xmlns:a16="http://schemas.microsoft.com/office/drawing/2014/main" id="{609D61E5-0BC2-440D-B6E6-BFE09FF0071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92" name="Groep 191">
              <a:extLst>
                <a:ext uri="{FF2B5EF4-FFF2-40B4-BE49-F238E27FC236}">
                  <a16:creationId xmlns:a16="http://schemas.microsoft.com/office/drawing/2014/main" id="{F32BEBF7-083E-482C-82A8-A4CB54FBA9C7}"/>
                </a:ext>
              </a:extLst>
            </p:cNvPr>
            <p:cNvGrpSpPr/>
            <p:nvPr userDrawn="1"/>
          </p:nvGrpSpPr>
          <p:grpSpPr>
            <a:xfrm>
              <a:off x="-938434" y="4663037"/>
              <a:ext cx="627798" cy="576693"/>
              <a:chOff x="-1753862" y="6112775"/>
              <a:chExt cx="759635" cy="697798"/>
            </a:xfrm>
          </p:grpSpPr>
          <p:grpSp>
            <p:nvGrpSpPr>
              <p:cNvPr id="193" name="Inspireren">
                <a:extLst>
                  <a:ext uri="{FF2B5EF4-FFF2-40B4-BE49-F238E27FC236}">
                    <a16:creationId xmlns:a16="http://schemas.microsoft.com/office/drawing/2014/main" id="{D13C2352-EBA0-4FAA-B5E8-8316B19DBAF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95" name="Freeform 12">
                  <a:extLst>
                    <a:ext uri="{FF2B5EF4-FFF2-40B4-BE49-F238E27FC236}">
                      <a16:creationId xmlns:a16="http://schemas.microsoft.com/office/drawing/2014/main" id="{26B89F77-55F4-4F24-BCDF-E888EB8ACB5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6" name="Freeform 13">
                  <a:extLst>
                    <a:ext uri="{FF2B5EF4-FFF2-40B4-BE49-F238E27FC236}">
                      <a16:creationId xmlns:a16="http://schemas.microsoft.com/office/drawing/2014/main" id="{D0B3D9E8-879B-48DB-B1E6-F2671AD6AB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7" name="Freeform 14">
                  <a:extLst>
                    <a:ext uri="{FF2B5EF4-FFF2-40B4-BE49-F238E27FC236}">
                      <a16:creationId xmlns:a16="http://schemas.microsoft.com/office/drawing/2014/main" id="{E22D738D-AAA7-409C-84F4-0A7F2CD865F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4" name="Tekstvak 193">
                <a:extLst>
                  <a:ext uri="{FF2B5EF4-FFF2-40B4-BE49-F238E27FC236}">
                    <a16:creationId xmlns:a16="http://schemas.microsoft.com/office/drawing/2014/main" id="{852B3AC4-1991-4D47-91DB-82A798F8B012}"/>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31" name="INSTRUCTION">
            <a:extLst>
              <a:ext uri="{FF2B5EF4-FFF2-40B4-BE49-F238E27FC236}">
                <a16:creationId xmlns:a16="http://schemas.microsoft.com/office/drawing/2014/main" id="{16F5BF5C-0A5D-4962-A026-78CDF6D47B67}"/>
              </a:ext>
            </a:extLst>
          </p:cNvPr>
          <p:cNvGrpSpPr/>
          <p:nvPr userDrawn="1"/>
        </p:nvGrpSpPr>
        <p:grpSpPr>
          <a:xfrm>
            <a:off x="12377595" y="2"/>
            <a:ext cx="3693114" cy="4038849"/>
            <a:chOff x="-3786165" y="2"/>
            <a:chExt cx="3693114" cy="4038849"/>
          </a:xfrm>
        </p:grpSpPr>
        <p:sp>
          <p:nvSpPr>
            <p:cNvPr id="132" name="Rechthoek 131">
              <a:extLst>
                <a:ext uri="{FF2B5EF4-FFF2-40B4-BE49-F238E27FC236}">
                  <a16:creationId xmlns:a16="http://schemas.microsoft.com/office/drawing/2014/main" id="{68D7CAFA-EA2D-4F19-8659-3B2D4B72B5BC}"/>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133" name="Ovaal 132">
              <a:extLst>
                <a:ext uri="{FF2B5EF4-FFF2-40B4-BE49-F238E27FC236}">
                  <a16:creationId xmlns:a16="http://schemas.microsoft.com/office/drawing/2014/main" id="{88E6B413-4B92-4DD9-940E-E25C12BE055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4" name="Rechthoek 133">
              <a:extLst>
                <a:ext uri="{FF2B5EF4-FFF2-40B4-BE49-F238E27FC236}">
                  <a16:creationId xmlns:a16="http://schemas.microsoft.com/office/drawing/2014/main" id="{97F16E64-5CE3-4B75-A7BD-C3A53FC7CB8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5" name="Ovaal 134">
              <a:extLst>
                <a:ext uri="{FF2B5EF4-FFF2-40B4-BE49-F238E27FC236}">
                  <a16:creationId xmlns:a16="http://schemas.microsoft.com/office/drawing/2014/main" id="{1EE61650-CDDA-4F74-B974-3B715A012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6" name="Rechthoek 135">
              <a:extLst>
                <a:ext uri="{FF2B5EF4-FFF2-40B4-BE49-F238E27FC236}">
                  <a16:creationId xmlns:a16="http://schemas.microsoft.com/office/drawing/2014/main" id="{45B543EA-60CC-4DFB-9D58-DEFED56BD4BB}"/>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37" name="Groep 136">
              <a:extLst>
                <a:ext uri="{FF2B5EF4-FFF2-40B4-BE49-F238E27FC236}">
                  <a16:creationId xmlns:a16="http://schemas.microsoft.com/office/drawing/2014/main" id="{90E79DF1-B0DE-4546-B835-AAD775533BC4}"/>
                </a:ext>
              </a:extLst>
            </p:cNvPr>
            <p:cNvGrpSpPr/>
            <p:nvPr userDrawn="1"/>
          </p:nvGrpSpPr>
          <p:grpSpPr>
            <a:xfrm>
              <a:off x="-3311319" y="2164285"/>
              <a:ext cx="825500" cy="209550"/>
              <a:chOff x="13504624" y="2482850"/>
              <a:chExt cx="825500" cy="209550"/>
            </a:xfrm>
          </p:grpSpPr>
          <p:sp>
            <p:nvSpPr>
              <p:cNvPr id="159" name="Rechthoek 158">
                <a:extLst>
                  <a:ext uri="{FF2B5EF4-FFF2-40B4-BE49-F238E27FC236}">
                    <a16:creationId xmlns:a16="http://schemas.microsoft.com/office/drawing/2014/main" id="{0C1634BA-DF2A-4D53-B6D5-EF277E5EF8E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60" name="Rechte verbindingslijn 159">
                <a:extLst>
                  <a:ext uri="{FF2B5EF4-FFF2-40B4-BE49-F238E27FC236}">
                    <a16:creationId xmlns:a16="http://schemas.microsoft.com/office/drawing/2014/main" id="{753E2105-8C46-43D5-BDD6-9CE2CD6D645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61" name="Gelijkbenige driehoek 160">
                <a:extLst>
                  <a:ext uri="{FF2B5EF4-FFF2-40B4-BE49-F238E27FC236}">
                    <a16:creationId xmlns:a16="http://schemas.microsoft.com/office/drawing/2014/main" id="{952D083E-6C68-4354-9AA2-57C9906E33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138" name="Ovaal 137">
              <a:extLst>
                <a:ext uri="{FF2B5EF4-FFF2-40B4-BE49-F238E27FC236}">
                  <a16:creationId xmlns:a16="http://schemas.microsoft.com/office/drawing/2014/main" id="{625BADAD-80ED-4391-9C51-B3662380513D}"/>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9" name="Rechthoek 138">
              <a:extLst>
                <a:ext uri="{FF2B5EF4-FFF2-40B4-BE49-F238E27FC236}">
                  <a16:creationId xmlns:a16="http://schemas.microsoft.com/office/drawing/2014/main" id="{D5E14F69-F3AF-4B28-A23D-E401252D8B4F}"/>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140" name="Tabel icoon">
              <a:extLst>
                <a:ext uri="{FF2B5EF4-FFF2-40B4-BE49-F238E27FC236}">
                  <a16:creationId xmlns:a16="http://schemas.microsoft.com/office/drawing/2014/main" id="{27811C67-646E-4F06-A22B-A0C9BB9F8454}"/>
                </a:ext>
              </a:extLst>
            </p:cNvPr>
            <p:cNvGrpSpPr/>
            <p:nvPr userDrawn="1"/>
          </p:nvGrpSpPr>
          <p:grpSpPr>
            <a:xfrm>
              <a:off x="-3308869" y="1240695"/>
              <a:ext cx="338201" cy="305477"/>
              <a:chOff x="6072040" y="3376043"/>
              <a:chExt cx="1227920" cy="1109109"/>
            </a:xfrm>
          </p:grpSpPr>
          <p:sp>
            <p:nvSpPr>
              <p:cNvPr id="151" name="Rechthoek 150">
                <a:extLst>
                  <a:ext uri="{FF2B5EF4-FFF2-40B4-BE49-F238E27FC236}">
                    <a16:creationId xmlns:a16="http://schemas.microsoft.com/office/drawing/2014/main" id="{4026AD63-0ECA-41DC-876B-E89EBCE7971E}"/>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52" name="Rechthoek 151">
                <a:extLst>
                  <a:ext uri="{FF2B5EF4-FFF2-40B4-BE49-F238E27FC236}">
                    <a16:creationId xmlns:a16="http://schemas.microsoft.com/office/drawing/2014/main" id="{EE6EF440-A3C0-44F8-BEF8-BD93EC2C1A2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53" name="Rechte verbindingslijn 152">
                <a:extLst>
                  <a:ext uri="{FF2B5EF4-FFF2-40B4-BE49-F238E27FC236}">
                    <a16:creationId xmlns:a16="http://schemas.microsoft.com/office/drawing/2014/main" id="{58552EF3-B016-4869-A0B9-B54F45C8A3D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D8C3CA94-60D4-418B-8074-8219248DD47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154">
                <a:extLst>
                  <a:ext uri="{FF2B5EF4-FFF2-40B4-BE49-F238E27FC236}">
                    <a16:creationId xmlns:a16="http://schemas.microsoft.com/office/drawing/2014/main" id="{E6D18C05-04F6-4C08-BBF1-066F476D82AE}"/>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155">
                <a:extLst>
                  <a:ext uri="{FF2B5EF4-FFF2-40B4-BE49-F238E27FC236}">
                    <a16:creationId xmlns:a16="http://schemas.microsoft.com/office/drawing/2014/main" id="{FB6FB8EB-D36C-4B3A-9637-E660963719DB}"/>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834B1BEA-77C5-45C6-9E75-9582C00392F8}"/>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2CCFA9F6-BEF1-4A52-ACEB-DE1C0D51311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141" name="Rechthoek 140">
              <a:extLst>
                <a:ext uri="{FF2B5EF4-FFF2-40B4-BE49-F238E27FC236}">
                  <a16:creationId xmlns:a16="http://schemas.microsoft.com/office/drawing/2014/main" id="{EFB2C905-F715-4D60-B352-1763F667D2B9}"/>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2" name="ICOON_info">
              <a:extLst>
                <a:ext uri="{FF2B5EF4-FFF2-40B4-BE49-F238E27FC236}">
                  <a16:creationId xmlns:a16="http://schemas.microsoft.com/office/drawing/2014/main" id="{3AE523B9-C18E-4CAA-B2F2-5E56F733906C}"/>
                </a:ext>
              </a:extLst>
            </p:cNvPr>
            <p:cNvGrpSpPr/>
            <p:nvPr userDrawn="1"/>
          </p:nvGrpSpPr>
          <p:grpSpPr>
            <a:xfrm>
              <a:off x="-376736" y="3039802"/>
              <a:ext cx="283685" cy="283685"/>
              <a:chOff x="-510741" y="5913713"/>
              <a:chExt cx="267555" cy="267555"/>
            </a:xfrm>
          </p:grpSpPr>
          <p:sp>
            <p:nvSpPr>
              <p:cNvPr id="149" name="Ovaal 148">
                <a:extLst>
                  <a:ext uri="{FF2B5EF4-FFF2-40B4-BE49-F238E27FC236}">
                    <a16:creationId xmlns:a16="http://schemas.microsoft.com/office/drawing/2014/main" id="{6039D146-F371-45FA-8644-C281627EC19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0" name="Graphic 163" descr="Informatie">
                <a:extLst>
                  <a:ext uri="{FF2B5EF4-FFF2-40B4-BE49-F238E27FC236}">
                    <a16:creationId xmlns:a16="http://schemas.microsoft.com/office/drawing/2014/main" id="{2306935D-27C4-4C58-88DE-E444CAD2229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AE3631E7-289E-4AF1-BFAE-7A4055EE4F41}"/>
                </a:ext>
              </a:extLst>
            </p:cNvPr>
            <p:cNvGrpSpPr/>
            <p:nvPr userDrawn="1"/>
          </p:nvGrpSpPr>
          <p:grpSpPr>
            <a:xfrm>
              <a:off x="-938434" y="3348228"/>
              <a:ext cx="627798" cy="576693"/>
              <a:chOff x="-938434" y="4570310"/>
              <a:chExt cx="627798" cy="576693"/>
            </a:xfrm>
          </p:grpSpPr>
          <p:grpSp>
            <p:nvGrpSpPr>
              <p:cNvPr id="144" name="Inspireren">
                <a:extLst>
                  <a:ext uri="{FF2B5EF4-FFF2-40B4-BE49-F238E27FC236}">
                    <a16:creationId xmlns:a16="http://schemas.microsoft.com/office/drawing/2014/main" id="{D16079C8-2E36-45A1-B828-169615665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46" name="Freeform 12">
                  <a:extLst>
                    <a:ext uri="{FF2B5EF4-FFF2-40B4-BE49-F238E27FC236}">
                      <a16:creationId xmlns:a16="http://schemas.microsoft.com/office/drawing/2014/main" id="{6410EA47-5C22-4D1F-987C-6174912C08D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7" name="Freeform 13">
                  <a:extLst>
                    <a:ext uri="{FF2B5EF4-FFF2-40B4-BE49-F238E27FC236}">
                      <a16:creationId xmlns:a16="http://schemas.microsoft.com/office/drawing/2014/main" id="{27180538-91C3-4EE3-A9D6-E888C57897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48" name="Freeform 14">
                  <a:extLst>
                    <a:ext uri="{FF2B5EF4-FFF2-40B4-BE49-F238E27FC236}">
                      <a16:creationId xmlns:a16="http://schemas.microsoft.com/office/drawing/2014/main" id="{CE451FDB-2CE2-4C66-B54F-081745AA8B7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45" name="Tekstvak 144">
                <a:extLst>
                  <a:ext uri="{FF2B5EF4-FFF2-40B4-BE49-F238E27FC236}">
                    <a16:creationId xmlns:a16="http://schemas.microsoft.com/office/drawing/2014/main" id="{82143636-395B-4AA3-84C3-0126718B6A8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27" name="Text Placeholder 20">
            <a:extLst>
              <a:ext uri="{FF2B5EF4-FFF2-40B4-BE49-F238E27FC236}">
                <a16:creationId xmlns:a16="http://schemas.microsoft.com/office/drawing/2014/main" id="{7BB705A0-1436-4F0D-B095-8D37518C6CCC}"/>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1404857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2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D62B0E-8D12-414D-9402-FE7A79F1889D}"/>
              </a:ext>
            </a:extLst>
          </p:cNvPr>
          <p:cNvGraphicFramePr>
            <a:graphicFrameLocks noChangeAspect="1"/>
          </p:cNvGraphicFramePr>
          <p:nvPr userDrawn="1">
            <p:custDataLst>
              <p:tags r:id="rId1"/>
            </p:custDataLst>
            <p:extLst>
              <p:ext uri="{D42A27DB-BD31-4B8C-83A1-F6EECF244321}">
                <p14:modId xmlns:p14="http://schemas.microsoft.com/office/powerpoint/2010/main" val="2572735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8BD62B0E-8D12-414D-9402-FE7A79F188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AE45FC8-D042-46DC-9A63-BF70CB169491}"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2x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6660000" y="162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27" name="Tijdelijke aanduiding voor tabel 16">
            <a:extLst>
              <a:ext uri="{FF2B5EF4-FFF2-40B4-BE49-F238E27FC236}">
                <a16:creationId xmlns:a16="http://schemas.microsoft.com/office/drawing/2014/main" id="{82541B2F-4525-4690-8144-327DCC6D6FFF}"/>
              </a:ext>
            </a:extLst>
          </p:cNvPr>
          <p:cNvSpPr>
            <a:spLocks noGrp="1"/>
          </p:cNvSpPr>
          <p:nvPr>
            <p:ph type="tbl" sz="quarter" idx="64" hasCustomPrompt="1"/>
          </p:nvPr>
        </p:nvSpPr>
        <p:spPr>
          <a:xfrm>
            <a:off x="828000" y="162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1" name="INSTRUCTION">
            <a:extLst>
              <a:ext uri="{FF2B5EF4-FFF2-40B4-BE49-F238E27FC236}">
                <a16:creationId xmlns:a16="http://schemas.microsoft.com/office/drawing/2014/main" id="{65840279-8E01-4929-B383-B4AE25DEA26D}"/>
              </a:ext>
            </a:extLst>
          </p:cNvPr>
          <p:cNvGrpSpPr/>
          <p:nvPr userDrawn="1"/>
        </p:nvGrpSpPr>
        <p:grpSpPr>
          <a:xfrm>
            <a:off x="12377595" y="2"/>
            <a:ext cx="3693114" cy="4038849"/>
            <a:chOff x="-3786165" y="2"/>
            <a:chExt cx="3693114" cy="4038849"/>
          </a:xfrm>
        </p:grpSpPr>
        <p:sp>
          <p:nvSpPr>
            <p:cNvPr id="62" name="Rechthoek 61">
              <a:extLst>
                <a:ext uri="{FF2B5EF4-FFF2-40B4-BE49-F238E27FC236}">
                  <a16:creationId xmlns:a16="http://schemas.microsoft.com/office/drawing/2014/main" id="{965D6205-F52B-45BB-A792-A1442D8003EE}"/>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63" name="Ovaal 62">
              <a:extLst>
                <a:ext uri="{FF2B5EF4-FFF2-40B4-BE49-F238E27FC236}">
                  <a16:creationId xmlns:a16="http://schemas.microsoft.com/office/drawing/2014/main" id="{B998D0F5-802B-414B-BB12-36F003DC2E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D3A39A33-3721-4CC1-A1ED-11B8BAB415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7" name="Ovaal 86">
              <a:extLst>
                <a:ext uri="{FF2B5EF4-FFF2-40B4-BE49-F238E27FC236}">
                  <a16:creationId xmlns:a16="http://schemas.microsoft.com/office/drawing/2014/main" id="{012757B8-BB11-4547-A436-7C319E03454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8" name="Rechthoek 87">
              <a:extLst>
                <a:ext uri="{FF2B5EF4-FFF2-40B4-BE49-F238E27FC236}">
                  <a16:creationId xmlns:a16="http://schemas.microsoft.com/office/drawing/2014/main" id="{007D13DB-FB25-4132-9BB8-8930C958F0D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Groep 88">
              <a:extLst>
                <a:ext uri="{FF2B5EF4-FFF2-40B4-BE49-F238E27FC236}">
                  <a16:creationId xmlns:a16="http://schemas.microsoft.com/office/drawing/2014/main" id="{496DF464-A366-40B2-948D-28FAF6C6E006}"/>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76436365-7457-4958-A9C3-F358DEA0CF7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12" name="Rechte verbindingslijn 111">
                <a:extLst>
                  <a:ext uri="{FF2B5EF4-FFF2-40B4-BE49-F238E27FC236}">
                    <a16:creationId xmlns:a16="http://schemas.microsoft.com/office/drawing/2014/main" id="{98867948-FAB4-40D7-8E1B-236284FFC31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71104642-632B-4190-AF38-A40F1E7606E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90" name="Ovaal 89">
              <a:extLst>
                <a:ext uri="{FF2B5EF4-FFF2-40B4-BE49-F238E27FC236}">
                  <a16:creationId xmlns:a16="http://schemas.microsoft.com/office/drawing/2014/main" id="{E311D4DA-DFFC-4504-9846-2AB2293AE269}"/>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1" name="Rechthoek 90">
              <a:extLst>
                <a:ext uri="{FF2B5EF4-FFF2-40B4-BE49-F238E27FC236}">
                  <a16:creationId xmlns:a16="http://schemas.microsoft.com/office/drawing/2014/main" id="{30B70C7A-F9B2-4E6D-A0CC-8833D61A96E3}"/>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92" name="Tabel icoon">
              <a:extLst>
                <a:ext uri="{FF2B5EF4-FFF2-40B4-BE49-F238E27FC236}">
                  <a16:creationId xmlns:a16="http://schemas.microsoft.com/office/drawing/2014/main" id="{217C9708-21D5-4719-96CC-7B06C03E4A7D}"/>
                </a:ext>
              </a:extLst>
            </p:cNvPr>
            <p:cNvGrpSpPr/>
            <p:nvPr userDrawn="1"/>
          </p:nvGrpSpPr>
          <p:grpSpPr>
            <a:xfrm>
              <a:off x="-3308869" y="1240695"/>
              <a:ext cx="338201" cy="305477"/>
              <a:chOff x="6072040" y="3376043"/>
              <a:chExt cx="1227920" cy="1109109"/>
            </a:xfrm>
          </p:grpSpPr>
          <p:sp>
            <p:nvSpPr>
              <p:cNvPr id="103" name="Rechthoek 102">
                <a:extLst>
                  <a:ext uri="{FF2B5EF4-FFF2-40B4-BE49-F238E27FC236}">
                    <a16:creationId xmlns:a16="http://schemas.microsoft.com/office/drawing/2014/main" id="{43B8ADA2-8BB3-4866-B246-ED2636DE25B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0C95CEDC-B6C2-4149-8FA1-E7604116631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05" name="Rechte verbindingslijn 104">
                <a:extLst>
                  <a:ext uri="{FF2B5EF4-FFF2-40B4-BE49-F238E27FC236}">
                    <a16:creationId xmlns:a16="http://schemas.microsoft.com/office/drawing/2014/main" id="{1A21EF3B-7B1A-411C-82AC-C536CF521E5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FEE2DC1A-8AF4-481C-9576-1BF1CD5C4B8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DE0831CC-65F9-4FB2-8AAD-382038BA2F1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4CA5FB0C-0F27-4547-9459-B81C2585C8F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61FF1837-0C57-4EAA-A448-57FF39379520}"/>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D45406D1-B40E-4FED-B714-574FD8A4FA4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93" name="Rechthoek 92">
              <a:extLst>
                <a:ext uri="{FF2B5EF4-FFF2-40B4-BE49-F238E27FC236}">
                  <a16:creationId xmlns:a16="http://schemas.microsoft.com/office/drawing/2014/main" id="{6601BD5A-8187-403B-AF5C-608B71B269B0}"/>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94" name="ICOON_info">
              <a:extLst>
                <a:ext uri="{FF2B5EF4-FFF2-40B4-BE49-F238E27FC236}">
                  <a16:creationId xmlns:a16="http://schemas.microsoft.com/office/drawing/2014/main" id="{03814CF4-0263-4387-9A81-361EE782A895}"/>
                </a:ext>
              </a:extLst>
            </p:cNvPr>
            <p:cNvGrpSpPr/>
            <p:nvPr userDrawn="1"/>
          </p:nvGrpSpPr>
          <p:grpSpPr>
            <a:xfrm>
              <a:off x="-376736" y="3039802"/>
              <a:ext cx="283685" cy="283685"/>
              <a:chOff x="-510741" y="5913713"/>
              <a:chExt cx="267555" cy="267555"/>
            </a:xfrm>
          </p:grpSpPr>
          <p:sp>
            <p:nvSpPr>
              <p:cNvPr id="101" name="Ovaal 100">
                <a:extLst>
                  <a:ext uri="{FF2B5EF4-FFF2-40B4-BE49-F238E27FC236}">
                    <a16:creationId xmlns:a16="http://schemas.microsoft.com/office/drawing/2014/main" id="{FB93CBC5-B354-4205-B1D5-92D8EFBDAC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2" name="Graphic 163" descr="Informatie">
                <a:extLst>
                  <a:ext uri="{FF2B5EF4-FFF2-40B4-BE49-F238E27FC236}">
                    <a16:creationId xmlns:a16="http://schemas.microsoft.com/office/drawing/2014/main" id="{3AEEF773-887A-4AEF-8256-93D634DD82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02138880-B499-41BA-973A-739B082E88DE}"/>
                </a:ext>
              </a:extLst>
            </p:cNvPr>
            <p:cNvGrpSpPr/>
            <p:nvPr userDrawn="1"/>
          </p:nvGrpSpPr>
          <p:grpSpPr>
            <a:xfrm>
              <a:off x="-938434" y="3348228"/>
              <a:ext cx="627798" cy="576693"/>
              <a:chOff x="-938434" y="4570310"/>
              <a:chExt cx="627798" cy="576693"/>
            </a:xfrm>
          </p:grpSpPr>
          <p:grpSp>
            <p:nvGrpSpPr>
              <p:cNvPr id="96" name="Inspireren">
                <a:extLst>
                  <a:ext uri="{FF2B5EF4-FFF2-40B4-BE49-F238E27FC236}">
                    <a16:creationId xmlns:a16="http://schemas.microsoft.com/office/drawing/2014/main" id="{11CA9C7D-676E-4551-802B-10F6A8396C5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8" name="Freeform 12">
                  <a:extLst>
                    <a:ext uri="{FF2B5EF4-FFF2-40B4-BE49-F238E27FC236}">
                      <a16:creationId xmlns:a16="http://schemas.microsoft.com/office/drawing/2014/main" id="{F7C8580B-1005-4BA2-BA09-7192BC7C54B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9" name="Freeform 13">
                  <a:extLst>
                    <a:ext uri="{FF2B5EF4-FFF2-40B4-BE49-F238E27FC236}">
                      <a16:creationId xmlns:a16="http://schemas.microsoft.com/office/drawing/2014/main" id="{A3489D46-3B03-4D2B-BCA2-93F57C57AA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0" name="Freeform 14">
                  <a:extLst>
                    <a:ext uri="{FF2B5EF4-FFF2-40B4-BE49-F238E27FC236}">
                      <a16:creationId xmlns:a16="http://schemas.microsoft.com/office/drawing/2014/main" id="{4D8999CB-961A-4CCE-BD36-ECAFE3B3A11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7" name="Tekstvak 96">
                <a:extLst>
                  <a:ext uri="{FF2B5EF4-FFF2-40B4-BE49-F238E27FC236}">
                    <a16:creationId xmlns:a16="http://schemas.microsoft.com/office/drawing/2014/main" id="{10431CBC-12EF-4859-A952-6FACFEDDE92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5" name="Text Placeholder 20">
            <a:extLst>
              <a:ext uri="{FF2B5EF4-FFF2-40B4-BE49-F238E27FC236}">
                <a16:creationId xmlns:a16="http://schemas.microsoft.com/office/drawing/2014/main" id="{948C9044-54AD-4ADD-A659-D1EAAC932477}"/>
              </a:ext>
            </a:extLst>
          </p:cNvPr>
          <p:cNvSpPr>
            <a:spLocks noGrp="1"/>
          </p:cNvSpPr>
          <p:nvPr>
            <p:ph type="body" sz="quarter" idx="22" hasCustomPrompt="1"/>
          </p:nvPr>
        </p:nvSpPr>
        <p:spPr>
          <a:xfrm>
            <a:off x="828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56" name="Text Placeholder 20">
            <a:extLst>
              <a:ext uri="{FF2B5EF4-FFF2-40B4-BE49-F238E27FC236}">
                <a16:creationId xmlns:a16="http://schemas.microsoft.com/office/drawing/2014/main" id="{12FDE5EC-3864-41E6-B863-F3B083DB9281}"/>
              </a:ext>
            </a:extLst>
          </p:cNvPr>
          <p:cNvSpPr>
            <a:spLocks noGrp="1"/>
          </p:cNvSpPr>
          <p:nvPr>
            <p:ph type="body" sz="quarter" idx="65" hasCustomPrompt="1"/>
          </p:nvPr>
        </p:nvSpPr>
        <p:spPr>
          <a:xfrm>
            <a:off x="666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2464580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nu  - big triangle on the righ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74E2D21-CC2B-443F-8B42-4928304CF013}"/>
              </a:ext>
            </a:extLst>
          </p:cNvPr>
          <p:cNvGraphicFramePr>
            <a:graphicFrameLocks noChangeAspect="1"/>
          </p:cNvGraphicFramePr>
          <p:nvPr userDrawn="1">
            <p:custDataLst>
              <p:tags r:id="rId1"/>
            </p:custDataLst>
            <p:extLst>
              <p:ext uri="{D42A27DB-BD31-4B8C-83A1-F6EECF244321}">
                <p14:modId xmlns:p14="http://schemas.microsoft.com/office/powerpoint/2010/main" val="141313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0" name="Object 9" hidden="1">
                        <a:extLst>
                          <a:ext uri="{FF2B5EF4-FFF2-40B4-BE49-F238E27FC236}">
                            <a16:creationId xmlns:a16="http://schemas.microsoft.com/office/drawing/2014/main" id="{A74E2D21-CC2B-443F-8B42-4928304CF0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5" name="WAAS LOGO">
            <a:extLst>
              <a:ext uri="{FF2B5EF4-FFF2-40B4-BE49-F238E27FC236}">
                <a16:creationId xmlns:a16="http://schemas.microsoft.com/office/drawing/2014/main" id="{347FCECC-69F7-4A14-AE35-DA7C74D2D18E}"/>
              </a:ext>
            </a:extLst>
          </p:cNvPr>
          <p:cNvSpPr>
            <a:spLocks noGrp="1"/>
          </p:cNvSpPr>
          <p:nvPr>
            <p:ph type="body" sz="quarter" idx="31" hasCustomPrompt="1"/>
          </p:nvPr>
        </p:nvSpPr>
        <p:spPr>
          <a:xfrm>
            <a:off x="0" y="3834064"/>
            <a:ext cx="12192000" cy="3023934"/>
          </a:xfrm>
          <a:prstGeom prst="rect">
            <a:avLst/>
          </a:prstGeom>
          <a:gradFill flip="none" rotWithShape="1">
            <a:gsLst>
              <a:gs pos="2000">
                <a:srgbClr val="FFFFFF">
                  <a:alpha val="95000"/>
                </a:srgbClr>
              </a:gs>
              <a:gs pos="47000">
                <a:schemeClr val="bg1">
                  <a:alpha val="0"/>
                </a:schemeClr>
              </a:gs>
            </a:gsLst>
            <a:lin ang="16800000" scaled="0"/>
            <a:tileRect/>
          </a:gradFill>
          <a:effectLst/>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72" name="Tijdelijke aanduiding voor afbeelding 88">
            <a:extLst>
              <a:ext uri="{FF2B5EF4-FFF2-40B4-BE49-F238E27FC236}">
                <a16:creationId xmlns:a16="http://schemas.microsoft.com/office/drawing/2014/main" id="{233ED88C-C6EB-4E37-9401-64E451F01E43}"/>
              </a:ext>
            </a:extLst>
          </p:cNvPr>
          <p:cNvSpPr>
            <a:spLocks noGrp="1"/>
          </p:cNvSpPr>
          <p:nvPr>
            <p:ph type="pic" sz="quarter" idx="13" hasCustomPrompt="1"/>
          </p:nvPr>
        </p:nvSpPr>
        <p:spPr>
          <a:xfrm>
            <a:off x="1" y="-429384"/>
            <a:ext cx="7637525" cy="7287384"/>
          </a:xfrm>
          <a:custGeom>
            <a:avLst/>
            <a:gdLst>
              <a:gd name="connsiteX0" fmla="*/ 6558755 w 7637525"/>
              <a:gd name="connsiteY0" fmla="*/ 0 h 7287384"/>
              <a:gd name="connsiteX1" fmla="*/ 6694257 w 7637525"/>
              <a:gd name="connsiteY1" fmla="*/ 0 h 7287384"/>
              <a:gd name="connsiteX2" fmla="*/ 7009976 w 7637525"/>
              <a:gd name="connsiteY2" fmla="*/ 315719 h 7287384"/>
              <a:gd name="connsiteX3" fmla="*/ 7009976 w 7637525"/>
              <a:gd name="connsiteY3" fmla="*/ 419446 h 7287384"/>
              <a:gd name="connsiteX4" fmla="*/ 7637525 w 7637525"/>
              <a:gd name="connsiteY4" fmla="*/ 419446 h 7287384"/>
              <a:gd name="connsiteX5" fmla="*/ 4514735 w 7637525"/>
              <a:gd name="connsiteY5" fmla="*/ 7287384 h 7287384"/>
              <a:gd name="connsiteX6" fmla="*/ 0 w 7637525"/>
              <a:gd name="connsiteY6" fmla="*/ 7287384 h 7287384"/>
              <a:gd name="connsiteX7" fmla="*/ 0 w 7637525"/>
              <a:gd name="connsiteY7" fmla="*/ 419446 h 7287384"/>
              <a:gd name="connsiteX8" fmla="*/ 6243036 w 7637525"/>
              <a:gd name="connsiteY8" fmla="*/ 419446 h 7287384"/>
              <a:gd name="connsiteX9" fmla="*/ 6243036 w 7637525"/>
              <a:gd name="connsiteY9" fmla="*/ 315719 h 7287384"/>
              <a:gd name="connsiteX10" fmla="*/ 6558755 w 7637525"/>
              <a:gd name="connsiteY10" fmla="*/ 0 h 72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7525" h="7287384">
                <a:moveTo>
                  <a:pt x="6558755" y="0"/>
                </a:moveTo>
                <a:lnTo>
                  <a:pt x="6694257" y="0"/>
                </a:lnTo>
                <a:cubicBezTo>
                  <a:pt x="6868624" y="0"/>
                  <a:pt x="7009976" y="141352"/>
                  <a:pt x="7009976" y="315719"/>
                </a:cubicBezTo>
                <a:lnTo>
                  <a:pt x="7009976" y="419446"/>
                </a:lnTo>
                <a:lnTo>
                  <a:pt x="7637525" y="419446"/>
                </a:lnTo>
                <a:lnTo>
                  <a:pt x="4514735" y="7287384"/>
                </a:lnTo>
                <a:lnTo>
                  <a:pt x="0" y="7287384"/>
                </a:lnTo>
                <a:lnTo>
                  <a:pt x="0" y="419446"/>
                </a:lnTo>
                <a:lnTo>
                  <a:pt x="6243036" y="419446"/>
                </a:lnTo>
                <a:lnTo>
                  <a:pt x="6243036" y="315719"/>
                </a:lnTo>
                <a:cubicBezTo>
                  <a:pt x="6243036" y="141352"/>
                  <a:pt x="6384388" y="0"/>
                  <a:pt x="6558755" y="0"/>
                </a:cubicBezTo>
                <a:close/>
              </a:path>
            </a:pathLst>
          </a:custGeom>
          <a:solidFill>
            <a:schemeClr val="bg2"/>
          </a:solidFill>
          <a:effectLst>
            <a:outerShdw blurRad="127000" dist="38100" dir="5400000" algn="tl" rotWithShape="0">
              <a:prstClr val="black">
                <a:alpha val="20000"/>
              </a:prstClr>
            </a:outerShdw>
          </a:effectLst>
        </p:spPr>
        <p:txBody>
          <a:bodyPr wrap="square" lIns="3564000" tIns="0" rIns="1764000" bIns="7488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latin typeface="+mn-lt"/>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 &gt;</a:t>
            </a:r>
          </a:p>
        </p:txBody>
      </p:sp>
      <p:sp>
        <p:nvSpPr>
          <p:cNvPr id="82" name="Tijdelijke aanduiding voor tekst 81">
            <a:extLst>
              <a:ext uri="{FF2B5EF4-FFF2-40B4-BE49-F238E27FC236}">
                <a16:creationId xmlns:a16="http://schemas.microsoft.com/office/drawing/2014/main" id="{79A4EE0B-0540-4B8C-AC5D-0153D027650B}"/>
              </a:ext>
            </a:extLst>
          </p:cNvPr>
          <p:cNvSpPr>
            <a:spLocks noGrp="1"/>
          </p:cNvSpPr>
          <p:nvPr>
            <p:ph type="body" sz="quarter" idx="35" hasCustomPrompt="1"/>
          </p:nvPr>
        </p:nvSpPr>
        <p:spPr>
          <a:xfrm>
            <a:off x="0" y="0"/>
            <a:ext cx="7633006" cy="6858001"/>
          </a:xfrm>
          <a:custGeom>
            <a:avLst/>
            <a:gdLst>
              <a:gd name="connsiteX0" fmla="*/ 0 w 7633006"/>
              <a:gd name="connsiteY0" fmla="*/ 0 h 6858001"/>
              <a:gd name="connsiteX1" fmla="*/ 7633006 w 7633006"/>
              <a:gd name="connsiteY1" fmla="*/ 0 h 6858001"/>
              <a:gd name="connsiteX2" fmla="*/ 4514735 w 7633006"/>
              <a:gd name="connsiteY2" fmla="*/ 6858001 h 6858001"/>
              <a:gd name="connsiteX3" fmla="*/ 0 w 763300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633006" h="6858001">
                <a:moveTo>
                  <a:pt x="0" y="0"/>
                </a:moveTo>
                <a:lnTo>
                  <a:pt x="7633006" y="0"/>
                </a:lnTo>
                <a:lnTo>
                  <a:pt x="4514735" y="6858001"/>
                </a:lnTo>
                <a:lnTo>
                  <a:pt x="0" y="6858001"/>
                </a:lnTo>
                <a:close/>
              </a:path>
            </a:pathLst>
          </a:custGeom>
          <a:solidFill>
            <a:schemeClr val="accent1">
              <a:alpha val="25000"/>
            </a:schemeClr>
          </a:solidFill>
          <a:effectLst/>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84" name="Tijdelijke aanduiding voor tekst 83">
            <a:extLst>
              <a:ext uri="{FF2B5EF4-FFF2-40B4-BE49-F238E27FC236}">
                <a16:creationId xmlns:a16="http://schemas.microsoft.com/office/drawing/2014/main" id="{0E7DC9F2-E1D1-4E60-BE56-A7FE020487F6}"/>
              </a:ext>
            </a:extLst>
          </p:cNvPr>
          <p:cNvSpPr>
            <a:spLocks noGrp="1"/>
          </p:cNvSpPr>
          <p:nvPr>
            <p:ph type="body" sz="quarter" idx="34" hasCustomPrompt="1"/>
          </p:nvPr>
        </p:nvSpPr>
        <p:spPr>
          <a:xfrm>
            <a:off x="4500000" y="0"/>
            <a:ext cx="7668000" cy="6858000"/>
          </a:xfrm>
          <a:custGeom>
            <a:avLst/>
            <a:gdLst>
              <a:gd name="connsiteX0" fmla="*/ 3116487 w 7664111"/>
              <a:gd name="connsiteY0" fmla="*/ 0 h 6858000"/>
              <a:gd name="connsiteX1" fmla="*/ 7664111 w 7664111"/>
              <a:gd name="connsiteY1" fmla="*/ 0 h 6858000"/>
              <a:gd name="connsiteX2" fmla="*/ 7664111 w 7664111"/>
              <a:gd name="connsiteY2" fmla="*/ 6858000 h 6858000"/>
              <a:gd name="connsiteX3" fmla="*/ 0 w 7664111"/>
              <a:gd name="connsiteY3" fmla="*/ 6858000 h 6858000"/>
              <a:gd name="connsiteX4" fmla="*/ 0 w 7664111"/>
              <a:gd name="connsiteY4" fmla="*/ 685407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4111" h="6858000">
                <a:moveTo>
                  <a:pt x="3116487" y="0"/>
                </a:moveTo>
                <a:lnTo>
                  <a:pt x="7664111" y="0"/>
                </a:lnTo>
                <a:lnTo>
                  <a:pt x="7664111" y="6858000"/>
                </a:lnTo>
                <a:lnTo>
                  <a:pt x="0" y="6858000"/>
                </a:lnTo>
                <a:lnTo>
                  <a:pt x="0" y="6854076"/>
                </a:lnTo>
                <a:close/>
              </a:path>
            </a:pathLst>
          </a:custGeom>
          <a:solidFill>
            <a:schemeClr val="bg1"/>
          </a:solidFill>
          <a:effectLst/>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3" name="Tijdelijke aanduiding voor datum 2">
            <a:extLst>
              <a:ext uri="{FF2B5EF4-FFF2-40B4-BE49-F238E27FC236}">
                <a16:creationId xmlns:a16="http://schemas.microsoft.com/office/drawing/2014/main" id="{362FD6D9-B28F-423D-B4AF-E09C0D5FF9F8}"/>
              </a:ext>
            </a:extLst>
          </p:cNvPr>
          <p:cNvSpPr>
            <a:spLocks noGrp="1"/>
          </p:cNvSpPr>
          <p:nvPr>
            <p:ph type="dt" sz="half" idx="10"/>
          </p:nvPr>
        </p:nvSpPr>
        <p:spPr/>
        <p:txBody>
          <a:bodyPr/>
          <a:lstStyle>
            <a:lvl1pPr rtl="0">
              <a:defRPr/>
            </a:lvl1pPr>
          </a:lstStyle>
          <a:p>
            <a:fld id="{6D573271-236F-4BF6-9858-7AB76121EDD4}" type="datetime4">
              <a:rPr lang="en-GB" smtClean="0"/>
              <a:pPr/>
              <a:t>8 November 2022</a:t>
            </a:fld>
            <a:endParaRPr lang="en-GB" dirty="0"/>
          </a:p>
        </p:txBody>
      </p:sp>
      <p:sp>
        <p:nvSpPr>
          <p:cNvPr id="5" name="Tijdelijke aanduiding voor dianummer 4">
            <a:extLst>
              <a:ext uri="{FF2B5EF4-FFF2-40B4-BE49-F238E27FC236}">
                <a16:creationId xmlns:a16="http://schemas.microsoft.com/office/drawing/2014/main" id="{F42BB198-B749-418F-9654-05F9FB28490A}"/>
              </a:ext>
            </a:extLst>
          </p:cNvPr>
          <p:cNvSpPr>
            <a:spLocks noGrp="1"/>
          </p:cNvSpPr>
          <p:nvPr>
            <p:ph type="sldNum" sz="quarter" idx="12"/>
          </p:nvPr>
        </p:nvSpPr>
        <p:spPr/>
        <p:txBody>
          <a:bodyPr/>
          <a:lstStyle>
            <a:lvl1pPr rtl="0">
              <a:defRPr>
                <a:solidFill>
                  <a:schemeClr val="tx2">
                    <a:lumMod val="60000"/>
                    <a:lumOff val="40000"/>
                  </a:schemeClr>
                </a:solidFill>
                <a:latin typeface="+mn-lt"/>
              </a:defRPr>
            </a:lvl1pPr>
          </a:lstStyle>
          <a:p>
            <a:fld id="{D7B5DC5B-6873-43DB-ADC7-B15ACCE0DFDB}" type="slidenum">
              <a:rPr lang="en-GB" smtClean="0"/>
              <a:pPr/>
              <a:t>‹N°›</a:t>
            </a:fld>
            <a:endParaRPr lang="en-GB" dirty="0"/>
          </a:p>
        </p:txBody>
      </p:sp>
      <p:grpSp>
        <p:nvGrpSpPr>
          <p:cNvPr id="6" name="Groep 5">
            <a:extLst>
              <a:ext uri="{FF2B5EF4-FFF2-40B4-BE49-F238E27FC236}">
                <a16:creationId xmlns:a16="http://schemas.microsoft.com/office/drawing/2014/main" id="{B2C38B9C-D38E-4D5C-B316-56E586E48422}"/>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80CE9B7B-97E9-4C0F-801C-88429143A646}"/>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latin typeface="+mn-lt"/>
                </a:rPr>
                <a:t>Menu – big triangle on the right</a:t>
              </a:r>
            </a:p>
          </p:txBody>
        </p:sp>
        <p:sp>
          <p:nvSpPr>
            <p:cNvPr id="8" name="Rechthoekige driehoek 7">
              <a:extLst>
                <a:ext uri="{FF2B5EF4-FFF2-40B4-BE49-F238E27FC236}">
                  <a16:creationId xmlns:a16="http://schemas.microsoft.com/office/drawing/2014/main" id="{B38154C4-85B0-4EA6-9AC8-8CE07B59295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latin typeface="+mn-lt"/>
              </a:endParaRPr>
            </a:p>
          </p:txBody>
        </p:sp>
      </p:grpSp>
      <p:sp>
        <p:nvSpPr>
          <p:cNvPr id="11" name="Tijdelijke aanduiding voor tekst 10">
            <a:extLst>
              <a:ext uri="{FF2B5EF4-FFF2-40B4-BE49-F238E27FC236}">
                <a16:creationId xmlns:a16="http://schemas.microsoft.com/office/drawing/2014/main" id="{C61956CE-CEC2-4CF9-ACE4-761E4B790410}"/>
              </a:ext>
            </a:extLst>
          </p:cNvPr>
          <p:cNvSpPr>
            <a:spLocks noGrp="1"/>
          </p:cNvSpPr>
          <p:nvPr>
            <p:ph type="body" sz="quarter" idx="36" hasCustomPrompt="1"/>
          </p:nvPr>
        </p:nvSpPr>
        <p:spPr>
          <a:xfrm>
            <a:off x="6948000" y="72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36" name="Tijdelijke aanduiding voor tekst 10">
            <a:extLst>
              <a:ext uri="{FF2B5EF4-FFF2-40B4-BE49-F238E27FC236}">
                <a16:creationId xmlns:a16="http://schemas.microsoft.com/office/drawing/2014/main" id="{7E734C12-45AE-454B-94CE-9433DE421569}"/>
              </a:ext>
            </a:extLst>
          </p:cNvPr>
          <p:cNvSpPr>
            <a:spLocks noGrp="1"/>
          </p:cNvSpPr>
          <p:nvPr>
            <p:ph type="body" sz="quarter" idx="37" hasCustomPrompt="1"/>
          </p:nvPr>
        </p:nvSpPr>
        <p:spPr>
          <a:xfrm>
            <a:off x="6624000" y="144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37" name="Tijdelijke aanduiding voor tekst 10">
            <a:extLst>
              <a:ext uri="{FF2B5EF4-FFF2-40B4-BE49-F238E27FC236}">
                <a16:creationId xmlns:a16="http://schemas.microsoft.com/office/drawing/2014/main" id="{BB2D9223-6752-4CB6-879D-DE767C9B1981}"/>
              </a:ext>
            </a:extLst>
          </p:cNvPr>
          <p:cNvSpPr>
            <a:spLocks noGrp="1"/>
          </p:cNvSpPr>
          <p:nvPr>
            <p:ph type="body" sz="quarter" idx="38" hasCustomPrompt="1"/>
          </p:nvPr>
        </p:nvSpPr>
        <p:spPr>
          <a:xfrm>
            <a:off x="6300000" y="216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39" name="Tijdelijke aanduiding voor tekst 10">
            <a:extLst>
              <a:ext uri="{FF2B5EF4-FFF2-40B4-BE49-F238E27FC236}">
                <a16:creationId xmlns:a16="http://schemas.microsoft.com/office/drawing/2014/main" id="{7FA32667-FFBA-4D60-8F2D-D44C883B585E}"/>
              </a:ext>
            </a:extLst>
          </p:cNvPr>
          <p:cNvSpPr>
            <a:spLocks noGrp="1"/>
          </p:cNvSpPr>
          <p:nvPr>
            <p:ph type="body" sz="quarter" idx="40" hasCustomPrompt="1"/>
          </p:nvPr>
        </p:nvSpPr>
        <p:spPr>
          <a:xfrm>
            <a:off x="5652000" y="360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40" name="Tijdelijke aanduiding voor tekst 10">
            <a:extLst>
              <a:ext uri="{FF2B5EF4-FFF2-40B4-BE49-F238E27FC236}">
                <a16:creationId xmlns:a16="http://schemas.microsoft.com/office/drawing/2014/main" id="{6080EB04-B95F-4C15-84D6-CE102B26BDD0}"/>
              </a:ext>
            </a:extLst>
          </p:cNvPr>
          <p:cNvSpPr>
            <a:spLocks noGrp="1"/>
          </p:cNvSpPr>
          <p:nvPr>
            <p:ph type="body" sz="quarter" idx="41" hasCustomPrompt="1"/>
          </p:nvPr>
        </p:nvSpPr>
        <p:spPr>
          <a:xfrm>
            <a:off x="5328000" y="432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42" name="Tijdelijke aanduiding voor tekst 10">
            <a:extLst>
              <a:ext uri="{FF2B5EF4-FFF2-40B4-BE49-F238E27FC236}">
                <a16:creationId xmlns:a16="http://schemas.microsoft.com/office/drawing/2014/main" id="{BCD62890-001D-4E8C-8E68-58D963AD1D71}"/>
              </a:ext>
            </a:extLst>
          </p:cNvPr>
          <p:cNvSpPr>
            <a:spLocks noGrp="1"/>
          </p:cNvSpPr>
          <p:nvPr>
            <p:ph type="body" sz="quarter" idx="42" hasCustomPrompt="1"/>
          </p:nvPr>
        </p:nvSpPr>
        <p:spPr>
          <a:xfrm>
            <a:off x="5004000" y="504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44" name="Tijdelijke aanduiding voor tekst 10">
            <a:extLst>
              <a:ext uri="{FF2B5EF4-FFF2-40B4-BE49-F238E27FC236}">
                <a16:creationId xmlns:a16="http://schemas.microsoft.com/office/drawing/2014/main" id="{C2AA0160-8AFC-4A4D-8D97-9B271A7D48CC}"/>
              </a:ext>
            </a:extLst>
          </p:cNvPr>
          <p:cNvSpPr>
            <a:spLocks noGrp="1"/>
          </p:cNvSpPr>
          <p:nvPr>
            <p:ph type="body" sz="quarter" idx="43" hasCustomPrompt="1"/>
          </p:nvPr>
        </p:nvSpPr>
        <p:spPr>
          <a:xfrm>
            <a:off x="4680000" y="576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9" name="Tijdelijke aanduiding voor tekst 8">
            <a:extLst>
              <a:ext uri="{FF2B5EF4-FFF2-40B4-BE49-F238E27FC236}">
                <a16:creationId xmlns:a16="http://schemas.microsoft.com/office/drawing/2014/main" id="{3893BFE0-E370-493F-8552-37FCA9223C63}"/>
              </a:ext>
            </a:extLst>
          </p:cNvPr>
          <p:cNvSpPr>
            <a:spLocks noGrp="1"/>
          </p:cNvSpPr>
          <p:nvPr>
            <p:ph type="body" sz="quarter" idx="46" hasCustomPrompt="1"/>
          </p:nvPr>
        </p:nvSpPr>
        <p:spPr>
          <a:xfrm>
            <a:off x="7452000" y="72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47" name="Tijdelijke aanduiding voor tekst 8">
            <a:extLst>
              <a:ext uri="{FF2B5EF4-FFF2-40B4-BE49-F238E27FC236}">
                <a16:creationId xmlns:a16="http://schemas.microsoft.com/office/drawing/2014/main" id="{E3780477-BC8A-4D7D-A752-C2AB39D8601F}"/>
              </a:ext>
            </a:extLst>
          </p:cNvPr>
          <p:cNvSpPr>
            <a:spLocks noGrp="1"/>
          </p:cNvSpPr>
          <p:nvPr>
            <p:ph type="body" sz="quarter" idx="47" hasCustomPrompt="1"/>
          </p:nvPr>
        </p:nvSpPr>
        <p:spPr>
          <a:xfrm>
            <a:off x="7128000" y="144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48" name="Tijdelijke aanduiding voor tekst 8">
            <a:extLst>
              <a:ext uri="{FF2B5EF4-FFF2-40B4-BE49-F238E27FC236}">
                <a16:creationId xmlns:a16="http://schemas.microsoft.com/office/drawing/2014/main" id="{BF640E03-D82C-4A0B-87EC-2105E379821A}"/>
              </a:ext>
            </a:extLst>
          </p:cNvPr>
          <p:cNvSpPr>
            <a:spLocks noGrp="1"/>
          </p:cNvSpPr>
          <p:nvPr>
            <p:ph type="body" sz="quarter" idx="48" hasCustomPrompt="1"/>
          </p:nvPr>
        </p:nvSpPr>
        <p:spPr>
          <a:xfrm>
            <a:off x="6803999" y="216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50" name="Tijdelijke aanduiding voor tekst 8">
            <a:extLst>
              <a:ext uri="{FF2B5EF4-FFF2-40B4-BE49-F238E27FC236}">
                <a16:creationId xmlns:a16="http://schemas.microsoft.com/office/drawing/2014/main" id="{0D7C15B7-90CC-491C-AF2B-7070DC68ED79}"/>
              </a:ext>
            </a:extLst>
          </p:cNvPr>
          <p:cNvSpPr>
            <a:spLocks noGrp="1"/>
          </p:cNvSpPr>
          <p:nvPr>
            <p:ph type="body" sz="quarter" idx="50" hasCustomPrompt="1"/>
          </p:nvPr>
        </p:nvSpPr>
        <p:spPr>
          <a:xfrm>
            <a:off x="6156000" y="360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51" name="Tijdelijke aanduiding voor tekst 8">
            <a:extLst>
              <a:ext uri="{FF2B5EF4-FFF2-40B4-BE49-F238E27FC236}">
                <a16:creationId xmlns:a16="http://schemas.microsoft.com/office/drawing/2014/main" id="{F92F5219-E6B1-4CDD-8616-464C7BD954AD}"/>
              </a:ext>
            </a:extLst>
          </p:cNvPr>
          <p:cNvSpPr>
            <a:spLocks noGrp="1"/>
          </p:cNvSpPr>
          <p:nvPr>
            <p:ph type="body" sz="quarter" idx="51" hasCustomPrompt="1"/>
          </p:nvPr>
        </p:nvSpPr>
        <p:spPr>
          <a:xfrm>
            <a:off x="5832000" y="432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52" name="Tijdelijke aanduiding voor tekst 8">
            <a:extLst>
              <a:ext uri="{FF2B5EF4-FFF2-40B4-BE49-F238E27FC236}">
                <a16:creationId xmlns:a16="http://schemas.microsoft.com/office/drawing/2014/main" id="{F627C252-C845-43DD-833A-1AAD628D37C2}"/>
              </a:ext>
            </a:extLst>
          </p:cNvPr>
          <p:cNvSpPr>
            <a:spLocks noGrp="1"/>
          </p:cNvSpPr>
          <p:nvPr>
            <p:ph type="body" sz="quarter" idx="52" hasCustomPrompt="1"/>
          </p:nvPr>
        </p:nvSpPr>
        <p:spPr>
          <a:xfrm>
            <a:off x="5508000" y="504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53" name="Tijdelijke aanduiding voor tekst 8">
            <a:extLst>
              <a:ext uri="{FF2B5EF4-FFF2-40B4-BE49-F238E27FC236}">
                <a16:creationId xmlns:a16="http://schemas.microsoft.com/office/drawing/2014/main" id="{BF249CA0-1826-41CE-8BF1-49DEBCEE967D}"/>
              </a:ext>
            </a:extLst>
          </p:cNvPr>
          <p:cNvSpPr>
            <a:spLocks noGrp="1"/>
          </p:cNvSpPr>
          <p:nvPr>
            <p:ph type="body" sz="quarter" idx="53" hasCustomPrompt="1"/>
          </p:nvPr>
        </p:nvSpPr>
        <p:spPr>
          <a:xfrm>
            <a:off x="5183999" y="576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grpSp>
        <p:nvGrpSpPr>
          <p:cNvPr id="57" name="GRID" hidden="1">
            <a:extLst>
              <a:ext uri="{FF2B5EF4-FFF2-40B4-BE49-F238E27FC236}">
                <a16:creationId xmlns:a16="http://schemas.microsoft.com/office/drawing/2014/main" id="{D9F67335-9433-4C39-A10D-BCB348030435}"/>
              </a:ext>
            </a:extLst>
          </p:cNvPr>
          <p:cNvGrpSpPr/>
          <p:nvPr userDrawn="1"/>
        </p:nvGrpSpPr>
        <p:grpSpPr>
          <a:xfrm>
            <a:off x="-862" y="0"/>
            <a:ext cx="12192862" cy="6858000"/>
            <a:chOff x="-862" y="0"/>
            <a:chExt cx="12192862" cy="6858000"/>
          </a:xfrm>
          <a:solidFill>
            <a:schemeClr val="tx1">
              <a:alpha val="30000"/>
            </a:schemeClr>
          </a:solidFill>
        </p:grpSpPr>
        <p:sp>
          <p:nvSpPr>
            <p:cNvPr id="58" name="Rechthoek 57">
              <a:extLst>
                <a:ext uri="{FF2B5EF4-FFF2-40B4-BE49-F238E27FC236}">
                  <a16:creationId xmlns:a16="http://schemas.microsoft.com/office/drawing/2014/main" id="{21DC705C-92CF-4FE7-84B1-4DB49B40C7BB}"/>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9" name="Rechthoek 58">
              <a:extLst>
                <a:ext uri="{FF2B5EF4-FFF2-40B4-BE49-F238E27FC236}">
                  <a16:creationId xmlns:a16="http://schemas.microsoft.com/office/drawing/2014/main" id="{3C0E7D5B-204C-4B5E-89C9-11C9368F2DC6}"/>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0" name="Rechthoek 59">
              <a:extLst>
                <a:ext uri="{FF2B5EF4-FFF2-40B4-BE49-F238E27FC236}">
                  <a16:creationId xmlns:a16="http://schemas.microsoft.com/office/drawing/2014/main" id="{C363233B-8DDB-47EE-9886-7224A5D5304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1" name="Rechthoek 60">
              <a:extLst>
                <a:ext uri="{FF2B5EF4-FFF2-40B4-BE49-F238E27FC236}">
                  <a16:creationId xmlns:a16="http://schemas.microsoft.com/office/drawing/2014/main" id="{CA2F83AD-D1A0-4D38-810F-5FAD52BCCA52}"/>
                </a:ext>
              </a:extLst>
            </p:cNvPr>
            <p:cNvSpPr/>
            <p:nvPr userDrawn="1"/>
          </p:nvSpPr>
          <p:spPr>
            <a:xfrm>
              <a:off x="0" y="125020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2" name="Rechthoek 61">
              <a:extLst>
                <a:ext uri="{FF2B5EF4-FFF2-40B4-BE49-F238E27FC236}">
                  <a16:creationId xmlns:a16="http://schemas.microsoft.com/office/drawing/2014/main" id="{0349060B-74D7-4276-87C3-2F1E2864017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3" name="Rechthoek 62">
              <a:extLst>
                <a:ext uri="{FF2B5EF4-FFF2-40B4-BE49-F238E27FC236}">
                  <a16:creationId xmlns:a16="http://schemas.microsoft.com/office/drawing/2014/main" id="{68E8DAFD-15B7-4DC6-B5AC-817B98CD64C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4" name="Rechthoek 63">
              <a:extLst>
                <a:ext uri="{FF2B5EF4-FFF2-40B4-BE49-F238E27FC236}">
                  <a16:creationId xmlns:a16="http://schemas.microsoft.com/office/drawing/2014/main" id="{86D21760-6AC6-4412-9BB1-A56231ED2DE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5" name="Rechthoek 64">
              <a:extLst>
                <a:ext uri="{FF2B5EF4-FFF2-40B4-BE49-F238E27FC236}">
                  <a16:creationId xmlns:a16="http://schemas.microsoft.com/office/drawing/2014/main" id="{16B71604-B4A2-4975-B82C-E11B2F81EC52}"/>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4" name="Rechthoek 53">
              <a:extLst>
                <a:ext uri="{FF2B5EF4-FFF2-40B4-BE49-F238E27FC236}">
                  <a16:creationId xmlns:a16="http://schemas.microsoft.com/office/drawing/2014/main" id="{8C3C07D8-9E88-4C75-9274-0D6F7E02211A}"/>
                </a:ext>
              </a:extLst>
            </p:cNvPr>
            <p:cNvSpPr/>
            <p:nvPr userDrawn="1"/>
          </p:nvSpPr>
          <p:spPr>
            <a:xfrm>
              <a:off x="0" y="192441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6" name="Rechthoek 65">
              <a:extLst>
                <a:ext uri="{FF2B5EF4-FFF2-40B4-BE49-F238E27FC236}">
                  <a16:creationId xmlns:a16="http://schemas.microsoft.com/office/drawing/2014/main" id="{C48AE4A2-E5D6-423D-B8C3-00982C47D9E4}"/>
                </a:ext>
              </a:extLst>
            </p:cNvPr>
            <p:cNvSpPr/>
            <p:nvPr userDrawn="1"/>
          </p:nvSpPr>
          <p:spPr>
            <a:xfrm>
              <a:off x="0" y="259861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7" name="Rechthoek 66">
              <a:extLst>
                <a:ext uri="{FF2B5EF4-FFF2-40B4-BE49-F238E27FC236}">
                  <a16:creationId xmlns:a16="http://schemas.microsoft.com/office/drawing/2014/main" id="{6FAFFD0C-E221-4318-A6F0-D1A12B3C81E0}"/>
                </a:ext>
              </a:extLst>
            </p:cNvPr>
            <p:cNvSpPr/>
            <p:nvPr userDrawn="1"/>
          </p:nvSpPr>
          <p:spPr>
            <a:xfrm>
              <a:off x="0" y="327282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8" name="Rechthoek 67">
              <a:extLst>
                <a:ext uri="{FF2B5EF4-FFF2-40B4-BE49-F238E27FC236}">
                  <a16:creationId xmlns:a16="http://schemas.microsoft.com/office/drawing/2014/main" id="{E0CE6279-1B42-4098-856C-C3C9EEA0BAD7}"/>
                </a:ext>
              </a:extLst>
            </p:cNvPr>
            <p:cNvSpPr/>
            <p:nvPr userDrawn="1"/>
          </p:nvSpPr>
          <p:spPr>
            <a:xfrm>
              <a:off x="0" y="394702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9" name="Rechthoek 68">
              <a:extLst>
                <a:ext uri="{FF2B5EF4-FFF2-40B4-BE49-F238E27FC236}">
                  <a16:creationId xmlns:a16="http://schemas.microsoft.com/office/drawing/2014/main" id="{C82C2E51-7601-42ED-9FFA-6E2436CF4D3F}"/>
                </a:ext>
              </a:extLst>
            </p:cNvPr>
            <p:cNvSpPr/>
            <p:nvPr userDrawn="1"/>
          </p:nvSpPr>
          <p:spPr>
            <a:xfrm>
              <a:off x="0" y="4621230"/>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0" name="Rechthoek 69">
              <a:extLst>
                <a:ext uri="{FF2B5EF4-FFF2-40B4-BE49-F238E27FC236}">
                  <a16:creationId xmlns:a16="http://schemas.microsoft.com/office/drawing/2014/main" id="{77E32425-1918-487F-8CEE-5856170C6F41}"/>
                </a:ext>
              </a:extLst>
            </p:cNvPr>
            <p:cNvSpPr/>
            <p:nvPr userDrawn="1"/>
          </p:nvSpPr>
          <p:spPr>
            <a:xfrm>
              <a:off x="0" y="5295435"/>
              <a:ext cx="12192000" cy="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
        <p:nvSpPr>
          <p:cNvPr id="92" name="Scheidingslijntje">
            <a:extLst>
              <a:ext uri="{FF2B5EF4-FFF2-40B4-BE49-F238E27FC236}">
                <a16:creationId xmlns:a16="http://schemas.microsoft.com/office/drawing/2014/main" id="{8633B6A9-738F-4C0D-A2CF-37F5CFACE1C8}"/>
              </a:ext>
            </a:extLst>
          </p:cNvPr>
          <p:cNvSpPr>
            <a:spLocks noGrp="1"/>
          </p:cNvSpPr>
          <p:nvPr>
            <p:ph type="body" sz="quarter" idx="59" hasCustomPrompt="1"/>
          </p:nvPr>
        </p:nvSpPr>
        <p:spPr>
          <a:xfrm rot="1465817">
            <a:off x="11214441" y="6277082"/>
            <a:ext cx="13347" cy="273637"/>
          </a:xfrm>
          <a:solidFill>
            <a:schemeClr val="accent6"/>
          </a:solidFill>
        </p:spPr>
        <p:txBody>
          <a:bodyPr/>
          <a:lstStyle>
            <a:lvl1pPr marL="0" indent="0">
              <a:buNone/>
              <a:defRPr/>
            </a:lvl1pPr>
            <a:lvl5pPr rtl="0">
              <a:defRPr sz="100">
                <a:solidFill>
                  <a:schemeClr val="bg1"/>
                </a:solidFill>
                <a:latin typeface="+mn-lt"/>
              </a:defRPr>
            </a:lvl5pPr>
          </a:lstStyle>
          <a:p>
            <a:pPr lvl="4"/>
            <a:r>
              <a:rPr lang="en-GB" noProof="0" dirty="0"/>
              <a:t> </a:t>
            </a:r>
          </a:p>
        </p:txBody>
      </p:sp>
      <p:grpSp>
        <p:nvGrpSpPr>
          <p:cNvPr id="155" name="INSTRUCTION">
            <a:extLst>
              <a:ext uri="{FF2B5EF4-FFF2-40B4-BE49-F238E27FC236}">
                <a16:creationId xmlns:a16="http://schemas.microsoft.com/office/drawing/2014/main" id="{0C720DE1-B8D9-4CEC-B6B8-8AD44F7A999C}"/>
              </a:ext>
            </a:extLst>
          </p:cNvPr>
          <p:cNvGrpSpPr/>
          <p:nvPr userDrawn="1"/>
        </p:nvGrpSpPr>
        <p:grpSpPr>
          <a:xfrm>
            <a:off x="-3786165" y="-1"/>
            <a:ext cx="3693386" cy="6640349"/>
            <a:chOff x="-3786165" y="-1"/>
            <a:chExt cx="3693386" cy="6640349"/>
          </a:xfrm>
        </p:grpSpPr>
        <p:sp>
          <p:nvSpPr>
            <p:cNvPr id="156" name="Rechthoek 155">
              <a:extLst>
                <a:ext uri="{FF2B5EF4-FFF2-40B4-BE49-F238E27FC236}">
                  <a16:creationId xmlns:a16="http://schemas.microsoft.com/office/drawing/2014/main" id="{842FC91D-3C4D-4962-A895-2BF913744760}"/>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57" name="Ovaal 156">
              <a:extLst>
                <a:ext uri="{FF2B5EF4-FFF2-40B4-BE49-F238E27FC236}">
                  <a16:creationId xmlns:a16="http://schemas.microsoft.com/office/drawing/2014/main" id="{39628FCA-F901-4C66-BF0A-186A27BE240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8" name="Rechthoek 157">
              <a:extLst>
                <a:ext uri="{FF2B5EF4-FFF2-40B4-BE49-F238E27FC236}">
                  <a16:creationId xmlns:a16="http://schemas.microsoft.com/office/drawing/2014/main" id="{82BA4387-1F40-46BA-A87A-AFA9F2F21F76}"/>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9" name="Ovaal 158">
              <a:extLst>
                <a:ext uri="{FF2B5EF4-FFF2-40B4-BE49-F238E27FC236}">
                  <a16:creationId xmlns:a16="http://schemas.microsoft.com/office/drawing/2014/main" id="{1BA055C2-5358-4189-ABA1-B79A9EAF483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0" name="Rechthoek 159">
              <a:extLst>
                <a:ext uri="{FF2B5EF4-FFF2-40B4-BE49-F238E27FC236}">
                  <a16:creationId xmlns:a16="http://schemas.microsoft.com/office/drawing/2014/main" id="{CC40BB0A-1E94-4F5E-9C4A-CD72293601E4}"/>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1" name="Ovaal 160">
              <a:extLst>
                <a:ext uri="{FF2B5EF4-FFF2-40B4-BE49-F238E27FC236}">
                  <a16:creationId xmlns:a16="http://schemas.microsoft.com/office/drawing/2014/main" id="{EFB5C309-30A4-4B81-B4F6-87C00C6D281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62" name="Rechthoek 161">
              <a:extLst>
                <a:ext uri="{FF2B5EF4-FFF2-40B4-BE49-F238E27FC236}">
                  <a16:creationId xmlns:a16="http://schemas.microsoft.com/office/drawing/2014/main" id="{5D79603D-B670-443A-944D-D9217852F1A5}"/>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63" name="Rechthoek 162">
              <a:extLst>
                <a:ext uri="{FF2B5EF4-FFF2-40B4-BE49-F238E27FC236}">
                  <a16:creationId xmlns:a16="http://schemas.microsoft.com/office/drawing/2014/main" id="{93E02D1A-E705-4353-B675-4BCEE14E322B}"/>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rtl="0"/>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64" name="Groep 163">
              <a:extLst>
                <a:ext uri="{FF2B5EF4-FFF2-40B4-BE49-F238E27FC236}">
                  <a16:creationId xmlns:a16="http://schemas.microsoft.com/office/drawing/2014/main" id="{F0A9A212-DE29-4B3F-8819-C19258BE3AFB}"/>
                </a:ext>
              </a:extLst>
            </p:cNvPr>
            <p:cNvGrpSpPr/>
            <p:nvPr userDrawn="1"/>
          </p:nvGrpSpPr>
          <p:grpSpPr>
            <a:xfrm>
              <a:off x="-2485819" y="3479783"/>
              <a:ext cx="1222990" cy="563933"/>
              <a:chOff x="-2485819" y="3399207"/>
              <a:chExt cx="1222990" cy="563933"/>
            </a:xfrm>
          </p:grpSpPr>
          <p:sp>
            <p:nvSpPr>
              <p:cNvPr id="203" name="Rechthoek 202">
                <a:extLst>
                  <a:ext uri="{FF2B5EF4-FFF2-40B4-BE49-F238E27FC236}">
                    <a16:creationId xmlns:a16="http://schemas.microsoft.com/office/drawing/2014/main" id="{D5A6A253-0BD3-4840-B25D-BD748B8646C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4" name="Rechthoek 203">
                <a:extLst>
                  <a:ext uri="{FF2B5EF4-FFF2-40B4-BE49-F238E27FC236}">
                    <a16:creationId xmlns:a16="http://schemas.microsoft.com/office/drawing/2014/main" id="{1776B144-8210-4D6C-94E2-7DCA07A2292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05" name="Groep 204">
                <a:extLst>
                  <a:ext uri="{FF2B5EF4-FFF2-40B4-BE49-F238E27FC236}">
                    <a16:creationId xmlns:a16="http://schemas.microsoft.com/office/drawing/2014/main" id="{A4F7159E-1A22-4405-9791-A7784DCC800A}"/>
                  </a:ext>
                </a:extLst>
              </p:cNvPr>
              <p:cNvGrpSpPr/>
              <p:nvPr userDrawn="1"/>
            </p:nvGrpSpPr>
            <p:grpSpPr>
              <a:xfrm>
                <a:off x="-2403869" y="3460544"/>
                <a:ext cx="155951" cy="131922"/>
                <a:chOff x="12968836" y="3354170"/>
                <a:chExt cx="404806" cy="342433"/>
              </a:xfrm>
            </p:grpSpPr>
            <p:sp>
              <p:nvSpPr>
                <p:cNvPr id="218" name="Rechthoek: afgeronde hoeken 217">
                  <a:extLst>
                    <a:ext uri="{FF2B5EF4-FFF2-40B4-BE49-F238E27FC236}">
                      <a16:creationId xmlns:a16="http://schemas.microsoft.com/office/drawing/2014/main" id="{63DF869A-C29C-4980-BF3C-AFF3F1BAEB0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15E9A2EA-E1D5-4D7E-A21F-5D2621BDAB2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0" name="Rechthoek 219">
                  <a:extLst>
                    <a:ext uri="{FF2B5EF4-FFF2-40B4-BE49-F238E27FC236}">
                      <a16:creationId xmlns:a16="http://schemas.microsoft.com/office/drawing/2014/main" id="{977BBC4D-0C68-487A-80B2-923F2845D12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19DD0FCD-51D5-43CA-9711-D3E3DAB39FA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BC9A8397-7118-4127-A4A9-F21F23146FF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3" name="Rechthoek 222">
                  <a:extLst>
                    <a:ext uri="{FF2B5EF4-FFF2-40B4-BE49-F238E27FC236}">
                      <a16:creationId xmlns:a16="http://schemas.microsoft.com/office/drawing/2014/main" id="{0B480ED7-0962-4E9A-A501-8016B035205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6" name="Groep 205">
                <a:extLst>
                  <a:ext uri="{FF2B5EF4-FFF2-40B4-BE49-F238E27FC236}">
                    <a16:creationId xmlns:a16="http://schemas.microsoft.com/office/drawing/2014/main" id="{82D91AF1-B399-4416-A58E-9EB0515CCC02}"/>
                  </a:ext>
                </a:extLst>
              </p:cNvPr>
              <p:cNvGrpSpPr/>
              <p:nvPr userDrawn="1"/>
            </p:nvGrpSpPr>
            <p:grpSpPr>
              <a:xfrm>
                <a:off x="-2423424" y="3690208"/>
                <a:ext cx="166739" cy="218963"/>
                <a:chOff x="12940828" y="3950597"/>
                <a:chExt cx="432813" cy="568367"/>
              </a:xfrm>
            </p:grpSpPr>
            <p:grpSp>
              <p:nvGrpSpPr>
                <p:cNvPr id="210" name="Groep 209">
                  <a:extLst>
                    <a:ext uri="{FF2B5EF4-FFF2-40B4-BE49-F238E27FC236}">
                      <a16:creationId xmlns:a16="http://schemas.microsoft.com/office/drawing/2014/main" id="{7781F0E7-5C4F-4F77-BF7E-FAB5A8CF76DC}"/>
                    </a:ext>
                  </a:extLst>
                </p:cNvPr>
                <p:cNvGrpSpPr/>
                <p:nvPr userDrawn="1"/>
              </p:nvGrpSpPr>
              <p:grpSpPr>
                <a:xfrm>
                  <a:off x="13000382" y="4006891"/>
                  <a:ext cx="373259" cy="315747"/>
                  <a:chOff x="12968836" y="3354170"/>
                  <a:chExt cx="404806" cy="342433"/>
                </a:xfrm>
              </p:grpSpPr>
              <p:sp>
                <p:nvSpPr>
                  <p:cNvPr id="212" name="Rechthoek: afgeronde hoeken 211">
                    <a:extLst>
                      <a:ext uri="{FF2B5EF4-FFF2-40B4-BE49-F238E27FC236}">
                        <a16:creationId xmlns:a16="http://schemas.microsoft.com/office/drawing/2014/main" id="{08F817ED-E8A4-4DAE-A3D6-0BACB6522A4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3" name="Rechthoek 212">
                    <a:extLst>
                      <a:ext uri="{FF2B5EF4-FFF2-40B4-BE49-F238E27FC236}">
                        <a16:creationId xmlns:a16="http://schemas.microsoft.com/office/drawing/2014/main" id="{2EE23A60-CB98-442D-8068-EA462EB136E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F9352AE3-5CA6-4FC0-929D-32247EFD800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5" name="Rechthoek 214">
                    <a:extLst>
                      <a:ext uri="{FF2B5EF4-FFF2-40B4-BE49-F238E27FC236}">
                        <a16:creationId xmlns:a16="http://schemas.microsoft.com/office/drawing/2014/main" id="{CC27DA91-AC92-4079-AF72-24E821FB5A7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6" name="Rechthoek 215">
                    <a:extLst>
                      <a:ext uri="{FF2B5EF4-FFF2-40B4-BE49-F238E27FC236}">
                        <a16:creationId xmlns:a16="http://schemas.microsoft.com/office/drawing/2014/main" id="{14C29A2A-AFFD-47BD-A1CB-746C855CEAE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7" name="Rechthoek 216">
                    <a:extLst>
                      <a:ext uri="{FF2B5EF4-FFF2-40B4-BE49-F238E27FC236}">
                        <a16:creationId xmlns:a16="http://schemas.microsoft.com/office/drawing/2014/main" id="{82C27DC8-71E9-4DB7-8F10-7965D44359A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11" name="Boog 210">
                  <a:extLst>
                    <a:ext uri="{FF2B5EF4-FFF2-40B4-BE49-F238E27FC236}">
                      <a16:creationId xmlns:a16="http://schemas.microsoft.com/office/drawing/2014/main" id="{A97B3C87-0B57-47A3-9118-CFFB0D8AD6A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07" name="Tekstvak 206">
                <a:extLst>
                  <a:ext uri="{FF2B5EF4-FFF2-40B4-BE49-F238E27FC236}">
                    <a16:creationId xmlns:a16="http://schemas.microsoft.com/office/drawing/2014/main" id="{2148C7CD-2B38-4E46-9A5F-4FDADE6E97C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08" name="Tekstvak 207">
                <a:extLst>
                  <a:ext uri="{FF2B5EF4-FFF2-40B4-BE49-F238E27FC236}">
                    <a16:creationId xmlns:a16="http://schemas.microsoft.com/office/drawing/2014/main" id="{43C260D5-1A7F-4A06-8EB4-5CDC8BE0E8D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09" name="Vrije vorm: vorm 208">
                <a:extLst>
                  <a:ext uri="{FF2B5EF4-FFF2-40B4-BE49-F238E27FC236}">
                    <a16:creationId xmlns:a16="http://schemas.microsoft.com/office/drawing/2014/main" id="{91CE55CD-9B60-48B2-8513-D2A551E5B28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65" name="Groep 164">
              <a:extLst>
                <a:ext uri="{FF2B5EF4-FFF2-40B4-BE49-F238E27FC236}">
                  <a16:creationId xmlns:a16="http://schemas.microsoft.com/office/drawing/2014/main" id="{3FBDEF1B-DEAA-449E-9DB5-60EB31A75FF1}"/>
                </a:ext>
              </a:extLst>
            </p:cNvPr>
            <p:cNvGrpSpPr/>
            <p:nvPr userDrawn="1"/>
          </p:nvGrpSpPr>
          <p:grpSpPr>
            <a:xfrm>
              <a:off x="-3786165" y="5680652"/>
              <a:ext cx="3693386" cy="959696"/>
              <a:chOff x="-3786437" y="6163468"/>
              <a:chExt cx="3693386" cy="959696"/>
            </a:xfrm>
          </p:grpSpPr>
          <p:sp>
            <p:nvSpPr>
              <p:cNvPr id="193" name="Rechthoek 192">
                <a:extLst>
                  <a:ext uri="{FF2B5EF4-FFF2-40B4-BE49-F238E27FC236}">
                    <a16:creationId xmlns:a16="http://schemas.microsoft.com/office/drawing/2014/main" id="{237D0C84-3BA7-4294-928E-03D8975FB3B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4" name="ICOON_info">
                <a:extLst>
                  <a:ext uri="{FF2B5EF4-FFF2-40B4-BE49-F238E27FC236}">
                    <a16:creationId xmlns:a16="http://schemas.microsoft.com/office/drawing/2014/main" id="{D9CDB75F-1FDC-4F1C-96A1-9C3B6C49FFEA}"/>
                  </a:ext>
                </a:extLst>
              </p:cNvPr>
              <p:cNvGrpSpPr/>
              <p:nvPr userDrawn="1"/>
            </p:nvGrpSpPr>
            <p:grpSpPr>
              <a:xfrm>
                <a:off x="-376736" y="6163468"/>
                <a:ext cx="283685" cy="283685"/>
                <a:chOff x="-510741" y="5913713"/>
                <a:chExt cx="267555" cy="267555"/>
              </a:xfrm>
            </p:grpSpPr>
            <p:sp>
              <p:nvSpPr>
                <p:cNvPr id="201" name="Ovaal 200">
                  <a:extLst>
                    <a:ext uri="{FF2B5EF4-FFF2-40B4-BE49-F238E27FC236}">
                      <a16:creationId xmlns:a16="http://schemas.microsoft.com/office/drawing/2014/main" id="{D3DF6EF3-C0F6-4752-A4FE-D13F146F135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02" name="Graphic 163" descr="Informatie">
                  <a:extLst>
                    <a:ext uri="{FF2B5EF4-FFF2-40B4-BE49-F238E27FC236}">
                      <a16:creationId xmlns:a16="http://schemas.microsoft.com/office/drawing/2014/main" id="{BF6AC3BD-6181-4C0E-97D6-A6FC3C75DC1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5" name="Groep 194">
                <a:extLst>
                  <a:ext uri="{FF2B5EF4-FFF2-40B4-BE49-F238E27FC236}">
                    <a16:creationId xmlns:a16="http://schemas.microsoft.com/office/drawing/2014/main" id="{7AC09500-F344-4382-AA1C-AB4D3428832A}"/>
                  </a:ext>
                </a:extLst>
              </p:cNvPr>
              <p:cNvGrpSpPr/>
              <p:nvPr userDrawn="1"/>
            </p:nvGrpSpPr>
            <p:grpSpPr>
              <a:xfrm>
                <a:off x="-938434" y="6420818"/>
                <a:ext cx="627798" cy="576693"/>
                <a:chOff x="-938434" y="4570310"/>
                <a:chExt cx="627798" cy="576693"/>
              </a:xfrm>
            </p:grpSpPr>
            <p:grpSp>
              <p:nvGrpSpPr>
                <p:cNvPr id="196" name="Inspireren">
                  <a:extLst>
                    <a:ext uri="{FF2B5EF4-FFF2-40B4-BE49-F238E27FC236}">
                      <a16:creationId xmlns:a16="http://schemas.microsoft.com/office/drawing/2014/main" id="{4637D877-4B88-4ADC-B1ED-ECA7BA73AE3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8" name="Freeform 12">
                    <a:extLst>
                      <a:ext uri="{FF2B5EF4-FFF2-40B4-BE49-F238E27FC236}">
                        <a16:creationId xmlns:a16="http://schemas.microsoft.com/office/drawing/2014/main" id="{2FAFFF36-500A-403D-9785-5B108ADDB23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9" name="Freeform 13">
                    <a:extLst>
                      <a:ext uri="{FF2B5EF4-FFF2-40B4-BE49-F238E27FC236}">
                        <a16:creationId xmlns:a16="http://schemas.microsoft.com/office/drawing/2014/main" id="{423608CD-A31E-4ED2-9DCD-603389B0E57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00" name="Freeform 14">
                    <a:extLst>
                      <a:ext uri="{FF2B5EF4-FFF2-40B4-BE49-F238E27FC236}">
                        <a16:creationId xmlns:a16="http://schemas.microsoft.com/office/drawing/2014/main" id="{1AB65CBB-DEAD-41E5-83B7-96AAFC2B3A7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7" name="Tekstvak 196">
                  <a:extLst>
                    <a:ext uri="{FF2B5EF4-FFF2-40B4-BE49-F238E27FC236}">
                      <a16:creationId xmlns:a16="http://schemas.microsoft.com/office/drawing/2014/main" id="{0D80279B-0929-4832-BB48-EAD121E138B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66" name="Groep 165">
              <a:extLst>
                <a:ext uri="{FF2B5EF4-FFF2-40B4-BE49-F238E27FC236}">
                  <a16:creationId xmlns:a16="http://schemas.microsoft.com/office/drawing/2014/main" id="{DC8ECEE1-FB5C-4BEB-B3CA-328A8C78235C}"/>
                </a:ext>
              </a:extLst>
            </p:cNvPr>
            <p:cNvGrpSpPr/>
            <p:nvPr userDrawn="1"/>
          </p:nvGrpSpPr>
          <p:grpSpPr>
            <a:xfrm>
              <a:off x="-3426806" y="5129582"/>
              <a:ext cx="514284" cy="506545"/>
              <a:chOff x="12617641" y="3403239"/>
              <a:chExt cx="752963" cy="741634"/>
            </a:xfrm>
          </p:grpSpPr>
          <p:grpSp>
            <p:nvGrpSpPr>
              <p:cNvPr id="177" name="Groep 176">
                <a:extLst>
                  <a:ext uri="{FF2B5EF4-FFF2-40B4-BE49-F238E27FC236}">
                    <a16:creationId xmlns:a16="http://schemas.microsoft.com/office/drawing/2014/main" id="{17E32649-09EA-4EA4-9EED-4C5E7DCA3D8D}"/>
                  </a:ext>
                </a:extLst>
              </p:cNvPr>
              <p:cNvGrpSpPr/>
              <p:nvPr userDrawn="1"/>
            </p:nvGrpSpPr>
            <p:grpSpPr>
              <a:xfrm>
                <a:off x="12771530" y="3403239"/>
                <a:ext cx="467176" cy="448491"/>
                <a:chOff x="12782157" y="3403239"/>
                <a:chExt cx="467176" cy="448491"/>
              </a:xfrm>
            </p:grpSpPr>
            <p:grpSp>
              <p:nvGrpSpPr>
                <p:cNvPr id="180" name="Groep 179">
                  <a:extLst>
                    <a:ext uri="{FF2B5EF4-FFF2-40B4-BE49-F238E27FC236}">
                      <a16:creationId xmlns:a16="http://schemas.microsoft.com/office/drawing/2014/main" id="{82EA9FC1-264B-4462-95EE-7718BC9A5CBB}"/>
                    </a:ext>
                  </a:extLst>
                </p:cNvPr>
                <p:cNvGrpSpPr/>
                <p:nvPr userDrawn="1"/>
              </p:nvGrpSpPr>
              <p:grpSpPr>
                <a:xfrm>
                  <a:off x="12782157" y="3403239"/>
                  <a:ext cx="412976" cy="396132"/>
                  <a:chOff x="13554906" y="3320109"/>
                  <a:chExt cx="443917" cy="425811"/>
                </a:xfrm>
              </p:grpSpPr>
              <p:grpSp>
                <p:nvGrpSpPr>
                  <p:cNvPr id="187" name="Groep 186">
                    <a:extLst>
                      <a:ext uri="{FF2B5EF4-FFF2-40B4-BE49-F238E27FC236}">
                        <a16:creationId xmlns:a16="http://schemas.microsoft.com/office/drawing/2014/main" id="{F121AA79-EA24-49AE-81E0-431DE217E909}"/>
                      </a:ext>
                    </a:extLst>
                  </p:cNvPr>
                  <p:cNvGrpSpPr/>
                  <p:nvPr userDrawn="1"/>
                </p:nvGrpSpPr>
                <p:grpSpPr>
                  <a:xfrm>
                    <a:off x="13554906" y="3320109"/>
                    <a:ext cx="443917" cy="425811"/>
                    <a:chOff x="12909684" y="1276143"/>
                    <a:chExt cx="443917" cy="425811"/>
                  </a:xfrm>
                </p:grpSpPr>
                <p:sp>
                  <p:nvSpPr>
                    <p:cNvPr id="190" name="Rechthoek 189">
                      <a:extLst>
                        <a:ext uri="{FF2B5EF4-FFF2-40B4-BE49-F238E27FC236}">
                          <a16:creationId xmlns:a16="http://schemas.microsoft.com/office/drawing/2014/main" id="{CF6D013B-82A5-4171-B7AD-2281744A265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91" name="Rechthoek 190">
                      <a:extLst>
                        <a:ext uri="{FF2B5EF4-FFF2-40B4-BE49-F238E27FC236}">
                          <a16:creationId xmlns:a16="http://schemas.microsoft.com/office/drawing/2014/main" id="{E236AAA6-E398-401B-AE32-CDD8BB03972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92" name="Ovaal 191">
                      <a:extLst>
                        <a:ext uri="{FF2B5EF4-FFF2-40B4-BE49-F238E27FC236}">
                          <a16:creationId xmlns:a16="http://schemas.microsoft.com/office/drawing/2014/main" id="{FD39A3C7-65CA-406A-A0B0-467835F6344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88" name="Afbeelding 187">
                    <a:extLst>
                      <a:ext uri="{FF2B5EF4-FFF2-40B4-BE49-F238E27FC236}">
                        <a16:creationId xmlns:a16="http://schemas.microsoft.com/office/drawing/2014/main" id="{5ECAE5D9-1441-4062-9FEA-9CE9D360D36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89" name="Afbeelding 188">
                    <a:extLst>
                      <a:ext uri="{FF2B5EF4-FFF2-40B4-BE49-F238E27FC236}">
                        <a16:creationId xmlns:a16="http://schemas.microsoft.com/office/drawing/2014/main" id="{57BD3C39-85AC-4810-B753-CD02C2CB2395}"/>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81" name="Groep 180">
                  <a:extLst>
                    <a:ext uri="{FF2B5EF4-FFF2-40B4-BE49-F238E27FC236}">
                      <a16:creationId xmlns:a16="http://schemas.microsoft.com/office/drawing/2014/main" id="{917A8995-BD48-4090-8FEA-3E60D438F22C}"/>
                    </a:ext>
                  </a:extLst>
                </p:cNvPr>
                <p:cNvGrpSpPr/>
                <p:nvPr userDrawn="1"/>
              </p:nvGrpSpPr>
              <p:grpSpPr>
                <a:xfrm>
                  <a:off x="13103513" y="3705268"/>
                  <a:ext cx="145820" cy="146462"/>
                  <a:chOff x="13096169" y="3602278"/>
                  <a:chExt cx="145820" cy="146462"/>
                </a:xfrm>
              </p:grpSpPr>
              <p:sp>
                <p:nvSpPr>
                  <p:cNvPr id="185" name="Rechthoek 184">
                    <a:extLst>
                      <a:ext uri="{FF2B5EF4-FFF2-40B4-BE49-F238E27FC236}">
                        <a16:creationId xmlns:a16="http://schemas.microsoft.com/office/drawing/2014/main" id="{733EE20D-E7C8-4C59-8B37-8CF86F791B6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6" name="Rechthoek 185">
                    <a:extLst>
                      <a:ext uri="{FF2B5EF4-FFF2-40B4-BE49-F238E27FC236}">
                        <a16:creationId xmlns:a16="http://schemas.microsoft.com/office/drawing/2014/main" id="{4BC82190-F923-4A16-B61E-0F90E6D8C8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82" name="Groep 181">
                  <a:extLst>
                    <a:ext uri="{FF2B5EF4-FFF2-40B4-BE49-F238E27FC236}">
                      <a16:creationId xmlns:a16="http://schemas.microsoft.com/office/drawing/2014/main" id="{FBD3789E-6F10-4014-AF54-5917690C7750}"/>
                    </a:ext>
                  </a:extLst>
                </p:cNvPr>
                <p:cNvGrpSpPr/>
                <p:nvPr userDrawn="1"/>
              </p:nvGrpSpPr>
              <p:grpSpPr>
                <a:xfrm rot="10800000">
                  <a:off x="13061402" y="3665637"/>
                  <a:ext cx="145820" cy="146462"/>
                  <a:chOff x="13096169" y="3602278"/>
                  <a:chExt cx="145820" cy="146462"/>
                </a:xfrm>
              </p:grpSpPr>
              <p:sp>
                <p:nvSpPr>
                  <p:cNvPr id="183" name="Rechthoek 182">
                    <a:extLst>
                      <a:ext uri="{FF2B5EF4-FFF2-40B4-BE49-F238E27FC236}">
                        <a16:creationId xmlns:a16="http://schemas.microsoft.com/office/drawing/2014/main" id="{89B8A039-0E39-410E-910D-CA96F9BD6D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3E1BB3F9-C653-4519-A175-C21B6543C9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78" name="Rechthoek 177">
                <a:extLst>
                  <a:ext uri="{FF2B5EF4-FFF2-40B4-BE49-F238E27FC236}">
                    <a16:creationId xmlns:a16="http://schemas.microsoft.com/office/drawing/2014/main" id="{F6A75642-54E6-4B53-B4DF-7CB4344E8AF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79" name="Gelijkbenige driehoek 178">
                <a:extLst>
                  <a:ext uri="{FF2B5EF4-FFF2-40B4-BE49-F238E27FC236}">
                    <a16:creationId xmlns:a16="http://schemas.microsoft.com/office/drawing/2014/main" id="{06E2960D-02C8-412A-9AFB-5AE9130D96D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7" name="Ovaal 166">
              <a:extLst>
                <a:ext uri="{FF2B5EF4-FFF2-40B4-BE49-F238E27FC236}">
                  <a16:creationId xmlns:a16="http://schemas.microsoft.com/office/drawing/2014/main" id="{CAA9363C-A101-4752-A299-54D5C543D3E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8" name="Rechthoek 167">
              <a:extLst>
                <a:ext uri="{FF2B5EF4-FFF2-40B4-BE49-F238E27FC236}">
                  <a16:creationId xmlns:a16="http://schemas.microsoft.com/office/drawing/2014/main" id="{2136C841-594D-4EDE-A36E-EDA81DF382B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9" name="Rechthoek 168">
              <a:extLst>
                <a:ext uri="{FF2B5EF4-FFF2-40B4-BE49-F238E27FC236}">
                  <a16:creationId xmlns:a16="http://schemas.microsoft.com/office/drawing/2014/main" id="{62BD2538-322C-4F96-A30F-EAB52ABDBB59}"/>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70" name="Groep 169">
              <a:extLst>
                <a:ext uri="{FF2B5EF4-FFF2-40B4-BE49-F238E27FC236}">
                  <a16:creationId xmlns:a16="http://schemas.microsoft.com/office/drawing/2014/main" id="{5BD8861C-D4D6-488C-831B-5DA64A0578E8}"/>
                </a:ext>
              </a:extLst>
            </p:cNvPr>
            <p:cNvGrpSpPr/>
            <p:nvPr userDrawn="1"/>
          </p:nvGrpSpPr>
          <p:grpSpPr>
            <a:xfrm>
              <a:off x="-3365484" y="1226982"/>
              <a:ext cx="446937" cy="406485"/>
              <a:chOff x="-3563526" y="1409294"/>
              <a:chExt cx="354190" cy="322133"/>
            </a:xfrm>
          </p:grpSpPr>
          <p:grpSp>
            <p:nvGrpSpPr>
              <p:cNvPr id="171" name="Groep 170">
                <a:extLst>
                  <a:ext uri="{FF2B5EF4-FFF2-40B4-BE49-F238E27FC236}">
                    <a16:creationId xmlns:a16="http://schemas.microsoft.com/office/drawing/2014/main" id="{EFD375AD-CB69-4C41-AA59-9BDF4CF697B8}"/>
                  </a:ext>
                </a:extLst>
              </p:cNvPr>
              <p:cNvGrpSpPr/>
              <p:nvPr userDrawn="1"/>
            </p:nvGrpSpPr>
            <p:grpSpPr>
              <a:xfrm>
                <a:off x="-3499992" y="1409294"/>
                <a:ext cx="225195" cy="195499"/>
                <a:chOff x="8987389" y="1361199"/>
                <a:chExt cx="2200275" cy="1914525"/>
              </a:xfrm>
            </p:grpSpPr>
            <p:sp>
              <p:nvSpPr>
                <p:cNvPr id="173" name="Vrije vorm: vorm 172">
                  <a:extLst>
                    <a:ext uri="{FF2B5EF4-FFF2-40B4-BE49-F238E27FC236}">
                      <a16:creationId xmlns:a16="http://schemas.microsoft.com/office/drawing/2014/main" id="{B7E7E8D0-F319-45CC-BAE3-6E7D3EAF73A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nvGrpSpPr>
                <p:cNvPr id="174" name="Groep 173">
                  <a:extLst>
                    <a:ext uri="{FF2B5EF4-FFF2-40B4-BE49-F238E27FC236}">
                      <a16:creationId xmlns:a16="http://schemas.microsoft.com/office/drawing/2014/main" id="{71FF306F-5FF0-4BDC-B274-EBCBF05D556D}"/>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75" name="Vrije vorm: vorm 174">
                    <a:extLst>
                      <a:ext uri="{FF2B5EF4-FFF2-40B4-BE49-F238E27FC236}">
                        <a16:creationId xmlns:a16="http://schemas.microsoft.com/office/drawing/2014/main" id="{4B1F8432-7FCB-4F2A-969E-91A06A03DB2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sp>
                <p:nvSpPr>
                  <p:cNvPr id="176" name="Vrije vorm: vorm 175">
                    <a:extLst>
                      <a:ext uri="{FF2B5EF4-FFF2-40B4-BE49-F238E27FC236}">
                        <a16:creationId xmlns:a16="http://schemas.microsoft.com/office/drawing/2014/main" id="{3E11DBB4-026F-47D7-84CE-9249E14D3699}"/>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grpSp>
          <p:sp>
            <p:nvSpPr>
              <p:cNvPr id="172" name="Tekstvak 171">
                <a:extLst>
                  <a:ext uri="{FF2B5EF4-FFF2-40B4-BE49-F238E27FC236}">
                    <a16:creationId xmlns:a16="http://schemas.microsoft.com/office/drawing/2014/main" id="{D693727D-08F6-471D-9DED-031118DDBF7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20" name="Tijdelijke aanduiding voor tekst 13">
            <a:extLst>
              <a:ext uri="{FF2B5EF4-FFF2-40B4-BE49-F238E27FC236}">
                <a16:creationId xmlns:a16="http://schemas.microsoft.com/office/drawing/2014/main" id="{EC0C86F5-8685-4B2B-AD9D-57D4D7CCD15C}"/>
              </a:ext>
            </a:extLst>
          </p:cNvPr>
          <p:cNvSpPr>
            <a:spLocks noGrp="1"/>
          </p:cNvSpPr>
          <p:nvPr>
            <p:ph type="body" sz="quarter" idx="30" hasCustomPrompt="1"/>
          </p:nvPr>
        </p:nvSpPr>
        <p:spPr>
          <a:xfrm>
            <a:off x="353806" y="6255077"/>
            <a:ext cx="1748641" cy="437160"/>
          </a:xfrm>
          <a:blipFill>
            <a:blip r:embed="rId9"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rgbClr val="457AB3"/>
                </a:solidFill>
                <a:latin typeface="+mn-lt"/>
              </a:defRPr>
            </a:lvl1pPr>
          </a:lstStyle>
          <a:p>
            <a:pPr lvl="0"/>
            <a:r>
              <a:rPr lang="en-GB" noProof="0" dirty="0"/>
              <a:t> </a:t>
            </a:r>
          </a:p>
        </p:txBody>
      </p:sp>
      <p:grpSp>
        <p:nvGrpSpPr>
          <p:cNvPr id="121" name="INSTRUCTION">
            <a:extLst>
              <a:ext uri="{FF2B5EF4-FFF2-40B4-BE49-F238E27FC236}">
                <a16:creationId xmlns:a16="http://schemas.microsoft.com/office/drawing/2014/main" id="{F19E830B-E247-4C32-9411-A5CFC9E7DCE0}"/>
              </a:ext>
            </a:extLst>
          </p:cNvPr>
          <p:cNvGrpSpPr/>
          <p:nvPr userDrawn="1"/>
        </p:nvGrpSpPr>
        <p:grpSpPr>
          <a:xfrm>
            <a:off x="12274716" y="-1461517"/>
            <a:ext cx="3695970" cy="1277747"/>
            <a:chOff x="-3889316" y="-1461517"/>
            <a:chExt cx="3695970" cy="1277747"/>
          </a:xfrm>
        </p:grpSpPr>
        <p:sp>
          <p:nvSpPr>
            <p:cNvPr id="122" name="Rechthoek 121">
              <a:extLst>
                <a:ext uri="{FF2B5EF4-FFF2-40B4-BE49-F238E27FC236}">
                  <a16:creationId xmlns:a16="http://schemas.microsoft.com/office/drawing/2014/main" id="{72F55065-A07A-49DC-BD0C-42F6CEB4A484}"/>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 an image</a:t>
              </a:r>
            </a:p>
          </p:txBody>
        </p:sp>
        <p:sp>
          <p:nvSpPr>
            <p:cNvPr id="123" name="Rechthoek 122">
              <a:extLst>
                <a:ext uri="{FF2B5EF4-FFF2-40B4-BE49-F238E27FC236}">
                  <a16:creationId xmlns:a16="http://schemas.microsoft.com/office/drawing/2014/main" id="{C2C9CF55-FD10-4C3C-9147-4C10A915052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4" name="Gelijkbenige driehoek 123">
              <a:extLst>
                <a:ext uri="{FF2B5EF4-FFF2-40B4-BE49-F238E27FC236}">
                  <a16:creationId xmlns:a16="http://schemas.microsoft.com/office/drawing/2014/main" id="{5D2EB3DD-FCF2-4151-AFF4-09ECAB37B85A}"/>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
        <p:nvSpPr>
          <p:cNvPr id="38" name="Tijdelijke aanduiding voor tekst 10">
            <a:extLst>
              <a:ext uri="{FF2B5EF4-FFF2-40B4-BE49-F238E27FC236}">
                <a16:creationId xmlns:a16="http://schemas.microsoft.com/office/drawing/2014/main" id="{323030AC-2340-4868-8F8B-D9DC8EE4A2AB}"/>
              </a:ext>
            </a:extLst>
          </p:cNvPr>
          <p:cNvSpPr>
            <a:spLocks noGrp="1"/>
          </p:cNvSpPr>
          <p:nvPr>
            <p:ph type="body" sz="quarter" idx="39" hasCustomPrompt="1"/>
          </p:nvPr>
        </p:nvSpPr>
        <p:spPr>
          <a:xfrm>
            <a:off x="5976000" y="2880000"/>
            <a:ext cx="470536" cy="470536"/>
          </a:xfrm>
          <a:prstGeom prst="ellipse">
            <a:avLst/>
          </a:prstGeom>
          <a:solidFill>
            <a:schemeClr val="accent6">
              <a:lumMod val="20000"/>
              <a:lumOff val="80000"/>
            </a:schemeClr>
          </a:solidFill>
          <a:ln w="28575">
            <a:solidFill>
              <a:schemeClr val="accent6"/>
            </a:solidFill>
          </a:ln>
        </p:spPr>
        <p:txBody>
          <a:bodyPr anchor="t"/>
          <a:lstStyle>
            <a:lvl1pPr marL="0" indent="0" algn="ctr" rtl="0">
              <a:lnSpc>
                <a:spcPct val="100000"/>
              </a:lnSpc>
              <a:buNone/>
              <a:defRPr sz="2000">
                <a:solidFill>
                  <a:schemeClr val="tx2"/>
                </a:solidFill>
                <a:latin typeface="+mn-lt"/>
              </a:defRPr>
            </a:lvl1pPr>
          </a:lstStyle>
          <a:p>
            <a:pPr lvl="0"/>
            <a:r>
              <a:rPr lang="en-GB" noProof="0" dirty="0"/>
              <a:t>xx</a:t>
            </a:r>
          </a:p>
        </p:txBody>
      </p:sp>
      <p:sp>
        <p:nvSpPr>
          <p:cNvPr id="49" name="Tijdelijke aanduiding voor tekst 8">
            <a:extLst>
              <a:ext uri="{FF2B5EF4-FFF2-40B4-BE49-F238E27FC236}">
                <a16:creationId xmlns:a16="http://schemas.microsoft.com/office/drawing/2014/main" id="{32A654EE-2888-437F-904D-C49D9E28697A}"/>
              </a:ext>
            </a:extLst>
          </p:cNvPr>
          <p:cNvSpPr>
            <a:spLocks noGrp="1"/>
          </p:cNvSpPr>
          <p:nvPr>
            <p:ph type="body" sz="quarter" idx="49" hasCustomPrompt="1"/>
          </p:nvPr>
        </p:nvSpPr>
        <p:spPr>
          <a:xfrm>
            <a:off x="6480000" y="2880000"/>
            <a:ext cx="4104000" cy="504000"/>
          </a:xfrm>
        </p:spPr>
        <p:txBody>
          <a:bodyPr lIns="144000" anchor="ctr"/>
          <a:lstStyle>
            <a:lvl1pPr marL="0" indent="0" algn="l" rtl="0">
              <a:lnSpc>
                <a:spcPct val="100000"/>
              </a:lnSpc>
              <a:spcAft>
                <a:spcPts val="0"/>
              </a:spcAft>
              <a:buNone/>
              <a:defRPr sz="1600">
                <a:latin typeface="+mn-lt"/>
              </a:defRPr>
            </a:lvl1pPr>
          </a:lstStyle>
          <a:p>
            <a:pPr lvl="0"/>
            <a:r>
              <a:rPr lang="en-GB" noProof="0" dirty="0"/>
              <a:t>Place the chapter title here (of max. 2 lines)</a:t>
            </a:r>
          </a:p>
        </p:txBody>
      </p:sp>
      <p:sp>
        <p:nvSpPr>
          <p:cNvPr id="56" name="ONDERHOEK">
            <a:extLst>
              <a:ext uri="{FF2B5EF4-FFF2-40B4-BE49-F238E27FC236}">
                <a16:creationId xmlns:a16="http://schemas.microsoft.com/office/drawing/2014/main" id="{CAE1D4E0-7AC9-43F0-8DE6-C495E7D87C22}"/>
              </a:ext>
            </a:extLst>
          </p:cNvPr>
          <p:cNvSpPr>
            <a:spLocks noGrp="1"/>
          </p:cNvSpPr>
          <p:nvPr>
            <p:ph type="body" sz="quarter" idx="33" hasCustomPrompt="1"/>
          </p:nvPr>
        </p:nvSpPr>
        <p:spPr>
          <a:xfrm>
            <a:off x="9000000" y="-180000"/>
            <a:ext cx="3204530" cy="7047706"/>
          </a:xfrm>
          <a:custGeom>
            <a:avLst/>
            <a:gdLst>
              <a:gd name="connsiteX0" fmla="*/ 1048001 w 1048001"/>
              <a:gd name="connsiteY0" fmla="*/ 0 h 2304863"/>
              <a:gd name="connsiteX1" fmla="*/ 1048001 w 1048001"/>
              <a:gd name="connsiteY1" fmla="*/ 2304863 h 2304863"/>
              <a:gd name="connsiteX2" fmla="*/ 0 w 1048001"/>
              <a:gd name="connsiteY2" fmla="*/ 2304863 h 2304863"/>
            </a:gdLst>
            <a:ahLst/>
            <a:cxnLst>
              <a:cxn ang="0">
                <a:pos x="connsiteX0" y="connsiteY0"/>
              </a:cxn>
              <a:cxn ang="0">
                <a:pos x="connsiteX1" y="connsiteY1"/>
              </a:cxn>
              <a:cxn ang="0">
                <a:pos x="connsiteX2" y="connsiteY2"/>
              </a:cxn>
            </a:cxnLst>
            <a:rect l="l" t="t" r="r" b="b"/>
            <a:pathLst>
              <a:path w="1048001" h="2304863">
                <a:moveTo>
                  <a:pt x="1048001" y="0"/>
                </a:moveTo>
                <a:lnTo>
                  <a:pt x="1048001" y="2304863"/>
                </a:lnTo>
                <a:lnTo>
                  <a:pt x="0" y="2304863"/>
                </a:lnTo>
                <a:close/>
              </a:path>
            </a:pathLst>
          </a:custGeom>
          <a:solidFill>
            <a:schemeClr val="accent1">
              <a:alpha val="8000"/>
            </a:schemeClr>
          </a:solidFill>
        </p:spPr>
        <p:txBody>
          <a:bodyPr wrap="square">
            <a:noAutofit/>
          </a:bodyPr>
          <a:lstStyle>
            <a:lvl1pPr marL="0" indent="0" rtl="0">
              <a:buNone/>
              <a:defRPr sz="100">
                <a:solidFill>
                  <a:schemeClr val="bg1"/>
                </a:solidFill>
                <a:latin typeface="+mn-lt"/>
              </a:defRPr>
            </a:lvl1pPr>
          </a:lstStyle>
          <a:p>
            <a:pPr lvl="0"/>
            <a:r>
              <a:rPr lang="en-GB" noProof="0" dirty="0"/>
              <a:t> </a:t>
            </a:r>
          </a:p>
        </p:txBody>
      </p:sp>
    </p:spTree>
    <p:extLst>
      <p:ext uri="{BB962C8B-B14F-4D97-AF65-F5344CB8AC3E}">
        <p14:creationId xmlns:p14="http://schemas.microsoft.com/office/powerpoint/2010/main" val="2411151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667" decel="89333"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750" fill="hold"/>
                                        <p:tgtEl>
                                          <p:spTgt spid="56"/>
                                        </p:tgtEl>
                                        <p:attrNameLst>
                                          <p:attrName>ppt_x</p:attrName>
                                        </p:attrNameLst>
                                      </p:cBhvr>
                                      <p:tavLst>
                                        <p:tav tm="0">
                                          <p:val>
                                            <p:strVal val="1+#ppt_w/2"/>
                                          </p:val>
                                        </p:tav>
                                        <p:tav tm="100000">
                                          <p:val>
                                            <p:strVal val="#ppt_x"/>
                                          </p:val>
                                        </p:tav>
                                      </p:tavLst>
                                    </p:anim>
                                    <p:anim calcmode="lin" valueType="num">
                                      <p:cBhvr additive="base">
                                        <p:cTn id="8"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tmplLst>
          <p:tmpl>
            <p:tnLst>
              <p:par>
                <p:cTn presetID="2" presetClass="entr" presetSubtype="2" accel="10667" decel="89333" fill="hold" nodeType="with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750" fill="hold"/>
                        <p:tgtEl>
                          <p:spTgt spid="56"/>
                        </p:tgtEl>
                        <p:attrNameLst>
                          <p:attrName>ppt_x</p:attrName>
                        </p:attrNameLst>
                      </p:cBhvr>
                      <p:tavLst>
                        <p:tav tm="0">
                          <p:val>
                            <p:strVal val="1+#ppt_w/2"/>
                          </p:val>
                        </p:tav>
                        <p:tav tm="100000">
                          <p:val>
                            <p:strVal val="#ppt_x"/>
                          </p:val>
                        </p:tav>
                      </p:tavLst>
                    </p:anim>
                    <p:anim calcmode="lin" valueType="num">
                      <p:cBhvr additive="base">
                        <p:cTn dur="75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2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D62B0E-8D12-414D-9402-FE7A79F1889D}"/>
              </a:ext>
            </a:extLst>
          </p:cNvPr>
          <p:cNvGraphicFramePr>
            <a:graphicFrameLocks noChangeAspect="1"/>
          </p:cNvGraphicFramePr>
          <p:nvPr userDrawn="1">
            <p:custDataLst>
              <p:tags r:id="rId1"/>
            </p:custDataLst>
            <p:extLst>
              <p:ext uri="{D42A27DB-BD31-4B8C-83A1-F6EECF244321}">
                <p14:modId xmlns:p14="http://schemas.microsoft.com/office/powerpoint/2010/main" val="4051289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8BD62B0E-8D12-414D-9402-FE7A79F188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AE45FC8-D042-46DC-9A63-BF70CB169491}"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2x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32" name="Tijdelijke aanduiding voor tabel 16">
            <a:extLst>
              <a:ext uri="{FF2B5EF4-FFF2-40B4-BE49-F238E27FC236}">
                <a16:creationId xmlns:a16="http://schemas.microsoft.com/office/drawing/2014/main" id="{989BDF63-51E7-4456-ABB6-2AD5116703EE}"/>
              </a:ext>
            </a:extLst>
          </p:cNvPr>
          <p:cNvSpPr>
            <a:spLocks noGrp="1"/>
          </p:cNvSpPr>
          <p:nvPr>
            <p:ph type="tbl" sz="quarter" idx="63" hasCustomPrompt="1"/>
          </p:nvPr>
        </p:nvSpPr>
        <p:spPr>
          <a:xfrm>
            <a:off x="6660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27" name="Tijdelijke aanduiding voor tabel 16">
            <a:extLst>
              <a:ext uri="{FF2B5EF4-FFF2-40B4-BE49-F238E27FC236}">
                <a16:creationId xmlns:a16="http://schemas.microsoft.com/office/drawing/2014/main" id="{82541B2F-4525-4690-8144-327DCC6D6FFF}"/>
              </a:ext>
            </a:extLst>
          </p:cNvPr>
          <p:cNvSpPr>
            <a:spLocks noGrp="1"/>
          </p:cNvSpPr>
          <p:nvPr>
            <p:ph type="tbl" sz="quarter" idx="64" hasCustomPrompt="1"/>
          </p:nvPr>
        </p:nvSpPr>
        <p:spPr>
          <a:xfrm>
            <a:off x="828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1" name="INSTRUCTION">
            <a:extLst>
              <a:ext uri="{FF2B5EF4-FFF2-40B4-BE49-F238E27FC236}">
                <a16:creationId xmlns:a16="http://schemas.microsoft.com/office/drawing/2014/main" id="{65840279-8E01-4929-B383-B4AE25DEA26D}"/>
              </a:ext>
            </a:extLst>
          </p:cNvPr>
          <p:cNvGrpSpPr/>
          <p:nvPr userDrawn="1"/>
        </p:nvGrpSpPr>
        <p:grpSpPr>
          <a:xfrm>
            <a:off x="12377595" y="2"/>
            <a:ext cx="3693114" cy="4038849"/>
            <a:chOff x="-3786165" y="2"/>
            <a:chExt cx="3693114" cy="4038849"/>
          </a:xfrm>
        </p:grpSpPr>
        <p:sp>
          <p:nvSpPr>
            <p:cNvPr id="62" name="Rechthoek 61">
              <a:extLst>
                <a:ext uri="{FF2B5EF4-FFF2-40B4-BE49-F238E27FC236}">
                  <a16:creationId xmlns:a16="http://schemas.microsoft.com/office/drawing/2014/main" id="{965D6205-F52B-45BB-A792-A1442D8003EE}"/>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63" name="Ovaal 62">
              <a:extLst>
                <a:ext uri="{FF2B5EF4-FFF2-40B4-BE49-F238E27FC236}">
                  <a16:creationId xmlns:a16="http://schemas.microsoft.com/office/drawing/2014/main" id="{B998D0F5-802B-414B-BB12-36F003DC2E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D3A39A33-3721-4CC1-A1ED-11B8BAB415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7" name="Ovaal 86">
              <a:extLst>
                <a:ext uri="{FF2B5EF4-FFF2-40B4-BE49-F238E27FC236}">
                  <a16:creationId xmlns:a16="http://schemas.microsoft.com/office/drawing/2014/main" id="{012757B8-BB11-4547-A436-7C319E03454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8" name="Rechthoek 87">
              <a:extLst>
                <a:ext uri="{FF2B5EF4-FFF2-40B4-BE49-F238E27FC236}">
                  <a16:creationId xmlns:a16="http://schemas.microsoft.com/office/drawing/2014/main" id="{007D13DB-FB25-4132-9BB8-8930C958F0D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Groep 88">
              <a:extLst>
                <a:ext uri="{FF2B5EF4-FFF2-40B4-BE49-F238E27FC236}">
                  <a16:creationId xmlns:a16="http://schemas.microsoft.com/office/drawing/2014/main" id="{496DF464-A366-40B2-948D-28FAF6C6E006}"/>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76436365-7457-4958-A9C3-F358DEA0CF7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12" name="Rechte verbindingslijn 111">
                <a:extLst>
                  <a:ext uri="{FF2B5EF4-FFF2-40B4-BE49-F238E27FC236}">
                    <a16:creationId xmlns:a16="http://schemas.microsoft.com/office/drawing/2014/main" id="{98867948-FAB4-40D7-8E1B-236284FFC31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71104642-632B-4190-AF38-A40F1E7606E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90" name="Ovaal 89">
              <a:extLst>
                <a:ext uri="{FF2B5EF4-FFF2-40B4-BE49-F238E27FC236}">
                  <a16:creationId xmlns:a16="http://schemas.microsoft.com/office/drawing/2014/main" id="{E311D4DA-DFFC-4504-9846-2AB2293AE269}"/>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1" name="Rechthoek 90">
              <a:extLst>
                <a:ext uri="{FF2B5EF4-FFF2-40B4-BE49-F238E27FC236}">
                  <a16:creationId xmlns:a16="http://schemas.microsoft.com/office/drawing/2014/main" id="{30B70C7A-F9B2-4E6D-A0CC-8833D61A96E3}"/>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92" name="Tabel icoon">
              <a:extLst>
                <a:ext uri="{FF2B5EF4-FFF2-40B4-BE49-F238E27FC236}">
                  <a16:creationId xmlns:a16="http://schemas.microsoft.com/office/drawing/2014/main" id="{217C9708-21D5-4719-96CC-7B06C03E4A7D}"/>
                </a:ext>
              </a:extLst>
            </p:cNvPr>
            <p:cNvGrpSpPr/>
            <p:nvPr userDrawn="1"/>
          </p:nvGrpSpPr>
          <p:grpSpPr>
            <a:xfrm>
              <a:off x="-3308869" y="1240695"/>
              <a:ext cx="338201" cy="305477"/>
              <a:chOff x="6072040" y="3376043"/>
              <a:chExt cx="1227920" cy="1109109"/>
            </a:xfrm>
          </p:grpSpPr>
          <p:sp>
            <p:nvSpPr>
              <p:cNvPr id="103" name="Rechthoek 102">
                <a:extLst>
                  <a:ext uri="{FF2B5EF4-FFF2-40B4-BE49-F238E27FC236}">
                    <a16:creationId xmlns:a16="http://schemas.microsoft.com/office/drawing/2014/main" id="{43B8ADA2-8BB3-4866-B246-ED2636DE25B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0C95CEDC-B6C2-4149-8FA1-E7604116631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05" name="Rechte verbindingslijn 104">
                <a:extLst>
                  <a:ext uri="{FF2B5EF4-FFF2-40B4-BE49-F238E27FC236}">
                    <a16:creationId xmlns:a16="http://schemas.microsoft.com/office/drawing/2014/main" id="{1A21EF3B-7B1A-411C-82AC-C536CF521E5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FEE2DC1A-8AF4-481C-9576-1BF1CD5C4B8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DE0831CC-65F9-4FB2-8AAD-382038BA2F1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4CA5FB0C-0F27-4547-9459-B81C2585C8F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61FF1837-0C57-4EAA-A448-57FF39379520}"/>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D45406D1-B40E-4FED-B714-574FD8A4FA4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93" name="Rechthoek 92">
              <a:extLst>
                <a:ext uri="{FF2B5EF4-FFF2-40B4-BE49-F238E27FC236}">
                  <a16:creationId xmlns:a16="http://schemas.microsoft.com/office/drawing/2014/main" id="{6601BD5A-8187-403B-AF5C-608B71B269B0}"/>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94" name="ICOON_info">
              <a:extLst>
                <a:ext uri="{FF2B5EF4-FFF2-40B4-BE49-F238E27FC236}">
                  <a16:creationId xmlns:a16="http://schemas.microsoft.com/office/drawing/2014/main" id="{03814CF4-0263-4387-9A81-361EE782A895}"/>
                </a:ext>
              </a:extLst>
            </p:cNvPr>
            <p:cNvGrpSpPr/>
            <p:nvPr userDrawn="1"/>
          </p:nvGrpSpPr>
          <p:grpSpPr>
            <a:xfrm>
              <a:off x="-376736" y="3039802"/>
              <a:ext cx="283685" cy="283685"/>
              <a:chOff x="-510741" y="5913713"/>
              <a:chExt cx="267555" cy="267555"/>
            </a:xfrm>
          </p:grpSpPr>
          <p:sp>
            <p:nvSpPr>
              <p:cNvPr id="101" name="Ovaal 100">
                <a:extLst>
                  <a:ext uri="{FF2B5EF4-FFF2-40B4-BE49-F238E27FC236}">
                    <a16:creationId xmlns:a16="http://schemas.microsoft.com/office/drawing/2014/main" id="{FB93CBC5-B354-4205-B1D5-92D8EFBDAC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2" name="Graphic 163" descr="Informatie">
                <a:extLst>
                  <a:ext uri="{FF2B5EF4-FFF2-40B4-BE49-F238E27FC236}">
                    <a16:creationId xmlns:a16="http://schemas.microsoft.com/office/drawing/2014/main" id="{3AEEF773-887A-4AEF-8256-93D634DD82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02138880-B499-41BA-973A-739B082E88DE}"/>
                </a:ext>
              </a:extLst>
            </p:cNvPr>
            <p:cNvGrpSpPr/>
            <p:nvPr userDrawn="1"/>
          </p:nvGrpSpPr>
          <p:grpSpPr>
            <a:xfrm>
              <a:off x="-938434" y="3348228"/>
              <a:ext cx="627798" cy="576693"/>
              <a:chOff x="-938434" y="4570310"/>
              <a:chExt cx="627798" cy="576693"/>
            </a:xfrm>
          </p:grpSpPr>
          <p:grpSp>
            <p:nvGrpSpPr>
              <p:cNvPr id="96" name="Inspireren">
                <a:extLst>
                  <a:ext uri="{FF2B5EF4-FFF2-40B4-BE49-F238E27FC236}">
                    <a16:creationId xmlns:a16="http://schemas.microsoft.com/office/drawing/2014/main" id="{11CA9C7D-676E-4551-802B-10F6A8396C5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8" name="Freeform 12">
                  <a:extLst>
                    <a:ext uri="{FF2B5EF4-FFF2-40B4-BE49-F238E27FC236}">
                      <a16:creationId xmlns:a16="http://schemas.microsoft.com/office/drawing/2014/main" id="{F7C8580B-1005-4BA2-BA09-7192BC7C54B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9" name="Freeform 13">
                  <a:extLst>
                    <a:ext uri="{FF2B5EF4-FFF2-40B4-BE49-F238E27FC236}">
                      <a16:creationId xmlns:a16="http://schemas.microsoft.com/office/drawing/2014/main" id="{A3489D46-3B03-4D2B-BCA2-93F57C57AA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0" name="Freeform 14">
                  <a:extLst>
                    <a:ext uri="{FF2B5EF4-FFF2-40B4-BE49-F238E27FC236}">
                      <a16:creationId xmlns:a16="http://schemas.microsoft.com/office/drawing/2014/main" id="{4D8999CB-961A-4CCE-BD36-ECAFE3B3A11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7" name="Tekstvak 96">
                <a:extLst>
                  <a:ext uri="{FF2B5EF4-FFF2-40B4-BE49-F238E27FC236}">
                    <a16:creationId xmlns:a16="http://schemas.microsoft.com/office/drawing/2014/main" id="{10431CBC-12EF-4859-A952-6FACFEDDE92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5" name="Text Placeholder 20">
            <a:extLst>
              <a:ext uri="{FF2B5EF4-FFF2-40B4-BE49-F238E27FC236}">
                <a16:creationId xmlns:a16="http://schemas.microsoft.com/office/drawing/2014/main" id="{948C9044-54AD-4ADD-A659-D1EAAC932477}"/>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56" name="Text Placeholder 20">
            <a:extLst>
              <a:ext uri="{FF2B5EF4-FFF2-40B4-BE49-F238E27FC236}">
                <a16:creationId xmlns:a16="http://schemas.microsoft.com/office/drawing/2014/main" id="{12FDE5EC-3864-41E6-B863-F3B083DB9281}"/>
              </a:ext>
            </a:extLst>
          </p:cNvPr>
          <p:cNvSpPr>
            <a:spLocks noGrp="1"/>
          </p:cNvSpPr>
          <p:nvPr>
            <p:ph type="body" sz="quarter" idx="65" hasCustomPrompt="1"/>
          </p:nvPr>
        </p:nvSpPr>
        <p:spPr>
          <a:xfrm>
            <a:off x="666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6509578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 Table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1735506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Table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tabel 16">
            <a:extLst>
              <a:ext uri="{FF2B5EF4-FFF2-40B4-BE49-F238E27FC236}">
                <a16:creationId xmlns:a16="http://schemas.microsoft.com/office/drawing/2014/main" id="{CF255617-4AA4-4526-BFEE-F3A3F304C7C4}"/>
              </a:ext>
            </a:extLst>
          </p:cNvPr>
          <p:cNvSpPr>
            <a:spLocks noGrp="1"/>
          </p:cNvSpPr>
          <p:nvPr>
            <p:ph type="tbl" sz="quarter" idx="63" hasCustomPrompt="1"/>
          </p:nvPr>
        </p:nvSpPr>
        <p:spPr>
          <a:xfrm>
            <a:off x="6660000" y="162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76" name="Text Placeholder 20">
            <a:extLst>
              <a:ext uri="{FF2B5EF4-FFF2-40B4-BE49-F238E27FC236}">
                <a16:creationId xmlns:a16="http://schemas.microsoft.com/office/drawing/2014/main" id="{D847270B-6610-49DE-B1CF-99E9292102FE}"/>
              </a:ext>
            </a:extLst>
          </p:cNvPr>
          <p:cNvSpPr>
            <a:spLocks noGrp="1"/>
          </p:cNvSpPr>
          <p:nvPr>
            <p:ph type="body" sz="quarter" idx="65" hasCustomPrompt="1"/>
          </p:nvPr>
        </p:nvSpPr>
        <p:spPr>
          <a:xfrm>
            <a:off x="666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67856450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 Tabl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8FBCDAC-D6A4-4E2D-9DD1-ED801D0BFB98}"/>
              </a:ext>
            </a:extLst>
          </p:cNvPr>
          <p:cNvGraphicFramePr>
            <a:graphicFrameLocks noChangeAspect="1"/>
          </p:cNvGraphicFramePr>
          <p:nvPr userDrawn="1">
            <p:custDataLst>
              <p:tags r:id="rId1"/>
            </p:custDataLst>
            <p:extLst>
              <p:ext uri="{D42A27DB-BD31-4B8C-83A1-F6EECF244321}">
                <p14:modId xmlns:p14="http://schemas.microsoft.com/office/powerpoint/2010/main" val="4140781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C8FBCDAC-D6A4-4E2D-9DD1-ED801D0BFB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Table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grafiek 17">
            <a:extLst>
              <a:ext uri="{FF2B5EF4-FFF2-40B4-BE49-F238E27FC236}">
                <a16:creationId xmlns:a16="http://schemas.microsoft.com/office/drawing/2014/main" id="{8E0C24FD-9F9B-4D29-BBFB-1FA7B2160D36}"/>
              </a:ext>
            </a:extLst>
          </p:cNvPr>
          <p:cNvSpPr>
            <a:spLocks noGrp="1"/>
          </p:cNvSpPr>
          <p:nvPr>
            <p:ph type="chart" sz="quarter" idx="58" hasCustomPrompt="1"/>
          </p:nvPr>
        </p:nvSpPr>
        <p:spPr>
          <a:xfrm>
            <a:off x="828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grpSp>
        <p:nvGrpSpPr>
          <p:cNvPr id="80" name="INSTRUCTION">
            <a:extLst>
              <a:ext uri="{FF2B5EF4-FFF2-40B4-BE49-F238E27FC236}">
                <a16:creationId xmlns:a16="http://schemas.microsoft.com/office/drawing/2014/main" id="{15AF1100-4F25-41AF-A809-B38CD7035F54}"/>
              </a:ext>
            </a:extLst>
          </p:cNvPr>
          <p:cNvGrpSpPr/>
          <p:nvPr userDrawn="1"/>
        </p:nvGrpSpPr>
        <p:grpSpPr>
          <a:xfrm>
            <a:off x="12377867" y="1"/>
            <a:ext cx="3693114" cy="5849691"/>
            <a:chOff x="-3786165" y="1"/>
            <a:chExt cx="3693114" cy="5849691"/>
          </a:xfrm>
        </p:grpSpPr>
        <p:sp>
          <p:nvSpPr>
            <p:cNvPr id="81" name="Rechthoek 80">
              <a:extLst>
                <a:ext uri="{FF2B5EF4-FFF2-40B4-BE49-F238E27FC236}">
                  <a16:creationId xmlns:a16="http://schemas.microsoft.com/office/drawing/2014/main" id="{677EFE45-FAA9-4114-94E2-8873C7C5726B}"/>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82" name="Ovaal 81">
              <a:extLst>
                <a:ext uri="{FF2B5EF4-FFF2-40B4-BE49-F238E27FC236}">
                  <a16:creationId xmlns:a16="http://schemas.microsoft.com/office/drawing/2014/main" id="{E0DECDEE-D15B-4AD8-9D5A-2F71F4AF9E00}"/>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3" name="Rechthoek 82">
              <a:extLst>
                <a:ext uri="{FF2B5EF4-FFF2-40B4-BE49-F238E27FC236}">
                  <a16:creationId xmlns:a16="http://schemas.microsoft.com/office/drawing/2014/main" id="{97E00776-EFA4-481A-B226-B820146D2D27}"/>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4" name="Groep 83">
              <a:extLst>
                <a:ext uri="{FF2B5EF4-FFF2-40B4-BE49-F238E27FC236}">
                  <a16:creationId xmlns:a16="http://schemas.microsoft.com/office/drawing/2014/main" id="{ADDB1FE6-83D4-426D-BE2E-BE6B5CBD9A92}"/>
                </a:ext>
              </a:extLst>
            </p:cNvPr>
            <p:cNvGrpSpPr/>
            <p:nvPr userDrawn="1"/>
          </p:nvGrpSpPr>
          <p:grpSpPr>
            <a:xfrm>
              <a:off x="-3314821" y="4275190"/>
              <a:ext cx="1495189" cy="563933"/>
              <a:chOff x="-3314821" y="3310415"/>
              <a:chExt cx="1495189" cy="563933"/>
            </a:xfrm>
          </p:grpSpPr>
          <p:sp>
            <p:nvSpPr>
              <p:cNvPr id="135" name="Rechthoek 134">
                <a:extLst>
                  <a:ext uri="{FF2B5EF4-FFF2-40B4-BE49-F238E27FC236}">
                    <a16:creationId xmlns:a16="http://schemas.microsoft.com/office/drawing/2014/main" id="{4631DC85-F3BC-4F88-8677-8DD7F88207C3}"/>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44B6556A-1389-4660-B8F1-AEFCA379F3FC}"/>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37" name="Tekstvak 136">
                <a:extLst>
                  <a:ext uri="{FF2B5EF4-FFF2-40B4-BE49-F238E27FC236}">
                    <a16:creationId xmlns:a16="http://schemas.microsoft.com/office/drawing/2014/main" id="{290A9E06-62A0-4ED4-B5C0-21CF1BB19B2A}"/>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138" name="Tekstvak 137">
                <a:extLst>
                  <a:ext uri="{FF2B5EF4-FFF2-40B4-BE49-F238E27FC236}">
                    <a16:creationId xmlns:a16="http://schemas.microsoft.com/office/drawing/2014/main" id="{EDB326D9-46AD-4EBB-85B7-FFD4DED0BB54}"/>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139" name="Vrije vorm: vorm 138">
                <a:extLst>
                  <a:ext uri="{FF2B5EF4-FFF2-40B4-BE49-F238E27FC236}">
                    <a16:creationId xmlns:a16="http://schemas.microsoft.com/office/drawing/2014/main" id="{93EB6FB4-4708-4717-AE55-88027F85D7E5}"/>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140" name="Groep 139">
                <a:extLst>
                  <a:ext uri="{FF2B5EF4-FFF2-40B4-BE49-F238E27FC236}">
                    <a16:creationId xmlns:a16="http://schemas.microsoft.com/office/drawing/2014/main" id="{F5BD49FA-6803-4274-AC00-24BA13AE6811}"/>
                  </a:ext>
                </a:extLst>
              </p:cNvPr>
              <p:cNvGrpSpPr/>
              <p:nvPr userDrawn="1"/>
            </p:nvGrpSpPr>
            <p:grpSpPr>
              <a:xfrm>
                <a:off x="-3261976" y="3361742"/>
                <a:ext cx="139861" cy="152244"/>
                <a:chOff x="12574450" y="6053892"/>
                <a:chExt cx="169232" cy="184215"/>
              </a:xfrm>
            </p:grpSpPr>
            <p:sp>
              <p:nvSpPr>
                <p:cNvPr id="160" name="Rechthoek 159">
                  <a:extLst>
                    <a:ext uri="{FF2B5EF4-FFF2-40B4-BE49-F238E27FC236}">
                      <a16:creationId xmlns:a16="http://schemas.microsoft.com/office/drawing/2014/main" id="{2CC1435E-F63C-48F9-B9A2-863E4B337D45}"/>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E1F14F02-F827-4298-A0CC-929C10CBB15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162" name="Rechthoek 161">
                  <a:extLst>
                    <a:ext uri="{FF2B5EF4-FFF2-40B4-BE49-F238E27FC236}">
                      <a16:creationId xmlns:a16="http://schemas.microsoft.com/office/drawing/2014/main" id="{7E1B6BCB-4702-4743-9A6E-5868E2511A95}"/>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41" name="Groep 140">
                <a:extLst>
                  <a:ext uri="{FF2B5EF4-FFF2-40B4-BE49-F238E27FC236}">
                    <a16:creationId xmlns:a16="http://schemas.microsoft.com/office/drawing/2014/main" id="{DC893FA0-F8BC-4A48-A102-45A3FF4D384D}"/>
                  </a:ext>
                </a:extLst>
              </p:cNvPr>
              <p:cNvGrpSpPr/>
              <p:nvPr userDrawn="1"/>
            </p:nvGrpSpPr>
            <p:grpSpPr>
              <a:xfrm>
                <a:off x="-3261070" y="3635199"/>
                <a:ext cx="168905" cy="104490"/>
                <a:chOff x="-3261070" y="3620931"/>
                <a:chExt cx="193920" cy="119965"/>
              </a:xfrm>
            </p:grpSpPr>
            <p:sp>
              <p:nvSpPr>
                <p:cNvPr id="142" name="Rechthoek 141">
                  <a:extLst>
                    <a:ext uri="{FF2B5EF4-FFF2-40B4-BE49-F238E27FC236}">
                      <a16:creationId xmlns:a16="http://schemas.microsoft.com/office/drawing/2014/main" id="{7C897279-F8BB-44DB-8A9F-705B43A8BD62}"/>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5DDB36DC-1F18-4044-859C-A9799A7A1491}"/>
                    </a:ext>
                  </a:extLst>
                </p:cNvPr>
                <p:cNvGrpSpPr/>
                <p:nvPr userDrawn="1"/>
              </p:nvGrpSpPr>
              <p:grpSpPr>
                <a:xfrm>
                  <a:off x="-3261070" y="3622063"/>
                  <a:ext cx="141113" cy="117345"/>
                  <a:chOff x="1094874" y="-878306"/>
                  <a:chExt cx="867364" cy="613611"/>
                </a:xfrm>
              </p:grpSpPr>
              <p:cxnSp>
                <p:nvCxnSpPr>
                  <p:cNvPr id="153" name="Rechte verbindingslijn 152">
                    <a:extLst>
                      <a:ext uri="{FF2B5EF4-FFF2-40B4-BE49-F238E27FC236}">
                        <a16:creationId xmlns:a16="http://schemas.microsoft.com/office/drawing/2014/main" id="{B93AC022-E83F-4D5D-84AE-646C156EB40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153">
                    <a:extLst>
                      <a:ext uri="{FF2B5EF4-FFF2-40B4-BE49-F238E27FC236}">
                        <a16:creationId xmlns:a16="http://schemas.microsoft.com/office/drawing/2014/main" id="{AC667B31-F0FE-4A03-962B-CA635F71192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55" name="Groep 154">
                    <a:extLst>
                      <a:ext uri="{FF2B5EF4-FFF2-40B4-BE49-F238E27FC236}">
                        <a16:creationId xmlns:a16="http://schemas.microsoft.com/office/drawing/2014/main" id="{EC62752B-4617-424F-AC8B-413BEEAD3F91}"/>
                      </a:ext>
                    </a:extLst>
                  </p:cNvPr>
                  <p:cNvGrpSpPr/>
                  <p:nvPr userDrawn="1"/>
                </p:nvGrpSpPr>
                <p:grpSpPr>
                  <a:xfrm>
                    <a:off x="1270535" y="-878306"/>
                    <a:ext cx="526983" cy="613611"/>
                    <a:chOff x="1270535" y="-745959"/>
                    <a:chExt cx="526983" cy="481264"/>
                  </a:xfrm>
                </p:grpSpPr>
                <p:cxnSp>
                  <p:nvCxnSpPr>
                    <p:cNvPr id="156" name="Rechte verbindingslijn 155">
                      <a:extLst>
                        <a:ext uri="{FF2B5EF4-FFF2-40B4-BE49-F238E27FC236}">
                          <a16:creationId xmlns:a16="http://schemas.microsoft.com/office/drawing/2014/main" id="{A847CA9D-C2A5-4EFD-907C-677EC11EA20E}"/>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156">
                      <a:extLst>
                        <a:ext uri="{FF2B5EF4-FFF2-40B4-BE49-F238E27FC236}">
                          <a16:creationId xmlns:a16="http://schemas.microsoft.com/office/drawing/2014/main" id="{F99F7B4C-B026-4F6A-867F-110721514F0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8" name="Rechte verbindingslijn 157">
                      <a:extLst>
                        <a:ext uri="{FF2B5EF4-FFF2-40B4-BE49-F238E27FC236}">
                          <a16:creationId xmlns:a16="http://schemas.microsoft.com/office/drawing/2014/main" id="{C7CD01DE-E7C9-44B5-BF05-12CF9B0A2435}"/>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59" name="Rechte verbindingslijn 158">
                      <a:extLst>
                        <a:ext uri="{FF2B5EF4-FFF2-40B4-BE49-F238E27FC236}">
                          <a16:creationId xmlns:a16="http://schemas.microsoft.com/office/drawing/2014/main" id="{09585ABA-2C20-4ECA-B5B6-B633C8CC48F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44" name="Rechte verbindingslijn 143">
                  <a:extLst>
                    <a:ext uri="{FF2B5EF4-FFF2-40B4-BE49-F238E27FC236}">
                      <a16:creationId xmlns:a16="http://schemas.microsoft.com/office/drawing/2014/main" id="{C400AEA3-4FDD-4BBB-9D88-31F6D0DBE44E}"/>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144">
                  <a:extLst>
                    <a:ext uri="{FF2B5EF4-FFF2-40B4-BE49-F238E27FC236}">
                      <a16:creationId xmlns:a16="http://schemas.microsoft.com/office/drawing/2014/main" id="{1AD2D8D7-AC35-4D95-AB63-209B7B05C111}"/>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145">
                  <a:extLst>
                    <a:ext uri="{FF2B5EF4-FFF2-40B4-BE49-F238E27FC236}">
                      <a16:creationId xmlns:a16="http://schemas.microsoft.com/office/drawing/2014/main" id="{DBD908C3-2A17-4E65-B410-744E310A37DE}"/>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146">
                  <a:extLst>
                    <a:ext uri="{FF2B5EF4-FFF2-40B4-BE49-F238E27FC236}">
                      <a16:creationId xmlns:a16="http://schemas.microsoft.com/office/drawing/2014/main" id="{9C00DC3D-2513-4B65-B96B-B9A3D30D2B74}"/>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48" name="Rechthoek 147">
                  <a:extLst>
                    <a:ext uri="{FF2B5EF4-FFF2-40B4-BE49-F238E27FC236}">
                      <a16:creationId xmlns:a16="http://schemas.microsoft.com/office/drawing/2014/main" id="{B019DA6A-1A13-47B1-B74A-3DB3096645EA}"/>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149" name="Groep 148">
                  <a:extLst>
                    <a:ext uri="{FF2B5EF4-FFF2-40B4-BE49-F238E27FC236}">
                      <a16:creationId xmlns:a16="http://schemas.microsoft.com/office/drawing/2014/main" id="{0DF1FE0D-A401-43BE-B84E-5046447D754D}"/>
                    </a:ext>
                  </a:extLst>
                </p:cNvPr>
                <p:cNvGrpSpPr/>
                <p:nvPr userDrawn="1"/>
              </p:nvGrpSpPr>
              <p:grpSpPr>
                <a:xfrm rot="2700000">
                  <a:off x="-3158000" y="3650045"/>
                  <a:ext cx="34350" cy="147351"/>
                  <a:chOff x="3148392" y="-836646"/>
                  <a:chExt cx="132124" cy="596095"/>
                </a:xfrm>
                <a:solidFill>
                  <a:srgbClr val="3399FF"/>
                </a:solidFill>
              </p:grpSpPr>
              <p:sp>
                <p:nvSpPr>
                  <p:cNvPr id="150" name="Rechthoek 149">
                    <a:extLst>
                      <a:ext uri="{FF2B5EF4-FFF2-40B4-BE49-F238E27FC236}">
                        <a16:creationId xmlns:a16="http://schemas.microsoft.com/office/drawing/2014/main" id="{5BFFF233-F0D9-4A27-84E1-5F15F7625DE6}"/>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1" name="Rechthoek: afgeronde bovenhoeken 150">
                    <a:extLst>
                      <a:ext uri="{FF2B5EF4-FFF2-40B4-BE49-F238E27FC236}">
                        <a16:creationId xmlns:a16="http://schemas.microsoft.com/office/drawing/2014/main" id="{51896D28-4069-45DE-8FA9-CAE786A1B45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52" name="Gelijkbenige driehoek 151">
                    <a:extLst>
                      <a:ext uri="{FF2B5EF4-FFF2-40B4-BE49-F238E27FC236}">
                        <a16:creationId xmlns:a16="http://schemas.microsoft.com/office/drawing/2014/main" id="{70D74B50-6D51-43A9-9A7C-2842AB66972A}"/>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85" name="Rechthoek 84">
              <a:extLst>
                <a:ext uri="{FF2B5EF4-FFF2-40B4-BE49-F238E27FC236}">
                  <a16:creationId xmlns:a16="http://schemas.microsoft.com/office/drawing/2014/main" id="{C908B8A8-1188-4CCB-A252-11B54C3E6BDE}"/>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86" name="Ovaal 85">
              <a:extLst>
                <a:ext uri="{FF2B5EF4-FFF2-40B4-BE49-F238E27FC236}">
                  <a16:creationId xmlns:a16="http://schemas.microsoft.com/office/drawing/2014/main" id="{C4CA4CF5-0433-4B71-80EA-5F62129882C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7" name="Rechthoek 86">
              <a:extLst>
                <a:ext uri="{FF2B5EF4-FFF2-40B4-BE49-F238E27FC236}">
                  <a16:creationId xmlns:a16="http://schemas.microsoft.com/office/drawing/2014/main" id="{8563003D-AC5E-4209-A03E-1004FFBFACF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E35C2D34-4052-43A0-AED5-B3C40C5233E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9" name="Rechthoek 88">
              <a:extLst>
                <a:ext uri="{FF2B5EF4-FFF2-40B4-BE49-F238E27FC236}">
                  <a16:creationId xmlns:a16="http://schemas.microsoft.com/office/drawing/2014/main" id="{4521B16F-1108-42E4-A60F-0FFB1C3D2086}"/>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90" name="Groep 89">
              <a:extLst>
                <a:ext uri="{FF2B5EF4-FFF2-40B4-BE49-F238E27FC236}">
                  <a16:creationId xmlns:a16="http://schemas.microsoft.com/office/drawing/2014/main" id="{B422F980-27EA-4A1F-8AAC-65BBAC641ED6}"/>
                </a:ext>
              </a:extLst>
            </p:cNvPr>
            <p:cNvGrpSpPr/>
            <p:nvPr userDrawn="1"/>
          </p:nvGrpSpPr>
          <p:grpSpPr>
            <a:xfrm>
              <a:off x="-3311319" y="2164285"/>
              <a:ext cx="825500" cy="209550"/>
              <a:chOff x="13504624" y="2482850"/>
              <a:chExt cx="825500" cy="209550"/>
            </a:xfrm>
          </p:grpSpPr>
          <p:sp>
            <p:nvSpPr>
              <p:cNvPr id="132" name="Rechthoek 131">
                <a:extLst>
                  <a:ext uri="{FF2B5EF4-FFF2-40B4-BE49-F238E27FC236}">
                    <a16:creationId xmlns:a16="http://schemas.microsoft.com/office/drawing/2014/main" id="{CF7524EF-3267-4CAA-956F-F27A507D4D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133" name="Rechte verbindingslijn 132">
                <a:extLst>
                  <a:ext uri="{FF2B5EF4-FFF2-40B4-BE49-F238E27FC236}">
                    <a16:creationId xmlns:a16="http://schemas.microsoft.com/office/drawing/2014/main" id="{33202963-31F5-4BF8-AF4E-8409F6F1BE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4" name="Gelijkbenige driehoek 133">
                <a:extLst>
                  <a:ext uri="{FF2B5EF4-FFF2-40B4-BE49-F238E27FC236}">
                    <a16:creationId xmlns:a16="http://schemas.microsoft.com/office/drawing/2014/main" id="{0119503D-6DC5-494C-81AA-15D94B8607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9FEE711-433A-496F-98EE-A928D35DE3EE}"/>
                </a:ext>
              </a:extLst>
            </p:cNvPr>
            <p:cNvGrpSpPr/>
            <p:nvPr userDrawn="1"/>
          </p:nvGrpSpPr>
          <p:grpSpPr>
            <a:xfrm>
              <a:off x="-3316599" y="1232480"/>
              <a:ext cx="289372" cy="314992"/>
              <a:chOff x="7322769" y="-310267"/>
              <a:chExt cx="289372" cy="314992"/>
            </a:xfrm>
          </p:grpSpPr>
          <p:sp>
            <p:nvSpPr>
              <p:cNvPr id="129" name="Rechthoek 128">
                <a:extLst>
                  <a:ext uri="{FF2B5EF4-FFF2-40B4-BE49-F238E27FC236}">
                    <a16:creationId xmlns:a16="http://schemas.microsoft.com/office/drawing/2014/main" id="{0AC5462D-09B2-4BED-851A-6CC298654F8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0" name="Rechthoek 129">
                <a:extLst>
                  <a:ext uri="{FF2B5EF4-FFF2-40B4-BE49-F238E27FC236}">
                    <a16:creationId xmlns:a16="http://schemas.microsoft.com/office/drawing/2014/main" id="{48E52F9C-3634-468D-8DAF-94F3135EFA38}"/>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131" name="Rechthoek 130">
                <a:extLst>
                  <a:ext uri="{FF2B5EF4-FFF2-40B4-BE49-F238E27FC236}">
                    <a16:creationId xmlns:a16="http://schemas.microsoft.com/office/drawing/2014/main" id="{4EC3E9C8-14E6-45B3-BB8E-ACD7C3D18207}"/>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92" name="Ovaal 91">
              <a:extLst>
                <a:ext uri="{FF2B5EF4-FFF2-40B4-BE49-F238E27FC236}">
                  <a16:creationId xmlns:a16="http://schemas.microsoft.com/office/drawing/2014/main" id="{E59121D7-A64B-4B32-91AB-4F814A3DA8BE}"/>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C5BF90B3-3BA3-4380-B080-0C2C937DE6F0}"/>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19" name="Rechthoek 118">
              <a:extLst>
                <a:ext uri="{FF2B5EF4-FFF2-40B4-BE49-F238E27FC236}">
                  <a16:creationId xmlns:a16="http://schemas.microsoft.com/office/drawing/2014/main" id="{9C96246F-91BB-4ADD-95FF-DB667E67BB63}"/>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20" name="ICOON_info">
              <a:extLst>
                <a:ext uri="{FF2B5EF4-FFF2-40B4-BE49-F238E27FC236}">
                  <a16:creationId xmlns:a16="http://schemas.microsoft.com/office/drawing/2014/main" id="{60FA617B-CDE0-4637-9899-3ECE42A98E4F}"/>
                </a:ext>
              </a:extLst>
            </p:cNvPr>
            <p:cNvGrpSpPr/>
            <p:nvPr userDrawn="1"/>
          </p:nvGrpSpPr>
          <p:grpSpPr>
            <a:xfrm>
              <a:off x="-376736" y="4850643"/>
              <a:ext cx="283685" cy="283685"/>
              <a:chOff x="-510741" y="5913713"/>
              <a:chExt cx="267555" cy="267555"/>
            </a:xfrm>
          </p:grpSpPr>
          <p:sp>
            <p:nvSpPr>
              <p:cNvPr id="127" name="Ovaal 126">
                <a:extLst>
                  <a:ext uri="{FF2B5EF4-FFF2-40B4-BE49-F238E27FC236}">
                    <a16:creationId xmlns:a16="http://schemas.microsoft.com/office/drawing/2014/main" id="{63042490-BAA2-4E8D-B032-2641A31D73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28" name="Graphic 163" descr="Informatie">
                <a:extLst>
                  <a:ext uri="{FF2B5EF4-FFF2-40B4-BE49-F238E27FC236}">
                    <a16:creationId xmlns:a16="http://schemas.microsoft.com/office/drawing/2014/main" id="{9FD818CA-506A-4232-AE44-4C94EC0141E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21" name="Groep 120">
              <a:extLst>
                <a:ext uri="{FF2B5EF4-FFF2-40B4-BE49-F238E27FC236}">
                  <a16:creationId xmlns:a16="http://schemas.microsoft.com/office/drawing/2014/main" id="{AB1110D5-97C5-467C-8F9C-E67A9D91FB0A}"/>
                </a:ext>
              </a:extLst>
            </p:cNvPr>
            <p:cNvGrpSpPr/>
            <p:nvPr userDrawn="1"/>
          </p:nvGrpSpPr>
          <p:grpSpPr>
            <a:xfrm>
              <a:off x="-938434" y="5159069"/>
              <a:ext cx="627798" cy="576693"/>
              <a:chOff x="-938434" y="4570310"/>
              <a:chExt cx="627798" cy="576693"/>
            </a:xfrm>
          </p:grpSpPr>
          <p:grpSp>
            <p:nvGrpSpPr>
              <p:cNvPr id="122" name="Inspireren">
                <a:extLst>
                  <a:ext uri="{FF2B5EF4-FFF2-40B4-BE49-F238E27FC236}">
                    <a16:creationId xmlns:a16="http://schemas.microsoft.com/office/drawing/2014/main" id="{437F79F3-8F6A-4CE4-BBEE-D453E2237F4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24" name="Freeform 12">
                  <a:extLst>
                    <a:ext uri="{FF2B5EF4-FFF2-40B4-BE49-F238E27FC236}">
                      <a16:creationId xmlns:a16="http://schemas.microsoft.com/office/drawing/2014/main" id="{FA049AC3-8FAE-4793-9BAD-596E209ED8F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5" name="Freeform 13">
                  <a:extLst>
                    <a:ext uri="{FF2B5EF4-FFF2-40B4-BE49-F238E27FC236}">
                      <a16:creationId xmlns:a16="http://schemas.microsoft.com/office/drawing/2014/main" id="{82A32522-C410-42B8-A4A8-EE2BF30EFD5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26" name="Freeform 14">
                  <a:extLst>
                    <a:ext uri="{FF2B5EF4-FFF2-40B4-BE49-F238E27FC236}">
                      <a16:creationId xmlns:a16="http://schemas.microsoft.com/office/drawing/2014/main" id="{C74D4F11-6BF8-4A5B-82B9-6F5D887D621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23" name="Tekstvak 122">
                <a:extLst>
                  <a:ext uri="{FF2B5EF4-FFF2-40B4-BE49-F238E27FC236}">
                    <a16:creationId xmlns:a16="http://schemas.microsoft.com/office/drawing/2014/main" id="{91E83B9C-8DE9-4D24-A95E-EDC700D795C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73" name="Text Placeholder 20">
            <a:extLst>
              <a:ext uri="{FF2B5EF4-FFF2-40B4-BE49-F238E27FC236}">
                <a16:creationId xmlns:a16="http://schemas.microsoft.com/office/drawing/2014/main" id="{9AFF9266-F390-458E-BB8F-495174B25C0F}"/>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75" name="Tijdelijke aanduiding voor tabel 16">
            <a:extLst>
              <a:ext uri="{FF2B5EF4-FFF2-40B4-BE49-F238E27FC236}">
                <a16:creationId xmlns:a16="http://schemas.microsoft.com/office/drawing/2014/main" id="{CF255617-4AA4-4526-BFEE-F3A3F304C7C4}"/>
              </a:ext>
            </a:extLst>
          </p:cNvPr>
          <p:cNvSpPr>
            <a:spLocks noGrp="1"/>
          </p:cNvSpPr>
          <p:nvPr>
            <p:ph type="tbl" sz="quarter" idx="63" hasCustomPrompt="1"/>
          </p:nvPr>
        </p:nvSpPr>
        <p:spPr>
          <a:xfrm>
            <a:off x="6660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76" name="Text Placeholder 20">
            <a:extLst>
              <a:ext uri="{FF2B5EF4-FFF2-40B4-BE49-F238E27FC236}">
                <a16:creationId xmlns:a16="http://schemas.microsoft.com/office/drawing/2014/main" id="{D847270B-6610-49DE-B1CF-99E9292102FE}"/>
              </a:ext>
            </a:extLst>
          </p:cNvPr>
          <p:cNvSpPr>
            <a:spLocks noGrp="1"/>
          </p:cNvSpPr>
          <p:nvPr>
            <p:ph type="body" sz="quarter" idx="65" hasCustomPrompt="1"/>
          </p:nvPr>
        </p:nvSpPr>
        <p:spPr>
          <a:xfrm>
            <a:off x="666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22464386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 Char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D62B0E-8D12-414D-9402-FE7A79F1889D}"/>
              </a:ext>
            </a:extLst>
          </p:cNvPr>
          <p:cNvGraphicFramePr>
            <a:graphicFrameLocks noChangeAspect="1"/>
          </p:cNvGraphicFramePr>
          <p:nvPr userDrawn="1">
            <p:custDataLst>
              <p:tags r:id="rId1"/>
            </p:custDataLst>
            <p:extLst>
              <p:ext uri="{D42A27DB-BD31-4B8C-83A1-F6EECF244321}">
                <p14:modId xmlns:p14="http://schemas.microsoft.com/office/powerpoint/2010/main" val="403073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8BD62B0E-8D12-414D-9402-FE7A79F188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AE45FC8-D042-46DC-9A63-BF70CB169491}"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Chart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tabel 16">
            <a:extLst>
              <a:ext uri="{FF2B5EF4-FFF2-40B4-BE49-F238E27FC236}">
                <a16:creationId xmlns:a16="http://schemas.microsoft.com/office/drawing/2014/main" id="{82541B2F-4525-4690-8144-327DCC6D6FFF}"/>
              </a:ext>
            </a:extLst>
          </p:cNvPr>
          <p:cNvSpPr>
            <a:spLocks noGrp="1"/>
          </p:cNvSpPr>
          <p:nvPr>
            <p:ph type="tbl" sz="quarter" idx="64" hasCustomPrompt="1"/>
          </p:nvPr>
        </p:nvSpPr>
        <p:spPr>
          <a:xfrm>
            <a:off x="828000" y="162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1" name="INSTRUCTION">
            <a:extLst>
              <a:ext uri="{FF2B5EF4-FFF2-40B4-BE49-F238E27FC236}">
                <a16:creationId xmlns:a16="http://schemas.microsoft.com/office/drawing/2014/main" id="{65840279-8E01-4929-B383-B4AE25DEA26D}"/>
              </a:ext>
            </a:extLst>
          </p:cNvPr>
          <p:cNvGrpSpPr/>
          <p:nvPr userDrawn="1"/>
        </p:nvGrpSpPr>
        <p:grpSpPr>
          <a:xfrm>
            <a:off x="12377595" y="2"/>
            <a:ext cx="3693114" cy="4038849"/>
            <a:chOff x="-3786165" y="2"/>
            <a:chExt cx="3693114" cy="4038849"/>
          </a:xfrm>
        </p:grpSpPr>
        <p:sp>
          <p:nvSpPr>
            <p:cNvPr id="62" name="Rechthoek 61">
              <a:extLst>
                <a:ext uri="{FF2B5EF4-FFF2-40B4-BE49-F238E27FC236}">
                  <a16:creationId xmlns:a16="http://schemas.microsoft.com/office/drawing/2014/main" id="{965D6205-F52B-45BB-A792-A1442D8003EE}"/>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63" name="Ovaal 62">
              <a:extLst>
                <a:ext uri="{FF2B5EF4-FFF2-40B4-BE49-F238E27FC236}">
                  <a16:creationId xmlns:a16="http://schemas.microsoft.com/office/drawing/2014/main" id="{B998D0F5-802B-414B-BB12-36F003DC2E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D3A39A33-3721-4CC1-A1ED-11B8BAB415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7" name="Ovaal 86">
              <a:extLst>
                <a:ext uri="{FF2B5EF4-FFF2-40B4-BE49-F238E27FC236}">
                  <a16:creationId xmlns:a16="http://schemas.microsoft.com/office/drawing/2014/main" id="{012757B8-BB11-4547-A436-7C319E03454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8" name="Rechthoek 87">
              <a:extLst>
                <a:ext uri="{FF2B5EF4-FFF2-40B4-BE49-F238E27FC236}">
                  <a16:creationId xmlns:a16="http://schemas.microsoft.com/office/drawing/2014/main" id="{007D13DB-FB25-4132-9BB8-8930C958F0D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Groep 88">
              <a:extLst>
                <a:ext uri="{FF2B5EF4-FFF2-40B4-BE49-F238E27FC236}">
                  <a16:creationId xmlns:a16="http://schemas.microsoft.com/office/drawing/2014/main" id="{496DF464-A366-40B2-948D-28FAF6C6E006}"/>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76436365-7457-4958-A9C3-F358DEA0CF7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12" name="Rechte verbindingslijn 111">
                <a:extLst>
                  <a:ext uri="{FF2B5EF4-FFF2-40B4-BE49-F238E27FC236}">
                    <a16:creationId xmlns:a16="http://schemas.microsoft.com/office/drawing/2014/main" id="{98867948-FAB4-40D7-8E1B-236284FFC31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71104642-632B-4190-AF38-A40F1E7606E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90" name="Ovaal 89">
              <a:extLst>
                <a:ext uri="{FF2B5EF4-FFF2-40B4-BE49-F238E27FC236}">
                  <a16:creationId xmlns:a16="http://schemas.microsoft.com/office/drawing/2014/main" id="{E311D4DA-DFFC-4504-9846-2AB2293AE269}"/>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1" name="Rechthoek 90">
              <a:extLst>
                <a:ext uri="{FF2B5EF4-FFF2-40B4-BE49-F238E27FC236}">
                  <a16:creationId xmlns:a16="http://schemas.microsoft.com/office/drawing/2014/main" id="{30B70C7A-F9B2-4E6D-A0CC-8833D61A96E3}"/>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92" name="Tabel icoon">
              <a:extLst>
                <a:ext uri="{FF2B5EF4-FFF2-40B4-BE49-F238E27FC236}">
                  <a16:creationId xmlns:a16="http://schemas.microsoft.com/office/drawing/2014/main" id="{217C9708-21D5-4719-96CC-7B06C03E4A7D}"/>
                </a:ext>
              </a:extLst>
            </p:cNvPr>
            <p:cNvGrpSpPr/>
            <p:nvPr userDrawn="1"/>
          </p:nvGrpSpPr>
          <p:grpSpPr>
            <a:xfrm>
              <a:off x="-3308869" y="1240695"/>
              <a:ext cx="338201" cy="305477"/>
              <a:chOff x="6072040" y="3376043"/>
              <a:chExt cx="1227920" cy="1109109"/>
            </a:xfrm>
          </p:grpSpPr>
          <p:sp>
            <p:nvSpPr>
              <p:cNvPr id="103" name="Rechthoek 102">
                <a:extLst>
                  <a:ext uri="{FF2B5EF4-FFF2-40B4-BE49-F238E27FC236}">
                    <a16:creationId xmlns:a16="http://schemas.microsoft.com/office/drawing/2014/main" id="{43B8ADA2-8BB3-4866-B246-ED2636DE25B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0C95CEDC-B6C2-4149-8FA1-E7604116631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05" name="Rechte verbindingslijn 104">
                <a:extLst>
                  <a:ext uri="{FF2B5EF4-FFF2-40B4-BE49-F238E27FC236}">
                    <a16:creationId xmlns:a16="http://schemas.microsoft.com/office/drawing/2014/main" id="{1A21EF3B-7B1A-411C-82AC-C536CF521E5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FEE2DC1A-8AF4-481C-9576-1BF1CD5C4B8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DE0831CC-65F9-4FB2-8AAD-382038BA2F1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4CA5FB0C-0F27-4547-9459-B81C2585C8F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61FF1837-0C57-4EAA-A448-57FF39379520}"/>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D45406D1-B40E-4FED-B714-574FD8A4FA4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93" name="Rechthoek 92">
              <a:extLst>
                <a:ext uri="{FF2B5EF4-FFF2-40B4-BE49-F238E27FC236}">
                  <a16:creationId xmlns:a16="http://schemas.microsoft.com/office/drawing/2014/main" id="{6601BD5A-8187-403B-AF5C-608B71B269B0}"/>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94" name="ICOON_info">
              <a:extLst>
                <a:ext uri="{FF2B5EF4-FFF2-40B4-BE49-F238E27FC236}">
                  <a16:creationId xmlns:a16="http://schemas.microsoft.com/office/drawing/2014/main" id="{03814CF4-0263-4387-9A81-361EE782A895}"/>
                </a:ext>
              </a:extLst>
            </p:cNvPr>
            <p:cNvGrpSpPr/>
            <p:nvPr userDrawn="1"/>
          </p:nvGrpSpPr>
          <p:grpSpPr>
            <a:xfrm>
              <a:off x="-376736" y="3039802"/>
              <a:ext cx="283685" cy="283685"/>
              <a:chOff x="-510741" y="5913713"/>
              <a:chExt cx="267555" cy="267555"/>
            </a:xfrm>
          </p:grpSpPr>
          <p:sp>
            <p:nvSpPr>
              <p:cNvPr id="101" name="Ovaal 100">
                <a:extLst>
                  <a:ext uri="{FF2B5EF4-FFF2-40B4-BE49-F238E27FC236}">
                    <a16:creationId xmlns:a16="http://schemas.microsoft.com/office/drawing/2014/main" id="{FB93CBC5-B354-4205-B1D5-92D8EFBDAC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2" name="Graphic 163" descr="Informatie">
                <a:extLst>
                  <a:ext uri="{FF2B5EF4-FFF2-40B4-BE49-F238E27FC236}">
                    <a16:creationId xmlns:a16="http://schemas.microsoft.com/office/drawing/2014/main" id="{3AEEF773-887A-4AEF-8256-93D634DD82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02138880-B499-41BA-973A-739B082E88DE}"/>
                </a:ext>
              </a:extLst>
            </p:cNvPr>
            <p:cNvGrpSpPr/>
            <p:nvPr userDrawn="1"/>
          </p:nvGrpSpPr>
          <p:grpSpPr>
            <a:xfrm>
              <a:off x="-938434" y="3348228"/>
              <a:ext cx="627798" cy="576693"/>
              <a:chOff x="-938434" y="4570310"/>
              <a:chExt cx="627798" cy="576693"/>
            </a:xfrm>
          </p:grpSpPr>
          <p:grpSp>
            <p:nvGrpSpPr>
              <p:cNvPr id="96" name="Inspireren">
                <a:extLst>
                  <a:ext uri="{FF2B5EF4-FFF2-40B4-BE49-F238E27FC236}">
                    <a16:creationId xmlns:a16="http://schemas.microsoft.com/office/drawing/2014/main" id="{11CA9C7D-676E-4551-802B-10F6A8396C5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8" name="Freeform 12">
                  <a:extLst>
                    <a:ext uri="{FF2B5EF4-FFF2-40B4-BE49-F238E27FC236}">
                      <a16:creationId xmlns:a16="http://schemas.microsoft.com/office/drawing/2014/main" id="{F7C8580B-1005-4BA2-BA09-7192BC7C54B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9" name="Freeform 13">
                  <a:extLst>
                    <a:ext uri="{FF2B5EF4-FFF2-40B4-BE49-F238E27FC236}">
                      <a16:creationId xmlns:a16="http://schemas.microsoft.com/office/drawing/2014/main" id="{A3489D46-3B03-4D2B-BCA2-93F57C57AA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0" name="Freeform 14">
                  <a:extLst>
                    <a:ext uri="{FF2B5EF4-FFF2-40B4-BE49-F238E27FC236}">
                      <a16:creationId xmlns:a16="http://schemas.microsoft.com/office/drawing/2014/main" id="{4D8999CB-961A-4CCE-BD36-ECAFE3B3A11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7" name="Tekstvak 96">
                <a:extLst>
                  <a:ext uri="{FF2B5EF4-FFF2-40B4-BE49-F238E27FC236}">
                    <a16:creationId xmlns:a16="http://schemas.microsoft.com/office/drawing/2014/main" id="{10431CBC-12EF-4859-A952-6FACFEDDE92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5" name="Text Placeholder 20">
            <a:extLst>
              <a:ext uri="{FF2B5EF4-FFF2-40B4-BE49-F238E27FC236}">
                <a16:creationId xmlns:a16="http://schemas.microsoft.com/office/drawing/2014/main" id="{948C9044-54AD-4ADD-A659-D1EAAC932477}"/>
              </a:ext>
            </a:extLst>
          </p:cNvPr>
          <p:cNvSpPr>
            <a:spLocks noGrp="1"/>
          </p:cNvSpPr>
          <p:nvPr>
            <p:ph type="body" sz="quarter" idx="22" hasCustomPrompt="1"/>
          </p:nvPr>
        </p:nvSpPr>
        <p:spPr>
          <a:xfrm>
            <a:off x="828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58" name="Tijdelijke aanduiding voor grafiek 17">
            <a:extLst>
              <a:ext uri="{FF2B5EF4-FFF2-40B4-BE49-F238E27FC236}">
                <a16:creationId xmlns:a16="http://schemas.microsoft.com/office/drawing/2014/main" id="{878E8478-5C4B-4F4B-94B9-C1B9597B19B0}"/>
              </a:ext>
            </a:extLst>
          </p:cNvPr>
          <p:cNvSpPr>
            <a:spLocks noGrp="1"/>
          </p:cNvSpPr>
          <p:nvPr>
            <p:ph type="chart" sz="quarter" idx="60" hasCustomPrompt="1"/>
          </p:nvPr>
        </p:nvSpPr>
        <p:spPr>
          <a:xfrm>
            <a:off x="6660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9" name="Text Placeholder 20">
            <a:extLst>
              <a:ext uri="{FF2B5EF4-FFF2-40B4-BE49-F238E27FC236}">
                <a16:creationId xmlns:a16="http://schemas.microsoft.com/office/drawing/2014/main" id="{7420A80B-DA15-4ABE-B6DC-3F0C81CA6D1C}"/>
              </a:ext>
            </a:extLst>
          </p:cNvPr>
          <p:cNvSpPr>
            <a:spLocks noGrp="1"/>
          </p:cNvSpPr>
          <p:nvPr>
            <p:ph type="body" sz="quarter" idx="61" hasCustomPrompt="1"/>
          </p:nvPr>
        </p:nvSpPr>
        <p:spPr>
          <a:xfrm>
            <a:off x="6912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59781891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 Char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D62B0E-8D12-414D-9402-FE7A79F1889D}"/>
              </a:ext>
            </a:extLst>
          </p:cNvPr>
          <p:cNvGraphicFramePr>
            <a:graphicFrameLocks noChangeAspect="1"/>
          </p:cNvGraphicFramePr>
          <p:nvPr userDrawn="1">
            <p:custDataLst>
              <p:tags r:id="rId1"/>
            </p:custDataLst>
            <p:extLst>
              <p:ext uri="{D42A27DB-BD31-4B8C-83A1-F6EECF244321}">
                <p14:modId xmlns:p14="http://schemas.microsoft.com/office/powerpoint/2010/main" val="353109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8BD62B0E-8D12-414D-9402-FE7A79F188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AE45FC8-D042-46DC-9A63-BF70CB169491}"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Chart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Tijdelijke aanduiding voor tabel 16">
            <a:extLst>
              <a:ext uri="{FF2B5EF4-FFF2-40B4-BE49-F238E27FC236}">
                <a16:creationId xmlns:a16="http://schemas.microsoft.com/office/drawing/2014/main" id="{82541B2F-4525-4690-8144-327DCC6D6FFF}"/>
              </a:ext>
            </a:extLst>
          </p:cNvPr>
          <p:cNvSpPr>
            <a:spLocks noGrp="1"/>
          </p:cNvSpPr>
          <p:nvPr>
            <p:ph type="tbl" sz="quarter" idx="64" hasCustomPrompt="1"/>
          </p:nvPr>
        </p:nvSpPr>
        <p:spPr>
          <a:xfrm>
            <a:off x="828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grpSp>
        <p:nvGrpSpPr>
          <p:cNvPr id="30" name="GRID" hidden="1">
            <a:extLst>
              <a:ext uri="{FF2B5EF4-FFF2-40B4-BE49-F238E27FC236}">
                <a16:creationId xmlns:a16="http://schemas.microsoft.com/office/drawing/2014/main" id="{85C7F624-4AAE-422B-9873-9E39287F69B7}"/>
              </a:ext>
            </a:extLst>
          </p:cNvPr>
          <p:cNvGrpSpPr/>
          <p:nvPr userDrawn="1"/>
        </p:nvGrpSpPr>
        <p:grpSpPr>
          <a:xfrm>
            <a:off x="-862" y="11477"/>
            <a:ext cx="12192862" cy="6858000"/>
            <a:chOff x="-862" y="0"/>
            <a:chExt cx="12192862" cy="6858000"/>
          </a:xfrm>
          <a:solidFill>
            <a:schemeClr val="tx1">
              <a:alpha val="30000"/>
            </a:schemeClr>
          </a:solidFill>
        </p:grpSpPr>
        <p:sp>
          <p:nvSpPr>
            <p:cNvPr id="33" name="Rechthoek 32">
              <a:extLst>
                <a:ext uri="{FF2B5EF4-FFF2-40B4-BE49-F238E27FC236}">
                  <a16:creationId xmlns:a16="http://schemas.microsoft.com/office/drawing/2014/main" id="{02EF7514-4325-49DD-815E-BAF55F6FD6D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31FA5DE-429E-491B-8BA2-950CAE4046F5}"/>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C188675-FB9E-4AD5-A4A2-D40A43D5A2E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730EF71-5675-41D2-9F24-DD04FF66CE9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F491F3E-96D3-47FC-8620-933F156E295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E409102E-DF5B-4BD6-BFD4-31883E4A424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751AC8C7-0C8F-43D9-817A-0F2FC9FB1EB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0B2F6694-882F-453C-9CBF-58FEEB719797}"/>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65BD982C-340A-4E96-8E97-7C5FCDF69487}"/>
                </a:ext>
              </a:extLst>
            </p:cNvPr>
            <p:cNvSpPr/>
            <p:nvPr userDrawn="1"/>
          </p:nvSpPr>
          <p:spPr>
            <a:xfrm>
              <a:off x="0" y="5508615"/>
              <a:ext cx="12192000" cy="25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2" name="Rechthoek 41">
              <a:extLst>
                <a:ext uri="{FF2B5EF4-FFF2-40B4-BE49-F238E27FC236}">
                  <a16:creationId xmlns:a16="http://schemas.microsoft.com/office/drawing/2014/main" id="{8D90485A-51AE-479A-AFAE-B393C55CB48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1" name="INSTRUCTION">
            <a:extLst>
              <a:ext uri="{FF2B5EF4-FFF2-40B4-BE49-F238E27FC236}">
                <a16:creationId xmlns:a16="http://schemas.microsoft.com/office/drawing/2014/main" id="{65840279-8E01-4929-B383-B4AE25DEA26D}"/>
              </a:ext>
            </a:extLst>
          </p:cNvPr>
          <p:cNvGrpSpPr/>
          <p:nvPr userDrawn="1"/>
        </p:nvGrpSpPr>
        <p:grpSpPr>
          <a:xfrm>
            <a:off x="12377595" y="2"/>
            <a:ext cx="3693114" cy="4038849"/>
            <a:chOff x="-3786165" y="2"/>
            <a:chExt cx="3693114" cy="4038849"/>
          </a:xfrm>
        </p:grpSpPr>
        <p:sp>
          <p:nvSpPr>
            <p:cNvPr id="62" name="Rechthoek 61">
              <a:extLst>
                <a:ext uri="{FF2B5EF4-FFF2-40B4-BE49-F238E27FC236}">
                  <a16:creationId xmlns:a16="http://schemas.microsoft.com/office/drawing/2014/main" id="{965D6205-F52B-45BB-A792-A1442D8003EE}"/>
                </a:ext>
              </a:extLst>
            </p:cNvPr>
            <p:cNvSpPr/>
            <p:nvPr userDrawn="1"/>
          </p:nvSpPr>
          <p:spPr>
            <a:xfrm>
              <a:off x="-3786165" y="2"/>
              <a:ext cx="3593091" cy="3316404"/>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table</a:t>
              </a:r>
            </a:p>
          </p:txBody>
        </p:sp>
        <p:sp>
          <p:nvSpPr>
            <p:cNvPr id="63" name="Ovaal 62">
              <a:extLst>
                <a:ext uri="{FF2B5EF4-FFF2-40B4-BE49-F238E27FC236}">
                  <a16:creationId xmlns:a16="http://schemas.microsoft.com/office/drawing/2014/main" id="{B998D0F5-802B-414B-BB12-36F003DC2E5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6" name="Rechthoek 85">
              <a:extLst>
                <a:ext uri="{FF2B5EF4-FFF2-40B4-BE49-F238E27FC236}">
                  <a16:creationId xmlns:a16="http://schemas.microsoft.com/office/drawing/2014/main" id="{D3A39A33-3721-4CC1-A1ED-11B8BAB4159B}"/>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table</a:t>
              </a:r>
              <a:b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table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7" name="Ovaal 86">
              <a:extLst>
                <a:ext uri="{FF2B5EF4-FFF2-40B4-BE49-F238E27FC236}">
                  <a16:creationId xmlns:a16="http://schemas.microsoft.com/office/drawing/2014/main" id="{012757B8-BB11-4547-A436-7C319E03454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8" name="Rechthoek 87">
              <a:extLst>
                <a:ext uri="{FF2B5EF4-FFF2-40B4-BE49-F238E27FC236}">
                  <a16:creationId xmlns:a16="http://schemas.microsoft.com/office/drawing/2014/main" id="{007D13DB-FB25-4132-9BB8-8930C958F0D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number of rows</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columns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9" name="Groep 88">
              <a:extLst>
                <a:ext uri="{FF2B5EF4-FFF2-40B4-BE49-F238E27FC236}">
                  <a16:creationId xmlns:a16="http://schemas.microsoft.com/office/drawing/2014/main" id="{496DF464-A366-40B2-948D-28FAF6C6E006}"/>
                </a:ext>
              </a:extLst>
            </p:cNvPr>
            <p:cNvGrpSpPr/>
            <p:nvPr userDrawn="1"/>
          </p:nvGrpSpPr>
          <p:grpSpPr>
            <a:xfrm>
              <a:off x="-3311319" y="2164285"/>
              <a:ext cx="825500" cy="209550"/>
              <a:chOff x="13504624" y="2482850"/>
              <a:chExt cx="825500" cy="209550"/>
            </a:xfrm>
          </p:grpSpPr>
          <p:sp>
            <p:nvSpPr>
              <p:cNvPr id="111" name="Rechthoek 110">
                <a:extLst>
                  <a:ext uri="{FF2B5EF4-FFF2-40B4-BE49-F238E27FC236}">
                    <a16:creationId xmlns:a16="http://schemas.microsoft.com/office/drawing/2014/main" id="{76436365-7457-4958-A9C3-F358DEA0CF7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OK</a:t>
                </a:r>
              </a:p>
            </p:txBody>
          </p:sp>
          <p:cxnSp>
            <p:nvCxnSpPr>
              <p:cNvPr id="112" name="Rechte verbindingslijn 111">
                <a:extLst>
                  <a:ext uri="{FF2B5EF4-FFF2-40B4-BE49-F238E27FC236}">
                    <a16:creationId xmlns:a16="http://schemas.microsoft.com/office/drawing/2014/main" id="{98867948-FAB4-40D7-8E1B-236284FFC31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3" name="Gelijkbenige driehoek 112">
                <a:extLst>
                  <a:ext uri="{FF2B5EF4-FFF2-40B4-BE49-F238E27FC236}">
                    <a16:creationId xmlns:a16="http://schemas.microsoft.com/office/drawing/2014/main" id="{71104642-632B-4190-AF38-A40F1E7606E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90" name="Ovaal 89">
              <a:extLst>
                <a:ext uri="{FF2B5EF4-FFF2-40B4-BE49-F238E27FC236}">
                  <a16:creationId xmlns:a16="http://schemas.microsoft.com/office/drawing/2014/main" id="{E311D4DA-DFFC-4504-9846-2AB2293AE269}"/>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1" name="Rechthoek 90">
              <a:extLst>
                <a:ext uri="{FF2B5EF4-FFF2-40B4-BE49-F238E27FC236}">
                  <a16:creationId xmlns:a16="http://schemas.microsoft.com/office/drawing/2014/main" id="{30B70C7A-F9B2-4E6D-A0CC-8833D61A96E3}"/>
                </a:ext>
              </a:extLst>
            </p:cNvPr>
            <p:cNvSpPr/>
            <p:nvPr userDrawn="1"/>
          </p:nvSpPr>
          <p:spPr>
            <a:xfrm>
              <a:off x="-3319415" y="2555609"/>
              <a:ext cx="2944682" cy="4825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table by selecting various parts of the table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‘Table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grpSp>
          <p:nvGrpSpPr>
            <p:cNvPr id="92" name="Tabel icoon">
              <a:extLst>
                <a:ext uri="{FF2B5EF4-FFF2-40B4-BE49-F238E27FC236}">
                  <a16:creationId xmlns:a16="http://schemas.microsoft.com/office/drawing/2014/main" id="{217C9708-21D5-4719-96CC-7B06C03E4A7D}"/>
                </a:ext>
              </a:extLst>
            </p:cNvPr>
            <p:cNvGrpSpPr/>
            <p:nvPr userDrawn="1"/>
          </p:nvGrpSpPr>
          <p:grpSpPr>
            <a:xfrm>
              <a:off x="-3308869" y="1240695"/>
              <a:ext cx="338201" cy="305477"/>
              <a:chOff x="6072040" y="3376043"/>
              <a:chExt cx="1227920" cy="1109109"/>
            </a:xfrm>
          </p:grpSpPr>
          <p:sp>
            <p:nvSpPr>
              <p:cNvPr id="103" name="Rechthoek 102">
                <a:extLst>
                  <a:ext uri="{FF2B5EF4-FFF2-40B4-BE49-F238E27FC236}">
                    <a16:creationId xmlns:a16="http://schemas.microsoft.com/office/drawing/2014/main" id="{43B8ADA2-8BB3-4866-B246-ED2636DE25B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0C95CEDC-B6C2-4149-8FA1-E7604116631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cxnSp>
            <p:nvCxnSpPr>
              <p:cNvPr id="105" name="Rechte verbindingslijn 104">
                <a:extLst>
                  <a:ext uri="{FF2B5EF4-FFF2-40B4-BE49-F238E27FC236}">
                    <a16:creationId xmlns:a16="http://schemas.microsoft.com/office/drawing/2014/main" id="{1A21EF3B-7B1A-411C-82AC-C536CF521E5A}"/>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6" name="Rechte verbindingslijn 105">
                <a:extLst>
                  <a:ext uri="{FF2B5EF4-FFF2-40B4-BE49-F238E27FC236}">
                    <a16:creationId xmlns:a16="http://schemas.microsoft.com/office/drawing/2014/main" id="{FEE2DC1A-8AF4-481C-9576-1BF1CD5C4B8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7" name="Rechte verbindingslijn 106">
                <a:extLst>
                  <a:ext uri="{FF2B5EF4-FFF2-40B4-BE49-F238E27FC236}">
                    <a16:creationId xmlns:a16="http://schemas.microsoft.com/office/drawing/2014/main" id="{DE0831CC-65F9-4FB2-8AAD-382038BA2F1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4CA5FB0C-0F27-4547-9459-B81C2585C8F3}"/>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61FF1837-0C57-4EAA-A448-57FF39379520}"/>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10" name="Rechthoek 109">
                <a:extLst>
                  <a:ext uri="{FF2B5EF4-FFF2-40B4-BE49-F238E27FC236}">
                    <a16:creationId xmlns:a16="http://schemas.microsoft.com/office/drawing/2014/main" id="{D45406D1-B40E-4FED-B714-574FD8A4FA4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chemeClr val="accent1"/>
                  </a:solidFill>
                  <a:latin typeface="Calibri" panose="020F0502020204030204" pitchFamily="34" charset="0"/>
                  <a:cs typeface="Calibri" panose="020F0502020204030204" pitchFamily="34" charset="0"/>
                </a:endParaRPr>
              </a:p>
            </p:txBody>
          </p:sp>
        </p:grpSp>
        <p:sp>
          <p:nvSpPr>
            <p:cNvPr id="93" name="Rechthoek 92">
              <a:extLst>
                <a:ext uri="{FF2B5EF4-FFF2-40B4-BE49-F238E27FC236}">
                  <a16:creationId xmlns:a16="http://schemas.microsoft.com/office/drawing/2014/main" id="{6601BD5A-8187-403B-AF5C-608B71B269B0}"/>
                </a:ext>
              </a:extLst>
            </p:cNvPr>
            <p:cNvSpPr/>
            <p:nvPr userDrawn="1"/>
          </p:nvSpPr>
          <p:spPr>
            <a:xfrm>
              <a:off x="-3786164" y="3210851"/>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94" name="ICOON_info">
              <a:extLst>
                <a:ext uri="{FF2B5EF4-FFF2-40B4-BE49-F238E27FC236}">
                  <a16:creationId xmlns:a16="http://schemas.microsoft.com/office/drawing/2014/main" id="{03814CF4-0263-4387-9A81-361EE782A895}"/>
                </a:ext>
              </a:extLst>
            </p:cNvPr>
            <p:cNvGrpSpPr/>
            <p:nvPr userDrawn="1"/>
          </p:nvGrpSpPr>
          <p:grpSpPr>
            <a:xfrm>
              <a:off x="-376736" y="3039802"/>
              <a:ext cx="283685" cy="283685"/>
              <a:chOff x="-510741" y="5913713"/>
              <a:chExt cx="267555" cy="267555"/>
            </a:xfrm>
          </p:grpSpPr>
          <p:sp>
            <p:nvSpPr>
              <p:cNvPr id="101" name="Ovaal 100">
                <a:extLst>
                  <a:ext uri="{FF2B5EF4-FFF2-40B4-BE49-F238E27FC236}">
                    <a16:creationId xmlns:a16="http://schemas.microsoft.com/office/drawing/2014/main" id="{FB93CBC5-B354-4205-B1D5-92D8EFBDAC6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2" name="Graphic 163" descr="Informatie">
                <a:extLst>
                  <a:ext uri="{FF2B5EF4-FFF2-40B4-BE49-F238E27FC236}">
                    <a16:creationId xmlns:a16="http://schemas.microsoft.com/office/drawing/2014/main" id="{3AEEF773-887A-4AEF-8256-93D634DD823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02138880-B499-41BA-973A-739B082E88DE}"/>
                </a:ext>
              </a:extLst>
            </p:cNvPr>
            <p:cNvGrpSpPr/>
            <p:nvPr userDrawn="1"/>
          </p:nvGrpSpPr>
          <p:grpSpPr>
            <a:xfrm>
              <a:off x="-938434" y="3348228"/>
              <a:ext cx="627798" cy="576693"/>
              <a:chOff x="-938434" y="4570310"/>
              <a:chExt cx="627798" cy="576693"/>
            </a:xfrm>
          </p:grpSpPr>
          <p:grpSp>
            <p:nvGrpSpPr>
              <p:cNvPr id="96" name="Inspireren">
                <a:extLst>
                  <a:ext uri="{FF2B5EF4-FFF2-40B4-BE49-F238E27FC236}">
                    <a16:creationId xmlns:a16="http://schemas.microsoft.com/office/drawing/2014/main" id="{11CA9C7D-676E-4551-802B-10F6A8396C52}"/>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8" name="Freeform 12">
                  <a:extLst>
                    <a:ext uri="{FF2B5EF4-FFF2-40B4-BE49-F238E27FC236}">
                      <a16:creationId xmlns:a16="http://schemas.microsoft.com/office/drawing/2014/main" id="{F7C8580B-1005-4BA2-BA09-7192BC7C54BD}"/>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9" name="Freeform 13">
                  <a:extLst>
                    <a:ext uri="{FF2B5EF4-FFF2-40B4-BE49-F238E27FC236}">
                      <a16:creationId xmlns:a16="http://schemas.microsoft.com/office/drawing/2014/main" id="{A3489D46-3B03-4D2B-BCA2-93F57C57AA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0" name="Freeform 14">
                  <a:extLst>
                    <a:ext uri="{FF2B5EF4-FFF2-40B4-BE49-F238E27FC236}">
                      <a16:creationId xmlns:a16="http://schemas.microsoft.com/office/drawing/2014/main" id="{4D8999CB-961A-4CCE-BD36-ECAFE3B3A11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7" name="Tekstvak 96">
                <a:extLst>
                  <a:ext uri="{FF2B5EF4-FFF2-40B4-BE49-F238E27FC236}">
                    <a16:creationId xmlns:a16="http://schemas.microsoft.com/office/drawing/2014/main" id="{10431CBC-12EF-4859-A952-6FACFEDDE924}"/>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55" name="Text Placeholder 20">
            <a:extLst>
              <a:ext uri="{FF2B5EF4-FFF2-40B4-BE49-F238E27FC236}">
                <a16:creationId xmlns:a16="http://schemas.microsoft.com/office/drawing/2014/main" id="{948C9044-54AD-4ADD-A659-D1EAAC932477}"/>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
        <p:nvSpPr>
          <p:cNvPr id="58" name="Tijdelijke aanduiding voor grafiek 17">
            <a:extLst>
              <a:ext uri="{FF2B5EF4-FFF2-40B4-BE49-F238E27FC236}">
                <a16:creationId xmlns:a16="http://schemas.microsoft.com/office/drawing/2014/main" id="{878E8478-5C4B-4F4B-94B9-C1B9597B19B0}"/>
              </a:ext>
            </a:extLst>
          </p:cNvPr>
          <p:cNvSpPr>
            <a:spLocks noGrp="1"/>
          </p:cNvSpPr>
          <p:nvPr>
            <p:ph type="chart" sz="quarter" idx="60" hasCustomPrompt="1"/>
          </p:nvPr>
        </p:nvSpPr>
        <p:spPr>
          <a:xfrm>
            <a:off x="6660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59" name="Text Placeholder 20">
            <a:extLst>
              <a:ext uri="{FF2B5EF4-FFF2-40B4-BE49-F238E27FC236}">
                <a16:creationId xmlns:a16="http://schemas.microsoft.com/office/drawing/2014/main" id="{7420A80B-DA15-4ABE-B6DC-3F0C81CA6D1C}"/>
              </a:ext>
            </a:extLst>
          </p:cNvPr>
          <p:cNvSpPr>
            <a:spLocks noGrp="1"/>
          </p:cNvSpPr>
          <p:nvPr>
            <p:ph type="body" sz="quarter" idx="61" hasCustomPrompt="1"/>
          </p:nvPr>
        </p:nvSpPr>
        <p:spPr>
          <a:xfrm>
            <a:off x="6912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60392198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Image (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344961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864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36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6279832"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 (S)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8003889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Image (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347364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882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72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6279832"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 (S)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343390122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 Image (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36861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864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Image (S)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5" name="Tijdelijke aanduiding voor grafiek 17">
            <a:extLst>
              <a:ext uri="{FF2B5EF4-FFF2-40B4-BE49-F238E27FC236}">
                <a16:creationId xmlns:a16="http://schemas.microsoft.com/office/drawing/2014/main" id="{F97220B6-3CCF-4E5B-97FA-79AB8B9B72ED}"/>
              </a:ext>
            </a:extLst>
          </p:cNvPr>
          <p:cNvSpPr>
            <a:spLocks noGrp="1"/>
          </p:cNvSpPr>
          <p:nvPr>
            <p:ph type="chart" sz="quarter" idx="58" hasCustomPrompt="1"/>
          </p:nvPr>
        </p:nvSpPr>
        <p:spPr>
          <a:xfrm>
            <a:off x="828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156" name="Text Placeholder 20">
            <a:extLst>
              <a:ext uri="{FF2B5EF4-FFF2-40B4-BE49-F238E27FC236}">
                <a16:creationId xmlns:a16="http://schemas.microsoft.com/office/drawing/2014/main" id="{DA84768B-139C-4031-83D9-A3C2828BA819}"/>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0342085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 Image (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1020270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882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Image (S)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5" name="Tijdelijke aanduiding voor grafiek 17">
            <a:extLst>
              <a:ext uri="{FF2B5EF4-FFF2-40B4-BE49-F238E27FC236}">
                <a16:creationId xmlns:a16="http://schemas.microsoft.com/office/drawing/2014/main" id="{F97220B6-3CCF-4E5B-97FA-79AB8B9B72ED}"/>
              </a:ext>
            </a:extLst>
          </p:cNvPr>
          <p:cNvSpPr>
            <a:spLocks noGrp="1"/>
          </p:cNvSpPr>
          <p:nvPr>
            <p:ph type="chart" sz="quarter" idx="58" hasCustomPrompt="1"/>
          </p:nvPr>
        </p:nvSpPr>
        <p:spPr>
          <a:xfrm>
            <a:off x="828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156" name="Text Placeholder 20">
            <a:extLst>
              <a:ext uri="{FF2B5EF4-FFF2-40B4-BE49-F238E27FC236}">
                <a16:creationId xmlns:a16="http://schemas.microsoft.com/office/drawing/2014/main" id="{DA84768B-139C-4031-83D9-A3C2828BA819}"/>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6431589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 Image (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1854634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864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Image (S)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5" name="Tijdelijke aanduiding voor tabel 16">
            <a:extLst>
              <a:ext uri="{FF2B5EF4-FFF2-40B4-BE49-F238E27FC236}">
                <a16:creationId xmlns:a16="http://schemas.microsoft.com/office/drawing/2014/main" id="{312105C8-1D75-4566-8678-A8376A2A8DA0}"/>
              </a:ext>
            </a:extLst>
          </p:cNvPr>
          <p:cNvSpPr>
            <a:spLocks noGrp="1"/>
          </p:cNvSpPr>
          <p:nvPr>
            <p:ph type="tbl" sz="quarter" idx="64" hasCustomPrompt="1"/>
          </p:nvPr>
        </p:nvSpPr>
        <p:spPr>
          <a:xfrm>
            <a:off x="828000" y="162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156" name="Text Placeholder 20">
            <a:extLst>
              <a:ext uri="{FF2B5EF4-FFF2-40B4-BE49-F238E27FC236}">
                <a16:creationId xmlns:a16="http://schemas.microsoft.com/office/drawing/2014/main" id="{65D799C9-5454-4538-B509-020DC3FCCD86}"/>
              </a:ext>
            </a:extLst>
          </p:cNvPr>
          <p:cNvSpPr>
            <a:spLocks noGrp="1"/>
          </p:cNvSpPr>
          <p:nvPr>
            <p:ph type="body" sz="quarter" idx="22" hasCustomPrompt="1"/>
          </p:nvPr>
        </p:nvSpPr>
        <p:spPr>
          <a:xfrm>
            <a:off x="828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17295607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menu (title 1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37846A-9483-4F2C-8F9D-07DF7EA3E804}"/>
              </a:ext>
            </a:extLst>
          </p:cNvPr>
          <p:cNvGraphicFramePr>
            <a:graphicFrameLocks noChangeAspect="1"/>
          </p:cNvGraphicFramePr>
          <p:nvPr userDrawn="1">
            <p:custDataLst>
              <p:tags r:id="rId1"/>
            </p:custDataLst>
            <p:extLst>
              <p:ext uri="{D42A27DB-BD31-4B8C-83A1-F6EECF244321}">
                <p14:modId xmlns:p14="http://schemas.microsoft.com/office/powerpoint/2010/main" val="13068034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6137846A-9483-4F2C-8F9D-07DF7EA3E8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4" name="Tijdelijke aanduiding voor afbeelding 33">
            <a:extLst>
              <a:ext uri="{FF2B5EF4-FFF2-40B4-BE49-F238E27FC236}">
                <a16:creationId xmlns:a16="http://schemas.microsoft.com/office/drawing/2014/main" id="{A7B8CC9B-09C3-440C-B3D6-85A42571B351}"/>
              </a:ext>
            </a:extLst>
          </p:cNvPr>
          <p:cNvSpPr>
            <a:spLocks noGrp="1"/>
          </p:cNvSpPr>
          <p:nvPr>
            <p:ph type="pic" sz="quarter" idx="60" hasCustomPrompt="1"/>
          </p:nvPr>
        </p:nvSpPr>
        <p:spPr>
          <a:xfrm>
            <a:off x="-11174" y="-429384"/>
            <a:ext cx="5295018" cy="7287384"/>
          </a:xfrm>
          <a:custGeom>
            <a:avLst/>
            <a:gdLst>
              <a:gd name="connsiteX0" fmla="*/ 4216248 w 5295018"/>
              <a:gd name="connsiteY0" fmla="*/ 0 h 7287384"/>
              <a:gd name="connsiteX1" fmla="*/ 4351750 w 5295018"/>
              <a:gd name="connsiteY1" fmla="*/ 0 h 7287384"/>
              <a:gd name="connsiteX2" fmla="*/ 4667469 w 5295018"/>
              <a:gd name="connsiteY2" fmla="*/ 315719 h 7287384"/>
              <a:gd name="connsiteX3" fmla="*/ 4667469 w 5295018"/>
              <a:gd name="connsiteY3" fmla="*/ 419446 h 7287384"/>
              <a:gd name="connsiteX4" fmla="*/ 5295018 w 5295018"/>
              <a:gd name="connsiteY4" fmla="*/ 419446 h 7287384"/>
              <a:gd name="connsiteX5" fmla="*/ 2172228 w 5295018"/>
              <a:gd name="connsiteY5" fmla="*/ 7287384 h 7287384"/>
              <a:gd name="connsiteX6" fmla="*/ 0 w 5295018"/>
              <a:gd name="connsiteY6" fmla="*/ 7287384 h 7287384"/>
              <a:gd name="connsiteX7" fmla="*/ 0 w 5295018"/>
              <a:gd name="connsiteY7" fmla="*/ 419446 h 7287384"/>
              <a:gd name="connsiteX8" fmla="*/ 3900529 w 5295018"/>
              <a:gd name="connsiteY8" fmla="*/ 419446 h 7287384"/>
              <a:gd name="connsiteX9" fmla="*/ 3900529 w 5295018"/>
              <a:gd name="connsiteY9" fmla="*/ 315719 h 7287384"/>
              <a:gd name="connsiteX10" fmla="*/ 4216248 w 5295018"/>
              <a:gd name="connsiteY10" fmla="*/ 0 h 72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5018" h="7287384">
                <a:moveTo>
                  <a:pt x="4216248" y="0"/>
                </a:moveTo>
                <a:lnTo>
                  <a:pt x="4351750" y="0"/>
                </a:lnTo>
                <a:cubicBezTo>
                  <a:pt x="4526117" y="0"/>
                  <a:pt x="4667469" y="141352"/>
                  <a:pt x="4667469" y="315719"/>
                </a:cubicBezTo>
                <a:lnTo>
                  <a:pt x="4667469" y="419446"/>
                </a:lnTo>
                <a:lnTo>
                  <a:pt x="5295018" y="419446"/>
                </a:lnTo>
                <a:lnTo>
                  <a:pt x="2172228" y="7287384"/>
                </a:lnTo>
                <a:lnTo>
                  <a:pt x="0" y="7287384"/>
                </a:lnTo>
                <a:lnTo>
                  <a:pt x="0" y="419446"/>
                </a:lnTo>
                <a:lnTo>
                  <a:pt x="3900529" y="419446"/>
                </a:lnTo>
                <a:lnTo>
                  <a:pt x="3900529" y="315719"/>
                </a:lnTo>
                <a:cubicBezTo>
                  <a:pt x="3900529" y="141352"/>
                  <a:pt x="4041881" y="0"/>
                  <a:pt x="4216248" y="0"/>
                </a:cubicBezTo>
                <a:close/>
              </a:path>
            </a:pathLst>
          </a:custGeom>
          <a:solidFill>
            <a:schemeClr val="bg2"/>
          </a:solidFill>
          <a:effectLst>
            <a:outerShdw blurRad="127000" dist="38100" dir="5400000" algn="tl" rotWithShape="0">
              <a:prstClr val="black">
                <a:alpha val="20000"/>
              </a:prstClr>
            </a:outerShdw>
          </a:effectLst>
        </p:spPr>
        <p:txBody>
          <a:bodyPr wrap="none" lIns="4788000" tIns="216000" rIns="0" bIns="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latin typeface="+mn-lt"/>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&lt; Select this frame, go to the tab ‘</a:t>
            </a:r>
            <a:r>
              <a:rPr lang="en-GB" noProof="0" dirty="0" err="1"/>
              <a:t>Slidebuilder</a:t>
            </a:r>
            <a:r>
              <a:rPr lang="en-GB" noProof="0" dirty="0"/>
              <a:t>’, click on ‘Images’, select the preferred image and click on ‘Insert’</a:t>
            </a:r>
          </a:p>
        </p:txBody>
      </p:sp>
      <p:sp>
        <p:nvSpPr>
          <p:cNvPr id="73" name="ONDERHOEK">
            <a:extLst>
              <a:ext uri="{FF2B5EF4-FFF2-40B4-BE49-F238E27FC236}">
                <a16:creationId xmlns:a16="http://schemas.microsoft.com/office/drawing/2014/main" id="{CD2D690E-615C-4051-AA74-74926028020D}"/>
              </a:ext>
            </a:extLst>
          </p:cNvPr>
          <p:cNvSpPr>
            <a:spLocks noGrp="1"/>
          </p:cNvSpPr>
          <p:nvPr>
            <p:ph type="body" sz="quarter" idx="33" hasCustomPrompt="1"/>
          </p:nvPr>
        </p:nvSpPr>
        <p:spPr>
          <a:xfrm>
            <a:off x="8987471" y="-189706"/>
            <a:ext cx="3204530" cy="7047706"/>
          </a:xfrm>
          <a:custGeom>
            <a:avLst/>
            <a:gdLst>
              <a:gd name="connsiteX0" fmla="*/ 1048001 w 1048001"/>
              <a:gd name="connsiteY0" fmla="*/ 0 h 2304863"/>
              <a:gd name="connsiteX1" fmla="*/ 1048001 w 1048001"/>
              <a:gd name="connsiteY1" fmla="*/ 2304863 h 2304863"/>
              <a:gd name="connsiteX2" fmla="*/ 0 w 1048001"/>
              <a:gd name="connsiteY2" fmla="*/ 2304863 h 2304863"/>
            </a:gdLst>
            <a:ahLst/>
            <a:cxnLst>
              <a:cxn ang="0">
                <a:pos x="connsiteX0" y="connsiteY0"/>
              </a:cxn>
              <a:cxn ang="0">
                <a:pos x="connsiteX1" y="connsiteY1"/>
              </a:cxn>
              <a:cxn ang="0">
                <a:pos x="connsiteX2" y="connsiteY2"/>
              </a:cxn>
            </a:cxnLst>
            <a:rect l="l" t="t" r="r" b="b"/>
            <a:pathLst>
              <a:path w="1048001" h="2304863">
                <a:moveTo>
                  <a:pt x="1048001" y="0"/>
                </a:moveTo>
                <a:lnTo>
                  <a:pt x="1048001" y="2304863"/>
                </a:lnTo>
                <a:lnTo>
                  <a:pt x="0" y="2304863"/>
                </a:lnTo>
                <a:close/>
              </a:path>
            </a:pathLst>
          </a:custGeom>
          <a:solidFill>
            <a:schemeClr val="accent1">
              <a:alpha val="8000"/>
            </a:schemeClr>
          </a:solidFill>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91" name="Tijdelijke aanduiding voor tekst 90">
            <a:extLst>
              <a:ext uri="{FF2B5EF4-FFF2-40B4-BE49-F238E27FC236}">
                <a16:creationId xmlns:a16="http://schemas.microsoft.com/office/drawing/2014/main" id="{4C357FEB-B8B8-491B-9F57-E72ECE33E010}"/>
              </a:ext>
            </a:extLst>
          </p:cNvPr>
          <p:cNvSpPr>
            <a:spLocks noGrp="1"/>
          </p:cNvSpPr>
          <p:nvPr>
            <p:ph type="body" sz="quarter" idx="35" hasCustomPrompt="1"/>
          </p:nvPr>
        </p:nvSpPr>
        <p:spPr>
          <a:xfrm>
            <a:off x="-5381" y="-1"/>
            <a:ext cx="5279325" cy="6858001"/>
          </a:xfrm>
          <a:custGeom>
            <a:avLst/>
            <a:gdLst>
              <a:gd name="connsiteX0" fmla="*/ 0 w 5279325"/>
              <a:gd name="connsiteY0" fmla="*/ 0 h 6858001"/>
              <a:gd name="connsiteX1" fmla="*/ 5279325 w 5279325"/>
              <a:gd name="connsiteY1" fmla="*/ 0 h 6858001"/>
              <a:gd name="connsiteX2" fmla="*/ 2161054 w 5279325"/>
              <a:gd name="connsiteY2" fmla="*/ 6858001 h 6858001"/>
              <a:gd name="connsiteX3" fmla="*/ 0 w 527932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79325" h="6858001">
                <a:moveTo>
                  <a:pt x="0" y="0"/>
                </a:moveTo>
                <a:lnTo>
                  <a:pt x="5279325" y="0"/>
                </a:lnTo>
                <a:lnTo>
                  <a:pt x="2161054" y="6858001"/>
                </a:lnTo>
                <a:lnTo>
                  <a:pt x="0" y="6858001"/>
                </a:lnTo>
                <a:close/>
              </a:path>
            </a:pathLst>
          </a:custGeom>
          <a:solidFill>
            <a:schemeClr val="accent1">
              <a:alpha val="25000"/>
            </a:schemeClr>
          </a:solidFill>
          <a:effectLst/>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85" name="WAAS LOGO">
            <a:extLst>
              <a:ext uri="{FF2B5EF4-FFF2-40B4-BE49-F238E27FC236}">
                <a16:creationId xmlns:a16="http://schemas.microsoft.com/office/drawing/2014/main" id="{347FCECC-69F7-4A14-AE35-DA7C74D2D18E}"/>
              </a:ext>
            </a:extLst>
          </p:cNvPr>
          <p:cNvSpPr>
            <a:spLocks noGrp="1"/>
          </p:cNvSpPr>
          <p:nvPr>
            <p:ph type="body" sz="quarter" idx="31" hasCustomPrompt="1"/>
          </p:nvPr>
        </p:nvSpPr>
        <p:spPr>
          <a:xfrm>
            <a:off x="0" y="3834064"/>
            <a:ext cx="12192000" cy="3023934"/>
          </a:xfrm>
          <a:prstGeom prst="rect">
            <a:avLst/>
          </a:prstGeom>
          <a:gradFill flip="none" rotWithShape="1">
            <a:gsLst>
              <a:gs pos="2000">
                <a:srgbClr val="FFFFFF">
                  <a:alpha val="95000"/>
                </a:srgbClr>
              </a:gs>
              <a:gs pos="47000">
                <a:schemeClr val="bg1">
                  <a:alpha val="0"/>
                </a:schemeClr>
              </a:gs>
            </a:gsLst>
            <a:lin ang="16800000" scaled="0"/>
            <a:tileRect/>
          </a:gradFill>
          <a:effectLst/>
        </p:spPr>
        <p:txBody>
          <a:bodyPr wrap="square">
            <a:noAutofit/>
          </a:bodyPr>
          <a:lstStyle>
            <a:lvl1pPr marL="0" indent="0" rtl="0">
              <a:buNone/>
              <a:defRPr sz="100">
                <a:solidFill>
                  <a:schemeClr val="bg1"/>
                </a:solidFill>
                <a:latin typeface="+mn-lt"/>
              </a:defRPr>
            </a:lvl1pPr>
          </a:lstStyle>
          <a:p>
            <a:pPr lvl="0"/>
            <a:r>
              <a:rPr lang="en-GB" noProof="0" dirty="0"/>
              <a:t> </a:t>
            </a:r>
          </a:p>
        </p:txBody>
      </p:sp>
      <p:sp>
        <p:nvSpPr>
          <p:cNvPr id="3" name="Tijdelijke aanduiding voor datum 2">
            <a:extLst>
              <a:ext uri="{FF2B5EF4-FFF2-40B4-BE49-F238E27FC236}">
                <a16:creationId xmlns:a16="http://schemas.microsoft.com/office/drawing/2014/main" id="{362FD6D9-B28F-423D-B4AF-E09C0D5FF9F8}"/>
              </a:ext>
            </a:extLst>
          </p:cNvPr>
          <p:cNvSpPr>
            <a:spLocks noGrp="1"/>
          </p:cNvSpPr>
          <p:nvPr>
            <p:ph type="dt" sz="half" idx="10"/>
          </p:nvPr>
        </p:nvSpPr>
        <p:spPr/>
        <p:txBody>
          <a:bodyPr/>
          <a:lstStyle>
            <a:lvl1pPr rtl="0">
              <a:defRPr>
                <a:latin typeface="+mn-lt"/>
              </a:defRPr>
            </a:lvl1pPr>
          </a:lstStyle>
          <a:p>
            <a:fld id="{D4106225-7759-4783-8492-2C7D9C412BF6}" type="datetime4">
              <a:rPr lang="en-GB" smtClean="0"/>
              <a:pPr/>
              <a:t>8 November 2022</a:t>
            </a:fld>
            <a:endParaRPr lang="en-GB" dirty="0"/>
          </a:p>
        </p:txBody>
      </p:sp>
      <p:sp>
        <p:nvSpPr>
          <p:cNvPr id="5" name="Tijdelijke aanduiding voor dianummer 4">
            <a:extLst>
              <a:ext uri="{FF2B5EF4-FFF2-40B4-BE49-F238E27FC236}">
                <a16:creationId xmlns:a16="http://schemas.microsoft.com/office/drawing/2014/main" id="{F42BB198-B749-418F-9654-05F9FB28490A}"/>
              </a:ext>
            </a:extLst>
          </p:cNvPr>
          <p:cNvSpPr>
            <a:spLocks noGrp="1"/>
          </p:cNvSpPr>
          <p:nvPr>
            <p:ph type="sldNum" sz="quarter" idx="12"/>
          </p:nvPr>
        </p:nvSpPr>
        <p:spPr/>
        <p:txBody>
          <a:bodyPr/>
          <a:lstStyle>
            <a:lvl1pPr rtl="0">
              <a:defRPr>
                <a:solidFill>
                  <a:schemeClr val="tx2">
                    <a:lumMod val="60000"/>
                    <a:lumOff val="40000"/>
                  </a:schemeClr>
                </a:solidFill>
                <a:latin typeface="+mn-lt"/>
              </a:defRPr>
            </a:lvl1pPr>
          </a:lstStyle>
          <a:p>
            <a:fld id="{D7B5DC5B-6873-43DB-ADC7-B15ACCE0DFDB}" type="slidenum">
              <a:rPr lang="en-GB" smtClean="0"/>
              <a:pPr/>
              <a:t>‹N°›</a:t>
            </a:fld>
            <a:endParaRPr lang="en-GB" dirty="0"/>
          </a:p>
        </p:txBody>
      </p:sp>
      <p:grpSp>
        <p:nvGrpSpPr>
          <p:cNvPr id="6" name="Groep 5">
            <a:extLst>
              <a:ext uri="{FF2B5EF4-FFF2-40B4-BE49-F238E27FC236}">
                <a16:creationId xmlns:a16="http://schemas.microsoft.com/office/drawing/2014/main" id="{B2C38B9C-D38E-4D5C-B316-56E586E48422}"/>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80CE9B7B-97E9-4C0F-801C-88429143A646}"/>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latin typeface="+mn-lt"/>
                </a:rPr>
                <a:t>Submenu (title 1 line)</a:t>
              </a:r>
            </a:p>
          </p:txBody>
        </p:sp>
        <p:sp>
          <p:nvSpPr>
            <p:cNvPr id="8" name="Rechthoekige driehoek 7">
              <a:extLst>
                <a:ext uri="{FF2B5EF4-FFF2-40B4-BE49-F238E27FC236}">
                  <a16:creationId xmlns:a16="http://schemas.microsoft.com/office/drawing/2014/main" id="{B38154C4-85B0-4EA6-9AC8-8CE07B59295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latin typeface="+mn-lt"/>
              </a:endParaRPr>
            </a:p>
          </p:txBody>
        </p:sp>
      </p:grpSp>
      <p:sp>
        <p:nvSpPr>
          <p:cNvPr id="68" name="UILICHTING BALK">
            <a:extLst>
              <a:ext uri="{FF2B5EF4-FFF2-40B4-BE49-F238E27FC236}">
                <a16:creationId xmlns:a16="http://schemas.microsoft.com/office/drawing/2014/main" id="{01888011-0794-4621-BA3E-87621D3279DC}"/>
              </a:ext>
            </a:extLst>
          </p:cNvPr>
          <p:cNvSpPr>
            <a:spLocks noGrp="1"/>
          </p:cNvSpPr>
          <p:nvPr>
            <p:ph type="body" sz="quarter" idx="57" hasCustomPrompt="1"/>
          </p:nvPr>
        </p:nvSpPr>
        <p:spPr>
          <a:xfrm>
            <a:off x="4320000" y="360000"/>
            <a:ext cx="57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latin typeface="+mn-lt"/>
              </a:defRPr>
            </a:lvl1pPr>
          </a:lstStyle>
          <a:p>
            <a:pPr lvl="0"/>
            <a:r>
              <a:rPr lang="en-GB" noProof="0" dirty="0"/>
              <a:t> </a:t>
            </a:r>
          </a:p>
        </p:txBody>
      </p:sp>
      <p:sp>
        <p:nvSpPr>
          <p:cNvPr id="50" name="Tijdelijke aanduiding voor tekst 8">
            <a:extLst>
              <a:ext uri="{FF2B5EF4-FFF2-40B4-BE49-F238E27FC236}">
                <a16:creationId xmlns:a16="http://schemas.microsoft.com/office/drawing/2014/main" id="{0D7C15B7-90CC-491C-AF2B-7070DC68ED79}"/>
              </a:ext>
            </a:extLst>
          </p:cNvPr>
          <p:cNvSpPr>
            <a:spLocks noGrp="1"/>
          </p:cNvSpPr>
          <p:nvPr>
            <p:ph type="body" sz="quarter" idx="50" hasCustomPrompt="1"/>
          </p:nvPr>
        </p:nvSpPr>
        <p:spPr>
          <a:xfrm>
            <a:off x="4680000" y="360000"/>
            <a:ext cx="5220000" cy="360000"/>
          </a:xfrm>
        </p:spPr>
        <p:txBody>
          <a:bodyPr lIns="0" tIns="36000" anchor="t"/>
          <a:lstStyle>
            <a:lvl1pPr marL="0" indent="0" algn="l" rtl="0">
              <a:lnSpc>
                <a:spcPct val="90000"/>
              </a:lnSpc>
              <a:buNone/>
              <a:defRPr sz="2400">
                <a:solidFill>
                  <a:schemeClr val="bg1"/>
                </a:solidFill>
                <a:latin typeface="+mj-lt"/>
              </a:defRPr>
            </a:lvl1pPr>
          </a:lstStyle>
          <a:p>
            <a:pPr lvl="0"/>
            <a:r>
              <a:rPr lang="en-GB" noProof="0" dirty="0"/>
              <a:t>Place the chapter title here </a:t>
            </a:r>
          </a:p>
        </p:txBody>
      </p:sp>
      <p:sp>
        <p:nvSpPr>
          <p:cNvPr id="66" name="Tijdelijke aanduiding voor verticale tekst 2">
            <a:extLst>
              <a:ext uri="{FF2B5EF4-FFF2-40B4-BE49-F238E27FC236}">
                <a16:creationId xmlns:a16="http://schemas.microsoft.com/office/drawing/2014/main" id="{1520DCD3-AA2E-45B3-A886-3EFACC18EE54}"/>
              </a:ext>
            </a:extLst>
          </p:cNvPr>
          <p:cNvSpPr>
            <a:spLocks noGrp="1"/>
          </p:cNvSpPr>
          <p:nvPr>
            <p:ph type="body" orient="vert" idx="1" hasCustomPrompt="1"/>
          </p:nvPr>
        </p:nvSpPr>
        <p:spPr>
          <a:xfrm>
            <a:off x="4716000" y="1440000"/>
            <a:ext cx="5060331" cy="4171967"/>
          </a:xfrm>
        </p:spPr>
        <p:txBody>
          <a:bodyPr vert="horz"/>
          <a:lstStyle>
            <a:lvl1pPr rtl="0">
              <a:spcBef>
                <a:spcPts val="600"/>
              </a:spcBef>
              <a:spcAft>
                <a:spcPts val="600"/>
              </a:spcAft>
              <a:defRPr sz="2000">
                <a:latin typeface="+mn-lt"/>
              </a:defRPr>
            </a:lvl1pPr>
            <a:lvl2pPr rtl="0">
              <a:spcBef>
                <a:spcPts val="600"/>
              </a:spcBef>
              <a:spcAft>
                <a:spcPts val="600"/>
              </a:spcAft>
              <a:defRPr sz="2000">
                <a:solidFill>
                  <a:schemeClr val="tx2">
                    <a:lumMod val="60000"/>
                    <a:lumOff val="40000"/>
                  </a:schemeClr>
                </a:solidFill>
                <a:latin typeface="+mn-lt"/>
              </a:defRPr>
            </a:lvl2pPr>
            <a:lvl3pPr>
              <a:defRPr sz="1800"/>
            </a:lvl3pPr>
            <a:lvl4pPr>
              <a:defRPr sz="2000"/>
            </a:lvl4pPr>
            <a:lvl5pPr>
              <a:defRPr sz="2400"/>
            </a:lvl5pPr>
            <a:lvl6pPr>
              <a:defRPr sz="2000"/>
            </a:lvl6pPr>
            <a:lvl7pPr>
              <a:defRPr sz="2000"/>
            </a:lvl7pPr>
            <a:lvl8pPr>
              <a:defRPr sz="1800"/>
            </a:lvl8pPr>
            <a:lvl9pPr>
              <a:defRPr sz="2000"/>
            </a:lvl9pPr>
          </a:lstStyle>
          <a:p>
            <a:pPr lvl="0"/>
            <a:r>
              <a:rPr lang="en-GB" noProof="0" dirty="0"/>
              <a:t>Sub-chapter title</a:t>
            </a:r>
          </a:p>
          <a:p>
            <a:pPr lvl="1"/>
            <a:r>
              <a:rPr lang="en-GB" noProof="0" dirty="0"/>
              <a:t>Sub-sub-chapter title</a:t>
            </a:r>
          </a:p>
        </p:txBody>
      </p:sp>
      <p:sp>
        <p:nvSpPr>
          <p:cNvPr id="67" name="Tijdelijke aanduiding voor tekst 8">
            <a:extLst>
              <a:ext uri="{FF2B5EF4-FFF2-40B4-BE49-F238E27FC236}">
                <a16:creationId xmlns:a16="http://schemas.microsoft.com/office/drawing/2014/main" id="{C37C5FEE-B72F-494D-A934-682C0721D4D4}"/>
              </a:ext>
            </a:extLst>
          </p:cNvPr>
          <p:cNvSpPr>
            <a:spLocks noGrp="1"/>
          </p:cNvSpPr>
          <p:nvPr>
            <p:ph type="body" sz="quarter" idx="58" hasCustomPrompt="1"/>
          </p:nvPr>
        </p:nvSpPr>
        <p:spPr>
          <a:xfrm>
            <a:off x="2520000" y="108000"/>
            <a:ext cx="1728000" cy="1152000"/>
          </a:xfrm>
        </p:spPr>
        <p:txBody>
          <a:bodyPr wrap="square" lIns="0" anchor="t"/>
          <a:lstStyle>
            <a:lvl1pPr marL="0" indent="0" algn="ctr" rtl="0">
              <a:lnSpc>
                <a:spcPct val="100000"/>
              </a:lnSpc>
              <a:spcAft>
                <a:spcPts val="0"/>
              </a:spcAft>
              <a:buNone/>
              <a:defRPr sz="8000">
                <a:solidFill>
                  <a:schemeClr val="bg1"/>
                </a:solidFill>
                <a:latin typeface="+mn-lt"/>
              </a:defRPr>
            </a:lvl1pPr>
          </a:lstStyle>
          <a:p>
            <a:pPr lvl="0"/>
            <a:r>
              <a:rPr lang="en-GB" noProof="0" dirty="0"/>
              <a:t>XX</a:t>
            </a:r>
          </a:p>
        </p:txBody>
      </p:sp>
      <p:sp>
        <p:nvSpPr>
          <p:cNvPr id="72" name="Scheidingslijntje">
            <a:extLst>
              <a:ext uri="{FF2B5EF4-FFF2-40B4-BE49-F238E27FC236}">
                <a16:creationId xmlns:a16="http://schemas.microsoft.com/office/drawing/2014/main" id="{AF9FDF8C-47FC-47DE-8245-656F13B37D33}"/>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latin typeface="+mn-lt"/>
              </a:defRPr>
            </a:lvl5pPr>
          </a:lstStyle>
          <a:p>
            <a:pPr lvl="4"/>
            <a:r>
              <a:rPr lang="en-GB" noProof="0" dirty="0"/>
              <a:t> </a:t>
            </a:r>
          </a:p>
        </p:txBody>
      </p:sp>
      <p:grpSp>
        <p:nvGrpSpPr>
          <p:cNvPr id="76" name="GRID" hidden="1">
            <a:extLst>
              <a:ext uri="{FF2B5EF4-FFF2-40B4-BE49-F238E27FC236}">
                <a16:creationId xmlns:a16="http://schemas.microsoft.com/office/drawing/2014/main" id="{B8AFA300-3732-4768-BD78-1909945D251B}"/>
              </a:ext>
            </a:extLst>
          </p:cNvPr>
          <p:cNvGrpSpPr/>
          <p:nvPr userDrawn="1"/>
        </p:nvGrpSpPr>
        <p:grpSpPr>
          <a:xfrm>
            <a:off x="-862" y="0"/>
            <a:ext cx="12192862" cy="6858000"/>
            <a:chOff x="-862" y="0"/>
            <a:chExt cx="12192862" cy="6858000"/>
          </a:xfrm>
          <a:solidFill>
            <a:schemeClr val="tx1">
              <a:alpha val="30000"/>
            </a:schemeClr>
          </a:solidFill>
        </p:grpSpPr>
        <p:sp>
          <p:nvSpPr>
            <p:cNvPr id="77" name="Rechthoek 76">
              <a:extLst>
                <a:ext uri="{FF2B5EF4-FFF2-40B4-BE49-F238E27FC236}">
                  <a16:creationId xmlns:a16="http://schemas.microsoft.com/office/drawing/2014/main" id="{B0A2462C-F7D7-4076-9B73-A68EC22D032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9" name="Rechthoek 78">
              <a:extLst>
                <a:ext uri="{FF2B5EF4-FFF2-40B4-BE49-F238E27FC236}">
                  <a16:creationId xmlns:a16="http://schemas.microsoft.com/office/drawing/2014/main" id="{61B3B447-F237-4A68-A82B-E67CCAF29AD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hthoek 79">
              <a:extLst>
                <a:ext uri="{FF2B5EF4-FFF2-40B4-BE49-F238E27FC236}">
                  <a16:creationId xmlns:a16="http://schemas.microsoft.com/office/drawing/2014/main" id="{B3ACFAF2-753A-471D-9B9C-6AD526FC055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1" name="Rechthoek 80">
              <a:extLst>
                <a:ext uri="{FF2B5EF4-FFF2-40B4-BE49-F238E27FC236}">
                  <a16:creationId xmlns:a16="http://schemas.microsoft.com/office/drawing/2014/main" id="{3B71859C-694D-4989-906D-6DE35DC942A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2" name="Rechthoek 81">
              <a:extLst>
                <a:ext uri="{FF2B5EF4-FFF2-40B4-BE49-F238E27FC236}">
                  <a16:creationId xmlns:a16="http://schemas.microsoft.com/office/drawing/2014/main" id="{9E36B490-FA31-4055-BA85-BD53B04D171C}"/>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3" name="Rechthoek 82">
              <a:extLst>
                <a:ext uri="{FF2B5EF4-FFF2-40B4-BE49-F238E27FC236}">
                  <a16:creationId xmlns:a16="http://schemas.microsoft.com/office/drawing/2014/main" id="{A2CBB93B-B97C-4D85-A4EC-2386B75AEFC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6" name="Rechthoek 85">
              <a:extLst>
                <a:ext uri="{FF2B5EF4-FFF2-40B4-BE49-F238E27FC236}">
                  <a16:creationId xmlns:a16="http://schemas.microsoft.com/office/drawing/2014/main" id="{224D256B-07F2-4A0F-B6A5-8AEFF86ED9A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7" name="Rechthoek 86">
              <a:extLst>
                <a:ext uri="{FF2B5EF4-FFF2-40B4-BE49-F238E27FC236}">
                  <a16:creationId xmlns:a16="http://schemas.microsoft.com/office/drawing/2014/main" id="{313A3510-35AC-4AA1-B848-468F47A86803}"/>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8" name="Rechthoek 87">
              <a:extLst>
                <a:ext uri="{FF2B5EF4-FFF2-40B4-BE49-F238E27FC236}">
                  <a16:creationId xmlns:a16="http://schemas.microsoft.com/office/drawing/2014/main" id="{0F982D96-81A2-44FA-9D15-D08F4F0708F2}"/>
                </a:ext>
              </a:extLst>
            </p:cNvPr>
            <p:cNvSpPr/>
            <p:nvPr userDrawn="1"/>
          </p:nvSpPr>
          <p:spPr>
            <a:xfrm>
              <a:off x="9782134" y="3998798"/>
              <a:ext cx="2409866"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9" name="Rechthoek 88">
              <a:extLst>
                <a:ext uri="{FF2B5EF4-FFF2-40B4-BE49-F238E27FC236}">
                  <a16:creationId xmlns:a16="http://schemas.microsoft.com/office/drawing/2014/main" id="{15763E8C-18EC-4C97-AE64-D92900531C69}"/>
                </a:ext>
              </a:extLst>
            </p:cNvPr>
            <p:cNvSpPr/>
            <p:nvPr userDrawn="1"/>
          </p:nvSpPr>
          <p:spPr>
            <a:xfrm>
              <a:off x="9782133" y="3998796"/>
              <a:ext cx="360000" cy="233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grpSp>
        <p:nvGrpSpPr>
          <p:cNvPr id="193" name="INSTRUCTION">
            <a:extLst>
              <a:ext uri="{FF2B5EF4-FFF2-40B4-BE49-F238E27FC236}">
                <a16:creationId xmlns:a16="http://schemas.microsoft.com/office/drawing/2014/main" id="{CE471404-B837-4BBB-A376-A9507F1C6AD3}"/>
              </a:ext>
            </a:extLst>
          </p:cNvPr>
          <p:cNvGrpSpPr/>
          <p:nvPr userDrawn="1"/>
        </p:nvGrpSpPr>
        <p:grpSpPr>
          <a:xfrm>
            <a:off x="-3786165" y="-1"/>
            <a:ext cx="3693386" cy="6640349"/>
            <a:chOff x="-3786165" y="-1"/>
            <a:chExt cx="3693386" cy="6640349"/>
          </a:xfrm>
        </p:grpSpPr>
        <p:sp>
          <p:nvSpPr>
            <p:cNvPr id="194" name="Rechthoek 193">
              <a:extLst>
                <a:ext uri="{FF2B5EF4-FFF2-40B4-BE49-F238E27FC236}">
                  <a16:creationId xmlns:a16="http://schemas.microsoft.com/office/drawing/2014/main" id="{8F95F5AD-7488-4622-B71E-C6EB113B8B0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5" name="Ovaal 194">
              <a:extLst>
                <a:ext uri="{FF2B5EF4-FFF2-40B4-BE49-F238E27FC236}">
                  <a16:creationId xmlns:a16="http://schemas.microsoft.com/office/drawing/2014/main" id="{1656ECFE-EDE9-4DAE-AF9A-AC685E13D07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6" name="Rechthoek 195">
              <a:extLst>
                <a:ext uri="{FF2B5EF4-FFF2-40B4-BE49-F238E27FC236}">
                  <a16:creationId xmlns:a16="http://schemas.microsoft.com/office/drawing/2014/main" id="{C6196128-6CD5-4886-8ED2-6931786558D5}"/>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B7FBAA0E-D913-437C-A126-3A48E1959718}"/>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8" name="Rechthoek 197">
              <a:extLst>
                <a:ext uri="{FF2B5EF4-FFF2-40B4-BE49-F238E27FC236}">
                  <a16:creationId xmlns:a16="http://schemas.microsoft.com/office/drawing/2014/main" id="{3C7C6BDB-715E-4897-A39D-C6091EDC100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9" name="Ovaal 198">
              <a:extLst>
                <a:ext uri="{FF2B5EF4-FFF2-40B4-BE49-F238E27FC236}">
                  <a16:creationId xmlns:a16="http://schemas.microsoft.com/office/drawing/2014/main" id="{C8BE4977-C9ED-4DF4-B771-976E6DDEBFED}"/>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0" name="Rechthoek 199">
              <a:extLst>
                <a:ext uri="{FF2B5EF4-FFF2-40B4-BE49-F238E27FC236}">
                  <a16:creationId xmlns:a16="http://schemas.microsoft.com/office/drawing/2014/main" id="{B1C08B40-1917-4A0E-8348-8C3D15D682FD}"/>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201" name="Rechthoek 200">
              <a:extLst>
                <a:ext uri="{FF2B5EF4-FFF2-40B4-BE49-F238E27FC236}">
                  <a16:creationId xmlns:a16="http://schemas.microsoft.com/office/drawing/2014/main" id="{B3268357-5B86-47C7-AEEC-5634A23F8199}"/>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rtl="0"/>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202" name="Groep 201">
              <a:extLst>
                <a:ext uri="{FF2B5EF4-FFF2-40B4-BE49-F238E27FC236}">
                  <a16:creationId xmlns:a16="http://schemas.microsoft.com/office/drawing/2014/main" id="{17020CB6-5007-4AC8-A87D-7B4778DA0FDB}"/>
                </a:ext>
              </a:extLst>
            </p:cNvPr>
            <p:cNvGrpSpPr/>
            <p:nvPr userDrawn="1"/>
          </p:nvGrpSpPr>
          <p:grpSpPr>
            <a:xfrm>
              <a:off x="-2485819" y="3479783"/>
              <a:ext cx="1222990" cy="563933"/>
              <a:chOff x="-2485819" y="3399207"/>
              <a:chExt cx="1222990" cy="563933"/>
            </a:xfrm>
          </p:grpSpPr>
          <p:sp>
            <p:nvSpPr>
              <p:cNvPr id="241" name="Rechthoek 240">
                <a:extLst>
                  <a:ext uri="{FF2B5EF4-FFF2-40B4-BE49-F238E27FC236}">
                    <a16:creationId xmlns:a16="http://schemas.microsoft.com/office/drawing/2014/main" id="{4E1CA3D7-FBC0-4FA8-AFE4-4B223F04142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B5A850A9-596B-41CD-8D4D-1DD084A787A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3" name="Groep 242">
                <a:extLst>
                  <a:ext uri="{FF2B5EF4-FFF2-40B4-BE49-F238E27FC236}">
                    <a16:creationId xmlns:a16="http://schemas.microsoft.com/office/drawing/2014/main" id="{E631E739-8DFE-4C4F-A713-E9E295C2D1DD}"/>
                  </a:ext>
                </a:extLst>
              </p:cNvPr>
              <p:cNvGrpSpPr/>
              <p:nvPr userDrawn="1"/>
            </p:nvGrpSpPr>
            <p:grpSpPr>
              <a:xfrm>
                <a:off x="-2403869" y="3460544"/>
                <a:ext cx="155951" cy="131922"/>
                <a:chOff x="12968836" y="3354170"/>
                <a:chExt cx="404806" cy="342433"/>
              </a:xfrm>
            </p:grpSpPr>
            <p:sp>
              <p:nvSpPr>
                <p:cNvPr id="256" name="Rechthoek: afgeronde hoeken 255">
                  <a:extLst>
                    <a:ext uri="{FF2B5EF4-FFF2-40B4-BE49-F238E27FC236}">
                      <a16:creationId xmlns:a16="http://schemas.microsoft.com/office/drawing/2014/main" id="{F933E4D9-8889-4E42-BF32-84B90BB4053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236CC639-D930-4AA5-9811-51E882F8256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8EFECFA9-F5B0-4C61-820B-705043C92E7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9" name="Rechthoek 258">
                  <a:extLst>
                    <a:ext uri="{FF2B5EF4-FFF2-40B4-BE49-F238E27FC236}">
                      <a16:creationId xmlns:a16="http://schemas.microsoft.com/office/drawing/2014/main" id="{39601430-DD8E-4EE5-A08F-3370920FBE3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E0B0159F-7514-4008-B621-06D23742F7B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1" name="Rechthoek 260">
                  <a:extLst>
                    <a:ext uri="{FF2B5EF4-FFF2-40B4-BE49-F238E27FC236}">
                      <a16:creationId xmlns:a16="http://schemas.microsoft.com/office/drawing/2014/main" id="{06A6AA0B-C34E-48FE-AB2F-9704AA556FF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4" name="Groep 243">
                <a:extLst>
                  <a:ext uri="{FF2B5EF4-FFF2-40B4-BE49-F238E27FC236}">
                    <a16:creationId xmlns:a16="http://schemas.microsoft.com/office/drawing/2014/main" id="{1E7BF2B2-3A19-4CD7-BD39-8A1F1B1415CD}"/>
                  </a:ext>
                </a:extLst>
              </p:cNvPr>
              <p:cNvGrpSpPr/>
              <p:nvPr userDrawn="1"/>
            </p:nvGrpSpPr>
            <p:grpSpPr>
              <a:xfrm>
                <a:off x="-2423424" y="3690208"/>
                <a:ext cx="166739" cy="218963"/>
                <a:chOff x="12940828" y="3950597"/>
                <a:chExt cx="432813" cy="568367"/>
              </a:xfrm>
            </p:grpSpPr>
            <p:grpSp>
              <p:nvGrpSpPr>
                <p:cNvPr id="248" name="Groep 247">
                  <a:extLst>
                    <a:ext uri="{FF2B5EF4-FFF2-40B4-BE49-F238E27FC236}">
                      <a16:creationId xmlns:a16="http://schemas.microsoft.com/office/drawing/2014/main" id="{08C421BF-A696-4FC8-BC81-92BEC0E6E66D}"/>
                    </a:ext>
                  </a:extLst>
                </p:cNvPr>
                <p:cNvGrpSpPr/>
                <p:nvPr userDrawn="1"/>
              </p:nvGrpSpPr>
              <p:grpSpPr>
                <a:xfrm>
                  <a:off x="13000382" y="4006891"/>
                  <a:ext cx="373259" cy="315747"/>
                  <a:chOff x="12968836" y="3354170"/>
                  <a:chExt cx="404806" cy="342433"/>
                </a:xfrm>
              </p:grpSpPr>
              <p:sp>
                <p:nvSpPr>
                  <p:cNvPr id="250" name="Rechthoek: afgeronde hoeken 249">
                    <a:extLst>
                      <a:ext uri="{FF2B5EF4-FFF2-40B4-BE49-F238E27FC236}">
                        <a16:creationId xmlns:a16="http://schemas.microsoft.com/office/drawing/2014/main" id="{E893B47F-5C08-4A50-8007-51A66E1376F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EBEA6A76-05E0-469F-A33A-061BE033AB3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EF9281CD-9A97-4872-BA9F-3F5794C9055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E80C824D-8866-4753-AF85-D3B4E67C5A5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FE87631C-1610-4675-A6CC-03F6131EB0D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CD1F8A56-22DE-47DF-81B7-DD3ECEB72F4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9" name="Boog 248">
                  <a:extLst>
                    <a:ext uri="{FF2B5EF4-FFF2-40B4-BE49-F238E27FC236}">
                      <a16:creationId xmlns:a16="http://schemas.microsoft.com/office/drawing/2014/main" id="{DF3BCBFD-0A84-4C4B-BBA1-56792CC3088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5" name="Tekstvak 244">
                <a:extLst>
                  <a:ext uri="{FF2B5EF4-FFF2-40B4-BE49-F238E27FC236}">
                    <a16:creationId xmlns:a16="http://schemas.microsoft.com/office/drawing/2014/main" id="{DF03EC23-B5DC-444D-B555-0048A6C2F82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6" name="Tekstvak 245">
                <a:extLst>
                  <a:ext uri="{FF2B5EF4-FFF2-40B4-BE49-F238E27FC236}">
                    <a16:creationId xmlns:a16="http://schemas.microsoft.com/office/drawing/2014/main" id="{11389042-10DE-4A1F-86FF-639ACD899761}"/>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7" name="Vrije vorm: vorm 246">
                <a:extLst>
                  <a:ext uri="{FF2B5EF4-FFF2-40B4-BE49-F238E27FC236}">
                    <a16:creationId xmlns:a16="http://schemas.microsoft.com/office/drawing/2014/main" id="{2158F5CD-1800-4B1E-B36D-5372C268D04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3" name="Groep 202">
              <a:extLst>
                <a:ext uri="{FF2B5EF4-FFF2-40B4-BE49-F238E27FC236}">
                  <a16:creationId xmlns:a16="http://schemas.microsoft.com/office/drawing/2014/main" id="{631E6F57-B198-4E11-A76E-D61D6CC5219B}"/>
                </a:ext>
              </a:extLst>
            </p:cNvPr>
            <p:cNvGrpSpPr/>
            <p:nvPr userDrawn="1"/>
          </p:nvGrpSpPr>
          <p:grpSpPr>
            <a:xfrm>
              <a:off x="-3786165" y="5680652"/>
              <a:ext cx="3693386" cy="959696"/>
              <a:chOff x="-3786437" y="6163468"/>
              <a:chExt cx="3693386" cy="959696"/>
            </a:xfrm>
          </p:grpSpPr>
          <p:sp>
            <p:nvSpPr>
              <p:cNvPr id="231" name="Rechthoek 230">
                <a:extLst>
                  <a:ext uri="{FF2B5EF4-FFF2-40B4-BE49-F238E27FC236}">
                    <a16:creationId xmlns:a16="http://schemas.microsoft.com/office/drawing/2014/main" id="{AEC43B47-5311-45CC-838D-F3DCEB29AEC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32" name="ICOON_info">
                <a:extLst>
                  <a:ext uri="{FF2B5EF4-FFF2-40B4-BE49-F238E27FC236}">
                    <a16:creationId xmlns:a16="http://schemas.microsoft.com/office/drawing/2014/main" id="{1F4699F4-9C6F-4894-84AD-DB4BEDF54EFE}"/>
                  </a:ext>
                </a:extLst>
              </p:cNvPr>
              <p:cNvGrpSpPr/>
              <p:nvPr userDrawn="1"/>
            </p:nvGrpSpPr>
            <p:grpSpPr>
              <a:xfrm>
                <a:off x="-376736" y="6163468"/>
                <a:ext cx="283685" cy="283685"/>
                <a:chOff x="-510741" y="5913713"/>
                <a:chExt cx="267555" cy="267555"/>
              </a:xfrm>
            </p:grpSpPr>
            <p:sp>
              <p:nvSpPr>
                <p:cNvPr id="239" name="Ovaal 238">
                  <a:extLst>
                    <a:ext uri="{FF2B5EF4-FFF2-40B4-BE49-F238E27FC236}">
                      <a16:creationId xmlns:a16="http://schemas.microsoft.com/office/drawing/2014/main" id="{72E4B23B-F1FC-4D56-8E4C-03BCEFA91C7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40" name="Graphic 163" descr="Informatie">
                  <a:extLst>
                    <a:ext uri="{FF2B5EF4-FFF2-40B4-BE49-F238E27FC236}">
                      <a16:creationId xmlns:a16="http://schemas.microsoft.com/office/drawing/2014/main" id="{8FDF19FF-1978-4250-B3C9-B61F9EBD845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3" name="Groep 232">
                <a:extLst>
                  <a:ext uri="{FF2B5EF4-FFF2-40B4-BE49-F238E27FC236}">
                    <a16:creationId xmlns:a16="http://schemas.microsoft.com/office/drawing/2014/main" id="{1B467893-82CE-4E3C-A096-35DC6CEB5698}"/>
                  </a:ext>
                </a:extLst>
              </p:cNvPr>
              <p:cNvGrpSpPr/>
              <p:nvPr userDrawn="1"/>
            </p:nvGrpSpPr>
            <p:grpSpPr>
              <a:xfrm>
                <a:off x="-938434" y="6420818"/>
                <a:ext cx="627798" cy="576693"/>
                <a:chOff x="-938434" y="4570310"/>
                <a:chExt cx="627798" cy="576693"/>
              </a:xfrm>
            </p:grpSpPr>
            <p:grpSp>
              <p:nvGrpSpPr>
                <p:cNvPr id="234" name="Inspireren">
                  <a:extLst>
                    <a:ext uri="{FF2B5EF4-FFF2-40B4-BE49-F238E27FC236}">
                      <a16:creationId xmlns:a16="http://schemas.microsoft.com/office/drawing/2014/main" id="{6E280D69-9779-4FAC-A8C3-105B10682B8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6" name="Freeform 12">
                    <a:extLst>
                      <a:ext uri="{FF2B5EF4-FFF2-40B4-BE49-F238E27FC236}">
                        <a16:creationId xmlns:a16="http://schemas.microsoft.com/office/drawing/2014/main" id="{7FA79358-20F8-4AC5-9562-8E7C4165749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7" name="Freeform 13">
                    <a:extLst>
                      <a:ext uri="{FF2B5EF4-FFF2-40B4-BE49-F238E27FC236}">
                        <a16:creationId xmlns:a16="http://schemas.microsoft.com/office/drawing/2014/main" id="{0419986B-6748-494C-94F1-D4F87765E27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8" name="Freeform 14">
                    <a:extLst>
                      <a:ext uri="{FF2B5EF4-FFF2-40B4-BE49-F238E27FC236}">
                        <a16:creationId xmlns:a16="http://schemas.microsoft.com/office/drawing/2014/main" id="{E0F1AA51-3BDC-4D63-AC0C-971931FFD00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5" name="Tekstvak 234">
                  <a:extLst>
                    <a:ext uri="{FF2B5EF4-FFF2-40B4-BE49-F238E27FC236}">
                      <a16:creationId xmlns:a16="http://schemas.microsoft.com/office/drawing/2014/main" id="{CF5430EC-D156-46F5-BF54-C959A31B51C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4" name="Groep 203">
              <a:extLst>
                <a:ext uri="{FF2B5EF4-FFF2-40B4-BE49-F238E27FC236}">
                  <a16:creationId xmlns:a16="http://schemas.microsoft.com/office/drawing/2014/main" id="{24B51661-6564-4029-BAD4-0039F6FB557F}"/>
                </a:ext>
              </a:extLst>
            </p:cNvPr>
            <p:cNvGrpSpPr/>
            <p:nvPr userDrawn="1"/>
          </p:nvGrpSpPr>
          <p:grpSpPr>
            <a:xfrm>
              <a:off x="-3426806" y="5129582"/>
              <a:ext cx="514284" cy="506545"/>
              <a:chOff x="12617641" y="3403239"/>
              <a:chExt cx="752963" cy="741634"/>
            </a:xfrm>
          </p:grpSpPr>
          <p:grpSp>
            <p:nvGrpSpPr>
              <p:cNvPr id="215" name="Groep 214">
                <a:extLst>
                  <a:ext uri="{FF2B5EF4-FFF2-40B4-BE49-F238E27FC236}">
                    <a16:creationId xmlns:a16="http://schemas.microsoft.com/office/drawing/2014/main" id="{BCF544FF-FB59-489D-9402-04346D77952A}"/>
                  </a:ext>
                </a:extLst>
              </p:cNvPr>
              <p:cNvGrpSpPr/>
              <p:nvPr userDrawn="1"/>
            </p:nvGrpSpPr>
            <p:grpSpPr>
              <a:xfrm>
                <a:off x="12771530" y="3403239"/>
                <a:ext cx="467176" cy="448491"/>
                <a:chOff x="12782157" y="3403239"/>
                <a:chExt cx="467176" cy="448491"/>
              </a:xfrm>
            </p:grpSpPr>
            <p:grpSp>
              <p:nvGrpSpPr>
                <p:cNvPr id="218" name="Groep 217">
                  <a:extLst>
                    <a:ext uri="{FF2B5EF4-FFF2-40B4-BE49-F238E27FC236}">
                      <a16:creationId xmlns:a16="http://schemas.microsoft.com/office/drawing/2014/main" id="{DFDE241E-F73B-49C8-A82C-057AC43945D6}"/>
                    </a:ext>
                  </a:extLst>
                </p:cNvPr>
                <p:cNvGrpSpPr/>
                <p:nvPr userDrawn="1"/>
              </p:nvGrpSpPr>
              <p:grpSpPr>
                <a:xfrm>
                  <a:off x="12782157" y="3403239"/>
                  <a:ext cx="412976" cy="396132"/>
                  <a:chOff x="13554906" y="3320109"/>
                  <a:chExt cx="443917" cy="425811"/>
                </a:xfrm>
              </p:grpSpPr>
              <p:grpSp>
                <p:nvGrpSpPr>
                  <p:cNvPr id="225" name="Groep 224">
                    <a:extLst>
                      <a:ext uri="{FF2B5EF4-FFF2-40B4-BE49-F238E27FC236}">
                        <a16:creationId xmlns:a16="http://schemas.microsoft.com/office/drawing/2014/main" id="{C2965539-484C-4F8C-B730-55D9A64CA528}"/>
                      </a:ext>
                    </a:extLst>
                  </p:cNvPr>
                  <p:cNvGrpSpPr/>
                  <p:nvPr userDrawn="1"/>
                </p:nvGrpSpPr>
                <p:grpSpPr>
                  <a:xfrm>
                    <a:off x="13554906" y="3320109"/>
                    <a:ext cx="443917" cy="425811"/>
                    <a:chOff x="12909684" y="1276143"/>
                    <a:chExt cx="443917" cy="425811"/>
                  </a:xfrm>
                </p:grpSpPr>
                <p:sp>
                  <p:nvSpPr>
                    <p:cNvPr id="228" name="Rechthoek 227">
                      <a:extLst>
                        <a:ext uri="{FF2B5EF4-FFF2-40B4-BE49-F238E27FC236}">
                          <a16:creationId xmlns:a16="http://schemas.microsoft.com/office/drawing/2014/main" id="{4958888D-CC02-4487-AD11-3B47DAD70E1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9" name="Rechthoek 228">
                      <a:extLst>
                        <a:ext uri="{FF2B5EF4-FFF2-40B4-BE49-F238E27FC236}">
                          <a16:creationId xmlns:a16="http://schemas.microsoft.com/office/drawing/2014/main" id="{6A365F44-5E03-4232-B574-E972DA5AA8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0" name="Ovaal 229">
                      <a:extLst>
                        <a:ext uri="{FF2B5EF4-FFF2-40B4-BE49-F238E27FC236}">
                          <a16:creationId xmlns:a16="http://schemas.microsoft.com/office/drawing/2014/main" id="{1B28C7EC-1736-4478-84DE-E83853BD0DC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6" name="Afbeelding 225">
                    <a:extLst>
                      <a:ext uri="{FF2B5EF4-FFF2-40B4-BE49-F238E27FC236}">
                        <a16:creationId xmlns:a16="http://schemas.microsoft.com/office/drawing/2014/main" id="{D956BB7A-D6BB-49A5-BCA4-BEF22C4109AE}"/>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7" name="Afbeelding 226">
                    <a:extLst>
                      <a:ext uri="{FF2B5EF4-FFF2-40B4-BE49-F238E27FC236}">
                        <a16:creationId xmlns:a16="http://schemas.microsoft.com/office/drawing/2014/main" id="{F929A8E9-3F29-4665-8B5B-9CEE5434C714}"/>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9" name="Groep 218">
                  <a:extLst>
                    <a:ext uri="{FF2B5EF4-FFF2-40B4-BE49-F238E27FC236}">
                      <a16:creationId xmlns:a16="http://schemas.microsoft.com/office/drawing/2014/main" id="{91D27982-2CE8-4581-924B-12BCA8D8B647}"/>
                    </a:ext>
                  </a:extLst>
                </p:cNvPr>
                <p:cNvGrpSpPr/>
                <p:nvPr userDrawn="1"/>
              </p:nvGrpSpPr>
              <p:grpSpPr>
                <a:xfrm>
                  <a:off x="13103513" y="3705268"/>
                  <a:ext cx="145820" cy="146462"/>
                  <a:chOff x="13096169" y="3602278"/>
                  <a:chExt cx="145820" cy="146462"/>
                </a:xfrm>
              </p:grpSpPr>
              <p:sp>
                <p:nvSpPr>
                  <p:cNvPr id="223" name="Rechthoek 222">
                    <a:extLst>
                      <a:ext uri="{FF2B5EF4-FFF2-40B4-BE49-F238E27FC236}">
                        <a16:creationId xmlns:a16="http://schemas.microsoft.com/office/drawing/2014/main" id="{276C8EF4-C1DD-4FD3-B1E1-1157A631787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4" name="Rechthoek 223">
                    <a:extLst>
                      <a:ext uri="{FF2B5EF4-FFF2-40B4-BE49-F238E27FC236}">
                        <a16:creationId xmlns:a16="http://schemas.microsoft.com/office/drawing/2014/main" id="{51970D7D-8388-40EF-B2FB-A6F674F7C8A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0" name="Groep 219">
                  <a:extLst>
                    <a:ext uri="{FF2B5EF4-FFF2-40B4-BE49-F238E27FC236}">
                      <a16:creationId xmlns:a16="http://schemas.microsoft.com/office/drawing/2014/main" id="{596E2957-EE16-4F81-88B1-CDBF255AA6F4}"/>
                    </a:ext>
                  </a:extLst>
                </p:cNvPr>
                <p:cNvGrpSpPr/>
                <p:nvPr userDrawn="1"/>
              </p:nvGrpSpPr>
              <p:grpSpPr>
                <a:xfrm rot="10800000">
                  <a:off x="13061402" y="3665637"/>
                  <a:ext cx="145820" cy="146462"/>
                  <a:chOff x="13096169" y="3602278"/>
                  <a:chExt cx="145820" cy="146462"/>
                </a:xfrm>
              </p:grpSpPr>
              <p:sp>
                <p:nvSpPr>
                  <p:cNvPr id="221" name="Rechthoek 220">
                    <a:extLst>
                      <a:ext uri="{FF2B5EF4-FFF2-40B4-BE49-F238E27FC236}">
                        <a16:creationId xmlns:a16="http://schemas.microsoft.com/office/drawing/2014/main" id="{BC4491E8-0212-4723-A2FA-21D120E5C8A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28F747E2-8934-460E-983C-594DF6B1779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6" name="Rechthoek 215">
                <a:extLst>
                  <a:ext uri="{FF2B5EF4-FFF2-40B4-BE49-F238E27FC236}">
                    <a16:creationId xmlns:a16="http://schemas.microsoft.com/office/drawing/2014/main" id="{F53E839C-8271-4CE5-8E05-82C0A9B8084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7" name="Gelijkbenige driehoek 216">
                <a:extLst>
                  <a:ext uri="{FF2B5EF4-FFF2-40B4-BE49-F238E27FC236}">
                    <a16:creationId xmlns:a16="http://schemas.microsoft.com/office/drawing/2014/main" id="{DBAED66D-7CA2-4C44-87CD-AA2D52BA496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5" name="Ovaal 204">
              <a:extLst>
                <a:ext uri="{FF2B5EF4-FFF2-40B4-BE49-F238E27FC236}">
                  <a16:creationId xmlns:a16="http://schemas.microsoft.com/office/drawing/2014/main" id="{AF17FAD6-F472-4B0C-9307-829FE941C94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6" name="Rechthoek 205">
              <a:extLst>
                <a:ext uri="{FF2B5EF4-FFF2-40B4-BE49-F238E27FC236}">
                  <a16:creationId xmlns:a16="http://schemas.microsoft.com/office/drawing/2014/main" id="{AB576B77-59B5-46CC-B1F1-90A10239F9F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7" name="Rechthoek 206">
              <a:extLst>
                <a:ext uri="{FF2B5EF4-FFF2-40B4-BE49-F238E27FC236}">
                  <a16:creationId xmlns:a16="http://schemas.microsoft.com/office/drawing/2014/main" id="{6400E10A-2A69-4451-825A-5C8E3DB585C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8" name="Groep 207">
              <a:extLst>
                <a:ext uri="{FF2B5EF4-FFF2-40B4-BE49-F238E27FC236}">
                  <a16:creationId xmlns:a16="http://schemas.microsoft.com/office/drawing/2014/main" id="{03657ADE-4BE0-4517-BAB5-9C60B2706614}"/>
                </a:ext>
              </a:extLst>
            </p:cNvPr>
            <p:cNvGrpSpPr/>
            <p:nvPr userDrawn="1"/>
          </p:nvGrpSpPr>
          <p:grpSpPr>
            <a:xfrm>
              <a:off x="-3365484" y="1226982"/>
              <a:ext cx="446937" cy="406485"/>
              <a:chOff x="-3563526" y="1409294"/>
              <a:chExt cx="354190" cy="322133"/>
            </a:xfrm>
          </p:grpSpPr>
          <p:grpSp>
            <p:nvGrpSpPr>
              <p:cNvPr id="209" name="Groep 208">
                <a:extLst>
                  <a:ext uri="{FF2B5EF4-FFF2-40B4-BE49-F238E27FC236}">
                    <a16:creationId xmlns:a16="http://schemas.microsoft.com/office/drawing/2014/main" id="{1070496E-4395-4077-8E51-373039C684AF}"/>
                  </a:ext>
                </a:extLst>
              </p:cNvPr>
              <p:cNvGrpSpPr/>
              <p:nvPr userDrawn="1"/>
            </p:nvGrpSpPr>
            <p:grpSpPr>
              <a:xfrm>
                <a:off x="-3499992" y="1409294"/>
                <a:ext cx="225195" cy="195499"/>
                <a:chOff x="8987389" y="1361199"/>
                <a:chExt cx="2200275" cy="1914525"/>
              </a:xfrm>
            </p:grpSpPr>
            <p:sp>
              <p:nvSpPr>
                <p:cNvPr id="211" name="Vrije vorm: vorm 210">
                  <a:extLst>
                    <a:ext uri="{FF2B5EF4-FFF2-40B4-BE49-F238E27FC236}">
                      <a16:creationId xmlns:a16="http://schemas.microsoft.com/office/drawing/2014/main" id="{D799E48F-3278-487B-A8E6-62243EA9CCB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nvGrpSpPr>
                <p:cNvPr id="212" name="Groep 211">
                  <a:extLst>
                    <a:ext uri="{FF2B5EF4-FFF2-40B4-BE49-F238E27FC236}">
                      <a16:creationId xmlns:a16="http://schemas.microsoft.com/office/drawing/2014/main" id="{19C32E24-5E6E-4CD5-BA91-6A2DC8240D5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3" name="Vrije vorm: vorm 212">
                    <a:extLst>
                      <a:ext uri="{FF2B5EF4-FFF2-40B4-BE49-F238E27FC236}">
                        <a16:creationId xmlns:a16="http://schemas.microsoft.com/office/drawing/2014/main" id="{EB8A8E2F-1473-42F9-AFC8-B859BCE6270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sp>
                <p:nvSpPr>
                  <p:cNvPr id="214" name="Vrije vorm: vorm 213">
                    <a:extLst>
                      <a:ext uri="{FF2B5EF4-FFF2-40B4-BE49-F238E27FC236}">
                        <a16:creationId xmlns:a16="http://schemas.microsoft.com/office/drawing/2014/main" id="{E9DBA8C3-E1D0-4CC3-A939-5F7B7C37914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rtl="0"/>
                    <a:endParaRPr lang="en-GB" sz="7200" noProof="0" dirty="0">
                      <a:solidFill>
                        <a:srgbClr val="211F26"/>
                      </a:solidFill>
                      <a:latin typeface="Segoe UI Light"/>
                    </a:endParaRPr>
                  </a:p>
                </p:txBody>
              </p:sp>
            </p:grpSp>
          </p:grpSp>
          <p:sp>
            <p:nvSpPr>
              <p:cNvPr id="210" name="Tekstvak 209">
                <a:extLst>
                  <a:ext uri="{FF2B5EF4-FFF2-40B4-BE49-F238E27FC236}">
                    <a16:creationId xmlns:a16="http://schemas.microsoft.com/office/drawing/2014/main" id="{699D6902-2945-4955-B48E-BE4B3D3517D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 name="INSTRUCTION">
            <a:extLst>
              <a:ext uri="{FF2B5EF4-FFF2-40B4-BE49-F238E27FC236}">
                <a16:creationId xmlns:a16="http://schemas.microsoft.com/office/drawing/2014/main" id="{A1DE527B-DC40-4F77-BD55-8780F0C8C8D8}"/>
              </a:ext>
            </a:extLst>
          </p:cNvPr>
          <p:cNvGrpSpPr/>
          <p:nvPr userDrawn="1"/>
        </p:nvGrpSpPr>
        <p:grpSpPr>
          <a:xfrm>
            <a:off x="12377595" y="0"/>
            <a:ext cx="3693386" cy="3335677"/>
            <a:chOff x="12377595" y="0"/>
            <a:chExt cx="3693386" cy="3335677"/>
          </a:xfrm>
        </p:grpSpPr>
        <p:sp>
          <p:nvSpPr>
            <p:cNvPr id="263" name="Rechthoek 262">
              <a:extLst>
                <a:ext uri="{FF2B5EF4-FFF2-40B4-BE49-F238E27FC236}">
                  <a16:creationId xmlns:a16="http://schemas.microsoft.com/office/drawing/2014/main" id="{D569A2E3-20A2-4066-80D1-14CC4A74C7E1}"/>
                </a:ext>
              </a:extLst>
            </p:cNvPr>
            <p:cNvSpPr/>
            <p:nvPr userDrawn="1"/>
          </p:nvSpPr>
          <p:spPr>
            <a:xfrm>
              <a:off x="12377867" y="0"/>
              <a:ext cx="3593091" cy="2698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4" name="Ovaal 263">
              <a:extLst>
                <a:ext uri="{FF2B5EF4-FFF2-40B4-BE49-F238E27FC236}">
                  <a16:creationId xmlns:a16="http://schemas.microsoft.com/office/drawing/2014/main" id="{0F1AD1DB-1274-4281-B22D-FE309FADF188}"/>
                </a:ext>
              </a:extLst>
            </p:cNvPr>
            <p:cNvSpPr/>
            <p:nvPr userDrawn="1"/>
          </p:nvSpPr>
          <p:spPr>
            <a:xfrm>
              <a:off x="12559849"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5" name="Rechthoek 264">
              <a:extLst>
                <a:ext uri="{FF2B5EF4-FFF2-40B4-BE49-F238E27FC236}">
                  <a16:creationId xmlns:a16="http://schemas.microsoft.com/office/drawing/2014/main" id="{27DB368E-AE46-4419-95A3-9DB9542E9B84}"/>
                </a:ext>
              </a:extLst>
            </p:cNvPr>
            <p:cNvSpPr/>
            <p:nvPr userDrawn="1"/>
          </p:nvSpPr>
          <p:spPr>
            <a:xfrm>
              <a:off x="12844617"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Sub-chapter title</a:t>
              </a:r>
            </a:p>
          </p:txBody>
        </p:sp>
        <p:sp>
          <p:nvSpPr>
            <p:cNvPr id="266" name="Ovaal 265">
              <a:extLst>
                <a:ext uri="{FF2B5EF4-FFF2-40B4-BE49-F238E27FC236}">
                  <a16:creationId xmlns:a16="http://schemas.microsoft.com/office/drawing/2014/main" id="{B530B619-57FE-45F2-8875-CA627C188303}"/>
                </a:ext>
              </a:extLst>
            </p:cNvPr>
            <p:cNvSpPr/>
            <p:nvPr userDrawn="1"/>
          </p:nvSpPr>
          <p:spPr>
            <a:xfrm>
              <a:off x="12559849"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7" name="Rechthoek 266">
              <a:extLst>
                <a:ext uri="{FF2B5EF4-FFF2-40B4-BE49-F238E27FC236}">
                  <a16:creationId xmlns:a16="http://schemas.microsoft.com/office/drawing/2014/main" id="{B575CC3A-DBA6-475C-A491-E4941E1A29F7}"/>
                </a:ext>
              </a:extLst>
            </p:cNvPr>
            <p:cNvSpPr/>
            <p:nvPr userDrawn="1"/>
          </p:nvSpPr>
          <p:spPr>
            <a:xfrm>
              <a:off x="12559849"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8" name="Rechthoek 267">
              <a:extLst>
                <a:ext uri="{FF2B5EF4-FFF2-40B4-BE49-F238E27FC236}">
                  <a16:creationId xmlns:a16="http://schemas.microsoft.com/office/drawing/2014/main" id="{F3648087-B296-450E-AC3F-C52A2627EE6F}"/>
                </a:ext>
              </a:extLst>
            </p:cNvPr>
            <p:cNvSpPr/>
            <p:nvPr userDrawn="1"/>
          </p:nvSpPr>
          <p:spPr>
            <a:xfrm>
              <a:off x="12844617"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lumMod val="60000"/>
                      <a:lumOff val="40000"/>
                    </a:schemeClr>
                  </a:solidFill>
                  <a:latin typeface="+mn-lt"/>
                  <a:ea typeface="+mn-ea"/>
                  <a:cs typeface="+mn-cs"/>
                </a:rPr>
                <a:t>Sub-sub-chapter title</a:t>
              </a:r>
            </a:p>
          </p:txBody>
        </p:sp>
        <p:sp>
          <p:nvSpPr>
            <p:cNvPr id="283" name="Rechthoek 282">
              <a:extLst>
                <a:ext uri="{FF2B5EF4-FFF2-40B4-BE49-F238E27FC236}">
                  <a16:creationId xmlns:a16="http://schemas.microsoft.com/office/drawing/2014/main" id="{F460948E-EA24-4240-8714-30A007372917}"/>
                </a:ext>
              </a:extLst>
            </p:cNvPr>
            <p:cNvSpPr/>
            <p:nvPr userDrawn="1"/>
          </p:nvSpPr>
          <p:spPr>
            <a:xfrm>
              <a:off x="12377595" y="2507677"/>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4" name="ICOON_info">
              <a:extLst>
                <a:ext uri="{FF2B5EF4-FFF2-40B4-BE49-F238E27FC236}">
                  <a16:creationId xmlns:a16="http://schemas.microsoft.com/office/drawing/2014/main" id="{AE7E154D-CA32-4912-895A-E61D981C7CE6}"/>
                </a:ext>
              </a:extLst>
            </p:cNvPr>
            <p:cNvGrpSpPr/>
            <p:nvPr userDrawn="1"/>
          </p:nvGrpSpPr>
          <p:grpSpPr>
            <a:xfrm>
              <a:off x="15787296" y="2376514"/>
              <a:ext cx="283685" cy="283685"/>
              <a:chOff x="-510741" y="5913713"/>
              <a:chExt cx="267555" cy="267555"/>
            </a:xfrm>
          </p:grpSpPr>
          <p:sp>
            <p:nvSpPr>
              <p:cNvPr id="332" name="Ovaal 331">
                <a:extLst>
                  <a:ext uri="{FF2B5EF4-FFF2-40B4-BE49-F238E27FC236}">
                    <a16:creationId xmlns:a16="http://schemas.microsoft.com/office/drawing/2014/main" id="{AB9F9013-4528-4C1D-AFC2-2858568714F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3" name="Graphic 163" descr="Informatie">
                <a:extLst>
                  <a:ext uri="{FF2B5EF4-FFF2-40B4-BE49-F238E27FC236}">
                    <a16:creationId xmlns:a16="http://schemas.microsoft.com/office/drawing/2014/main" id="{7669FF78-7F4B-4926-A294-ECCD8618217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5" name="VOORBEELD">
              <a:extLst>
                <a:ext uri="{FF2B5EF4-FFF2-40B4-BE49-F238E27FC236}">
                  <a16:creationId xmlns:a16="http://schemas.microsoft.com/office/drawing/2014/main" id="{E474E534-6E8B-4535-95CD-84C8FA686D1F}"/>
                </a:ext>
              </a:extLst>
            </p:cNvPr>
            <p:cNvGrpSpPr/>
            <p:nvPr userDrawn="1"/>
          </p:nvGrpSpPr>
          <p:grpSpPr>
            <a:xfrm>
              <a:off x="12558861" y="458674"/>
              <a:ext cx="3234311" cy="558875"/>
              <a:chOff x="-3605171" y="458674"/>
              <a:chExt cx="3234311" cy="558875"/>
            </a:xfrm>
          </p:grpSpPr>
          <p:sp>
            <p:nvSpPr>
              <p:cNvPr id="292" name="Rechthoek 291">
                <a:extLst>
                  <a:ext uri="{FF2B5EF4-FFF2-40B4-BE49-F238E27FC236}">
                    <a16:creationId xmlns:a16="http://schemas.microsoft.com/office/drawing/2014/main" id="{32F9FC1D-9E19-4916-8EC4-B3687031D35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3" name="Rechthoek 292">
                <a:extLst>
                  <a:ext uri="{FF2B5EF4-FFF2-40B4-BE49-F238E27FC236}">
                    <a16:creationId xmlns:a16="http://schemas.microsoft.com/office/drawing/2014/main" id="{F83A730D-3FD7-4300-8C39-E0EDE1BF837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4" name="Groep 293">
                <a:extLst>
                  <a:ext uri="{FF2B5EF4-FFF2-40B4-BE49-F238E27FC236}">
                    <a16:creationId xmlns:a16="http://schemas.microsoft.com/office/drawing/2014/main" id="{1375BB73-5BEA-45E9-ACC4-954338101DDF}"/>
                  </a:ext>
                </a:extLst>
              </p:cNvPr>
              <p:cNvGrpSpPr/>
              <p:nvPr userDrawn="1"/>
            </p:nvGrpSpPr>
            <p:grpSpPr>
              <a:xfrm>
                <a:off x="-3386247" y="830871"/>
                <a:ext cx="139423" cy="109566"/>
                <a:chOff x="-2866744" y="827071"/>
                <a:chExt cx="168701" cy="132575"/>
              </a:xfrm>
            </p:grpSpPr>
            <p:grpSp>
              <p:nvGrpSpPr>
                <p:cNvPr id="325" name="Groep 324">
                  <a:extLst>
                    <a:ext uri="{FF2B5EF4-FFF2-40B4-BE49-F238E27FC236}">
                      <a16:creationId xmlns:a16="http://schemas.microsoft.com/office/drawing/2014/main" id="{6ACF954D-12BB-443C-B839-1135A1B64F23}"/>
                    </a:ext>
                  </a:extLst>
                </p:cNvPr>
                <p:cNvGrpSpPr/>
                <p:nvPr userDrawn="1"/>
              </p:nvGrpSpPr>
              <p:grpSpPr>
                <a:xfrm>
                  <a:off x="-2866744" y="827071"/>
                  <a:ext cx="168701" cy="132575"/>
                  <a:chOff x="-2866744" y="827071"/>
                  <a:chExt cx="168701" cy="132575"/>
                </a:xfrm>
              </p:grpSpPr>
              <p:cxnSp>
                <p:nvCxnSpPr>
                  <p:cNvPr id="327" name="Rechte verbindingslijn 326">
                    <a:extLst>
                      <a:ext uri="{FF2B5EF4-FFF2-40B4-BE49-F238E27FC236}">
                        <a16:creationId xmlns:a16="http://schemas.microsoft.com/office/drawing/2014/main" id="{D83BB330-BDC5-4A43-AE93-98A92988F68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DE84CD3A-3863-4574-B0DA-05B3BEA810C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DBBB510F-3DFE-4832-8DC8-E1E18E60764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30" name="Rechte verbindingslijn 329">
                    <a:extLst>
                      <a:ext uri="{FF2B5EF4-FFF2-40B4-BE49-F238E27FC236}">
                        <a16:creationId xmlns:a16="http://schemas.microsoft.com/office/drawing/2014/main" id="{E3B23465-6555-4630-9407-CD4F897672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31" name="Rechte verbindingslijn 330">
                    <a:extLst>
                      <a:ext uri="{FF2B5EF4-FFF2-40B4-BE49-F238E27FC236}">
                        <a16:creationId xmlns:a16="http://schemas.microsoft.com/office/drawing/2014/main" id="{ACBE0FE2-989A-4C25-8397-674490C5D96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6" name="Pijl: rechts 325">
                  <a:extLst>
                    <a:ext uri="{FF2B5EF4-FFF2-40B4-BE49-F238E27FC236}">
                      <a16:creationId xmlns:a16="http://schemas.microsoft.com/office/drawing/2014/main" id="{782D9B0E-F47F-4570-8529-1A0C7003BE0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5" name="Groep 294">
                <a:extLst>
                  <a:ext uri="{FF2B5EF4-FFF2-40B4-BE49-F238E27FC236}">
                    <a16:creationId xmlns:a16="http://schemas.microsoft.com/office/drawing/2014/main" id="{2428D7DA-2166-45E6-881F-29E2CB947357}"/>
                  </a:ext>
                </a:extLst>
              </p:cNvPr>
              <p:cNvGrpSpPr/>
              <p:nvPr userDrawn="1"/>
            </p:nvGrpSpPr>
            <p:grpSpPr>
              <a:xfrm>
                <a:off x="-3605171" y="830871"/>
                <a:ext cx="139423" cy="109566"/>
                <a:chOff x="-2866744" y="518074"/>
                <a:chExt cx="168701" cy="132575"/>
              </a:xfrm>
            </p:grpSpPr>
            <p:grpSp>
              <p:nvGrpSpPr>
                <p:cNvPr id="318" name="Groep 317">
                  <a:extLst>
                    <a:ext uri="{FF2B5EF4-FFF2-40B4-BE49-F238E27FC236}">
                      <a16:creationId xmlns:a16="http://schemas.microsoft.com/office/drawing/2014/main" id="{F894A1AE-AA64-407F-8A5E-A13A6A894DE7}"/>
                    </a:ext>
                  </a:extLst>
                </p:cNvPr>
                <p:cNvGrpSpPr/>
                <p:nvPr userDrawn="1"/>
              </p:nvGrpSpPr>
              <p:grpSpPr>
                <a:xfrm>
                  <a:off x="-2866744" y="518074"/>
                  <a:ext cx="168701" cy="132575"/>
                  <a:chOff x="-2866744" y="518074"/>
                  <a:chExt cx="168701" cy="132575"/>
                </a:xfrm>
              </p:grpSpPr>
              <p:cxnSp>
                <p:nvCxnSpPr>
                  <p:cNvPr id="320" name="Rechte verbindingslijn 319">
                    <a:extLst>
                      <a:ext uri="{FF2B5EF4-FFF2-40B4-BE49-F238E27FC236}">
                        <a16:creationId xmlns:a16="http://schemas.microsoft.com/office/drawing/2014/main" id="{39FF9FE3-5079-417E-ABF6-C1C9B29231F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7E06C7F5-959A-442A-A9CA-32F27D61F95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FFB36C6A-CB9A-4CE1-A177-61F0EA4F85F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C5372401-BCAB-4AD6-9865-6B56A74762F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4" name="Rechte verbindingslijn 323">
                    <a:extLst>
                      <a:ext uri="{FF2B5EF4-FFF2-40B4-BE49-F238E27FC236}">
                        <a16:creationId xmlns:a16="http://schemas.microsoft.com/office/drawing/2014/main" id="{F6A387FF-BB73-48D9-BC23-4ABE6A66582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9" name="Pijl: rechts 318">
                  <a:extLst>
                    <a:ext uri="{FF2B5EF4-FFF2-40B4-BE49-F238E27FC236}">
                      <a16:creationId xmlns:a16="http://schemas.microsoft.com/office/drawing/2014/main" id="{84ED121B-DCAC-4129-A635-4CAD1BD2683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6" name="Rechte verbindingslijn 295">
                <a:extLst>
                  <a:ext uri="{FF2B5EF4-FFF2-40B4-BE49-F238E27FC236}">
                    <a16:creationId xmlns:a16="http://schemas.microsoft.com/office/drawing/2014/main" id="{F48DB354-1851-410A-B4D6-B1EC381079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7" name="Rechte verbindingslijn 296">
                <a:extLst>
                  <a:ext uri="{FF2B5EF4-FFF2-40B4-BE49-F238E27FC236}">
                    <a16:creationId xmlns:a16="http://schemas.microsoft.com/office/drawing/2014/main" id="{B6FC3A0C-D89D-4E05-A896-EE5C2E69DC09}"/>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8" name="Rechthoek 297">
                <a:extLst>
                  <a:ext uri="{FF2B5EF4-FFF2-40B4-BE49-F238E27FC236}">
                    <a16:creationId xmlns:a16="http://schemas.microsoft.com/office/drawing/2014/main" id="{4C8CF2CD-3705-414B-B723-3F73A7306EE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9" name="Rechthoek 298">
                <a:extLst>
                  <a:ext uri="{FF2B5EF4-FFF2-40B4-BE49-F238E27FC236}">
                    <a16:creationId xmlns:a16="http://schemas.microsoft.com/office/drawing/2014/main" id="{04400564-DE9C-445B-8760-7F3A9DD00C0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300" name="Groep 299">
                <a:extLst>
                  <a:ext uri="{FF2B5EF4-FFF2-40B4-BE49-F238E27FC236}">
                    <a16:creationId xmlns:a16="http://schemas.microsoft.com/office/drawing/2014/main" id="{96B0834A-4262-407C-9A02-87F67BF16F88}"/>
                  </a:ext>
                </a:extLst>
              </p:cNvPr>
              <p:cNvGrpSpPr/>
              <p:nvPr userDrawn="1"/>
            </p:nvGrpSpPr>
            <p:grpSpPr>
              <a:xfrm>
                <a:off x="-2916763" y="769168"/>
                <a:ext cx="268738" cy="248381"/>
                <a:chOff x="-2916763" y="769168"/>
                <a:chExt cx="268738" cy="248381"/>
              </a:xfrm>
            </p:grpSpPr>
            <p:sp>
              <p:nvSpPr>
                <p:cNvPr id="310" name="Rechthoek 309">
                  <a:extLst>
                    <a:ext uri="{FF2B5EF4-FFF2-40B4-BE49-F238E27FC236}">
                      <a16:creationId xmlns:a16="http://schemas.microsoft.com/office/drawing/2014/main" id="{469F9A6C-879C-4551-A900-DCCFA10F446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11" name="Groep 310">
                  <a:extLst>
                    <a:ext uri="{FF2B5EF4-FFF2-40B4-BE49-F238E27FC236}">
                      <a16:creationId xmlns:a16="http://schemas.microsoft.com/office/drawing/2014/main" id="{23346D1E-C5E3-47CC-9EEF-63F59C638B43}"/>
                    </a:ext>
                  </a:extLst>
                </p:cNvPr>
                <p:cNvGrpSpPr/>
                <p:nvPr userDrawn="1"/>
              </p:nvGrpSpPr>
              <p:grpSpPr>
                <a:xfrm>
                  <a:off x="-2866744" y="827071"/>
                  <a:ext cx="168701" cy="132575"/>
                  <a:chOff x="-2866744" y="827071"/>
                  <a:chExt cx="168701" cy="132575"/>
                </a:xfrm>
              </p:grpSpPr>
              <p:cxnSp>
                <p:nvCxnSpPr>
                  <p:cNvPr id="313" name="Rechte verbindingslijn 312">
                    <a:extLst>
                      <a:ext uri="{FF2B5EF4-FFF2-40B4-BE49-F238E27FC236}">
                        <a16:creationId xmlns:a16="http://schemas.microsoft.com/office/drawing/2014/main" id="{CCB7048F-8CD1-4468-A304-EC2FBACD81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78EC7D2E-CDEC-4F1A-B5F2-E1AC3AA34E9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FFF1A9F8-34B0-4BF9-A495-9AA1E7E70FA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6" name="Rechte verbindingslijn 315">
                    <a:extLst>
                      <a:ext uri="{FF2B5EF4-FFF2-40B4-BE49-F238E27FC236}">
                        <a16:creationId xmlns:a16="http://schemas.microsoft.com/office/drawing/2014/main" id="{243CF5D7-96CA-421E-911F-A6C699EA1B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7" name="Rechte verbindingslijn 316">
                    <a:extLst>
                      <a:ext uri="{FF2B5EF4-FFF2-40B4-BE49-F238E27FC236}">
                        <a16:creationId xmlns:a16="http://schemas.microsoft.com/office/drawing/2014/main" id="{441BC419-DD49-49AC-B346-20A14C1BB2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2" name="Pijl: rechts 311">
                  <a:extLst>
                    <a:ext uri="{FF2B5EF4-FFF2-40B4-BE49-F238E27FC236}">
                      <a16:creationId xmlns:a16="http://schemas.microsoft.com/office/drawing/2014/main" id="{E0EDA12A-E429-4102-B7E8-3C85C6CAFF8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01" name="Groep 300">
                <a:extLst>
                  <a:ext uri="{FF2B5EF4-FFF2-40B4-BE49-F238E27FC236}">
                    <a16:creationId xmlns:a16="http://schemas.microsoft.com/office/drawing/2014/main" id="{44AFC381-2E95-4A88-8EB0-9A2E89532D38}"/>
                  </a:ext>
                </a:extLst>
              </p:cNvPr>
              <p:cNvGrpSpPr/>
              <p:nvPr userDrawn="1"/>
            </p:nvGrpSpPr>
            <p:grpSpPr>
              <a:xfrm>
                <a:off x="-2916763" y="460171"/>
                <a:ext cx="268738" cy="248381"/>
                <a:chOff x="-2916763" y="460171"/>
                <a:chExt cx="268738" cy="248381"/>
              </a:xfrm>
            </p:grpSpPr>
            <p:sp>
              <p:nvSpPr>
                <p:cNvPr id="302" name="Rechthoek 301">
                  <a:extLst>
                    <a:ext uri="{FF2B5EF4-FFF2-40B4-BE49-F238E27FC236}">
                      <a16:creationId xmlns:a16="http://schemas.microsoft.com/office/drawing/2014/main" id="{3BAB4960-736B-4C2F-8C35-AE0DAF8953A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3" name="Groep 302">
                  <a:extLst>
                    <a:ext uri="{FF2B5EF4-FFF2-40B4-BE49-F238E27FC236}">
                      <a16:creationId xmlns:a16="http://schemas.microsoft.com/office/drawing/2014/main" id="{B93844AC-A19B-4D43-AB1B-39D9868C2D5A}"/>
                    </a:ext>
                  </a:extLst>
                </p:cNvPr>
                <p:cNvGrpSpPr/>
                <p:nvPr userDrawn="1"/>
              </p:nvGrpSpPr>
              <p:grpSpPr>
                <a:xfrm>
                  <a:off x="-2866744" y="518074"/>
                  <a:ext cx="168701" cy="132575"/>
                  <a:chOff x="-2866744" y="518074"/>
                  <a:chExt cx="168701" cy="132575"/>
                </a:xfrm>
              </p:grpSpPr>
              <p:cxnSp>
                <p:nvCxnSpPr>
                  <p:cNvPr id="305" name="Rechte verbindingslijn 304">
                    <a:extLst>
                      <a:ext uri="{FF2B5EF4-FFF2-40B4-BE49-F238E27FC236}">
                        <a16:creationId xmlns:a16="http://schemas.microsoft.com/office/drawing/2014/main" id="{D10CF1C5-4EDF-457E-8DEA-1B8E4C20311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CA3A32F1-826E-490C-912D-8DE75F7AE32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2A108697-581E-4944-94FD-C13FE3A621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8" name="Rechte verbindingslijn 307">
                    <a:extLst>
                      <a:ext uri="{FF2B5EF4-FFF2-40B4-BE49-F238E27FC236}">
                        <a16:creationId xmlns:a16="http://schemas.microsoft.com/office/drawing/2014/main" id="{EC3A224C-D78E-4F41-BC65-7F65DFD6306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9" name="Rechte verbindingslijn 308">
                    <a:extLst>
                      <a:ext uri="{FF2B5EF4-FFF2-40B4-BE49-F238E27FC236}">
                        <a16:creationId xmlns:a16="http://schemas.microsoft.com/office/drawing/2014/main" id="{77455A86-9652-48C7-8B71-B9546D58A2A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4" name="Pijl: rechts 303">
                  <a:extLst>
                    <a:ext uri="{FF2B5EF4-FFF2-40B4-BE49-F238E27FC236}">
                      <a16:creationId xmlns:a16="http://schemas.microsoft.com/office/drawing/2014/main" id="{E388C5B0-3E25-485B-B3AB-A0904367DE0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6" name="Groep 285">
              <a:extLst>
                <a:ext uri="{FF2B5EF4-FFF2-40B4-BE49-F238E27FC236}">
                  <a16:creationId xmlns:a16="http://schemas.microsoft.com/office/drawing/2014/main" id="{3F19B8F4-2F4B-4012-97DE-74E7E4911C02}"/>
                </a:ext>
              </a:extLst>
            </p:cNvPr>
            <p:cNvGrpSpPr/>
            <p:nvPr userDrawn="1"/>
          </p:nvGrpSpPr>
          <p:grpSpPr>
            <a:xfrm>
              <a:off x="15225598" y="2639365"/>
              <a:ext cx="627798" cy="576693"/>
              <a:chOff x="-1753862" y="6112775"/>
              <a:chExt cx="759635" cy="697798"/>
            </a:xfrm>
          </p:grpSpPr>
          <p:grpSp>
            <p:nvGrpSpPr>
              <p:cNvPr id="287" name="Inspireren">
                <a:extLst>
                  <a:ext uri="{FF2B5EF4-FFF2-40B4-BE49-F238E27FC236}">
                    <a16:creationId xmlns:a16="http://schemas.microsoft.com/office/drawing/2014/main" id="{D650421B-1C93-476E-B14B-D3403046CCB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9" name="Freeform 12">
                  <a:extLst>
                    <a:ext uri="{FF2B5EF4-FFF2-40B4-BE49-F238E27FC236}">
                      <a16:creationId xmlns:a16="http://schemas.microsoft.com/office/drawing/2014/main" id="{FCE64234-6BFC-4048-B961-4A4414E1D73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90" name="Freeform 13">
                  <a:extLst>
                    <a:ext uri="{FF2B5EF4-FFF2-40B4-BE49-F238E27FC236}">
                      <a16:creationId xmlns:a16="http://schemas.microsoft.com/office/drawing/2014/main" id="{06618993-1BBB-463B-9FD2-BF8FF62850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91" name="Freeform 14">
                  <a:extLst>
                    <a:ext uri="{FF2B5EF4-FFF2-40B4-BE49-F238E27FC236}">
                      <a16:creationId xmlns:a16="http://schemas.microsoft.com/office/drawing/2014/main" id="{F5F7D931-12A6-48D8-B795-9191B7E07CE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8" name="Tekstvak 287">
                <a:extLst>
                  <a:ext uri="{FF2B5EF4-FFF2-40B4-BE49-F238E27FC236}">
                    <a16:creationId xmlns:a16="http://schemas.microsoft.com/office/drawing/2014/main" id="{4AB4FCC7-04F6-4A67-9872-FB3A588056EB}"/>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63" name="Tijdelijke aanduiding voor tekst 13">
            <a:extLst>
              <a:ext uri="{FF2B5EF4-FFF2-40B4-BE49-F238E27FC236}">
                <a16:creationId xmlns:a16="http://schemas.microsoft.com/office/drawing/2014/main" id="{6B112B1B-0DF7-4557-AD19-CE4AA8989655}"/>
              </a:ext>
            </a:extLst>
          </p:cNvPr>
          <p:cNvSpPr>
            <a:spLocks noGrp="1"/>
          </p:cNvSpPr>
          <p:nvPr>
            <p:ph type="body" sz="quarter" idx="30" hasCustomPrompt="1"/>
          </p:nvPr>
        </p:nvSpPr>
        <p:spPr>
          <a:xfrm>
            <a:off x="353806" y="6255077"/>
            <a:ext cx="1748641" cy="437160"/>
          </a:xfrm>
          <a:blipFill>
            <a:blip r:embed="rId9"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rgbClr val="457AB3"/>
                </a:solidFill>
                <a:latin typeface="+mn-lt"/>
              </a:defRPr>
            </a:lvl1pPr>
          </a:lstStyle>
          <a:p>
            <a:pPr lvl="0"/>
            <a:r>
              <a:rPr lang="en-GB" noProof="0" dirty="0"/>
              <a:t> </a:t>
            </a:r>
          </a:p>
        </p:txBody>
      </p:sp>
      <p:grpSp>
        <p:nvGrpSpPr>
          <p:cNvPr id="164" name="INSTRUCTION">
            <a:extLst>
              <a:ext uri="{FF2B5EF4-FFF2-40B4-BE49-F238E27FC236}">
                <a16:creationId xmlns:a16="http://schemas.microsoft.com/office/drawing/2014/main" id="{3352E002-1C8F-4E6D-9E4C-234F57074486}"/>
              </a:ext>
            </a:extLst>
          </p:cNvPr>
          <p:cNvGrpSpPr/>
          <p:nvPr userDrawn="1"/>
        </p:nvGrpSpPr>
        <p:grpSpPr>
          <a:xfrm>
            <a:off x="12274716" y="-1461517"/>
            <a:ext cx="3695970" cy="1277747"/>
            <a:chOff x="-3889316" y="-1461517"/>
            <a:chExt cx="3695970" cy="1277747"/>
          </a:xfrm>
        </p:grpSpPr>
        <p:sp>
          <p:nvSpPr>
            <p:cNvPr id="165" name="Rechthoek 164">
              <a:extLst>
                <a:ext uri="{FF2B5EF4-FFF2-40B4-BE49-F238E27FC236}">
                  <a16:creationId xmlns:a16="http://schemas.microsoft.com/office/drawing/2014/main" id="{84BFCEBA-4BC6-4353-BC2B-34E18A41FBE3}"/>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 an image</a:t>
              </a:r>
            </a:p>
          </p:txBody>
        </p:sp>
        <p:sp>
          <p:nvSpPr>
            <p:cNvPr id="166" name="Rechthoek 165">
              <a:extLst>
                <a:ext uri="{FF2B5EF4-FFF2-40B4-BE49-F238E27FC236}">
                  <a16:creationId xmlns:a16="http://schemas.microsoft.com/office/drawing/2014/main" id="{EC0E2AE2-3E08-466A-ABD3-6A73149BFAE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7" name="Gelijkbenige driehoek 166">
              <a:extLst>
                <a:ext uri="{FF2B5EF4-FFF2-40B4-BE49-F238E27FC236}">
                  <a16:creationId xmlns:a16="http://schemas.microsoft.com/office/drawing/2014/main" id="{4A8BEE84-30D2-4520-975C-BFDF4134256C}"/>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452753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tmplLst>
          <p:tmpl>
            <p:tnLst>
              <p:par>
                <p:cTn presetID="22" presetClass="entr" presetSubtype="1" fill="hold" nodeType="withEffect">
                  <p:stCondLst>
                    <p:cond delay="250"/>
                  </p:stCondLst>
                  <p:childTnLst>
                    <p:set>
                      <p:cBhvr>
                        <p:cTn dur="1" fill="hold">
                          <p:stCondLst>
                            <p:cond delay="0"/>
                          </p:stCondLst>
                        </p:cTn>
                        <p:tgtEl>
                          <p:spTgt spid="66"/>
                        </p:tgtEl>
                        <p:attrNameLst>
                          <p:attrName>style.visibility</p:attrName>
                        </p:attrNameLst>
                      </p:cBhvr>
                      <p:to>
                        <p:strVal val="visible"/>
                      </p:to>
                    </p:set>
                    <p:animEffect transition="in" filter="wipe(up)">
                      <p:cBhvr>
                        <p:cTn dur="750"/>
                        <p:tgtEl>
                          <p:spTgt spid="66"/>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 Image (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5F0DDB2-5700-4328-BB1A-6AA3110428D3}"/>
              </a:ext>
            </a:extLst>
          </p:cNvPr>
          <p:cNvGraphicFramePr>
            <a:graphicFrameLocks noChangeAspect="1"/>
          </p:cNvGraphicFramePr>
          <p:nvPr userDrawn="1">
            <p:custDataLst>
              <p:tags r:id="rId1"/>
            </p:custDataLst>
            <p:extLst>
              <p:ext uri="{D42A27DB-BD31-4B8C-83A1-F6EECF244321}">
                <p14:modId xmlns:p14="http://schemas.microsoft.com/office/powerpoint/2010/main" val="428814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5F0DDB2-5700-4328-BB1A-6AA3110428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1" name="Tijdelijke aanduiding voor afbeelding 40">
            <a:extLst>
              <a:ext uri="{FF2B5EF4-FFF2-40B4-BE49-F238E27FC236}">
                <a16:creationId xmlns:a16="http://schemas.microsoft.com/office/drawing/2014/main" id="{3B88A158-4DF2-464F-8543-2AD627656A6D}"/>
              </a:ext>
            </a:extLst>
          </p:cNvPr>
          <p:cNvSpPr>
            <a:spLocks noGrp="1"/>
          </p:cNvSpPr>
          <p:nvPr>
            <p:ph type="pic" sz="quarter" idx="13" hasCustomPrompt="1"/>
          </p:nvPr>
        </p:nvSpPr>
        <p:spPr>
          <a:xfrm>
            <a:off x="6875161" y="-6986"/>
            <a:ext cx="5316839" cy="6864986"/>
          </a:xfrm>
          <a:custGeom>
            <a:avLst/>
            <a:gdLst>
              <a:gd name="connsiteX0" fmla="*/ 3121447 w 5316839"/>
              <a:gd name="connsiteY0" fmla="*/ 0 h 6864986"/>
              <a:gd name="connsiteX1" fmla="*/ 5316839 w 5316839"/>
              <a:gd name="connsiteY1" fmla="*/ 0 h 6864986"/>
              <a:gd name="connsiteX2" fmla="*/ 5316839 w 5316839"/>
              <a:gd name="connsiteY2" fmla="*/ 6864986 h 6864986"/>
              <a:gd name="connsiteX3" fmla="*/ 0 w 5316839"/>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5316839" h="6864986">
                <a:moveTo>
                  <a:pt x="3121447" y="0"/>
                </a:moveTo>
                <a:lnTo>
                  <a:pt x="5316839" y="0"/>
                </a:lnTo>
                <a:lnTo>
                  <a:pt x="5316839"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016000" tIns="2808000" rIns="7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882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810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080D9A6-CEE9-4332-840E-CC8E78AFB30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Image (S)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83" name="INSTRUCTION">
            <a:extLst>
              <a:ext uri="{FF2B5EF4-FFF2-40B4-BE49-F238E27FC236}">
                <a16:creationId xmlns:a16="http://schemas.microsoft.com/office/drawing/2014/main" id="{6A16668A-41DD-4CD8-8577-713AB8800907}"/>
              </a:ext>
            </a:extLst>
          </p:cNvPr>
          <p:cNvGrpSpPr/>
          <p:nvPr userDrawn="1"/>
        </p:nvGrpSpPr>
        <p:grpSpPr>
          <a:xfrm>
            <a:off x="12377595" y="-1"/>
            <a:ext cx="3693386" cy="6640349"/>
            <a:chOff x="-3786165" y="-1"/>
            <a:chExt cx="3693386" cy="6640349"/>
          </a:xfrm>
        </p:grpSpPr>
        <p:sp>
          <p:nvSpPr>
            <p:cNvPr id="184" name="Rechthoek 183">
              <a:extLst>
                <a:ext uri="{FF2B5EF4-FFF2-40B4-BE49-F238E27FC236}">
                  <a16:creationId xmlns:a16="http://schemas.microsoft.com/office/drawing/2014/main" id="{7E3B8019-A982-479E-8A3E-BA068FFE8874}"/>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85" name="Ovaal 184">
              <a:extLst>
                <a:ext uri="{FF2B5EF4-FFF2-40B4-BE49-F238E27FC236}">
                  <a16:creationId xmlns:a16="http://schemas.microsoft.com/office/drawing/2014/main" id="{4DBD9B38-7BC9-4FD9-852C-3FA4C7D1A60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6" name="Rechthoek 185">
              <a:extLst>
                <a:ext uri="{FF2B5EF4-FFF2-40B4-BE49-F238E27FC236}">
                  <a16:creationId xmlns:a16="http://schemas.microsoft.com/office/drawing/2014/main" id="{6D57FA0B-C985-46D7-AB0C-AD48356714C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7" name="Ovaal 186">
              <a:extLst>
                <a:ext uri="{FF2B5EF4-FFF2-40B4-BE49-F238E27FC236}">
                  <a16:creationId xmlns:a16="http://schemas.microsoft.com/office/drawing/2014/main" id="{DB835D79-B153-4118-884C-29945A9BBBAD}"/>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0EF56CA2-9AAF-4D1C-8D9D-12D3DF5187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9" name="Ovaal 188">
              <a:extLst>
                <a:ext uri="{FF2B5EF4-FFF2-40B4-BE49-F238E27FC236}">
                  <a16:creationId xmlns:a16="http://schemas.microsoft.com/office/drawing/2014/main" id="{42FE410C-8847-40E1-86A8-9672F36D2B6A}"/>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0" name="Rechthoek 189">
              <a:extLst>
                <a:ext uri="{FF2B5EF4-FFF2-40B4-BE49-F238E27FC236}">
                  <a16:creationId xmlns:a16="http://schemas.microsoft.com/office/drawing/2014/main" id="{F97CFD7C-6675-4693-AC2C-AC45EA8D4584}"/>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1" name="Rechthoek 190">
              <a:extLst>
                <a:ext uri="{FF2B5EF4-FFF2-40B4-BE49-F238E27FC236}">
                  <a16:creationId xmlns:a16="http://schemas.microsoft.com/office/drawing/2014/main" id="{EA139052-3C7C-4D56-8795-FBAFC42D1D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2F552C2E-EC65-4DED-92BD-5114A806DC13}"/>
                </a:ext>
              </a:extLst>
            </p:cNvPr>
            <p:cNvGrpSpPr/>
            <p:nvPr userDrawn="1"/>
          </p:nvGrpSpPr>
          <p:grpSpPr>
            <a:xfrm>
              <a:off x="-2485819" y="3479783"/>
              <a:ext cx="1222990" cy="563933"/>
              <a:chOff x="-2485819" y="3399207"/>
              <a:chExt cx="1222990" cy="563933"/>
            </a:xfrm>
          </p:grpSpPr>
          <p:sp>
            <p:nvSpPr>
              <p:cNvPr id="231" name="Rechthoek 230">
                <a:extLst>
                  <a:ext uri="{FF2B5EF4-FFF2-40B4-BE49-F238E27FC236}">
                    <a16:creationId xmlns:a16="http://schemas.microsoft.com/office/drawing/2014/main" id="{57559F65-C24E-4787-896F-7A82596F7A95}"/>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E4DA698F-AC3B-43A2-8292-31E9AF2F135B}"/>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33" name="Groep 232">
                <a:extLst>
                  <a:ext uri="{FF2B5EF4-FFF2-40B4-BE49-F238E27FC236}">
                    <a16:creationId xmlns:a16="http://schemas.microsoft.com/office/drawing/2014/main" id="{6F6F3419-F7DE-4CF1-B3DC-A0CEAF3AF7B2}"/>
                  </a:ext>
                </a:extLst>
              </p:cNvPr>
              <p:cNvGrpSpPr/>
              <p:nvPr userDrawn="1"/>
            </p:nvGrpSpPr>
            <p:grpSpPr>
              <a:xfrm>
                <a:off x="-2403869" y="3460544"/>
                <a:ext cx="155951" cy="131922"/>
                <a:chOff x="12968836" y="3354170"/>
                <a:chExt cx="404806" cy="342433"/>
              </a:xfrm>
            </p:grpSpPr>
            <p:sp>
              <p:nvSpPr>
                <p:cNvPr id="246" name="Rechthoek: afgeronde hoeken 245">
                  <a:extLst>
                    <a:ext uri="{FF2B5EF4-FFF2-40B4-BE49-F238E27FC236}">
                      <a16:creationId xmlns:a16="http://schemas.microsoft.com/office/drawing/2014/main" id="{1528920D-68A5-4E88-A052-B4B973F5CFC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7" name="Rechthoek 246">
                  <a:extLst>
                    <a:ext uri="{FF2B5EF4-FFF2-40B4-BE49-F238E27FC236}">
                      <a16:creationId xmlns:a16="http://schemas.microsoft.com/office/drawing/2014/main" id="{C438CD20-8079-45FD-AE5A-E32EBB1DF2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812E46AE-E46B-42BA-8DBD-0347A9F49A1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DF37A093-66D4-47F1-8648-DA2DBE22223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36A183C3-B1EE-44BB-B7AD-B785245626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B10B84E7-88B0-40AD-B2F9-C1CCB3874BC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34" name="Groep 233">
                <a:extLst>
                  <a:ext uri="{FF2B5EF4-FFF2-40B4-BE49-F238E27FC236}">
                    <a16:creationId xmlns:a16="http://schemas.microsoft.com/office/drawing/2014/main" id="{0EE0C226-EE84-4BBF-9B41-72AE19B3E3A1}"/>
                  </a:ext>
                </a:extLst>
              </p:cNvPr>
              <p:cNvGrpSpPr/>
              <p:nvPr userDrawn="1"/>
            </p:nvGrpSpPr>
            <p:grpSpPr>
              <a:xfrm>
                <a:off x="-2423424" y="3690208"/>
                <a:ext cx="166739" cy="218963"/>
                <a:chOff x="12940828" y="3950597"/>
                <a:chExt cx="432813" cy="568367"/>
              </a:xfrm>
            </p:grpSpPr>
            <p:grpSp>
              <p:nvGrpSpPr>
                <p:cNvPr id="238" name="Groep 237">
                  <a:extLst>
                    <a:ext uri="{FF2B5EF4-FFF2-40B4-BE49-F238E27FC236}">
                      <a16:creationId xmlns:a16="http://schemas.microsoft.com/office/drawing/2014/main" id="{E5FC4189-38E2-41F3-B098-D44BE94E5A5E}"/>
                    </a:ext>
                  </a:extLst>
                </p:cNvPr>
                <p:cNvGrpSpPr/>
                <p:nvPr userDrawn="1"/>
              </p:nvGrpSpPr>
              <p:grpSpPr>
                <a:xfrm>
                  <a:off x="13000382" y="4006891"/>
                  <a:ext cx="373259" cy="315747"/>
                  <a:chOff x="12968836" y="3354170"/>
                  <a:chExt cx="404806" cy="342433"/>
                </a:xfrm>
              </p:grpSpPr>
              <p:sp>
                <p:nvSpPr>
                  <p:cNvPr id="240" name="Rechthoek: afgeronde hoeken 239">
                    <a:extLst>
                      <a:ext uri="{FF2B5EF4-FFF2-40B4-BE49-F238E27FC236}">
                        <a16:creationId xmlns:a16="http://schemas.microsoft.com/office/drawing/2014/main" id="{3527A891-A825-46EA-9E9F-614C24BFF40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034A66D6-8B01-4969-B667-6019AF48A3A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E7B8F343-BCBC-43A5-9F22-CBFD4F306B2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7B117-F58C-46F6-AB22-4297D4A8AA6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95C46394-8C5B-46E3-80D1-EA3188DB9B5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5" name="Rechthoek 244">
                    <a:extLst>
                      <a:ext uri="{FF2B5EF4-FFF2-40B4-BE49-F238E27FC236}">
                        <a16:creationId xmlns:a16="http://schemas.microsoft.com/office/drawing/2014/main" id="{F3E6EA86-03A6-4EAA-A19D-725CAF88D5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9" name="Boog 238">
                  <a:extLst>
                    <a:ext uri="{FF2B5EF4-FFF2-40B4-BE49-F238E27FC236}">
                      <a16:creationId xmlns:a16="http://schemas.microsoft.com/office/drawing/2014/main" id="{0264191B-5306-4B5D-97CE-3FEA32863E3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35" name="Tekstvak 234">
                <a:extLst>
                  <a:ext uri="{FF2B5EF4-FFF2-40B4-BE49-F238E27FC236}">
                    <a16:creationId xmlns:a16="http://schemas.microsoft.com/office/drawing/2014/main" id="{E78E4A28-0927-4B45-ACE7-9ECBA90F00D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36" name="Tekstvak 235">
                <a:extLst>
                  <a:ext uri="{FF2B5EF4-FFF2-40B4-BE49-F238E27FC236}">
                    <a16:creationId xmlns:a16="http://schemas.microsoft.com/office/drawing/2014/main" id="{DEF24C5F-88DB-46B7-81AC-772A020D7BA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7" name="Vrije vorm: vorm 236">
                <a:extLst>
                  <a:ext uri="{FF2B5EF4-FFF2-40B4-BE49-F238E27FC236}">
                    <a16:creationId xmlns:a16="http://schemas.microsoft.com/office/drawing/2014/main" id="{95A4AC46-63D2-4ECD-970A-29CF487DED47}"/>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93" name="Groep 192">
              <a:extLst>
                <a:ext uri="{FF2B5EF4-FFF2-40B4-BE49-F238E27FC236}">
                  <a16:creationId xmlns:a16="http://schemas.microsoft.com/office/drawing/2014/main" id="{BC32FD25-3F2F-4E00-AF69-A7D84D6F8B35}"/>
                </a:ext>
              </a:extLst>
            </p:cNvPr>
            <p:cNvGrpSpPr/>
            <p:nvPr userDrawn="1"/>
          </p:nvGrpSpPr>
          <p:grpSpPr>
            <a:xfrm>
              <a:off x="-3786165" y="5680652"/>
              <a:ext cx="3693386" cy="959696"/>
              <a:chOff x="-3786437" y="6163468"/>
              <a:chExt cx="3693386" cy="959696"/>
            </a:xfrm>
          </p:grpSpPr>
          <p:sp>
            <p:nvSpPr>
              <p:cNvPr id="221" name="Rechthoek 220">
                <a:extLst>
                  <a:ext uri="{FF2B5EF4-FFF2-40B4-BE49-F238E27FC236}">
                    <a16:creationId xmlns:a16="http://schemas.microsoft.com/office/drawing/2014/main" id="{03356F5F-7668-4018-BAC3-D28AFC9F8CE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2" name="ICOON_info">
                <a:extLst>
                  <a:ext uri="{FF2B5EF4-FFF2-40B4-BE49-F238E27FC236}">
                    <a16:creationId xmlns:a16="http://schemas.microsoft.com/office/drawing/2014/main" id="{859D7825-FE26-4BF3-8697-9C128A141C91}"/>
                  </a:ext>
                </a:extLst>
              </p:cNvPr>
              <p:cNvGrpSpPr/>
              <p:nvPr userDrawn="1"/>
            </p:nvGrpSpPr>
            <p:grpSpPr>
              <a:xfrm>
                <a:off x="-376736" y="6163468"/>
                <a:ext cx="283685" cy="283685"/>
                <a:chOff x="-510741" y="5913713"/>
                <a:chExt cx="267555" cy="267555"/>
              </a:xfrm>
            </p:grpSpPr>
            <p:sp>
              <p:nvSpPr>
                <p:cNvPr id="229" name="Ovaal 228">
                  <a:extLst>
                    <a:ext uri="{FF2B5EF4-FFF2-40B4-BE49-F238E27FC236}">
                      <a16:creationId xmlns:a16="http://schemas.microsoft.com/office/drawing/2014/main" id="{E28FFD67-B035-4883-A5DA-BB93AB92BFB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0" name="Graphic 163" descr="Informatie">
                  <a:extLst>
                    <a:ext uri="{FF2B5EF4-FFF2-40B4-BE49-F238E27FC236}">
                      <a16:creationId xmlns:a16="http://schemas.microsoft.com/office/drawing/2014/main" id="{572497A6-B514-4AAD-851F-A2FB7751E09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23" name="Groep 222">
                <a:extLst>
                  <a:ext uri="{FF2B5EF4-FFF2-40B4-BE49-F238E27FC236}">
                    <a16:creationId xmlns:a16="http://schemas.microsoft.com/office/drawing/2014/main" id="{B109916B-2E47-4B89-9D7B-05170DA04F53}"/>
                  </a:ext>
                </a:extLst>
              </p:cNvPr>
              <p:cNvGrpSpPr/>
              <p:nvPr userDrawn="1"/>
            </p:nvGrpSpPr>
            <p:grpSpPr>
              <a:xfrm>
                <a:off x="-938434" y="6420818"/>
                <a:ext cx="627798" cy="576693"/>
                <a:chOff x="-938434" y="4570310"/>
                <a:chExt cx="627798" cy="576693"/>
              </a:xfrm>
            </p:grpSpPr>
            <p:grpSp>
              <p:nvGrpSpPr>
                <p:cNvPr id="224" name="Inspireren">
                  <a:extLst>
                    <a:ext uri="{FF2B5EF4-FFF2-40B4-BE49-F238E27FC236}">
                      <a16:creationId xmlns:a16="http://schemas.microsoft.com/office/drawing/2014/main" id="{06D9ACD6-F6A4-423E-AFDF-49E0D4EB441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26" name="Freeform 12">
                    <a:extLst>
                      <a:ext uri="{FF2B5EF4-FFF2-40B4-BE49-F238E27FC236}">
                        <a16:creationId xmlns:a16="http://schemas.microsoft.com/office/drawing/2014/main" id="{D185710A-4C42-4733-97DC-A5F3F8C60E4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7" name="Freeform 13">
                    <a:extLst>
                      <a:ext uri="{FF2B5EF4-FFF2-40B4-BE49-F238E27FC236}">
                        <a16:creationId xmlns:a16="http://schemas.microsoft.com/office/drawing/2014/main" id="{24CAD6B8-AED3-434B-83E9-117574A39151}"/>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8" name="Freeform 14">
                    <a:extLst>
                      <a:ext uri="{FF2B5EF4-FFF2-40B4-BE49-F238E27FC236}">
                        <a16:creationId xmlns:a16="http://schemas.microsoft.com/office/drawing/2014/main" id="{FA298E8E-AD15-45C4-9371-A1DAB76BF09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25" name="Tekstvak 224">
                  <a:extLst>
                    <a:ext uri="{FF2B5EF4-FFF2-40B4-BE49-F238E27FC236}">
                      <a16:creationId xmlns:a16="http://schemas.microsoft.com/office/drawing/2014/main" id="{11C95632-B40E-4607-8988-01C4806A7890}"/>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94" name="Groep 193">
              <a:extLst>
                <a:ext uri="{FF2B5EF4-FFF2-40B4-BE49-F238E27FC236}">
                  <a16:creationId xmlns:a16="http://schemas.microsoft.com/office/drawing/2014/main" id="{3FFC5A8E-0652-4836-9D0C-0A64AECD689B}"/>
                </a:ext>
              </a:extLst>
            </p:cNvPr>
            <p:cNvGrpSpPr/>
            <p:nvPr userDrawn="1"/>
          </p:nvGrpSpPr>
          <p:grpSpPr>
            <a:xfrm>
              <a:off x="-3426806" y="5129582"/>
              <a:ext cx="514284" cy="506545"/>
              <a:chOff x="12617641" y="3403239"/>
              <a:chExt cx="752963" cy="741634"/>
            </a:xfrm>
          </p:grpSpPr>
          <p:grpSp>
            <p:nvGrpSpPr>
              <p:cNvPr id="205" name="Groep 204">
                <a:extLst>
                  <a:ext uri="{FF2B5EF4-FFF2-40B4-BE49-F238E27FC236}">
                    <a16:creationId xmlns:a16="http://schemas.microsoft.com/office/drawing/2014/main" id="{7982C03F-0F29-4A62-B5A8-B74773C136F2}"/>
                  </a:ext>
                </a:extLst>
              </p:cNvPr>
              <p:cNvGrpSpPr/>
              <p:nvPr userDrawn="1"/>
            </p:nvGrpSpPr>
            <p:grpSpPr>
              <a:xfrm>
                <a:off x="12771530" y="3403239"/>
                <a:ext cx="467176" cy="448491"/>
                <a:chOff x="12782157" y="3403239"/>
                <a:chExt cx="467176" cy="448491"/>
              </a:xfrm>
            </p:grpSpPr>
            <p:grpSp>
              <p:nvGrpSpPr>
                <p:cNvPr id="208" name="Groep 207">
                  <a:extLst>
                    <a:ext uri="{FF2B5EF4-FFF2-40B4-BE49-F238E27FC236}">
                      <a16:creationId xmlns:a16="http://schemas.microsoft.com/office/drawing/2014/main" id="{2DF7A239-07F6-4A3C-906D-7E25F6E5FEDA}"/>
                    </a:ext>
                  </a:extLst>
                </p:cNvPr>
                <p:cNvGrpSpPr/>
                <p:nvPr userDrawn="1"/>
              </p:nvGrpSpPr>
              <p:grpSpPr>
                <a:xfrm>
                  <a:off x="12782157" y="3403239"/>
                  <a:ext cx="412976" cy="396132"/>
                  <a:chOff x="13554906" y="3320109"/>
                  <a:chExt cx="443917" cy="425811"/>
                </a:xfrm>
              </p:grpSpPr>
              <p:grpSp>
                <p:nvGrpSpPr>
                  <p:cNvPr id="215" name="Groep 214">
                    <a:extLst>
                      <a:ext uri="{FF2B5EF4-FFF2-40B4-BE49-F238E27FC236}">
                        <a16:creationId xmlns:a16="http://schemas.microsoft.com/office/drawing/2014/main" id="{EA151D1C-ECC3-4A91-B902-D4306C3744B8}"/>
                      </a:ext>
                    </a:extLst>
                  </p:cNvPr>
                  <p:cNvGrpSpPr/>
                  <p:nvPr userDrawn="1"/>
                </p:nvGrpSpPr>
                <p:grpSpPr>
                  <a:xfrm>
                    <a:off x="13554906" y="3320109"/>
                    <a:ext cx="443917" cy="425811"/>
                    <a:chOff x="12909684" y="1276143"/>
                    <a:chExt cx="443917" cy="425811"/>
                  </a:xfrm>
                </p:grpSpPr>
                <p:sp>
                  <p:nvSpPr>
                    <p:cNvPr id="218" name="Rechthoek 217">
                      <a:extLst>
                        <a:ext uri="{FF2B5EF4-FFF2-40B4-BE49-F238E27FC236}">
                          <a16:creationId xmlns:a16="http://schemas.microsoft.com/office/drawing/2014/main" id="{89CFB379-6221-451C-B2DF-35D46EEF4DD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95721394-8480-44A7-87AB-0CA9E090EE2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0" name="Ovaal 219">
                      <a:extLst>
                        <a:ext uri="{FF2B5EF4-FFF2-40B4-BE49-F238E27FC236}">
                          <a16:creationId xmlns:a16="http://schemas.microsoft.com/office/drawing/2014/main" id="{60DC8F6C-AC25-4933-80D9-9F7008C2ED4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16" name="Afbeelding 215">
                    <a:extLst>
                      <a:ext uri="{FF2B5EF4-FFF2-40B4-BE49-F238E27FC236}">
                        <a16:creationId xmlns:a16="http://schemas.microsoft.com/office/drawing/2014/main" id="{5AC53DAC-C572-49F6-8512-6E04E4F40FA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7" name="Afbeelding 216">
                    <a:extLst>
                      <a:ext uri="{FF2B5EF4-FFF2-40B4-BE49-F238E27FC236}">
                        <a16:creationId xmlns:a16="http://schemas.microsoft.com/office/drawing/2014/main" id="{B899A9FD-A93E-42C0-AA70-976F8DA460D3}"/>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9" name="Groep 208">
                  <a:extLst>
                    <a:ext uri="{FF2B5EF4-FFF2-40B4-BE49-F238E27FC236}">
                      <a16:creationId xmlns:a16="http://schemas.microsoft.com/office/drawing/2014/main" id="{1B798ADA-6EBC-4510-9527-3D31772F2BB5}"/>
                    </a:ext>
                  </a:extLst>
                </p:cNvPr>
                <p:cNvGrpSpPr/>
                <p:nvPr userDrawn="1"/>
              </p:nvGrpSpPr>
              <p:grpSpPr>
                <a:xfrm>
                  <a:off x="13103513" y="3705268"/>
                  <a:ext cx="145820" cy="146462"/>
                  <a:chOff x="13096169" y="3602278"/>
                  <a:chExt cx="145820" cy="146462"/>
                </a:xfrm>
              </p:grpSpPr>
              <p:sp>
                <p:nvSpPr>
                  <p:cNvPr id="213" name="Rechthoek 212">
                    <a:extLst>
                      <a:ext uri="{FF2B5EF4-FFF2-40B4-BE49-F238E27FC236}">
                        <a16:creationId xmlns:a16="http://schemas.microsoft.com/office/drawing/2014/main" id="{13D5D76E-47D4-4DD6-BD9F-82DE9680665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4" name="Rechthoek 213">
                    <a:extLst>
                      <a:ext uri="{FF2B5EF4-FFF2-40B4-BE49-F238E27FC236}">
                        <a16:creationId xmlns:a16="http://schemas.microsoft.com/office/drawing/2014/main" id="{A9A84CA6-22F0-4972-980F-70DC1963685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0" name="Groep 209">
                  <a:extLst>
                    <a:ext uri="{FF2B5EF4-FFF2-40B4-BE49-F238E27FC236}">
                      <a16:creationId xmlns:a16="http://schemas.microsoft.com/office/drawing/2014/main" id="{4D696458-0ED7-4F31-9953-CD2D6412771B}"/>
                    </a:ext>
                  </a:extLst>
                </p:cNvPr>
                <p:cNvGrpSpPr/>
                <p:nvPr userDrawn="1"/>
              </p:nvGrpSpPr>
              <p:grpSpPr>
                <a:xfrm rot="10800000">
                  <a:off x="13061402" y="3665637"/>
                  <a:ext cx="145820" cy="146462"/>
                  <a:chOff x="13096169" y="3602278"/>
                  <a:chExt cx="145820" cy="146462"/>
                </a:xfrm>
              </p:grpSpPr>
              <p:sp>
                <p:nvSpPr>
                  <p:cNvPr id="211" name="Rechthoek 210">
                    <a:extLst>
                      <a:ext uri="{FF2B5EF4-FFF2-40B4-BE49-F238E27FC236}">
                        <a16:creationId xmlns:a16="http://schemas.microsoft.com/office/drawing/2014/main" id="{1E34C241-7DCA-4474-A35A-06E2E5DF88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24C1CD12-D262-49A9-8E40-7BEB27C6F9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06" name="Rechthoek 205">
                <a:extLst>
                  <a:ext uri="{FF2B5EF4-FFF2-40B4-BE49-F238E27FC236}">
                    <a16:creationId xmlns:a16="http://schemas.microsoft.com/office/drawing/2014/main" id="{20DD8FAF-9E7D-467A-9AAD-E168FF5A9D0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7" name="Gelijkbenige driehoek 206">
                <a:extLst>
                  <a:ext uri="{FF2B5EF4-FFF2-40B4-BE49-F238E27FC236}">
                    <a16:creationId xmlns:a16="http://schemas.microsoft.com/office/drawing/2014/main" id="{57C472E9-C9DE-4EF4-B6F2-EA4F7F15298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95" name="Ovaal 194">
              <a:extLst>
                <a:ext uri="{FF2B5EF4-FFF2-40B4-BE49-F238E27FC236}">
                  <a16:creationId xmlns:a16="http://schemas.microsoft.com/office/drawing/2014/main" id="{AACE5B03-B89E-4A4B-9124-7E34497794C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6" name="Rechthoek 195">
              <a:extLst>
                <a:ext uri="{FF2B5EF4-FFF2-40B4-BE49-F238E27FC236}">
                  <a16:creationId xmlns:a16="http://schemas.microsoft.com/office/drawing/2014/main" id="{3997CEF7-E652-465A-BFE1-7A1B6315BBE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Rechthoek 196">
              <a:extLst>
                <a:ext uri="{FF2B5EF4-FFF2-40B4-BE49-F238E27FC236}">
                  <a16:creationId xmlns:a16="http://schemas.microsoft.com/office/drawing/2014/main" id="{CE21AA05-34E2-40B4-A1CB-1C523F86759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8" name="Groep 197">
              <a:extLst>
                <a:ext uri="{FF2B5EF4-FFF2-40B4-BE49-F238E27FC236}">
                  <a16:creationId xmlns:a16="http://schemas.microsoft.com/office/drawing/2014/main" id="{9DB5855C-5927-4A17-9389-56844844CE55}"/>
                </a:ext>
              </a:extLst>
            </p:cNvPr>
            <p:cNvGrpSpPr/>
            <p:nvPr userDrawn="1"/>
          </p:nvGrpSpPr>
          <p:grpSpPr>
            <a:xfrm>
              <a:off x="-3365484" y="1226982"/>
              <a:ext cx="446937" cy="406485"/>
              <a:chOff x="-3563526" y="1409294"/>
              <a:chExt cx="354190" cy="322133"/>
            </a:xfrm>
          </p:grpSpPr>
          <p:grpSp>
            <p:nvGrpSpPr>
              <p:cNvPr id="199" name="Groep 198">
                <a:extLst>
                  <a:ext uri="{FF2B5EF4-FFF2-40B4-BE49-F238E27FC236}">
                    <a16:creationId xmlns:a16="http://schemas.microsoft.com/office/drawing/2014/main" id="{938CFD16-7E4C-4589-A238-431811B96145}"/>
                  </a:ext>
                </a:extLst>
              </p:cNvPr>
              <p:cNvGrpSpPr/>
              <p:nvPr userDrawn="1"/>
            </p:nvGrpSpPr>
            <p:grpSpPr>
              <a:xfrm>
                <a:off x="-3499992" y="1409294"/>
                <a:ext cx="225195" cy="195499"/>
                <a:chOff x="8987389" y="1361199"/>
                <a:chExt cx="2200275" cy="1914525"/>
              </a:xfrm>
            </p:grpSpPr>
            <p:sp>
              <p:nvSpPr>
                <p:cNvPr id="201" name="Vrije vorm: vorm 200">
                  <a:extLst>
                    <a:ext uri="{FF2B5EF4-FFF2-40B4-BE49-F238E27FC236}">
                      <a16:creationId xmlns:a16="http://schemas.microsoft.com/office/drawing/2014/main" id="{19A1E0D0-D5FC-4D50-B61A-541297A5153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2" name="Groep 201">
                  <a:extLst>
                    <a:ext uri="{FF2B5EF4-FFF2-40B4-BE49-F238E27FC236}">
                      <a16:creationId xmlns:a16="http://schemas.microsoft.com/office/drawing/2014/main" id="{D5D95007-AA48-45FD-B70B-F348789EF6A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03" name="Vrije vorm: vorm 202">
                    <a:extLst>
                      <a:ext uri="{FF2B5EF4-FFF2-40B4-BE49-F238E27FC236}">
                        <a16:creationId xmlns:a16="http://schemas.microsoft.com/office/drawing/2014/main" id="{725BCD8B-25B8-44BC-B8E4-10ED31F3094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04" name="Vrije vorm: vorm 203">
                    <a:extLst>
                      <a:ext uri="{FF2B5EF4-FFF2-40B4-BE49-F238E27FC236}">
                        <a16:creationId xmlns:a16="http://schemas.microsoft.com/office/drawing/2014/main" id="{F5C429BA-8F85-45DF-B63E-7B3AE5BCC4A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0" name="Tekstvak 199">
                <a:extLst>
                  <a:ext uri="{FF2B5EF4-FFF2-40B4-BE49-F238E27FC236}">
                    <a16:creationId xmlns:a16="http://schemas.microsoft.com/office/drawing/2014/main" id="{60EECC13-5702-446E-81AE-2FBFCA63FE2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2" name="INSTRUCTION">
            <a:extLst>
              <a:ext uri="{FF2B5EF4-FFF2-40B4-BE49-F238E27FC236}">
                <a16:creationId xmlns:a16="http://schemas.microsoft.com/office/drawing/2014/main" id="{33E22945-08E6-4C28-95A8-0FF388C26332}"/>
              </a:ext>
            </a:extLst>
          </p:cNvPr>
          <p:cNvGrpSpPr/>
          <p:nvPr userDrawn="1"/>
        </p:nvGrpSpPr>
        <p:grpSpPr>
          <a:xfrm>
            <a:off x="-3786437" y="0"/>
            <a:ext cx="3693386" cy="5359349"/>
            <a:chOff x="-3786437" y="0"/>
            <a:chExt cx="3693386" cy="5359349"/>
          </a:xfrm>
        </p:grpSpPr>
        <p:sp>
          <p:nvSpPr>
            <p:cNvPr id="253" name="Rechthoek 252">
              <a:extLst>
                <a:ext uri="{FF2B5EF4-FFF2-40B4-BE49-F238E27FC236}">
                  <a16:creationId xmlns:a16="http://schemas.microsoft.com/office/drawing/2014/main" id="{21BC01CC-2CF2-48B5-B917-087EAA44A00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54" name="Ovaal 253">
              <a:extLst>
                <a:ext uri="{FF2B5EF4-FFF2-40B4-BE49-F238E27FC236}">
                  <a16:creationId xmlns:a16="http://schemas.microsoft.com/office/drawing/2014/main" id="{AF6DF230-1B3A-4392-8A17-3E7D285F48F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55" name="Rechthoek 254">
              <a:extLst>
                <a:ext uri="{FF2B5EF4-FFF2-40B4-BE49-F238E27FC236}">
                  <a16:creationId xmlns:a16="http://schemas.microsoft.com/office/drawing/2014/main" id="{4BAC02A0-8921-478D-A2F1-C3A0DCAF7D3E}"/>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56" name="Ovaal 255">
              <a:extLst>
                <a:ext uri="{FF2B5EF4-FFF2-40B4-BE49-F238E27FC236}">
                  <a16:creationId xmlns:a16="http://schemas.microsoft.com/office/drawing/2014/main" id="{B771767E-9FE5-47BF-921E-B9BEC2EB1EC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57" name="Rechthoek 256">
              <a:extLst>
                <a:ext uri="{FF2B5EF4-FFF2-40B4-BE49-F238E27FC236}">
                  <a16:creationId xmlns:a16="http://schemas.microsoft.com/office/drawing/2014/main" id="{3D12CDD4-46B1-4C02-94C6-F5C9372E547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58" name="Rechthoek 257">
              <a:extLst>
                <a:ext uri="{FF2B5EF4-FFF2-40B4-BE49-F238E27FC236}">
                  <a16:creationId xmlns:a16="http://schemas.microsoft.com/office/drawing/2014/main" id="{A6412B0C-4B01-42DE-B448-44A8360EAB6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59" name="Ovaal 258">
              <a:extLst>
                <a:ext uri="{FF2B5EF4-FFF2-40B4-BE49-F238E27FC236}">
                  <a16:creationId xmlns:a16="http://schemas.microsoft.com/office/drawing/2014/main" id="{65E899E6-303F-4CBD-B34A-CA425B1EE32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0" name="Rechthoek 259">
              <a:extLst>
                <a:ext uri="{FF2B5EF4-FFF2-40B4-BE49-F238E27FC236}">
                  <a16:creationId xmlns:a16="http://schemas.microsoft.com/office/drawing/2014/main" id="{6C6FBB00-A6A3-49DB-B465-6D132D49725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1" name="Ovaal 260">
              <a:extLst>
                <a:ext uri="{FF2B5EF4-FFF2-40B4-BE49-F238E27FC236}">
                  <a16:creationId xmlns:a16="http://schemas.microsoft.com/office/drawing/2014/main" id="{BA08C176-238C-4B1C-8151-D9C014DEB60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2" name="Rechthoek 261">
              <a:extLst>
                <a:ext uri="{FF2B5EF4-FFF2-40B4-BE49-F238E27FC236}">
                  <a16:creationId xmlns:a16="http://schemas.microsoft.com/office/drawing/2014/main" id="{DBADA703-4123-497D-AAD6-463C1A651BB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63" name="Ovaal 262">
              <a:extLst>
                <a:ext uri="{FF2B5EF4-FFF2-40B4-BE49-F238E27FC236}">
                  <a16:creationId xmlns:a16="http://schemas.microsoft.com/office/drawing/2014/main" id="{7606062C-5831-4890-B084-D20F5002BB8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64" name="Rechthoek 263">
              <a:extLst>
                <a:ext uri="{FF2B5EF4-FFF2-40B4-BE49-F238E27FC236}">
                  <a16:creationId xmlns:a16="http://schemas.microsoft.com/office/drawing/2014/main" id="{F69B28BC-7563-4B1B-8982-FE9943D6004D}"/>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65" name="Ovaal 264">
              <a:extLst>
                <a:ext uri="{FF2B5EF4-FFF2-40B4-BE49-F238E27FC236}">
                  <a16:creationId xmlns:a16="http://schemas.microsoft.com/office/drawing/2014/main" id="{5919C1F0-8D9D-48E3-A3D0-6C5C8C9C82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66" name="Rechthoek 265">
              <a:extLst>
                <a:ext uri="{FF2B5EF4-FFF2-40B4-BE49-F238E27FC236}">
                  <a16:creationId xmlns:a16="http://schemas.microsoft.com/office/drawing/2014/main" id="{29B1F5FB-038B-4A4A-9011-8B94D21C7BB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67" name="Ovaal 266">
              <a:extLst>
                <a:ext uri="{FF2B5EF4-FFF2-40B4-BE49-F238E27FC236}">
                  <a16:creationId xmlns:a16="http://schemas.microsoft.com/office/drawing/2014/main" id="{1C7F66C8-B7AE-411C-BD5E-6EED558D156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68" name="Rechthoek 267">
              <a:extLst>
                <a:ext uri="{FF2B5EF4-FFF2-40B4-BE49-F238E27FC236}">
                  <a16:creationId xmlns:a16="http://schemas.microsoft.com/office/drawing/2014/main" id="{DBDC9525-5D47-4381-A609-1849C83F84D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69" name="Ovaal 268">
              <a:extLst>
                <a:ext uri="{FF2B5EF4-FFF2-40B4-BE49-F238E27FC236}">
                  <a16:creationId xmlns:a16="http://schemas.microsoft.com/office/drawing/2014/main" id="{0717EA91-8AFB-4A3D-89CD-1CA3A23A80A7}"/>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0" name="Rechthoek 269">
              <a:extLst>
                <a:ext uri="{FF2B5EF4-FFF2-40B4-BE49-F238E27FC236}">
                  <a16:creationId xmlns:a16="http://schemas.microsoft.com/office/drawing/2014/main" id="{C930DC5C-162B-4C57-B1A2-EA1F8536047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1" name="Ovaal 270">
              <a:extLst>
                <a:ext uri="{FF2B5EF4-FFF2-40B4-BE49-F238E27FC236}">
                  <a16:creationId xmlns:a16="http://schemas.microsoft.com/office/drawing/2014/main" id="{222D8419-D16C-4D17-8E68-C3FE5E7440A4}"/>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2" name="Rechthoek 271">
              <a:extLst>
                <a:ext uri="{FF2B5EF4-FFF2-40B4-BE49-F238E27FC236}">
                  <a16:creationId xmlns:a16="http://schemas.microsoft.com/office/drawing/2014/main" id="{CEDA3627-D0AC-4D4F-9C82-9E618AAC74D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73" name="Rechthoek 272">
              <a:extLst>
                <a:ext uri="{FF2B5EF4-FFF2-40B4-BE49-F238E27FC236}">
                  <a16:creationId xmlns:a16="http://schemas.microsoft.com/office/drawing/2014/main" id="{CB3FC0CA-78EC-4ED4-BEBD-44529C4F83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74" name="ICOON_info">
              <a:extLst>
                <a:ext uri="{FF2B5EF4-FFF2-40B4-BE49-F238E27FC236}">
                  <a16:creationId xmlns:a16="http://schemas.microsoft.com/office/drawing/2014/main" id="{CB0D7D7D-692A-4643-8077-AF8447DB4295}"/>
                </a:ext>
              </a:extLst>
            </p:cNvPr>
            <p:cNvGrpSpPr/>
            <p:nvPr userDrawn="1"/>
          </p:nvGrpSpPr>
          <p:grpSpPr>
            <a:xfrm>
              <a:off x="-376736" y="4400186"/>
              <a:ext cx="283685" cy="283685"/>
              <a:chOff x="-510741" y="5913713"/>
              <a:chExt cx="267555" cy="267555"/>
            </a:xfrm>
          </p:grpSpPr>
          <p:sp>
            <p:nvSpPr>
              <p:cNvPr id="322" name="Ovaal 321">
                <a:extLst>
                  <a:ext uri="{FF2B5EF4-FFF2-40B4-BE49-F238E27FC236}">
                    <a16:creationId xmlns:a16="http://schemas.microsoft.com/office/drawing/2014/main" id="{BB151706-4CE5-4D35-9001-4DF37D10354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23" name="Graphic 163" descr="Informatie">
                <a:extLst>
                  <a:ext uri="{FF2B5EF4-FFF2-40B4-BE49-F238E27FC236}">
                    <a16:creationId xmlns:a16="http://schemas.microsoft.com/office/drawing/2014/main" id="{C79A1F93-2D3D-4E9C-BA21-B861B61AE4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75" name="VOORBEELD">
              <a:extLst>
                <a:ext uri="{FF2B5EF4-FFF2-40B4-BE49-F238E27FC236}">
                  <a16:creationId xmlns:a16="http://schemas.microsoft.com/office/drawing/2014/main" id="{F4A40C6F-C3B0-405A-B528-035FAB8A5881}"/>
                </a:ext>
              </a:extLst>
            </p:cNvPr>
            <p:cNvGrpSpPr/>
            <p:nvPr userDrawn="1"/>
          </p:nvGrpSpPr>
          <p:grpSpPr>
            <a:xfrm>
              <a:off x="-3605171" y="458674"/>
              <a:ext cx="3234311" cy="558875"/>
              <a:chOff x="-3605171" y="458674"/>
              <a:chExt cx="3234311" cy="558875"/>
            </a:xfrm>
          </p:grpSpPr>
          <p:sp>
            <p:nvSpPr>
              <p:cNvPr id="282" name="Rechthoek 281">
                <a:extLst>
                  <a:ext uri="{FF2B5EF4-FFF2-40B4-BE49-F238E27FC236}">
                    <a16:creationId xmlns:a16="http://schemas.microsoft.com/office/drawing/2014/main" id="{124F4903-9CFB-4E32-83E8-E43D330BE42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83" name="Rechthoek 282">
                <a:extLst>
                  <a:ext uri="{FF2B5EF4-FFF2-40B4-BE49-F238E27FC236}">
                    <a16:creationId xmlns:a16="http://schemas.microsoft.com/office/drawing/2014/main" id="{3099F41E-C70A-4686-AC68-6F70C7FB2BF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84" name="Groep 283">
                <a:extLst>
                  <a:ext uri="{FF2B5EF4-FFF2-40B4-BE49-F238E27FC236}">
                    <a16:creationId xmlns:a16="http://schemas.microsoft.com/office/drawing/2014/main" id="{7FEEAAF6-517B-41D7-B8D5-B885C00A73D2}"/>
                  </a:ext>
                </a:extLst>
              </p:cNvPr>
              <p:cNvGrpSpPr/>
              <p:nvPr userDrawn="1"/>
            </p:nvGrpSpPr>
            <p:grpSpPr>
              <a:xfrm>
                <a:off x="-3386247" y="830871"/>
                <a:ext cx="139423" cy="109566"/>
                <a:chOff x="-2866744" y="827071"/>
                <a:chExt cx="168701" cy="132575"/>
              </a:xfrm>
            </p:grpSpPr>
            <p:grpSp>
              <p:nvGrpSpPr>
                <p:cNvPr id="315" name="Groep 314">
                  <a:extLst>
                    <a:ext uri="{FF2B5EF4-FFF2-40B4-BE49-F238E27FC236}">
                      <a16:creationId xmlns:a16="http://schemas.microsoft.com/office/drawing/2014/main" id="{C741531D-C5DA-467F-810E-FFB4354E0321}"/>
                    </a:ext>
                  </a:extLst>
                </p:cNvPr>
                <p:cNvGrpSpPr/>
                <p:nvPr userDrawn="1"/>
              </p:nvGrpSpPr>
              <p:grpSpPr>
                <a:xfrm>
                  <a:off x="-2866744" y="827071"/>
                  <a:ext cx="168701" cy="132575"/>
                  <a:chOff x="-2866744" y="827071"/>
                  <a:chExt cx="168701" cy="132575"/>
                </a:xfrm>
              </p:grpSpPr>
              <p:cxnSp>
                <p:nvCxnSpPr>
                  <p:cNvPr id="317" name="Rechte verbindingslijn 316">
                    <a:extLst>
                      <a:ext uri="{FF2B5EF4-FFF2-40B4-BE49-F238E27FC236}">
                        <a16:creationId xmlns:a16="http://schemas.microsoft.com/office/drawing/2014/main" id="{5F3994F1-D956-40F4-A9F9-A91A700B19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47AC38B5-D238-412D-A08D-F8CD1F973C3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D033DDF9-A15B-4A4D-A1C8-C9ACC14C537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8DD40D25-E8DC-4241-BAC7-0D4368F38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0CCF7FBD-A591-42B5-8067-7E4FB550D1A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51AC0707-65C9-43E4-9E91-3F59DC5141C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85" name="Groep 284">
                <a:extLst>
                  <a:ext uri="{FF2B5EF4-FFF2-40B4-BE49-F238E27FC236}">
                    <a16:creationId xmlns:a16="http://schemas.microsoft.com/office/drawing/2014/main" id="{874FD133-7E68-4DF5-AECD-627A765F0CA8}"/>
                  </a:ext>
                </a:extLst>
              </p:cNvPr>
              <p:cNvGrpSpPr/>
              <p:nvPr userDrawn="1"/>
            </p:nvGrpSpPr>
            <p:grpSpPr>
              <a:xfrm>
                <a:off x="-3605171" y="830871"/>
                <a:ext cx="139423" cy="109566"/>
                <a:chOff x="-2866744" y="518074"/>
                <a:chExt cx="168701" cy="132575"/>
              </a:xfrm>
            </p:grpSpPr>
            <p:grpSp>
              <p:nvGrpSpPr>
                <p:cNvPr id="308" name="Groep 307">
                  <a:extLst>
                    <a:ext uri="{FF2B5EF4-FFF2-40B4-BE49-F238E27FC236}">
                      <a16:creationId xmlns:a16="http://schemas.microsoft.com/office/drawing/2014/main" id="{A8C38E13-6305-4563-A1F0-A150AE312C9E}"/>
                    </a:ext>
                  </a:extLst>
                </p:cNvPr>
                <p:cNvGrpSpPr/>
                <p:nvPr userDrawn="1"/>
              </p:nvGrpSpPr>
              <p:grpSpPr>
                <a:xfrm>
                  <a:off x="-2866744" y="518074"/>
                  <a:ext cx="168701" cy="132575"/>
                  <a:chOff x="-2866744" y="518074"/>
                  <a:chExt cx="168701" cy="132575"/>
                </a:xfrm>
              </p:grpSpPr>
              <p:cxnSp>
                <p:nvCxnSpPr>
                  <p:cNvPr id="310" name="Rechte verbindingslijn 309">
                    <a:extLst>
                      <a:ext uri="{FF2B5EF4-FFF2-40B4-BE49-F238E27FC236}">
                        <a16:creationId xmlns:a16="http://schemas.microsoft.com/office/drawing/2014/main" id="{69879612-F594-4B28-8035-AB503BD0C2E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653BE81B-0255-4462-97CA-CFD96BC4079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C124F69D-EB7A-4397-8537-44A48790C0C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29A752D-F4F6-4A2E-9BB8-11EAAC2C004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AE340B4D-E93B-4E33-A1E0-22FE15C4BC3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0E2E77DD-212F-4416-8046-DC3D9AF71B0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86" name="Rechte verbindingslijn 285">
                <a:extLst>
                  <a:ext uri="{FF2B5EF4-FFF2-40B4-BE49-F238E27FC236}">
                    <a16:creationId xmlns:a16="http://schemas.microsoft.com/office/drawing/2014/main" id="{6845DC2C-5578-41DB-ADB0-5EC3E76480D6}"/>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87" name="Rechte verbindingslijn 286">
                <a:extLst>
                  <a:ext uri="{FF2B5EF4-FFF2-40B4-BE49-F238E27FC236}">
                    <a16:creationId xmlns:a16="http://schemas.microsoft.com/office/drawing/2014/main" id="{3FFDF22D-7333-43D9-8284-6BB32B9B263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88" name="Rechthoek 287">
                <a:extLst>
                  <a:ext uri="{FF2B5EF4-FFF2-40B4-BE49-F238E27FC236}">
                    <a16:creationId xmlns:a16="http://schemas.microsoft.com/office/drawing/2014/main" id="{6485E0B3-EDA5-48DA-A80D-C03D56464ECC}"/>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89" name="Rechthoek 288">
                <a:extLst>
                  <a:ext uri="{FF2B5EF4-FFF2-40B4-BE49-F238E27FC236}">
                    <a16:creationId xmlns:a16="http://schemas.microsoft.com/office/drawing/2014/main" id="{198BBEB3-416E-4919-8D61-86DF7D4AB4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0" name="Groep 289">
                <a:extLst>
                  <a:ext uri="{FF2B5EF4-FFF2-40B4-BE49-F238E27FC236}">
                    <a16:creationId xmlns:a16="http://schemas.microsoft.com/office/drawing/2014/main" id="{F98EE8B2-2817-4E7E-A7EF-0402FBC9283F}"/>
                  </a:ext>
                </a:extLst>
              </p:cNvPr>
              <p:cNvGrpSpPr/>
              <p:nvPr userDrawn="1"/>
            </p:nvGrpSpPr>
            <p:grpSpPr>
              <a:xfrm>
                <a:off x="-2916763" y="769168"/>
                <a:ext cx="268738" cy="248381"/>
                <a:chOff x="-2916763" y="769168"/>
                <a:chExt cx="268738" cy="248381"/>
              </a:xfrm>
            </p:grpSpPr>
            <p:sp>
              <p:nvSpPr>
                <p:cNvPr id="300" name="Rechthoek 299">
                  <a:extLst>
                    <a:ext uri="{FF2B5EF4-FFF2-40B4-BE49-F238E27FC236}">
                      <a16:creationId xmlns:a16="http://schemas.microsoft.com/office/drawing/2014/main" id="{44E8AD4D-C4C8-47E0-BD9C-7C9871F8C3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9DDD6219-135E-44EC-85E5-48C5262FC3F5}"/>
                    </a:ext>
                  </a:extLst>
                </p:cNvPr>
                <p:cNvGrpSpPr/>
                <p:nvPr userDrawn="1"/>
              </p:nvGrpSpPr>
              <p:grpSpPr>
                <a:xfrm>
                  <a:off x="-2866744" y="827071"/>
                  <a:ext cx="168701" cy="132575"/>
                  <a:chOff x="-2866744" y="827071"/>
                  <a:chExt cx="168701" cy="132575"/>
                </a:xfrm>
              </p:grpSpPr>
              <p:cxnSp>
                <p:nvCxnSpPr>
                  <p:cNvPr id="303" name="Rechte verbindingslijn 302">
                    <a:extLst>
                      <a:ext uri="{FF2B5EF4-FFF2-40B4-BE49-F238E27FC236}">
                        <a16:creationId xmlns:a16="http://schemas.microsoft.com/office/drawing/2014/main" id="{2D620341-9017-4B06-8BF3-770BCC7BCD2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64D9295-6DAB-4820-8093-42BC3711A86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A691C7-3AAD-4ED5-90EB-4279CA60150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71DE9113-462A-4B79-9462-3C28541EC55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FC99A161-DF07-4E52-B028-51DF019881F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608DCCD0-CCB8-40BB-BA35-5E5A39899BCC}"/>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1" name="Groep 290">
                <a:extLst>
                  <a:ext uri="{FF2B5EF4-FFF2-40B4-BE49-F238E27FC236}">
                    <a16:creationId xmlns:a16="http://schemas.microsoft.com/office/drawing/2014/main" id="{9AF3E716-065B-4A08-93A4-8CCD9BC79355}"/>
                  </a:ext>
                </a:extLst>
              </p:cNvPr>
              <p:cNvGrpSpPr/>
              <p:nvPr userDrawn="1"/>
            </p:nvGrpSpPr>
            <p:grpSpPr>
              <a:xfrm>
                <a:off x="-2916763" y="460171"/>
                <a:ext cx="268738" cy="248381"/>
                <a:chOff x="-2916763" y="460171"/>
                <a:chExt cx="268738" cy="248381"/>
              </a:xfrm>
            </p:grpSpPr>
            <p:sp>
              <p:nvSpPr>
                <p:cNvPr id="292" name="Rechthoek 291">
                  <a:extLst>
                    <a:ext uri="{FF2B5EF4-FFF2-40B4-BE49-F238E27FC236}">
                      <a16:creationId xmlns:a16="http://schemas.microsoft.com/office/drawing/2014/main" id="{A2BA08B8-02B8-4514-B168-4EF79EE1332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293" name="Groep 292">
                  <a:extLst>
                    <a:ext uri="{FF2B5EF4-FFF2-40B4-BE49-F238E27FC236}">
                      <a16:creationId xmlns:a16="http://schemas.microsoft.com/office/drawing/2014/main" id="{3A8CE698-608D-4FA2-9C52-8E9074292280}"/>
                    </a:ext>
                  </a:extLst>
                </p:cNvPr>
                <p:cNvGrpSpPr/>
                <p:nvPr userDrawn="1"/>
              </p:nvGrpSpPr>
              <p:grpSpPr>
                <a:xfrm>
                  <a:off x="-2866744" y="518074"/>
                  <a:ext cx="168701" cy="132575"/>
                  <a:chOff x="-2866744" y="518074"/>
                  <a:chExt cx="168701" cy="132575"/>
                </a:xfrm>
              </p:grpSpPr>
              <p:cxnSp>
                <p:nvCxnSpPr>
                  <p:cNvPr id="295" name="Rechte verbindingslijn 294">
                    <a:extLst>
                      <a:ext uri="{FF2B5EF4-FFF2-40B4-BE49-F238E27FC236}">
                        <a16:creationId xmlns:a16="http://schemas.microsoft.com/office/drawing/2014/main" id="{B7446526-368F-4B96-9837-27E08626B20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96" name="Rechte verbindingslijn 295">
                    <a:extLst>
                      <a:ext uri="{FF2B5EF4-FFF2-40B4-BE49-F238E27FC236}">
                        <a16:creationId xmlns:a16="http://schemas.microsoft.com/office/drawing/2014/main" id="{B6A46CE1-6054-47E6-8EF5-A2CD7C58C0E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97" name="Rechte verbindingslijn 296">
                    <a:extLst>
                      <a:ext uri="{FF2B5EF4-FFF2-40B4-BE49-F238E27FC236}">
                        <a16:creationId xmlns:a16="http://schemas.microsoft.com/office/drawing/2014/main" id="{CAD7E9EA-337E-4B84-B420-ABE6020E68E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98" name="Rechte verbindingslijn 297">
                    <a:extLst>
                      <a:ext uri="{FF2B5EF4-FFF2-40B4-BE49-F238E27FC236}">
                        <a16:creationId xmlns:a16="http://schemas.microsoft.com/office/drawing/2014/main" id="{098951DD-648F-4E86-96BD-A1054DC02A8F}"/>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99" name="Rechte verbindingslijn 298">
                    <a:extLst>
                      <a:ext uri="{FF2B5EF4-FFF2-40B4-BE49-F238E27FC236}">
                        <a16:creationId xmlns:a16="http://schemas.microsoft.com/office/drawing/2014/main" id="{4B04B647-863D-4D6C-89AD-9D163439577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94" name="Pijl: rechts 293">
                  <a:extLst>
                    <a:ext uri="{FF2B5EF4-FFF2-40B4-BE49-F238E27FC236}">
                      <a16:creationId xmlns:a16="http://schemas.microsoft.com/office/drawing/2014/main" id="{9EFA67D3-913F-4932-AC63-FB9B1559E70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76" name="Groep 275">
              <a:extLst>
                <a:ext uri="{FF2B5EF4-FFF2-40B4-BE49-F238E27FC236}">
                  <a16:creationId xmlns:a16="http://schemas.microsoft.com/office/drawing/2014/main" id="{0CA2DE08-540A-434A-9E57-7087E58F9C0C}"/>
                </a:ext>
              </a:extLst>
            </p:cNvPr>
            <p:cNvGrpSpPr/>
            <p:nvPr userDrawn="1"/>
          </p:nvGrpSpPr>
          <p:grpSpPr>
            <a:xfrm>
              <a:off x="-938434" y="4663037"/>
              <a:ext cx="627798" cy="576693"/>
              <a:chOff x="-1753862" y="6112775"/>
              <a:chExt cx="759635" cy="697798"/>
            </a:xfrm>
          </p:grpSpPr>
          <p:grpSp>
            <p:nvGrpSpPr>
              <p:cNvPr id="277" name="Inspireren">
                <a:extLst>
                  <a:ext uri="{FF2B5EF4-FFF2-40B4-BE49-F238E27FC236}">
                    <a16:creationId xmlns:a16="http://schemas.microsoft.com/office/drawing/2014/main" id="{3ECBA504-1100-4D31-B8F8-3C2A014BE45B}"/>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79" name="Freeform 12">
                  <a:extLst>
                    <a:ext uri="{FF2B5EF4-FFF2-40B4-BE49-F238E27FC236}">
                      <a16:creationId xmlns:a16="http://schemas.microsoft.com/office/drawing/2014/main" id="{FDBDB0FF-13B7-4E9B-B051-24E9E55F28C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0" name="Freeform 13">
                  <a:extLst>
                    <a:ext uri="{FF2B5EF4-FFF2-40B4-BE49-F238E27FC236}">
                      <a16:creationId xmlns:a16="http://schemas.microsoft.com/office/drawing/2014/main" id="{B7F695D6-FD8F-47D2-AC19-2436A461BC9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1" name="Freeform 14">
                  <a:extLst>
                    <a:ext uri="{FF2B5EF4-FFF2-40B4-BE49-F238E27FC236}">
                      <a16:creationId xmlns:a16="http://schemas.microsoft.com/office/drawing/2014/main" id="{679EAC23-3291-4722-9380-05DA82DCE0C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78" name="Tekstvak 277">
                <a:extLst>
                  <a:ext uri="{FF2B5EF4-FFF2-40B4-BE49-F238E27FC236}">
                    <a16:creationId xmlns:a16="http://schemas.microsoft.com/office/drawing/2014/main" id="{B39AF23A-F53B-47B7-B800-D8075EEBED3C}"/>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55" name="Tijdelijke aanduiding voor tabel 16">
            <a:extLst>
              <a:ext uri="{FF2B5EF4-FFF2-40B4-BE49-F238E27FC236}">
                <a16:creationId xmlns:a16="http://schemas.microsoft.com/office/drawing/2014/main" id="{312105C8-1D75-4566-8678-A8376A2A8DA0}"/>
              </a:ext>
            </a:extLst>
          </p:cNvPr>
          <p:cNvSpPr>
            <a:spLocks noGrp="1"/>
          </p:cNvSpPr>
          <p:nvPr>
            <p:ph type="tbl" sz="quarter" idx="64" hasCustomPrompt="1"/>
          </p:nvPr>
        </p:nvSpPr>
        <p:spPr>
          <a:xfrm>
            <a:off x="828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156" name="Text Placeholder 20">
            <a:extLst>
              <a:ext uri="{FF2B5EF4-FFF2-40B4-BE49-F238E27FC236}">
                <a16:creationId xmlns:a16="http://schemas.microsoft.com/office/drawing/2014/main" id="{65D799C9-5454-4538-B509-020DC3FCCD86}"/>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45739059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Image (M)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831560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75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360000"/>
          </a:xfrm>
        </p:spPr>
        <p:txBody>
          <a:bodyPr vert="horz" anchor="t"/>
          <a:lstStyle>
            <a:lvl1pPr rtl="0">
              <a:defRPr/>
            </a:lvl1pPr>
          </a:lstStyle>
          <a:p>
            <a:r>
              <a:rPr lang="en-GB" noProof="0" dirty="0"/>
              <a:t>Slide title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5120736" cy="4171967"/>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019F551F-6359-413B-BD6A-4AA16E8143A0}"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Text / Image (M)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Tree>
    <p:extLst>
      <p:ext uri="{BB962C8B-B14F-4D97-AF65-F5344CB8AC3E}">
        <p14:creationId xmlns:p14="http://schemas.microsoft.com/office/powerpoint/2010/main" val="386517907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Image (M)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1859369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77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720000"/>
          </a:xfrm>
        </p:spPr>
        <p:txBody>
          <a:bodyPr vert="horz" anchor="t"/>
          <a:lstStyle>
            <a:lvl1pPr>
              <a:defRPr/>
            </a:lvl1pPr>
          </a:lstStyle>
          <a:p>
            <a:r>
              <a:rPr lang="en-GB" noProof="0" dirty="0"/>
              <a:t>Slide title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5120736"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19F551F-6359-413B-BD6A-4AA16E8143A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 (M)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Tree>
    <p:extLst>
      <p:ext uri="{BB962C8B-B14F-4D97-AF65-F5344CB8AC3E}">
        <p14:creationId xmlns:p14="http://schemas.microsoft.com/office/powerpoint/2010/main" val="6418896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 Image (M)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3328870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75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36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19F551F-6359-413B-BD6A-4AA16E8143A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Image (M)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1" name="INSTRUCTION">
            <a:extLst>
              <a:ext uri="{FF2B5EF4-FFF2-40B4-BE49-F238E27FC236}">
                <a16:creationId xmlns:a16="http://schemas.microsoft.com/office/drawing/2014/main" id="{9F9BFD70-7334-4CA7-BE4F-D30C9025E7CC}"/>
              </a:ext>
            </a:extLst>
          </p:cNvPr>
          <p:cNvGrpSpPr/>
          <p:nvPr userDrawn="1"/>
        </p:nvGrpSpPr>
        <p:grpSpPr>
          <a:xfrm>
            <a:off x="12377595" y="-1"/>
            <a:ext cx="3693386" cy="6640349"/>
            <a:chOff x="-3786165" y="-1"/>
            <a:chExt cx="3693386" cy="6640349"/>
          </a:xfrm>
        </p:grpSpPr>
        <p:sp>
          <p:nvSpPr>
            <p:cNvPr id="192" name="Rechthoek 191">
              <a:extLst>
                <a:ext uri="{FF2B5EF4-FFF2-40B4-BE49-F238E27FC236}">
                  <a16:creationId xmlns:a16="http://schemas.microsoft.com/office/drawing/2014/main" id="{37813556-46F3-4B42-A597-F2FA3A80735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3" name="Ovaal 192">
              <a:extLst>
                <a:ext uri="{FF2B5EF4-FFF2-40B4-BE49-F238E27FC236}">
                  <a16:creationId xmlns:a16="http://schemas.microsoft.com/office/drawing/2014/main" id="{1CB46718-FF77-4A5D-892E-50F0501A6FD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4" name="Rechthoek 193">
              <a:extLst>
                <a:ext uri="{FF2B5EF4-FFF2-40B4-BE49-F238E27FC236}">
                  <a16:creationId xmlns:a16="http://schemas.microsoft.com/office/drawing/2014/main" id="{A76AE653-A5AC-4FFF-8ACF-8753F86D8B0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5" name="Ovaal 194">
              <a:extLst>
                <a:ext uri="{FF2B5EF4-FFF2-40B4-BE49-F238E27FC236}">
                  <a16:creationId xmlns:a16="http://schemas.microsoft.com/office/drawing/2014/main" id="{50204CB9-81BB-4BA8-B5EB-7D517407264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6" name="Rechthoek 195">
              <a:extLst>
                <a:ext uri="{FF2B5EF4-FFF2-40B4-BE49-F238E27FC236}">
                  <a16:creationId xmlns:a16="http://schemas.microsoft.com/office/drawing/2014/main" id="{BF1EED98-0781-4401-8652-06C3857B1390}"/>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7" name="Ovaal 196">
              <a:extLst>
                <a:ext uri="{FF2B5EF4-FFF2-40B4-BE49-F238E27FC236}">
                  <a16:creationId xmlns:a16="http://schemas.microsoft.com/office/drawing/2014/main" id="{921FCE53-871F-48B0-BC32-0174986D18D0}"/>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8" name="Rechthoek 197">
              <a:extLst>
                <a:ext uri="{FF2B5EF4-FFF2-40B4-BE49-F238E27FC236}">
                  <a16:creationId xmlns:a16="http://schemas.microsoft.com/office/drawing/2014/main" id="{8B89D270-D8D7-42D8-9CAC-307E4603E49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9" name="Rechthoek 198">
              <a:extLst>
                <a:ext uri="{FF2B5EF4-FFF2-40B4-BE49-F238E27FC236}">
                  <a16:creationId xmlns:a16="http://schemas.microsoft.com/office/drawing/2014/main" id="{E1C8519E-3FC7-4C84-953C-C3199B912F0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16EB3D1F-9291-4195-8F3C-8FE9E5B8E94E}"/>
                </a:ext>
              </a:extLst>
            </p:cNvPr>
            <p:cNvGrpSpPr/>
            <p:nvPr userDrawn="1"/>
          </p:nvGrpSpPr>
          <p:grpSpPr>
            <a:xfrm>
              <a:off x="-2485819" y="3479783"/>
              <a:ext cx="1222990" cy="563933"/>
              <a:chOff x="-2485819" y="3399207"/>
              <a:chExt cx="1222990" cy="563933"/>
            </a:xfrm>
          </p:grpSpPr>
          <p:sp>
            <p:nvSpPr>
              <p:cNvPr id="239" name="Rechthoek 238">
                <a:extLst>
                  <a:ext uri="{FF2B5EF4-FFF2-40B4-BE49-F238E27FC236}">
                    <a16:creationId xmlns:a16="http://schemas.microsoft.com/office/drawing/2014/main" id="{187F400E-D301-4AC5-BAD4-76ABF0D5307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F6A8CE6B-0A51-4CE0-8670-2D6EF085852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1" name="Groep 240">
                <a:extLst>
                  <a:ext uri="{FF2B5EF4-FFF2-40B4-BE49-F238E27FC236}">
                    <a16:creationId xmlns:a16="http://schemas.microsoft.com/office/drawing/2014/main" id="{3029E00D-4190-46A0-9E01-BF06B0217176}"/>
                  </a:ext>
                </a:extLst>
              </p:cNvPr>
              <p:cNvGrpSpPr/>
              <p:nvPr userDrawn="1"/>
            </p:nvGrpSpPr>
            <p:grpSpPr>
              <a:xfrm>
                <a:off x="-2403869" y="3460544"/>
                <a:ext cx="155951" cy="131922"/>
                <a:chOff x="12968836" y="3354170"/>
                <a:chExt cx="404806" cy="342433"/>
              </a:xfrm>
            </p:grpSpPr>
            <p:sp>
              <p:nvSpPr>
                <p:cNvPr id="254" name="Rechthoek: afgeronde hoeken 253">
                  <a:extLst>
                    <a:ext uri="{FF2B5EF4-FFF2-40B4-BE49-F238E27FC236}">
                      <a16:creationId xmlns:a16="http://schemas.microsoft.com/office/drawing/2014/main" id="{40F43203-8B89-499D-B8D8-DD9E8DE850D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4B6066D8-C7D7-43E0-A328-3C173CAABEA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12C5F840-17F4-4667-8E45-749A7CE7240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E0DAF419-113C-4BB8-A3D1-BDE73A2A208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3FCD9F03-4B94-4685-80D9-3C2BEB5272C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9" name="Rechthoek 258">
                  <a:extLst>
                    <a:ext uri="{FF2B5EF4-FFF2-40B4-BE49-F238E27FC236}">
                      <a16:creationId xmlns:a16="http://schemas.microsoft.com/office/drawing/2014/main" id="{83857DA4-B00C-481D-9117-AFEBB3CBBBA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2" name="Groep 241">
                <a:extLst>
                  <a:ext uri="{FF2B5EF4-FFF2-40B4-BE49-F238E27FC236}">
                    <a16:creationId xmlns:a16="http://schemas.microsoft.com/office/drawing/2014/main" id="{50846455-2F17-4228-9094-FDE1DDCB504E}"/>
                  </a:ext>
                </a:extLst>
              </p:cNvPr>
              <p:cNvGrpSpPr/>
              <p:nvPr userDrawn="1"/>
            </p:nvGrpSpPr>
            <p:grpSpPr>
              <a:xfrm>
                <a:off x="-2423424" y="3690208"/>
                <a:ext cx="166739" cy="218963"/>
                <a:chOff x="12940828" y="3950597"/>
                <a:chExt cx="432813" cy="568367"/>
              </a:xfrm>
            </p:grpSpPr>
            <p:grpSp>
              <p:nvGrpSpPr>
                <p:cNvPr id="246" name="Groep 245">
                  <a:extLst>
                    <a:ext uri="{FF2B5EF4-FFF2-40B4-BE49-F238E27FC236}">
                      <a16:creationId xmlns:a16="http://schemas.microsoft.com/office/drawing/2014/main" id="{AC06329A-1D73-46C9-B4DD-1A2D20CF4521}"/>
                    </a:ext>
                  </a:extLst>
                </p:cNvPr>
                <p:cNvGrpSpPr/>
                <p:nvPr userDrawn="1"/>
              </p:nvGrpSpPr>
              <p:grpSpPr>
                <a:xfrm>
                  <a:off x="13000382" y="4006891"/>
                  <a:ext cx="373259" cy="315747"/>
                  <a:chOff x="12968836" y="3354170"/>
                  <a:chExt cx="404806" cy="342433"/>
                </a:xfrm>
              </p:grpSpPr>
              <p:sp>
                <p:nvSpPr>
                  <p:cNvPr id="248" name="Rechthoek: afgeronde hoeken 247">
                    <a:extLst>
                      <a:ext uri="{FF2B5EF4-FFF2-40B4-BE49-F238E27FC236}">
                        <a16:creationId xmlns:a16="http://schemas.microsoft.com/office/drawing/2014/main" id="{F71BAF71-7AEF-4F59-B06E-027B401E0DF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054A8126-D360-487A-AAB0-37A26A78315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A145BAF8-E8E1-41B8-96F3-A766A5E1032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C0C59954-5D94-4BDD-8AF9-0504D9C921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172F26B3-13A0-4222-A556-6240271C248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C5F61ED1-F295-419C-B701-00372CE8240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7" name="Boog 246">
                  <a:extLst>
                    <a:ext uri="{FF2B5EF4-FFF2-40B4-BE49-F238E27FC236}">
                      <a16:creationId xmlns:a16="http://schemas.microsoft.com/office/drawing/2014/main" id="{A5B4C332-647B-40A5-9BA5-2030469D8DA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3" name="Tekstvak 242">
                <a:extLst>
                  <a:ext uri="{FF2B5EF4-FFF2-40B4-BE49-F238E27FC236}">
                    <a16:creationId xmlns:a16="http://schemas.microsoft.com/office/drawing/2014/main" id="{60D98960-CDF7-46ED-B0F3-64F8B153E3B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4" name="Tekstvak 243">
                <a:extLst>
                  <a:ext uri="{FF2B5EF4-FFF2-40B4-BE49-F238E27FC236}">
                    <a16:creationId xmlns:a16="http://schemas.microsoft.com/office/drawing/2014/main" id="{87DCA492-131C-4F5F-90FF-1EB1C05EE33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5" name="Vrije vorm: vorm 244">
                <a:extLst>
                  <a:ext uri="{FF2B5EF4-FFF2-40B4-BE49-F238E27FC236}">
                    <a16:creationId xmlns:a16="http://schemas.microsoft.com/office/drawing/2014/main" id="{CDE3E5C6-D357-4BBD-8C27-8BC52EEE404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1" name="Groep 200">
              <a:extLst>
                <a:ext uri="{FF2B5EF4-FFF2-40B4-BE49-F238E27FC236}">
                  <a16:creationId xmlns:a16="http://schemas.microsoft.com/office/drawing/2014/main" id="{8EB27D1F-3F64-4C7A-9FC4-A4B869F9DA54}"/>
                </a:ext>
              </a:extLst>
            </p:cNvPr>
            <p:cNvGrpSpPr/>
            <p:nvPr userDrawn="1"/>
          </p:nvGrpSpPr>
          <p:grpSpPr>
            <a:xfrm>
              <a:off x="-3786165" y="5680652"/>
              <a:ext cx="3693386" cy="959696"/>
              <a:chOff x="-3786437" y="6163468"/>
              <a:chExt cx="3693386" cy="959696"/>
            </a:xfrm>
          </p:grpSpPr>
          <p:sp>
            <p:nvSpPr>
              <p:cNvPr id="229" name="Rechthoek 228">
                <a:extLst>
                  <a:ext uri="{FF2B5EF4-FFF2-40B4-BE49-F238E27FC236}">
                    <a16:creationId xmlns:a16="http://schemas.microsoft.com/office/drawing/2014/main" id="{A0051BED-C744-4D58-8346-B11FE706894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30" name="ICOON_info">
                <a:extLst>
                  <a:ext uri="{FF2B5EF4-FFF2-40B4-BE49-F238E27FC236}">
                    <a16:creationId xmlns:a16="http://schemas.microsoft.com/office/drawing/2014/main" id="{CB05D288-B29D-4420-96C7-7BC592EEBD65}"/>
                  </a:ext>
                </a:extLst>
              </p:cNvPr>
              <p:cNvGrpSpPr/>
              <p:nvPr userDrawn="1"/>
            </p:nvGrpSpPr>
            <p:grpSpPr>
              <a:xfrm>
                <a:off x="-376736" y="6163468"/>
                <a:ext cx="283685" cy="283685"/>
                <a:chOff x="-510741" y="5913713"/>
                <a:chExt cx="267555" cy="267555"/>
              </a:xfrm>
            </p:grpSpPr>
            <p:sp>
              <p:nvSpPr>
                <p:cNvPr id="237" name="Ovaal 236">
                  <a:extLst>
                    <a:ext uri="{FF2B5EF4-FFF2-40B4-BE49-F238E27FC236}">
                      <a16:creationId xmlns:a16="http://schemas.microsoft.com/office/drawing/2014/main" id="{B0AD9738-1C9A-4F1D-B482-C5C58293ADD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8" name="Graphic 163" descr="Informatie">
                  <a:extLst>
                    <a:ext uri="{FF2B5EF4-FFF2-40B4-BE49-F238E27FC236}">
                      <a16:creationId xmlns:a16="http://schemas.microsoft.com/office/drawing/2014/main" id="{E2C03F7E-515F-435B-AB97-74BE611448C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1" name="Groep 230">
                <a:extLst>
                  <a:ext uri="{FF2B5EF4-FFF2-40B4-BE49-F238E27FC236}">
                    <a16:creationId xmlns:a16="http://schemas.microsoft.com/office/drawing/2014/main" id="{AE30B54B-A627-4B7F-B94E-5EAA55A9E2C6}"/>
                  </a:ext>
                </a:extLst>
              </p:cNvPr>
              <p:cNvGrpSpPr/>
              <p:nvPr userDrawn="1"/>
            </p:nvGrpSpPr>
            <p:grpSpPr>
              <a:xfrm>
                <a:off x="-938434" y="6420818"/>
                <a:ext cx="627798" cy="576693"/>
                <a:chOff x="-938434" y="4570310"/>
                <a:chExt cx="627798" cy="576693"/>
              </a:xfrm>
            </p:grpSpPr>
            <p:grpSp>
              <p:nvGrpSpPr>
                <p:cNvPr id="232" name="Inspireren">
                  <a:extLst>
                    <a:ext uri="{FF2B5EF4-FFF2-40B4-BE49-F238E27FC236}">
                      <a16:creationId xmlns:a16="http://schemas.microsoft.com/office/drawing/2014/main" id="{AC8223D6-0881-46AA-92B9-FBE47E3FB7C6}"/>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4" name="Freeform 12">
                    <a:extLst>
                      <a:ext uri="{FF2B5EF4-FFF2-40B4-BE49-F238E27FC236}">
                        <a16:creationId xmlns:a16="http://schemas.microsoft.com/office/drawing/2014/main" id="{A646C8B3-6B5D-4D5F-889A-CF5335259D3B}"/>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3">
                    <a:extLst>
                      <a:ext uri="{FF2B5EF4-FFF2-40B4-BE49-F238E27FC236}">
                        <a16:creationId xmlns:a16="http://schemas.microsoft.com/office/drawing/2014/main" id="{DE2F7DE2-5775-4FD6-8D6A-C06575C3787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6" name="Freeform 14">
                    <a:extLst>
                      <a:ext uri="{FF2B5EF4-FFF2-40B4-BE49-F238E27FC236}">
                        <a16:creationId xmlns:a16="http://schemas.microsoft.com/office/drawing/2014/main" id="{00B22F81-01F6-4AB5-A979-631EC4A2BE0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3" name="Tekstvak 232">
                  <a:extLst>
                    <a:ext uri="{FF2B5EF4-FFF2-40B4-BE49-F238E27FC236}">
                      <a16:creationId xmlns:a16="http://schemas.microsoft.com/office/drawing/2014/main" id="{4873F484-7CB7-4561-9CD0-90947106598A}"/>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2" name="Groep 201">
              <a:extLst>
                <a:ext uri="{FF2B5EF4-FFF2-40B4-BE49-F238E27FC236}">
                  <a16:creationId xmlns:a16="http://schemas.microsoft.com/office/drawing/2014/main" id="{30BFE6C3-6FD3-4FA7-9744-6BB7B9CC61E5}"/>
                </a:ext>
              </a:extLst>
            </p:cNvPr>
            <p:cNvGrpSpPr/>
            <p:nvPr userDrawn="1"/>
          </p:nvGrpSpPr>
          <p:grpSpPr>
            <a:xfrm>
              <a:off x="-3426806" y="5129582"/>
              <a:ext cx="514284" cy="506545"/>
              <a:chOff x="12617641" y="3403239"/>
              <a:chExt cx="752963" cy="741634"/>
            </a:xfrm>
          </p:grpSpPr>
          <p:grpSp>
            <p:nvGrpSpPr>
              <p:cNvPr id="213" name="Groep 212">
                <a:extLst>
                  <a:ext uri="{FF2B5EF4-FFF2-40B4-BE49-F238E27FC236}">
                    <a16:creationId xmlns:a16="http://schemas.microsoft.com/office/drawing/2014/main" id="{F4EBE1FA-0F5C-4480-9399-CF49C1BCD166}"/>
                  </a:ext>
                </a:extLst>
              </p:cNvPr>
              <p:cNvGrpSpPr/>
              <p:nvPr userDrawn="1"/>
            </p:nvGrpSpPr>
            <p:grpSpPr>
              <a:xfrm>
                <a:off x="12771530" y="3403239"/>
                <a:ext cx="467176" cy="448491"/>
                <a:chOff x="12782157" y="3403239"/>
                <a:chExt cx="467176" cy="448491"/>
              </a:xfrm>
            </p:grpSpPr>
            <p:grpSp>
              <p:nvGrpSpPr>
                <p:cNvPr id="216" name="Groep 215">
                  <a:extLst>
                    <a:ext uri="{FF2B5EF4-FFF2-40B4-BE49-F238E27FC236}">
                      <a16:creationId xmlns:a16="http://schemas.microsoft.com/office/drawing/2014/main" id="{A075EF6A-D53D-4142-A4B2-90ADA9BF17C3}"/>
                    </a:ext>
                  </a:extLst>
                </p:cNvPr>
                <p:cNvGrpSpPr/>
                <p:nvPr userDrawn="1"/>
              </p:nvGrpSpPr>
              <p:grpSpPr>
                <a:xfrm>
                  <a:off x="12782157" y="3403239"/>
                  <a:ext cx="412976" cy="396132"/>
                  <a:chOff x="13554906" y="3320109"/>
                  <a:chExt cx="443917" cy="425811"/>
                </a:xfrm>
              </p:grpSpPr>
              <p:grpSp>
                <p:nvGrpSpPr>
                  <p:cNvPr id="223" name="Groep 222">
                    <a:extLst>
                      <a:ext uri="{FF2B5EF4-FFF2-40B4-BE49-F238E27FC236}">
                        <a16:creationId xmlns:a16="http://schemas.microsoft.com/office/drawing/2014/main" id="{A8A30982-1B4E-413A-9A1A-29F780CBF3A9}"/>
                      </a:ext>
                    </a:extLst>
                  </p:cNvPr>
                  <p:cNvGrpSpPr/>
                  <p:nvPr userDrawn="1"/>
                </p:nvGrpSpPr>
                <p:grpSpPr>
                  <a:xfrm>
                    <a:off x="13554906" y="3320109"/>
                    <a:ext cx="443917" cy="425811"/>
                    <a:chOff x="12909684" y="1276143"/>
                    <a:chExt cx="443917" cy="425811"/>
                  </a:xfrm>
                </p:grpSpPr>
                <p:sp>
                  <p:nvSpPr>
                    <p:cNvPr id="226" name="Rechthoek 225">
                      <a:extLst>
                        <a:ext uri="{FF2B5EF4-FFF2-40B4-BE49-F238E27FC236}">
                          <a16:creationId xmlns:a16="http://schemas.microsoft.com/office/drawing/2014/main" id="{85207F05-3E23-4115-AA92-8A93FDC73CC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Rechthoek 226">
                      <a:extLst>
                        <a:ext uri="{FF2B5EF4-FFF2-40B4-BE49-F238E27FC236}">
                          <a16:creationId xmlns:a16="http://schemas.microsoft.com/office/drawing/2014/main" id="{82343D89-B91F-449C-A19D-CDF937A6188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8" name="Ovaal 227">
                      <a:extLst>
                        <a:ext uri="{FF2B5EF4-FFF2-40B4-BE49-F238E27FC236}">
                          <a16:creationId xmlns:a16="http://schemas.microsoft.com/office/drawing/2014/main" id="{2A759754-C99B-41DB-A0E1-5908BD2A834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4" name="Afbeelding 223">
                    <a:extLst>
                      <a:ext uri="{FF2B5EF4-FFF2-40B4-BE49-F238E27FC236}">
                        <a16:creationId xmlns:a16="http://schemas.microsoft.com/office/drawing/2014/main" id="{429D8D24-C521-479F-9169-5DA00F5B0AE1}"/>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5" name="Afbeelding 224">
                    <a:extLst>
                      <a:ext uri="{FF2B5EF4-FFF2-40B4-BE49-F238E27FC236}">
                        <a16:creationId xmlns:a16="http://schemas.microsoft.com/office/drawing/2014/main" id="{C5F942EA-AFC4-4931-80A7-F56963300527}"/>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7" name="Groep 216">
                  <a:extLst>
                    <a:ext uri="{FF2B5EF4-FFF2-40B4-BE49-F238E27FC236}">
                      <a16:creationId xmlns:a16="http://schemas.microsoft.com/office/drawing/2014/main" id="{0A47AC70-9E33-4985-92AC-32671B2A7B1D}"/>
                    </a:ext>
                  </a:extLst>
                </p:cNvPr>
                <p:cNvGrpSpPr/>
                <p:nvPr userDrawn="1"/>
              </p:nvGrpSpPr>
              <p:grpSpPr>
                <a:xfrm>
                  <a:off x="13103513" y="3705268"/>
                  <a:ext cx="145820" cy="146462"/>
                  <a:chOff x="13096169" y="3602278"/>
                  <a:chExt cx="145820" cy="146462"/>
                </a:xfrm>
              </p:grpSpPr>
              <p:sp>
                <p:nvSpPr>
                  <p:cNvPr id="221" name="Rechthoek 220">
                    <a:extLst>
                      <a:ext uri="{FF2B5EF4-FFF2-40B4-BE49-F238E27FC236}">
                        <a16:creationId xmlns:a16="http://schemas.microsoft.com/office/drawing/2014/main" id="{1705201E-187A-4E53-8346-1733212450B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FE6D264D-50F4-44BD-B2BA-A62BFD97FDD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8" name="Groep 217">
                  <a:extLst>
                    <a:ext uri="{FF2B5EF4-FFF2-40B4-BE49-F238E27FC236}">
                      <a16:creationId xmlns:a16="http://schemas.microsoft.com/office/drawing/2014/main" id="{98CCAF37-334B-4155-8384-20F6EAD21008}"/>
                    </a:ext>
                  </a:extLst>
                </p:cNvPr>
                <p:cNvGrpSpPr/>
                <p:nvPr userDrawn="1"/>
              </p:nvGrpSpPr>
              <p:grpSpPr>
                <a:xfrm rot="10800000">
                  <a:off x="13061402" y="3665637"/>
                  <a:ext cx="145820" cy="146462"/>
                  <a:chOff x="13096169" y="3602278"/>
                  <a:chExt cx="145820" cy="146462"/>
                </a:xfrm>
              </p:grpSpPr>
              <p:sp>
                <p:nvSpPr>
                  <p:cNvPr id="219" name="Rechthoek 218">
                    <a:extLst>
                      <a:ext uri="{FF2B5EF4-FFF2-40B4-BE49-F238E27FC236}">
                        <a16:creationId xmlns:a16="http://schemas.microsoft.com/office/drawing/2014/main" id="{C9736E6F-AE37-45E7-A5B1-073F8A47646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0" name="Rechthoek 219">
                    <a:extLst>
                      <a:ext uri="{FF2B5EF4-FFF2-40B4-BE49-F238E27FC236}">
                        <a16:creationId xmlns:a16="http://schemas.microsoft.com/office/drawing/2014/main" id="{EF4DFCE4-716C-4F85-8EF9-BF086A7168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4" name="Rechthoek 213">
                <a:extLst>
                  <a:ext uri="{FF2B5EF4-FFF2-40B4-BE49-F238E27FC236}">
                    <a16:creationId xmlns:a16="http://schemas.microsoft.com/office/drawing/2014/main" id="{3FD3412B-436D-4909-84ED-88AF61B1EC3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5" name="Gelijkbenige driehoek 214">
                <a:extLst>
                  <a:ext uri="{FF2B5EF4-FFF2-40B4-BE49-F238E27FC236}">
                    <a16:creationId xmlns:a16="http://schemas.microsoft.com/office/drawing/2014/main" id="{014EA193-EE1E-4B3A-95C8-B269ACF5439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3" name="Ovaal 202">
              <a:extLst>
                <a:ext uri="{FF2B5EF4-FFF2-40B4-BE49-F238E27FC236}">
                  <a16:creationId xmlns:a16="http://schemas.microsoft.com/office/drawing/2014/main" id="{141C80E7-5DB6-4AF3-B4CC-68D0774AEB7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4" name="Rechthoek 203">
              <a:extLst>
                <a:ext uri="{FF2B5EF4-FFF2-40B4-BE49-F238E27FC236}">
                  <a16:creationId xmlns:a16="http://schemas.microsoft.com/office/drawing/2014/main" id="{AD49572A-2B4F-4EAA-8C8F-F2DE1A96557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5" name="Rechthoek 204">
              <a:extLst>
                <a:ext uri="{FF2B5EF4-FFF2-40B4-BE49-F238E27FC236}">
                  <a16:creationId xmlns:a16="http://schemas.microsoft.com/office/drawing/2014/main" id="{02B58DC1-26AD-4E8A-B1DD-3DE74774077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6" name="Groep 205">
              <a:extLst>
                <a:ext uri="{FF2B5EF4-FFF2-40B4-BE49-F238E27FC236}">
                  <a16:creationId xmlns:a16="http://schemas.microsoft.com/office/drawing/2014/main" id="{94A0B683-71B3-46C3-A924-04C1356B85F7}"/>
                </a:ext>
              </a:extLst>
            </p:cNvPr>
            <p:cNvGrpSpPr/>
            <p:nvPr userDrawn="1"/>
          </p:nvGrpSpPr>
          <p:grpSpPr>
            <a:xfrm>
              <a:off x="-3365484" y="1226982"/>
              <a:ext cx="446937" cy="406485"/>
              <a:chOff x="-3563526" y="1409294"/>
              <a:chExt cx="354190" cy="322133"/>
            </a:xfrm>
          </p:grpSpPr>
          <p:grpSp>
            <p:nvGrpSpPr>
              <p:cNvPr id="207" name="Groep 206">
                <a:extLst>
                  <a:ext uri="{FF2B5EF4-FFF2-40B4-BE49-F238E27FC236}">
                    <a16:creationId xmlns:a16="http://schemas.microsoft.com/office/drawing/2014/main" id="{4D0DA519-D50E-4C1C-B691-5804015F62F2}"/>
                  </a:ext>
                </a:extLst>
              </p:cNvPr>
              <p:cNvGrpSpPr/>
              <p:nvPr userDrawn="1"/>
            </p:nvGrpSpPr>
            <p:grpSpPr>
              <a:xfrm>
                <a:off x="-3499992" y="1409294"/>
                <a:ext cx="225195" cy="195499"/>
                <a:chOff x="8987389" y="1361199"/>
                <a:chExt cx="2200275" cy="1914525"/>
              </a:xfrm>
            </p:grpSpPr>
            <p:sp>
              <p:nvSpPr>
                <p:cNvPr id="209" name="Vrije vorm: vorm 208">
                  <a:extLst>
                    <a:ext uri="{FF2B5EF4-FFF2-40B4-BE49-F238E27FC236}">
                      <a16:creationId xmlns:a16="http://schemas.microsoft.com/office/drawing/2014/main" id="{F436A68F-EDFF-4E8E-AAA8-EB07975DDD1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10" name="Groep 209">
                  <a:extLst>
                    <a:ext uri="{FF2B5EF4-FFF2-40B4-BE49-F238E27FC236}">
                      <a16:creationId xmlns:a16="http://schemas.microsoft.com/office/drawing/2014/main" id="{A40A3E0F-10C4-44A5-834B-1E41C516AAD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1" name="Vrije vorm: vorm 210">
                    <a:extLst>
                      <a:ext uri="{FF2B5EF4-FFF2-40B4-BE49-F238E27FC236}">
                        <a16:creationId xmlns:a16="http://schemas.microsoft.com/office/drawing/2014/main" id="{CD5D52FE-5E6B-4D32-9E37-A74E97E4E8AC}"/>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2" name="Vrije vorm: vorm 211">
                    <a:extLst>
                      <a:ext uri="{FF2B5EF4-FFF2-40B4-BE49-F238E27FC236}">
                        <a16:creationId xmlns:a16="http://schemas.microsoft.com/office/drawing/2014/main" id="{014E321D-8311-4635-9E92-FC125CCEEC5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8" name="Tekstvak 207">
                <a:extLst>
                  <a:ext uri="{FF2B5EF4-FFF2-40B4-BE49-F238E27FC236}">
                    <a16:creationId xmlns:a16="http://schemas.microsoft.com/office/drawing/2014/main" id="{A1E34DCB-9808-463A-A882-DC06BAACC85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60" name="INSTRUCTION">
            <a:extLst>
              <a:ext uri="{FF2B5EF4-FFF2-40B4-BE49-F238E27FC236}">
                <a16:creationId xmlns:a16="http://schemas.microsoft.com/office/drawing/2014/main" id="{3E8EA6A8-54FE-4CCC-837B-8E62E87636F4}"/>
              </a:ext>
            </a:extLst>
          </p:cNvPr>
          <p:cNvGrpSpPr/>
          <p:nvPr userDrawn="1"/>
        </p:nvGrpSpPr>
        <p:grpSpPr>
          <a:xfrm>
            <a:off x="-3786437" y="0"/>
            <a:ext cx="3693386" cy="5359349"/>
            <a:chOff x="-3786437" y="0"/>
            <a:chExt cx="3693386" cy="5359349"/>
          </a:xfrm>
        </p:grpSpPr>
        <p:sp>
          <p:nvSpPr>
            <p:cNvPr id="261" name="Rechthoek 260">
              <a:extLst>
                <a:ext uri="{FF2B5EF4-FFF2-40B4-BE49-F238E27FC236}">
                  <a16:creationId xmlns:a16="http://schemas.microsoft.com/office/drawing/2014/main" id="{12420DA9-9DEF-425F-B150-DE44317E2E3A}"/>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2" name="Ovaal 261">
              <a:extLst>
                <a:ext uri="{FF2B5EF4-FFF2-40B4-BE49-F238E27FC236}">
                  <a16:creationId xmlns:a16="http://schemas.microsoft.com/office/drawing/2014/main" id="{043DA944-B555-4E5F-A52D-A24CBD5F3F5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3" name="Rechthoek 262">
              <a:extLst>
                <a:ext uri="{FF2B5EF4-FFF2-40B4-BE49-F238E27FC236}">
                  <a16:creationId xmlns:a16="http://schemas.microsoft.com/office/drawing/2014/main" id="{0E3E7F27-5B2F-46C3-A750-EE6CFF016A8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4" name="Ovaal 263">
              <a:extLst>
                <a:ext uri="{FF2B5EF4-FFF2-40B4-BE49-F238E27FC236}">
                  <a16:creationId xmlns:a16="http://schemas.microsoft.com/office/drawing/2014/main" id="{2D3BB3A7-428F-4E0D-947A-2167CD40A98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5" name="Rechthoek 264">
              <a:extLst>
                <a:ext uri="{FF2B5EF4-FFF2-40B4-BE49-F238E27FC236}">
                  <a16:creationId xmlns:a16="http://schemas.microsoft.com/office/drawing/2014/main" id="{2CD9432F-E72C-4B95-BB8E-44F59267A0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6" name="Rechthoek 265">
              <a:extLst>
                <a:ext uri="{FF2B5EF4-FFF2-40B4-BE49-F238E27FC236}">
                  <a16:creationId xmlns:a16="http://schemas.microsoft.com/office/drawing/2014/main" id="{AB29C18E-4DD5-4A85-9925-A4DAEA6DBD0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7" name="Ovaal 266">
              <a:extLst>
                <a:ext uri="{FF2B5EF4-FFF2-40B4-BE49-F238E27FC236}">
                  <a16:creationId xmlns:a16="http://schemas.microsoft.com/office/drawing/2014/main" id="{ECB95700-697A-4403-A9DF-3B57FEE33E78}"/>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8" name="Rechthoek 267">
              <a:extLst>
                <a:ext uri="{FF2B5EF4-FFF2-40B4-BE49-F238E27FC236}">
                  <a16:creationId xmlns:a16="http://schemas.microsoft.com/office/drawing/2014/main" id="{8A1A7422-1368-4E2E-9020-3939AAC5E04B}"/>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9" name="Ovaal 268">
              <a:extLst>
                <a:ext uri="{FF2B5EF4-FFF2-40B4-BE49-F238E27FC236}">
                  <a16:creationId xmlns:a16="http://schemas.microsoft.com/office/drawing/2014/main" id="{EAAEC815-B44C-440A-A622-57B63C8008E9}"/>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70" name="Rechthoek 269">
              <a:extLst>
                <a:ext uri="{FF2B5EF4-FFF2-40B4-BE49-F238E27FC236}">
                  <a16:creationId xmlns:a16="http://schemas.microsoft.com/office/drawing/2014/main" id="{BEAC1D94-09A7-4A70-B4DC-90B87B6C738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1" name="Ovaal 270">
              <a:extLst>
                <a:ext uri="{FF2B5EF4-FFF2-40B4-BE49-F238E27FC236}">
                  <a16:creationId xmlns:a16="http://schemas.microsoft.com/office/drawing/2014/main" id="{617C0A91-2A14-4E9B-9C30-0D12C89C179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2" name="Rechthoek 271">
              <a:extLst>
                <a:ext uri="{FF2B5EF4-FFF2-40B4-BE49-F238E27FC236}">
                  <a16:creationId xmlns:a16="http://schemas.microsoft.com/office/drawing/2014/main" id="{5AF53E92-C58E-4EFD-A666-E9B3E27FE9B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3" name="Ovaal 272">
              <a:extLst>
                <a:ext uri="{FF2B5EF4-FFF2-40B4-BE49-F238E27FC236}">
                  <a16:creationId xmlns:a16="http://schemas.microsoft.com/office/drawing/2014/main" id="{C45E9964-127D-4657-AB96-F6A6AD9EF49C}"/>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4" name="Rechthoek 273">
              <a:extLst>
                <a:ext uri="{FF2B5EF4-FFF2-40B4-BE49-F238E27FC236}">
                  <a16:creationId xmlns:a16="http://schemas.microsoft.com/office/drawing/2014/main" id="{094A6775-E270-455F-9985-F7D52909671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5" name="Ovaal 274">
              <a:extLst>
                <a:ext uri="{FF2B5EF4-FFF2-40B4-BE49-F238E27FC236}">
                  <a16:creationId xmlns:a16="http://schemas.microsoft.com/office/drawing/2014/main" id="{3355B562-7C3C-4A56-9EC3-66B874996785}"/>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6" name="Rechthoek 275">
              <a:extLst>
                <a:ext uri="{FF2B5EF4-FFF2-40B4-BE49-F238E27FC236}">
                  <a16:creationId xmlns:a16="http://schemas.microsoft.com/office/drawing/2014/main" id="{E62882A6-8465-41D1-91CF-9E02CE6D7A36}"/>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7" name="Ovaal 276">
              <a:extLst>
                <a:ext uri="{FF2B5EF4-FFF2-40B4-BE49-F238E27FC236}">
                  <a16:creationId xmlns:a16="http://schemas.microsoft.com/office/drawing/2014/main" id="{D78F7A09-898C-4690-8225-92A3DD1EDE76}"/>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8" name="Rechthoek 277">
              <a:extLst>
                <a:ext uri="{FF2B5EF4-FFF2-40B4-BE49-F238E27FC236}">
                  <a16:creationId xmlns:a16="http://schemas.microsoft.com/office/drawing/2014/main" id="{DA25C23C-E7E9-4BB3-92D6-B17FB963BF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9" name="Ovaal 278">
              <a:extLst>
                <a:ext uri="{FF2B5EF4-FFF2-40B4-BE49-F238E27FC236}">
                  <a16:creationId xmlns:a16="http://schemas.microsoft.com/office/drawing/2014/main" id="{05F0FED3-28C4-452A-BBAC-91EB479C0207}"/>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80" name="Rechthoek 279">
              <a:extLst>
                <a:ext uri="{FF2B5EF4-FFF2-40B4-BE49-F238E27FC236}">
                  <a16:creationId xmlns:a16="http://schemas.microsoft.com/office/drawing/2014/main" id="{9E0161A2-ECA7-48CF-9E20-07D136F150F4}"/>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1" name="Rechthoek 280">
              <a:extLst>
                <a:ext uri="{FF2B5EF4-FFF2-40B4-BE49-F238E27FC236}">
                  <a16:creationId xmlns:a16="http://schemas.microsoft.com/office/drawing/2014/main" id="{FE436794-BF23-4C7A-B090-9F2A21C65AB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2" name="ICOON_info">
              <a:extLst>
                <a:ext uri="{FF2B5EF4-FFF2-40B4-BE49-F238E27FC236}">
                  <a16:creationId xmlns:a16="http://schemas.microsoft.com/office/drawing/2014/main" id="{7B2519EC-4DE4-4B6D-8CE5-9E26C753FF28}"/>
                </a:ext>
              </a:extLst>
            </p:cNvPr>
            <p:cNvGrpSpPr/>
            <p:nvPr userDrawn="1"/>
          </p:nvGrpSpPr>
          <p:grpSpPr>
            <a:xfrm>
              <a:off x="-376736" y="4400186"/>
              <a:ext cx="283685" cy="283685"/>
              <a:chOff x="-510741" y="5913713"/>
              <a:chExt cx="267555" cy="267555"/>
            </a:xfrm>
          </p:grpSpPr>
          <p:sp>
            <p:nvSpPr>
              <p:cNvPr id="330" name="Ovaal 329">
                <a:extLst>
                  <a:ext uri="{FF2B5EF4-FFF2-40B4-BE49-F238E27FC236}">
                    <a16:creationId xmlns:a16="http://schemas.microsoft.com/office/drawing/2014/main" id="{E0A1FE23-1A13-4113-89BA-077E3072BD0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1" name="Graphic 163" descr="Informatie">
                <a:extLst>
                  <a:ext uri="{FF2B5EF4-FFF2-40B4-BE49-F238E27FC236}">
                    <a16:creationId xmlns:a16="http://schemas.microsoft.com/office/drawing/2014/main" id="{C0740CD1-C0B6-4132-A323-BCEA4A9FA12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3" name="VOORBEELD">
              <a:extLst>
                <a:ext uri="{FF2B5EF4-FFF2-40B4-BE49-F238E27FC236}">
                  <a16:creationId xmlns:a16="http://schemas.microsoft.com/office/drawing/2014/main" id="{3B85A5A1-6B95-4F71-9BE7-ABD31D7260B9}"/>
                </a:ext>
              </a:extLst>
            </p:cNvPr>
            <p:cNvGrpSpPr/>
            <p:nvPr userDrawn="1"/>
          </p:nvGrpSpPr>
          <p:grpSpPr>
            <a:xfrm>
              <a:off x="-3605171" y="458674"/>
              <a:ext cx="3234311" cy="558875"/>
              <a:chOff x="-3605171" y="458674"/>
              <a:chExt cx="3234311" cy="558875"/>
            </a:xfrm>
          </p:grpSpPr>
          <p:sp>
            <p:nvSpPr>
              <p:cNvPr id="290" name="Rechthoek 289">
                <a:extLst>
                  <a:ext uri="{FF2B5EF4-FFF2-40B4-BE49-F238E27FC236}">
                    <a16:creationId xmlns:a16="http://schemas.microsoft.com/office/drawing/2014/main" id="{CB7A9733-FAD9-47CA-B1D8-B70DD28ADAB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1" name="Rechthoek 290">
                <a:extLst>
                  <a:ext uri="{FF2B5EF4-FFF2-40B4-BE49-F238E27FC236}">
                    <a16:creationId xmlns:a16="http://schemas.microsoft.com/office/drawing/2014/main" id="{6A3583D7-7F0C-4373-8FDC-BFD2DAA109C4}"/>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2" name="Groep 291">
                <a:extLst>
                  <a:ext uri="{FF2B5EF4-FFF2-40B4-BE49-F238E27FC236}">
                    <a16:creationId xmlns:a16="http://schemas.microsoft.com/office/drawing/2014/main" id="{0EF3C614-F246-4ACD-B39B-26F41A53C19E}"/>
                  </a:ext>
                </a:extLst>
              </p:cNvPr>
              <p:cNvGrpSpPr/>
              <p:nvPr userDrawn="1"/>
            </p:nvGrpSpPr>
            <p:grpSpPr>
              <a:xfrm>
                <a:off x="-3386247" y="830871"/>
                <a:ext cx="139423" cy="109566"/>
                <a:chOff x="-2866744" y="827071"/>
                <a:chExt cx="168701" cy="132575"/>
              </a:xfrm>
            </p:grpSpPr>
            <p:grpSp>
              <p:nvGrpSpPr>
                <p:cNvPr id="323" name="Groep 322">
                  <a:extLst>
                    <a:ext uri="{FF2B5EF4-FFF2-40B4-BE49-F238E27FC236}">
                      <a16:creationId xmlns:a16="http://schemas.microsoft.com/office/drawing/2014/main" id="{5D7530F8-0B50-40E5-84D5-4546039C8B88}"/>
                    </a:ext>
                  </a:extLst>
                </p:cNvPr>
                <p:cNvGrpSpPr/>
                <p:nvPr userDrawn="1"/>
              </p:nvGrpSpPr>
              <p:grpSpPr>
                <a:xfrm>
                  <a:off x="-2866744" y="827071"/>
                  <a:ext cx="168701" cy="132575"/>
                  <a:chOff x="-2866744" y="827071"/>
                  <a:chExt cx="168701" cy="132575"/>
                </a:xfrm>
              </p:grpSpPr>
              <p:cxnSp>
                <p:nvCxnSpPr>
                  <p:cNvPr id="325" name="Rechte verbindingslijn 324">
                    <a:extLst>
                      <a:ext uri="{FF2B5EF4-FFF2-40B4-BE49-F238E27FC236}">
                        <a16:creationId xmlns:a16="http://schemas.microsoft.com/office/drawing/2014/main" id="{B4617B44-1CBF-4ACC-969E-D6E5907DD6D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ACE9AF3B-FA2A-4A80-8438-A18FEEF3804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589FD60E-EE0D-41C8-A2C4-07AC27EEED3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289A0769-BB3B-42CD-9068-7ADB2A29D8E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11B91A23-4C7F-4B7D-ADF4-49C2DE41928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4" name="Pijl: rechts 323">
                  <a:extLst>
                    <a:ext uri="{FF2B5EF4-FFF2-40B4-BE49-F238E27FC236}">
                      <a16:creationId xmlns:a16="http://schemas.microsoft.com/office/drawing/2014/main" id="{4FE5029D-3BD4-4507-9812-102FEE578EF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3" name="Groep 292">
                <a:extLst>
                  <a:ext uri="{FF2B5EF4-FFF2-40B4-BE49-F238E27FC236}">
                    <a16:creationId xmlns:a16="http://schemas.microsoft.com/office/drawing/2014/main" id="{0209E004-99F2-4BE8-8B9A-8709A0C7835F}"/>
                  </a:ext>
                </a:extLst>
              </p:cNvPr>
              <p:cNvGrpSpPr/>
              <p:nvPr userDrawn="1"/>
            </p:nvGrpSpPr>
            <p:grpSpPr>
              <a:xfrm>
                <a:off x="-3605171" y="830871"/>
                <a:ext cx="139423" cy="109566"/>
                <a:chOff x="-2866744" y="518074"/>
                <a:chExt cx="168701" cy="132575"/>
              </a:xfrm>
            </p:grpSpPr>
            <p:grpSp>
              <p:nvGrpSpPr>
                <p:cNvPr id="316" name="Groep 315">
                  <a:extLst>
                    <a:ext uri="{FF2B5EF4-FFF2-40B4-BE49-F238E27FC236}">
                      <a16:creationId xmlns:a16="http://schemas.microsoft.com/office/drawing/2014/main" id="{3559633B-519D-487F-9C0B-2C1362775822}"/>
                    </a:ext>
                  </a:extLst>
                </p:cNvPr>
                <p:cNvGrpSpPr/>
                <p:nvPr userDrawn="1"/>
              </p:nvGrpSpPr>
              <p:grpSpPr>
                <a:xfrm>
                  <a:off x="-2866744" y="518074"/>
                  <a:ext cx="168701" cy="132575"/>
                  <a:chOff x="-2866744" y="518074"/>
                  <a:chExt cx="168701" cy="132575"/>
                </a:xfrm>
              </p:grpSpPr>
              <p:cxnSp>
                <p:nvCxnSpPr>
                  <p:cNvPr id="318" name="Rechte verbindingslijn 317">
                    <a:extLst>
                      <a:ext uri="{FF2B5EF4-FFF2-40B4-BE49-F238E27FC236}">
                        <a16:creationId xmlns:a16="http://schemas.microsoft.com/office/drawing/2014/main" id="{2E3F6D5A-5370-4BF3-A8A7-0D758064D8D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CF160A1B-7EDE-456F-878E-3B0131AB2222}"/>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41DEEF42-3897-4071-85CE-21C782D70E6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ECCE1BAF-F03D-4B9F-BF28-D6709198A73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D6CEDAFA-D021-4680-A8E7-C81E239D08C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7" name="Pijl: rechts 316">
                  <a:extLst>
                    <a:ext uri="{FF2B5EF4-FFF2-40B4-BE49-F238E27FC236}">
                      <a16:creationId xmlns:a16="http://schemas.microsoft.com/office/drawing/2014/main" id="{F4491EB2-8318-4555-B7DB-F31AF8ABBB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4" name="Rechte verbindingslijn 293">
                <a:extLst>
                  <a:ext uri="{FF2B5EF4-FFF2-40B4-BE49-F238E27FC236}">
                    <a16:creationId xmlns:a16="http://schemas.microsoft.com/office/drawing/2014/main" id="{DA4F5C59-DF0D-4DE6-87A6-C9621871983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5" name="Rechte verbindingslijn 294">
                <a:extLst>
                  <a:ext uri="{FF2B5EF4-FFF2-40B4-BE49-F238E27FC236}">
                    <a16:creationId xmlns:a16="http://schemas.microsoft.com/office/drawing/2014/main" id="{9432C3F9-B2B9-47B6-8616-AAC00A5A5E8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6" name="Rechthoek 295">
                <a:extLst>
                  <a:ext uri="{FF2B5EF4-FFF2-40B4-BE49-F238E27FC236}">
                    <a16:creationId xmlns:a16="http://schemas.microsoft.com/office/drawing/2014/main" id="{802DD12D-578C-4FD6-A63D-F40D389B2F8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7" name="Rechthoek 296">
                <a:extLst>
                  <a:ext uri="{FF2B5EF4-FFF2-40B4-BE49-F238E27FC236}">
                    <a16:creationId xmlns:a16="http://schemas.microsoft.com/office/drawing/2014/main" id="{26E8EB3F-1787-4817-999C-813B2CA903B0}"/>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8" name="Groep 297">
                <a:extLst>
                  <a:ext uri="{FF2B5EF4-FFF2-40B4-BE49-F238E27FC236}">
                    <a16:creationId xmlns:a16="http://schemas.microsoft.com/office/drawing/2014/main" id="{2798B5E6-4B5B-469F-8FD2-8450D46B62E7}"/>
                  </a:ext>
                </a:extLst>
              </p:cNvPr>
              <p:cNvGrpSpPr/>
              <p:nvPr userDrawn="1"/>
            </p:nvGrpSpPr>
            <p:grpSpPr>
              <a:xfrm>
                <a:off x="-2916763" y="769168"/>
                <a:ext cx="268738" cy="248381"/>
                <a:chOff x="-2916763" y="769168"/>
                <a:chExt cx="268738" cy="248381"/>
              </a:xfrm>
            </p:grpSpPr>
            <p:sp>
              <p:nvSpPr>
                <p:cNvPr id="308" name="Rechthoek 307">
                  <a:extLst>
                    <a:ext uri="{FF2B5EF4-FFF2-40B4-BE49-F238E27FC236}">
                      <a16:creationId xmlns:a16="http://schemas.microsoft.com/office/drawing/2014/main" id="{4AC6A96B-77D7-4BD6-8090-AB75E8AD763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9" name="Groep 308">
                  <a:extLst>
                    <a:ext uri="{FF2B5EF4-FFF2-40B4-BE49-F238E27FC236}">
                      <a16:creationId xmlns:a16="http://schemas.microsoft.com/office/drawing/2014/main" id="{E4659AF0-2378-4D2A-AA57-F85509477CD4}"/>
                    </a:ext>
                  </a:extLst>
                </p:cNvPr>
                <p:cNvGrpSpPr/>
                <p:nvPr userDrawn="1"/>
              </p:nvGrpSpPr>
              <p:grpSpPr>
                <a:xfrm>
                  <a:off x="-2866744" y="827071"/>
                  <a:ext cx="168701" cy="132575"/>
                  <a:chOff x="-2866744" y="827071"/>
                  <a:chExt cx="168701" cy="132575"/>
                </a:xfrm>
              </p:grpSpPr>
              <p:cxnSp>
                <p:nvCxnSpPr>
                  <p:cNvPr id="311" name="Rechte verbindingslijn 310">
                    <a:extLst>
                      <a:ext uri="{FF2B5EF4-FFF2-40B4-BE49-F238E27FC236}">
                        <a16:creationId xmlns:a16="http://schemas.microsoft.com/office/drawing/2014/main" id="{BBE7DC76-0191-4EAB-8DAB-8BD297F825C5}"/>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6549532B-AA62-428D-B4C3-9EC663D2C50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6F78D3B4-3496-46A7-9049-397EA87A0AF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59755A36-91E1-4C88-A227-BB46AAAAA7D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5C0DAEE0-4471-480F-8BA6-25D4F93FCA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0" name="Pijl: rechts 309">
                  <a:extLst>
                    <a:ext uri="{FF2B5EF4-FFF2-40B4-BE49-F238E27FC236}">
                      <a16:creationId xmlns:a16="http://schemas.microsoft.com/office/drawing/2014/main" id="{981C6370-818D-4D12-8771-3DAA7B7B317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9" name="Groep 298">
                <a:extLst>
                  <a:ext uri="{FF2B5EF4-FFF2-40B4-BE49-F238E27FC236}">
                    <a16:creationId xmlns:a16="http://schemas.microsoft.com/office/drawing/2014/main" id="{F62A7D14-CAA6-4206-8A54-C2F5971F7193}"/>
                  </a:ext>
                </a:extLst>
              </p:cNvPr>
              <p:cNvGrpSpPr/>
              <p:nvPr userDrawn="1"/>
            </p:nvGrpSpPr>
            <p:grpSpPr>
              <a:xfrm>
                <a:off x="-2916763" y="460171"/>
                <a:ext cx="268738" cy="248381"/>
                <a:chOff x="-2916763" y="460171"/>
                <a:chExt cx="268738" cy="248381"/>
              </a:xfrm>
            </p:grpSpPr>
            <p:sp>
              <p:nvSpPr>
                <p:cNvPr id="300" name="Rechthoek 299">
                  <a:extLst>
                    <a:ext uri="{FF2B5EF4-FFF2-40B4-BE49-F238E27FC236}">
                      <a16:creationId xmlns:a16="http://schemas.microsoft.com/office/drawing/2014/main" id="{C421F77C-0C04-42D5-A14F-FB5B21925E3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1" name="Groep 300">
                  <a:extLst>
                    <a:ext uri="{FF2B5EF4-FFF2-40B4-BE49-F238E27FC236}">
                      <a16:creationId xmlns:a16="http://schemas.microsoft.com/office/drawing/2014/main" id="{39C45A2A-B8F6-42E8-BD2C-C1497C969C9B}"/>
                    </a:ext>
                  </a:extLst>
                </p:cNvPr>
                <p:cNvGrpSpPr/>
                <p:nvPr userDrawn="1"/>
              </p:nvGrpSpPr>
              <p:grpSpPr>
                <a:xfrm>
                  <a:off x="-2866744" y="518074"/>
                  <a:ext cx="168701" cy="132575"/>
                  <a:chOff x="-2866744" y="518074"/>
                  <a:chExt cx="168701" cy="132575"/>
                </a:xfrm>
              </p:grpSpPr>
              <p:cxnSp>
                <p:nvCxnSpPr>
                  <p:cNvPr id="303" name="Rechte verbindingslijn 302">
                    <a:extLst>
                      <a:ext uri="{FF2B5EF4-FFF2-40B4-BE49-F238E27FC236}">
                        <a16:creationId xmlns:a16="http://schemas.microsoft.com/office/drawing/2014/main" id="{86DCC02F-4763-47E3-B277-0AEF45C73D30}"/>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C486DE09-D9F4-490F-9A4C-50D15CCFEC3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E97D1658-729B-4987-876C-FA20A3DA494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5F82DE36-FB9B-4919-8B81-4B5BAFF392C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CC078C73-037C-4048-80BC-6AEDC631281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2" name="Pijl: rechts 301">
                  <a:extLst>
                    <a:ext uri="{FF2B5EF4-FFF2-40B4-BE49-F238E27FC236}">
                      <a16:creationId xmlns:a16="http://schemas.microsoft.com/office/drawing/2014/main" id="{972E323A-88CA-42C7-87DF-2674A336A5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4" name="Groep 283">
              <a:extLst>
                <a:ext uri="{FF2B5EF4-FFF2-40B4-BE49-F238E27FC236}">
                  <a16:creationId xmlns:a16="http://schemas.microsoft.com/office/drawing/2014/main" id="{3A83BEFE-D224-42A0-8050-442EB5EB312A}"/>
                </a:ext>
              </a:extLst>
            </p:cNvPr>
            <p:cNvGrpSpPr/>
            <p:nvPr userDrawn="1"/>
          </p:nvGrpSpPr>
          <p:grpSpPr>
            <a:xfrm>
              <a:off x="-938434" y="4663037"/>
              <a:ext cx="627798" cy="576693"/>
              <a:chOff x="-1753862" y="6112775"/>
              <a:chExt cx="759635" cy="697798"/>
            </a:xfrm>
          </p:grpSpPr>
          <p:grpSp>
            <p:nvGrpSpPr>
              <p:cNvPr id="285" name="Inspireren">
                <a:extLst>
                  <a:ext uri="{FF2B5EF4-FFF2-40B4-BE49-F238E27FC236}">
                    <a16:creationId xmlns:a16="http://schemas.microsoft.com/office/drawing/2014/main" id="{DC7AAF21-4677-4246-96C0-B56F2A4B8DC7}"/>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7" name="Freeform 12">
                  <a:extLst>
                    <a:ext uri="{FF2B5EF4-FFF2-40B4-BE49-F238E27FC236}">
                      <a16:creationId xmlns:a16="http://schemas.microsoft.com/office/drawing/2014/main" id="{9842D8DD-B2BC-4E88-ADF2-2F2C64454657}"/>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3">
                  <a:extLst>
                    <a:ext uri="{FF2B5EF4-FFF2-40B4-BE49-F238E27FC236}">
                      <a16:creationId xmlns:a16="http://schemas.microsoft.com/office/drawing/2014/main" id="{38D6DCD1-22F3-4AEF-8151-5FC00E3EC39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9" name="Freeform 14">
                  <a:extLst>
                    <a:ext uri="{FF2B5EF4-FFF2-40B4-BE49-F238E27FC236}">
                      <a16:creationId xmlns:a16="http://schemas.microsoft.com/office/drawing/2014/main" id="{0A0AC982-DFD5-41E1-8F7D-C443C3CC525C}"/>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6" name="Tekstvak 285">
                <a:extLst>
                  <a:ext uri="{FF2B5EF4-FFF2-40B4-BE49-F238E27FC236}">
                    <a16:creationId xmlns:a16="http://schemas.microsoft.com/office/drawing/2014/main" id="{FC27E777-EA17-45B5-B49F-C2FB17D651F3}"/>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64" name="Tijdelijke aanduiding voor grafiek 17">
            <a:extLst>
              <a:ext uri="{FF2B5EF4-FFF2-40B4-BE49-F238E27FC236}">
                <a16:creationId xmlns:a16="http://schemas.microsoft.com/office/drawing/2014/main" id="{1469B0F9-9CB5-4750-AD09-EFB684690145}"/>
              </a:ext>
            </a:extLst>
          </p:cNvPr>
          <p:cNvSpPr>
            <a:spLocks noGrp="1"/>
          </p:cNvSpPr>
          <p:nvPr>
            <p:ph type="chart" sz="quarter" idx="58" hasCustomPrompt="1"/>
          </p:nvPr>
        </p:nvSpPr>
        <p:spPr>
          <a:xfrm>
            <a:off x="828000" y="162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165" name="Text Placeholder 20">
            <a:extLst>
              <a:ext uri="{FF2B5EF4-FFF2-40B4-BE49-F238E27FC236}">
                <a16:creationId xmlns:a16="http://schemas.microsoft.com/office/drawing/2014/main" id="{B8A8DE4D-4C25-4D22-B737-DC59CBF77D5E}"/>
              </a:ext>
            </a:extLst>
          </p:cNvPr>
          <p:cNvSpPr>
            <a:spLocks noGrp="1"/>
          </p:cNvSpPr>
          <p:nvPr>
            <p:ph type="body" sz="quarter" idx="22" hasCustomPrompt="1"/>
          </p:nvPr>
        </p:nvSpPr>
        <p:spPr>
          <a:xfrm>
            <a:off x="1080000" y="108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290099242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 Image (M)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11039904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77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19F551F-6359-413B-BD6A-4AA16E8143A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Chart / Image (M)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4" name="Tijdelijke aanduiding voor grafiek 17">
            <a:extLst>
              <a:ext uri="{FF2B5EF4-FFF2-40B4-BE49-F238E27FC236}">
                <a16:creationId xmlns:a16="http://schemas.microsoft.com/office/drawing/2014/main" id="{5C6993A1-9896-496E-AC70-9D591B916A12}"/>
              </a:ext>
            </a:extLst>
          </p:cNvPr>
          <p:cNvSpPr>
            <a:spLocks noGrp="1"/>
          </p:cNvSpPr>
          <p:nvPr>
            <p:ph type="chart" sz="quarter" idx="58" hasCustomPrompt="1"/>
          </p:nvPr>
        </p:nvSpPr>
        <p:spPr>
          <a:xfrm>
            <a:off x="828000" y="1980000"/>
            <a:ext cx="5124599" cy="3705822"/>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chart</a:t>
            </a:r>
          </a:p>
        </p:txBody>
      </p:sp>
      <p:sp>
        <p:nvSpPr>
          <p:cNvPr id="165" name="Text Placeholder 20">
            <a:extLst>
              <a:ext uri="{FF2B5EF4-FFF2-40B4-BE49-F238E27FC236}">
                <a16:creationId xmlns:a16="http://schemas.microsoft.com/office/drawing/2014/main" id="{95646C89-03DA-4207-8A4D-A2A48B5A1245}"/>
              </a:ext>
            </a:extLst>
          </p:cNvPr>
          <p:cNvSpPr>
            <a:spLocks noGrp="1"/>
          </p:cNvSpPr>
          <p:nvPr>
            <p:ph type="body" sz="quarter" idx="22" hasCustomPrompt="1"/>
          </p:nvPr>
        </p:nvSpPr>
        <p:spPr>
          <a:xfrm>
            <a:off x="1080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2182715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 Image (M)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2534124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75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360000"/>
          </a:xfrm>
        </p:spPr>
        <p:txBody>
          <a:bodyPr vert="horz" anchor="t"/>
          <a:lstStyle>
            <a:lvl1pPr rtl="0">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019F551F-6359-413B-BD6A-4AA16E8143A0}"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Table / Image (M)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
        <p:nvSpPr>
          <p:cNvPr id="164" name="Tijdelijke aanduiding voor tabel 16">
            <a:extLst>
              <a:ext uri="{FF2B5EF4-FFF2-40B4-BE49-F238E27FC236}">
                <a16:creationId xmlns:a16="http://schemas.microsoft.com/office/drawing/2014/main" id="{F9179F5D-1A31-4521-8558-AB5F6F7BC071}"/>
              </a:ext>
            </a:extLst>
          </p:cNvPr>
          <p:cNvSpPr>
            <a:spLocks noGrp="1"/>
          </p:cNvSpPr>
          <p:nvPr>
            <p:ph type="tbl" sz="quarter" idx="64" hasCustomPrompt="1"/>
          </p:nvPr>
        </p:nvSpPr>
        <p:spPr>
          <a:xfrm>
            <a:off x="828000" y="1620000"/>
            <a:ext cx="5124862" cy="3710945"/>
          </a:xfrm>
          <a:noFill/>
        </p:spPr>
        <p:txBody>
          <a:bodyPr tIns="1260000"/>
          <a:lstStyle>
            <a:lvl1pPr marL="0" indent="0" algn="ctr" rtl="0">
              <a:buNone/>
              <a:defRPr sz="1200" i="1">
                <a:solidFill>
                  <a:schemeClr val="bg2">
                    <a:lumMod val="50000"/>
                  </a:schemeClr>
                </a:solidFill>
              </a:defRPr>
            </a:lvl1pPr>
          </a:lstStyle>
          <a:p>
            <a:r>
              <a:rPr lang="en-GB" noProof="0" dirty="0"/>
              <a:t>Click on the pictogram below to insert a table</a:t>
            </a:r>
          </a:p>
        </p:txBody>
      </p:sp>
      <p:sp>
        <p:nvSpPr>
          <p:cNvPr id="165" name="Text Placeholder 20">
            <a:extLst>
              <a:ext uri="{FF2B5EF4-FFF2-40B4-BE49-F238E27FC236}">
                <a16:creationId xmlns:a16="http://schemas.microsoft.com/office/drawing/2014/main" id="{2B037A60-C4BD-43A8-B716-2D48CC2FF677}"/>
              </a:ext>
            </a:extLst>
          </p:cNvPr>
          <p:cNvSpPr>
            <a:spLocks noGrp="1"/>
          </p:cNvSpPr>
          <p:nvPr>
            <p:ph type="body" sz="quarter" idx="22" hasCustomPrompt="1"/>
          </p:nvPr>
        </p:nvSpPr>
        <p:spPr>
          <a:xfrm>
            <a:off x="828000" y="1080000"/>
            <a:ext cx="4860000" cy="540000"/>
          </a:xfrm>
        </p:spPr>
        <p:txBody>
          <a:bodyPr/>
          <a:lstStyle>
            <a:lvl1pPr marL="0" indent="0" rtl="0">
              <a:spcAft>
                <a:spcPts val="0"/>
              </a:spcAft>
              <a:buFontTx/>
              <a:buNone/>
              <a:defRPr sz="1800">
                <a:solidFill>
                  <a:schemeClr val="accent6"/>
                </a:solidFill>
                <a:latin typeface="+mj-lt"/>
                <a:cs typeface="Segoe UI Semibold" panose="020B0702040204020203" pitchFamily="34" charset="0"/>
              </a:defRPr>
            </a:lvl1pPr>
            <a:lvl2pPr marL="0" indent="0" rtl="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66594786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 Image (M)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903AFB-8D03-4517-8668-0BEFF15329E5}"/>
              </a:ext>
            </a:extLst>
          </p:cNvPr>
          <p:cNvGraphicFramePr>
            <a:graphicFrameLocks noChangeAspect="1"/>
          </p:cNvGraphicFramePr>
          <p:nvPr userDrawn="1">
            <p:custDataLst>
              <p:tags r:id="rId1"/>
            </p:custDataLst>
            <p:extLst>
              <p:ext uri="{D42A27DB-BD31-4B8C-83A1-F6EECF244321}">
                <p14:modId xmlns:p14="http://schemas.microsoft.com/office/powerpoint/2010/main" val="4212719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CD903AFB-8D03-4517-8668-0BEFF15329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Tijdelijke aanduiding voor afbeelding 31">
            <a:extLst>
              <a:ext uri="{FF2B5EF4-FFF2-40B4-BE49-F238E27FC236}">
                <a16:creationId xmlns:a16="http://schemas.microsoft.com/office/drawing/2014/main" id="{D74F63BD-6358-44FB-9631-BE7E63C9B74F}"/>
              </a:ext>
            </a:extLst>
          </p:cNvPr>
          <p:cNvSpPr>
            <a:spLocks noGrp="1"/>
          </p:cNvSpPr>
          <p:nvPr>
            <p:ph type="pic" sz="quarter" idx="13" hasCustomPrompt="1"/>
          </p:nvPr>
        </p:nvSpPr>
        <p:spPr>
          <a:xfrm>
            <a:off x="5660510" y="-6986"/>
            <a:ext cx="6531491" cy="6864986"/>
          </a:xfrm>
          <a:custGeom>
            <a:avLst/>
            <a:gdLst>
              <a:gd name="connsiteX0" fmla="*/ 3121447 w 6531491"/>
              <a:gd name="connsiteY0" fmla="*/ 0 h 6864986"/>
              <a:gd name="connsiteX1" fmla="*/ 6531491 w 6531491"/>
              <a:gd name="connsiteY1" fmla="*/ 0 h 6864986"/>
              <a:gd name="connsiteX2" fmla="*/ 6531491 w 6531491"/>
              <a:gd name="connsiteY2" fmla="*/ 6864986 h 6864986"/>
              <a:gd name="connsiteX3" fmla="*/ 0 w 6531491"/>
              <a:gd name="connsiteY3" fmla="*/ 6864986 h 6864986"/>
            </a:gdLst>
            <a:ahLst/>
            <a:cxnLst>
              <a:cxn ang="0">
                <a:pos x="connsiteX0" y="connsiteY0"/>
              </a:cxn>
              <a:cxn ang="0">
                <a:pos x="connsiteX1" y="connsiteY1"/>
              </a:cxn>
              <a:cxn ang="0">
                <a:pos x="connsiteX2" y="connsiteY2"/>
              </a:cxn>
              <a:cxn ang="0">
                <a:pos x="connsiteX3" y="connsiteY3"/>
              </a:cxn>
            </a:cxnLst>
            <a:rect l="l" t="t" r="r" b="b"/>
            <a:pathLst>
              <a:path w="6531491" h="6864986">
                <a:moveTo>
                  <a:pt x="3121447" y="0"/>
                </a:moveTo>
                <a:lnTo>
                  <a:pt x="6531491" y="0"/>
                </a:lnTo>
                <a:lnTo>
                  <a:pt x="6531491"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2268000" tIns="2808000" rIns="1080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77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70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19F551F-6359-413B-BD6A-4AA16E8143A0}"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 Image (M)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28" name="GRID" hidden="1">
            <a:extLst>
              <a:ext uri="{FF2B5EF4-FFF2-40B4-BE49-F238E27FC236}">
                <a16:creationId xmlns:a16="http://schemas.microsoft.com/office/drawing/2014/main" id="{BCC2F244-6915-4223-91B3-15E2CE3F5D39}"/>
              </a:ext>
            </a:extLst>
          </p:cNvPr>
          <p:cNvGrpSpPr/>
          <p:nvPr userDrawn="1"/>
        </p:nvGrpSpPr>
        <p:grpSpPr>
          <a:xfrm>
            <a:off x="-862" y="0"/>
            <a:ext cx="12192862" cy="6858000"/>
            <a:chOff x="-862" y="0"/>
            <a:chExt cx="12192862" cy="6858000"/>
          </a:xfrm>
          <a:solidFill>
            <a:schemeClr val="tx1">
              <a:alpha val="30000"/>
            </a:schemeClr>
          </a:solidFill>
        </p:grpSpPr>
        <p:sp>
          <p:nvSpPr>
            <p:cNvPr id="29" name="Rechthoek 28">
              <a:extLst>
                <a:ext uri="{FF2B5EF4-FFF2-40B4-BE49-F238E27FC236}">
                  <a16:creationId xmlns:a16="http://schemas.microsoft.com/office/drawing/2014/main" id="{399E9CD4-586D-427C-AA2F-F5C93FFCFD68}"/>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0" name="Rechthoek 29">
              <a:extLst>
                <a:ext uri="{FF2B5EF4-FFF2-40B4-BE49-F238E27FC236}">
                  <a16:creationId xmlns:a16="http://schemas.microsoft.com/office/drawing/2014/main" id="{9AF092EA-8A69-4233-B1BA-E348248F339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4DB927BD-89B3-4277-A092-D5E8D54DCF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6626C9D-5F7B-4F8B-A236-214FBD6B868C}"/>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1BE02301-2D97-4FC1-A442-AA535498F75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1E355080-D760-43A2-9C65-E4AE3619EC66}"/>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4CC5AD44-C94A-42AD-82A0-28F9143222C4}"/>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6A8D71D2-199D-4E47-8BDB-6BDFC23596EF}"/>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4" name="Tijdelijke aanduiding voor tabel 16">
            <a:extLst>
              <a:ext uri="{FF2B5EF4-FFF2-40B4-BE49-F238E27FC236}">
                <a16:creationId xmlns:a16="http://schemas.microsoft.com/office/drawing/2014/main" id="{C0B31007-AA06-4772-9A75-4DAEDB48C91B}"/>
              </a:ext>
            </a:extLst>
          </p:cNvPr>
          <p:cNvSpPr>
            <a:spLocks noGrp="1"/>
          </p:cNvSpPr>
          <p:nvPr>
            <p:ph type="tbl" sz="quarter" idx="64" hasCustomPrompt="1"/>
          </p:nvPr>
        </p:nvSpPr>
        <p:spPr>
          <a:xfrm>
            <a:off x="828000" y="1980000"/>
            <a:ext cx="5124862" cy="3710945"/>
          </a:xfrm>
          <a:noFill/>
        </p:spPr>
        <p:txBody>
          <a:bodyPr tIns="1260000"/>
          <a:lstStyle>
            <a:lvl1pPr marL="0" indent="0" algn="ctr">
              <a:buNone/>
              <a:defRPr sz="1200" i="1">
                <a:solidFill>
                  <a:schemeClr val="bg2">
                    <a:lumMod val="50000"/>
                  </a:schemeClr>
                </a:solidFill>
              </a:defRPr>
            </a:lvl1pPr>
          </a:lstStyle>
          <a:p>
            <a:r>
              <a:rPr lang="en-GB" noProof="0" dirty="0"/>
              <a:t>Click on the pictogram below to insert a table</a:t>
            </a:r>
          </a:p>
        </p:txBody>
      </p:sp>
      <p:sp>
        <p:nvSpPr>
          <p:cNvPr id="165" name="Text Placeholder 20">
            <a:extLst>
              <a:ext uri="{FF2B5EF4-FFF2-40B4-BE49-F238E27FC236}">
                <a16:creationId xmlns:a16="http://schemas.microsoft.com/office/drawing/2014/main" id="{CF378C25-C4C2-4A52-975A-7F2DAB3B17B3}"/>
              </a:ext>
            </a:extLst>
          </p:cNvPr>
          <p:cNvSpPr>
            <a:spLocks noGrp="1"/>
          </p:cNvSpPr>
          <p:nvPr>
            <p:ph type="body" sz="quarter" idx="22" hasCustomPrompt="1"/>
          </p:nvPr>
        </p:nvSpPr>
        <p:spPr>
          <a:xfrm>
            <a:off x="828000" y="1440000"/>
            <a:ext cx="4860000" cy="540000"/>
          </a:xfrm>
        </p:spPr>
        <p:txBody>
          <a:bodyPr/>
          <a:lstStyle>
            <a:lvl1pPr marL="0" indent="0">
              <a:spcAft>
                <a:spcPts val="0"/>
              </a:spcAft>
              <a:buFontTx/>
              <a:buNone/>
              <a:defRPr sz="1800">
                <a:solidFill>
                  <a:schemeClr val="accent6"/>
                </a:solidFill>
                <a:latin typeface="+mj-lt"/>
                <a:cs typeface="Segoe UI Semibold" panose="020B0702040204020203" pitchFamily="34" charset="0"/>
              </a:defRPr>
            </a:lvl1pPr>
            <a:lvl2pPr marL="0" indent="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406405010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Image (L)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2462252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76196" y="-6986"/>
            <a:ext cx="9215803" cy="6864986"/>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48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360000"/>
          </a:xfrm>
        </p:spPr>
        <p:txBody>
          <a:bodyPr vert="horz" anchor="t"/>
          <a:lstStyle>
            <a:lvl1pPr>
              <a:defRPr/>
            </a:lvl1pPr>
          </a:lstStyle>
          <a:p>
            <a:r>
              <a:rPr lang="en-GB" noProof="0" dirty="0"/>
              <a:t>Slide title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2371791" cy="417196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 (L)</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spTree>
    <p:extLst>
      <p:ext uri="{BB962C8B-B14F-4D97-AF65-F5344CB8AC3E}">
        <p14:creationId xmlns:p14="http://schemas.microsoft.com/office/powerpoint/2010/main" val="362874674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Image (L)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2844273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76196" y="-6986"/>
            <a:ext cx="9215803" cy="6864986"/>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0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720000"/>
          </a:xfrm>
        </p:spPr>
        <p:txBody>
          <a:bodyPr vert="horz" anchor="t"/>
          <a:lstStyle>
            <a:lvl1pPr rtl="0">
              <a:defRPr/>
            </a:lvl1pPr>
          </a:lstStyle>
          <a:p>
            <a:r>
              <a:rPr lang="en-GB" noProof="0" dirty="0"/>
              <a:t>Slide title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2371791" cy="4171967"/>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09FE7E17-DFF4-4251-A340-D58C400B6E65}"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Text / Image (L)</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rtl="0"/>
              <a:endParaRPr lang="en-GB" sz="1600" noProof="0" dirty="0"/>
            </a:p>
          </p:txBody>
        </p:sp>
      </p:gr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defRPr>
            </a:lvl5pPr>
          </a:lstStyle>
          <a:p>
            <a:pPr lvl="4"/>
            <a:r>
              <a:rPr lang="en-GB" noProof="0" dirty="0"/>
              <a:t> </a:t>
            </a:r>
          </a:p>
        </p:txBody>
      </p:sp>
    </p:spTree>
    <p:extLst>
      <p:ext uri="{BB962C8B-B14F-4D97-AF65-F5344CB8AC3E}">
        <p14:creationId xmlns:p14="http://schemas.microsoft.com/office/powerpoint/2010/main" val="2088122448"/>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64587B3-CCDA-40B4-800A-771DE2BD94CC}"/>
              </a:ext>
            </a:extLst>
          </p:cNvPr>
          <p:cNvGraphicFramePr>
            <a:graphicFrameLocks noChangeAspect="1"/>
          </p:cNvGraphicFramePr>
          <p:nvPr userDrawn="1">
            <p:custDataLst>
              <p:tags r:id="rId1"/>
            </p:custDataLst>
            <p:extLst>
              <p:ext uri="{D42A27DB-BD31-4B8C-83A1-F6EECF244321}">
                <p14:modId xmlns:p14="http://schemas.microsoft.com/office/powerpoint/2010/main" val="2343626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D64587B3-CCDA-40B4-800A-771DE2BD94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rtl="0">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BAD1F135-4950-4285-AEBB-2FE19C52B0D4}"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Title only – Slide title 1 line</a:t>
            </a:r>
          </a:p>
        </p:txBody>
      </p:sp>
    </p:spTree>
    <p:extLst>
      <p:ext uri="{BB962C8B-B14F-4D97-AF65-F5344CB8AC3E}">
        <p14:creationId xmlns:p14="http://schemas.microsoft.com/office/powerpoint/2010/main" val="349868960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menu (title 2 lines)">
    <p:spTree>
      <p:nvGrpSpPr>
        <p:cNvPr id="1" name=""/>
        <p:cNvGrpSpPr/>
        <p:nvPr/>
      </p:nvGrpSpPr>
      <p:grpSpPr>
        <a:xfrm>
          <a:off x="0" y="0"/>
          <a:ext cx="0" cy="0"/>
          <a:chOff x="0" y="0"/>
          <a:chExt cx="0" cy="0"/>
        </a:xfrm>
      </p:grpSpPr>
      <p:sp>
        <p:nvSpPr>
          <p:cNvPr id="34" name="Tijdelijke aanduiding voor afbeelding 33">
            <a:extLst>
              <a:ext uri="{FF2B5EF4-FFF2-40B4-BE49-F238E27FC236}">
                <a16:creationId xmlns:a16="http://schemas.microsoft.com/office/drawing/2014/main" id="{A7B8CC9B-09C3-440C-B3D6-85A42571B351}"/>
              </a:ext>
            </a:extLst>
          </p:cNvPr>
          <p:cNvSpPr>
            <a:spLocks noGrp="1"/>
          </p:cNvSpPr>
          <p:nvPr>
            <p:ph type="pic" sz="quarter" idx="60" hasCustomPrompt="1"/>
          </p:nvPr>
        </p:nvSpPr>
        <p:spPr>
          <a:xfrm>
            <a:off x="-11174" y="-429384"/>
            <a:ext cx="5295018" cy="7287384"/>
          </a:xfrm>
          <a:custGeom>
            <a:avLst/>
            <a:gdLst>
              <a:gd name="connsiteX0" fmla="*/ 4216248 w 5295018"/>
              <a:gd name="connsiteY0" fmla="*/ 0 h 7287384"/>
              <a:gd name="connsiteX1" fmla="*/ 4351750 w 5295018"/>
              <a:gd name="connsiteY1" fmla="*/ 0 h 7287384"/>
              <a:gd name="connsiteX2" fmla="*/ 4667469 w 5295018"/>
              <a:gd name="connsiteY2" fmla="*/ 315719 h 7287384"/>
              <a:gd name="connsiteX3" fmla="*/ 4667469 w 5295018"/>
              <a:gd name="connsiteY3" fmla="*/ 419446 h 7287384"/>
              <a:gd name="connsiteX4" fmla="*/ 5295018 w 5295018"/>
              <a:gd name="connsiteY4" fmla="*/ 419446 h 7287384"/>
              <a:gd name="connsiteX5" fmla="*/ 2172228 w 5295018"/>
              <a:gd name="connsiteY5" fmla="*/ 7287384 h 7287384"/>
              <a:gd name="connsiteX6" fmla="*/ 0 w 5295018"/>
              <a:gd name="connsiteY6" fmla="*/ 7287384 h 7287384"/>
              <a:gd name="connsiteX7" fmla="*/ 0 w 5295018"/>
              <a:gd name="connsiteY7" fmla="*/ 419446 h 7287384"/>
              <a:gd name="connsiteX8" fmla="*/ 3900529 w 5295018"/>
              <a:gd name="connsiteY8" fmla="*/ 419446 h 7287384"/>
              <a:gd name="connsiteX9" fmla="*/ 3900529 w 5295018"/>
              <a:gd name="connsiteY9" fmla="*/ 315719 h 7287384"/>
              <a:gd name="connsiteX10" fmla="*/ 4216248 w 5295018"/>
              <a:gd name="connsiteY10" fmla="*/ 0 h 72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5018" h="7287384">
                <a:moveTo>
                  <a:pt x="4216248" y="0"/>
                </a:moveTo>
                <a:lnTo>
                  <a:pt x="4351750" y="0"/>
                </a:lnTo>
                <a:cubicBezTo>
                  <a:pt x="4526117" y="0"/>
                  <a:pt x="4667469" y="141352"/>
                  <a:pt x="4667469" y="315719"/>
                </a:cubicBezTo>
                <a:lnTo>
                  <a:pt x="4667469" y="419446"/>
                </a:lnTo>
                <a:lnTo>
                  <a:pt x="5295018" y="419446"/>
                </a:lnTo>
                <a:lnTo>
                  <a:pt x="2172228" y="7287384"/>
                </a:lnTo>
                <a:lnTo>
                  <a:pt x="0" y="7287384"/>
                </a:lnTo>
                <a:lnTo>
                  <a:pt x="0" y="419446"/>
                </a:lnTo>
                <a:lnTo>
                  <a:pt x="3900529" y="419446"/>
                </a:lnTo>
                <a:lnTo>
                  <a:pt x="3900529" y="315719"/>
                </a:lnTo>
                <a:cubicBezTo>
                  <a:pt x="3900529" y="141352"/>
                  <a:pt x="4041881" y="0"/>
                  <a:pt x="4216248" y="0"/>
                </a:cubicBezTo>
                <a:close/>
              </a:path>
            </a:pathLst>
          </a:custGeom>
          <a:solidFill>
            <a:schemeClr val="bg2"/>
          </a:solidFill>
          <a:effectLst>
            <a:outerShdw blurRad="127000" dist="38100" dir="5400000" algn="tl" rotWithShape="0">
              <a:prstClr val="black">
                <a:alpha val="20000"/>
              </a:prstClr>
            </a:outerShdw>
          </a:effectLst>
        </p:spPr>
        <p:txBody>
          <a:bodyPr wrap="none" lIns="4788000" tIns="216000" rIns="0" bIns="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latin typeface="+mn-lt"/>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&lt; Select this frame, go to the tab ‘</a:t>
            </a:r>
            <a:r>
              <a:rPr lang="en-GB" noProof="0" dirty="0" err="1"/>
              <a:t>Slidebuilder</a:t>
            </a:r>
            <a:r>
              <a:rPr lang="en-GB" noProof="0" dirty="0"/>
              <a:t>’, click on ‘Images’, select the preferred image and click on ‘Insert’</a:t>
            </a:r>
          </a:p>
        </p:txBody>
      </p:sp>
      <p:sp>
        <p:nvSpPr>
          <p:cNvPr id="73" name="ONDERHOEK">
            <a:extLst>
              <a:ext uri="{FF2B5EF4-FFF2-40B4-BE49-F238E27FC236}">
                <a16:creationId xmlns:a16="http://schemas.microsoft.com/office/drawing/2014/main" id="{CD2D690E-615C-4051-AA74-74926028020D}"/>
              </a:ext>
            </a:extLst>
          </p:cNvPr>
          <p:cNvSpPr>
            <a:spLocks noGrp="1"/>
          </p:cNvSpPr>
          <p:nvPr>
            <p:ph type="body" sz="quarter" idx="33" hasCustomPrompt="1"/>
          </p:nvPr>
        </p:nvSpPr>
        <p:spPr>
          <a:xfrm>
            <a:off x="8987471" y="-189706"/>
            <a:ext cx="3204530" cy="7047706"/>
          </a:xfrm>
          <a:custGeom>
            <a:avLst/>
            <a:gdLst>
              <a:gd name="connsiteX0" fmla="*/ 1048001 w 1048001"/>
              <a:gd name="connsiteY0" fmla="*/ 0 h 2304863"/>
              <a:gd name="connsiteX1" fmla="*/ 1048001 w 1048001"/>
              <a:gd name="connsiteY1" fmla="*/ 2304863 h 2304863"/>
              <a:gd name="connsiteX2" fmla="*/ 0 w 1048001"/>
              <a:gd name="connsiteY2" fmla="*/ 2304863 h 2304863"/>
            </a:gdLst>
            <a:ahLst/>
            <a:cxnLst>
              <a:cxn ang="0">
                <a:pos x="connsiteX0" y="connsiteY0"/>
              </a:cxn>
              <a:cxn ang="0">
                <a:pos x="connsiteX1" y="connsiteY1"/>
              </a:cxn>
              <a:cxn ang="0">
                <a:pos x="connsiteX2" y="connsiteY2"/>
              </a:cxn>
            </a:cxnLst>
            <a:rect l="l" t="t" r="r" b="b"/>
            <a:pathLst>
              <a:path w="1048001" h="2304863">
                <a:moveTo>
                  <a:pt x="1048001" y="0"/>
                </a:moveTo>
                <a:lnTo>
                  <a:pt x="1048001" y="2304863"/>
                </a:lnTo>
                <a:lnTo>
                  <a:pt x="0" y="2304863"/>
                </a:lnTo>
                <a:close/>
              </a:path>
            </a:pathLst>
          </a:custGeom>
          <a:solidFill>
            <a:schemeClr val="accent1">
              <a:alpha val="8000"/>
            </a:schemeClr>
          </a:solidFill>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91" name="Tijdelijke aanduiding voor tekst 90">
            <a:extLst>
              <a:ext uri="{FF2B5EF4-FFF2-40B4-BE49-F238E27FC236}">
                <a16:creationId xmlns:a16="http://schemas.microsoft.com/office/drawing/2014/main" id="{4C357FEB-B8B8-491B-9F57-E72ECE33E010}"/>
              </a:ext>
            </a:extLst>
          </p:cNvPr>
          <p:cNvSpPr>
            <a:spLocks noGrp="1"/>
          </p:cNvSpPr>
          <p:nvPr>
            <p:ph type="body" sz="quarter" idx="35" hasCustomPrompt="1"/>
          </p:nvPr>
        </p:nvSpPr>
        <p:spPr>
          <a:xfrm>
            <a:off x="-5381" y="-1"/>
            <a:ext cx="5279325" cy="6858001"/>
          </a:xfrm>
          <a:custGeom>
            <a:avLst/>
            <a:gdLst>
              <a:gd name="connsiteX0" fmla="*/ 0 w 5279325"/>
              <a:gd name="connsiteY0" fmla="*/ 0 h 6858001"/>
              <a:gd name="connsiteX1" fmla="*/ 5279325 w 5279325"/>
              <a:gd name="connsiteY1" fmla="*/ 0 h 6858001"/>
              <a:gd name="connsiteX2" fmla="*/ 2161054 w 5279325"/>
              <a:gd name="connsiteY2" fmla="*/ 6858001 h 6858001"/>
              <a:gd name="connsiteX3" fmla="*/ 0 w 527932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279325" h="6858001">
                <a:moveTo>
                  <a:pt x="0" y="0"/>
                </a:moveTo>
                <a:lnTo>
                  <a:pt x="5279325" y="0"/>
                </a:lnTo>
                <a:lnTo>
                  <a:pt x="2161054" y="6858001"/>
                </a:lnTo>
                <a:lnTo>
                  <a:pt x="0" y="6858001"/>
                </a:lnTo>
                <a:close/>
              </a:path>
            </a:pathLst>
          </a:custGeom>
          <a:solidFill>
            <a:schemeClr val="accent1">
              <a:alpha val="25000"/>
            </a:schemeClr>
          </a:soli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85" name="WAAS LOGO">
            <a:extLst>
              <a:ext uri="{FF2B5EF4-FFF2-40B4-BE49-F238E27FC236}">
                <a16:creationId xmlns:a16="http://schemas.microsoft.com/office/drawing/2014/main" id="{347FCECC-69F7-4A14-AE35-DA7C74D2D18E}"/>
              </a:ext>
            </a:extLst>
          </p:cNvPr>
          <p:cNvSpPr>
            <a:spLocks noGrp="1"/>
          </p:cNvSpPr>
          <p:nvPr>
            <p:ph type="body" sz="quarter" idx="31" hasCustomPrompt="1"/>
          </p:nvPr>
        </p:nvSpPr>
        <p:spPr>
          <a:xfrm>
            <a:off x="0" y="3834064"/>
            <a:ext cx="12192000" cy="3023934"/>
          </a:xfrm>
          <a:prstGeom prst="rect">
            <a:avLst/>
          </a:prstGeom>
          <a:gradFill flip="none" rotWithShape="1">
            <a:gsLst>
              <a:gs pos="2000">
                <a:srgbClr val="FFFFFF">
                  <a:alpha val="95000"/>
                </a:srgbClr>
              </a:gs>
              <a:gs pos="47000">
                <a:schemeClr val="bg1">
                  <a:alpha val="0"/>
                </a:schemeClr>
              </a:gs>
            </a:gsLst>
            <a:lin ang="16800000" scaled="0"/>
            <a:tileRect/>
          </a:gradFill>
          <a:effectLst/>
        </p:spPr>
        <p:txBody>
          <a:bodyPr wrap="square">
            <a:noAutofit/>
          </a:bodyPr>
          <a:lstStyle>
            <a:lvl1pPr marL="0" indent="0">
              <a:buNone/>
              <a:defRPr sz="100">
                <a:solidFill>
                  <a:schemeClr val="bg1"/>
                </a:solidFill>
                <a:latin typeface="+mn-lt"/>
              </a:defRPr>
            </a:lvl1pPr>
          </a:lstStyle>
          <a:p>
            <a:pPr lvl="0"/>
            <a:r>
              <a:rPr lang="en-GB" noProof="0" dirty="0"/>
              <a:t> </a:t>
            </a:r>
          </a:p>
        </p:txBody>
      </p:sp>
      <p:sp>
        <p:nvSpPr>
          <p:cNvPr id="3" name="Tijdelijke aanduiding voor datum 2">
            <a:extLst>
              <a:ext uri="{FF2B5EF4-FFF2-40B4-BE49-F238E27FC236}">
                <a16:creationId xmlns:a16="http://schemas.microsoft.com/office/drawing/2014/main" id="{362FD6D9-B28F-423D-B4AF-E09C0D5FF9F8}"/>
              </a:ext>
            </a:extLst>
          </p:cNvPr>
          <p:cNvSpPr>
            <a:spLocks noGrp="1"/>
          </p:cNvSpPr>
          <p:nvPr>
            <p:ph type="dt" sz="half" idx="10"/>
          </p:nvPr>
        </p:nvSpPr>
        <p:spPr/>
        <p:txBody>
          <a:bodyPr/>
          <a:lstStyle>
            <a:lvl1pPr>
              <a:defRPr>
                <a:latin typeface="+mn-lt"/>
              </a:defRPr>
            </a:lvl1pPr>
          </a:lstStyle>
          <a:p>
            <a:fld id="{D4106225-7759-4783-8492-2C7D9C412BF6}" type="datetime4">
              <a:rPr lang="en-GB" smtClean="0"/>
              <a:pPr/>
              <a:t>8 November 2022</a:t>
            </a:fld>
            <a:endParaRPr lang="en-GB" dirty="0"/>
          </a:p>
        </p:txBody>
      </p:sp>
      <p:sp>
        <p:nvSpPr>
          <p:cNvPr id="5" name="Tijdelijke aanduiding voor dianummer 4">
            <a:extLst>
              <a:ext uri="{FF2B5EF4-FFF2-40B4-BE49-F238E27FC236}">
                <a16:creationId xmlns:a16="http://schemas.microsoft.com/office/drawing/2014/main" id="{F42BB198-B749-418F-9654-05F9FB28490A}"/>
              </a:ext>
            </a:extLst>
          </p:cNvPr>
          <p:cNvSpPr>
            <a:spLocks noGrp="1"/>
          </p:cNvSpPr>
          <p:nvPr>
            <p:ph type="sldNum" sz="quarter" idx="12"/>
          </p:nvPr>
        </p:nvSpPr>
        <p:spPr/>
        <p:txBody>
          <a:bodyPr/>
          <a:lstStyle>
            <a:lvl1pPr>
              <a:defRPr>
                <a:solidFill>
                  <a:schemeClr val="tx2">
                    <a:lumMod val="60000"/>
                    <a:lumOff val="40000"/>
                  </a:schemeClr>
                </a:solidFill>
                <a:latin typeface="+mn-lt"/>
              </a:defRPr>
            </a:lvl1pPr>
          </a:lstStyle>
          <a:p>
            <a:fld id="{D7B5DC5B-6873-43DB-ADC7-B15ACCE0DFDB}" type="slidenum">
              <a:rPr lang="en-GB" smtClean="0"/>
              <a:pPr/>
              <a:t>‹N°›</a:t>
            </a:fld>
            <a:endParaRPr lang="en-GB" dirty="0"/>
          </a:p>
        </p:txBody>
      </p:sp>
      <p:grpSp>
        <p:nvGrpSpPr>
          <p:cNvPr id="6" name="Groep 5">
            <a:extLst>
              <a:ext uri="{FF2B5EF4-FFF2-40B4-BE49-F238E27FC236}">
                <a16:creationId xmlns:a16="http://schemas.microsoft.com/office/drawing/2014/main" id="{B2C38B9C-D38E-4D5C-B316-56E586E48422}"/>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80CE9B7B-97E9-4C0F-801C-88429143A646}"/>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latin typeface="+mn-lt"/>
                </a:rPr>
                <a:t>Submenu (title 2 lines)</a:t>
              </a:r>
            </a:p>
          </p:txBody>
        </p:sp>
        <p:sp>
          <p:nvSpPr>
            <p:cNvPr id="8" name="Rechthoekige driehoek 7">
              <a:extLst>
                <a:ext uri="{FF2B5EF4-FFF2-40B4-BE49-F238E27FC236}">
                  <a16:creationId xmlns:a16="http://schemas.microsoft.com/office/drawing/2014/main" id="{B38154C4-85B0-4EA6-9AC8-8CE07B59295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latin typeface="+mn-lt"/>
              </a:endParaRPr>
            </a:p>
          </p:txBody>
        </p:sp>
      </p:grpSp>
      <p:sp>
        <p:nvSpPr>
          <p:cNvPr id="68" name="UILICHTING BALK">
            <a:extLst>
              <a:ext uri="{FF2B5EF4-FFF2-40B4-BE49-F238E27FC236}">
                <a16:creationId xmlns:a16="http://schemas.microsoft.com/office/drawing/2014/main" id="{01888011-0794-4621-BA3E-87621D3279DC}"/>
              </a:ext>
            </a:extLst>
          </p:cNvPr>
          <p:cNvSpPr>
            <a:spLocks noGrp="1"/>
          </p:cNvSpPr>
          <p:nvPr>
            <p:ph type="body" sz="quarter" idx="57" hasCustomPrompt="1"/>
          </p:nvPr>
        </p:nvSpPr>
        <p:spPr>
          <a:xfrm>
            <a:off x="4140000" y="360000"/>
            <a:ext cx="59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latin typeface="+mn-lt"/>
              </a:defRPr>
            </a:lvl1pPr>
          </a:lstStyle>
          <a:p>
            <a:pPr lvl="0"/>
            <a:r>
              <a:rPr lang="en-GB" noProof="0" dirty="0"/>
              <a:t> </a:t>
            </a:r>
          </a:p>
        </p:txBody>
      </p:sp>
      <p:sp>
        <p:nvSpPr>
          <p:cNvPr id="50" name="Tijdelijke aanduiding voor tekst 8">
            <a:extLst>
              <a:ext uri="{FF2B5EF4-FFF2-40B4-BE49-F238E27FC236}">
                <a16:creationId xmlns:a16="http://schemas.microsoft.com/office/drawing/2014/main" id="{0D7C15B7-90CC-491C-AF2B-7070DC68ED79}"/>
              </a:ext>
            </a:extLst>
          </p:cNvPr>
          <p:cNvSpPr>
            <a:spLocks noGrp="1"/>
          </p:cNvSpPr>
          <p:nvPr>
            <p:ph type="body" sz="quarter" idx="50" hasCustomPrompt="1"/>
          </p:nvPr>
        </p:nvSpPr>
        <p:spPr>
          <a:xfrm>
            <a:off x="4680000" y="360000"/>
            <a:ext cx="5220000" cy="720000"/>
          </a:xfrm>
        </p:spPr>
        <p:txBody>
          <a:bodyPr lIns="0" tIns="36000" anchor="t"/>
          <a:lstStyle>
            <a:lvl1pPr marL="0" indent="0" algn="l">
              <a:lnSpc>
                <a:spcPct val="90000"/>
              </a:lnSpc>
              <a:buNone/>
              <a:defRPr sz="2400">
                <a:solidFill>
                  <a:schemeClr val="bg1"/>
                </a:solidFill>
                <a:latin typeface="+mj-lt"/>
              </a:defRPr>
            </a:lvl1pPr>
          </a:lstStyle>
          <a:p>
            <a:pPr lvl="0"/>
            <a:r>
              <a:rPr lang="en-GB" noProof="0" dirty="0"/>
              <a:t>Place the chapter title here </a:t>
            </a:r>
          </a:p>
        </p:txBody>
      </p:sp>
      <p:sp>
        <p:nvSpPr>
          <p:cNvPr id="66" name="Tijdelijke aanduiding voor verticale tekst 2">
            <a:extLst>
              <a:ext uri="{FF2B5EF4-FFF2-40B4-BE49-F238E27FC236}">
                <a16:creationId xmlns:a16="http://schemas.microsoft.com/office/drawing/2014/main" id="{1520DCD3-AA2E-45B3-A886-3EFACC18EE54}"/>
              </a:ext>
            </a:extLst>
          </p:cNvPr>
          <p:cNvSpPr>
            <a:spLocks noGrp="1"/>
          </p:cNvSpPr>
          <p:nvPr>
            <p:ph type="body" orient="vert" idx="1" hasCustomPrompt="1"/>
          </p:nvPr>
        </p:nvSpPr>
        <p:spPr>
          <a:xfrm>
            <a:off x="4716000" y="1620000"/>
            <a:ext cx="5060331" cy="4171967"/>
          </a:xfrm>
        </p:spPr>
        <p:txBody>
          <a:bodyPr vert="horz"/>
          <a:lstStyle>
            <a:lvl1pPr marL="250825" indent="-250825">
              <a:spcBef>
                <a:spcPts val="600"/>
              </a:spcBef>
              <a:spcAft>
                <a:spcPts val="600"/>
              </a:spcAft>
              <a:defRPr sz="2000">
                <a:latin typeface="+mn-lt"/>
              </a:defRPr>
            </a:lvl1pPr>
            <a:lvl2pPr>
              <a:spcBef>
                <a:spcPts val="600"/>
              </a:spcBef>
              <a:spcAft>
                <a:spcPts val="600"/>
              </a:spcAft>
              <a:defRPr sz="2000">
                <a:solidFill>
                  <a:schemeClr val="tx2">
                    <a:lumMod val="60000"/>
                    <a:lumOff val="40000"/>
                  </a:schemeClr>
                </a:solidFill>
                <a:latin typeface="+mn-lt"/>
              </a:defRPr>
            </a:lvl2pPr>
            <a:lvl3pPr>
              <a:defRPr sz="1800"/>
            </a:lvl3pPr>
            <a:lvl4pPr>
              <a:defRPr sz="2000"/>
            </a:lvl4pPr>
            <a:lvl5pPr>
              <a:defRPr sz="2400"/>
            </a:lvl5pPr>
            <a:lvl6pPr>
              <a:defRPr sz="2000"/>
            </a:lvl6pPr>
            <a:lvl7pPr>
              <a:defRPr sz="2000"/>
            </a:lvl7pPr>
            <a:lvl8pPr>
              <a:defRPr sz="1800"/>
            </a:lvl8pPr>
            <a:lvl9pPr>
              <a:defRPr sz="2000"/>
            </a:lvl9pPr>
          </a:lstStyle>
          <a:p>
            <a:pPr lvl="0"/>
            <a:r>
              <a:rPr lang="en-GB" noProof="0" dirty="0"/>
              <a:t>Sub-chapter title</a:t>
            </a:r>
          </a:p>
          <a:p>
            <a:pPr lvl="1"/>
            <a:r>
              <a:rPr lang="en-GB" noProof="0" dirty="0"/>
              <a:t>Sub-sub-chapter title</a:t>
            </a:r>
          </a:p>
        </p:txBody>
      </p:sp>
      <p:sp>
        <p:nvSpPr>
          <p:cNvPr id="67" name="Tijdelijke aanduiding voor tekst 8">
            <a:extLst>
              <a:ext uri="{FF2B5EF4-FFF2-40B4-BE49-F238E27FC236}">
                <a16:creationId xmlns:a16="http://schemas.microsoft.com/office/drawing/2014/main" id="{C37C5FEE-B72F-494D-A934-682C0721D4D4}"/>
              </a:ext>
            </a:extLst>
          </p:cNvPr>
          <p:cNvSpPr>
            <a:spLocks noGrp="1"/>
          </p:cNvSpPr>
          <p:nvPr>
            <p:ph type="body" sz="quarter" idx="58" hasCustomPrompt="1"/>
          </p:nvPr>
        </p:nvSpPr>
        <p:spPr>
          <a:xfrm>
            <a:off x="2520000" y="108000"/>
            <a:ext cx="1728000" cy="1152000"/>
          </a:xfrm>
        </p:spPr>
        <p:txBody>
          <a:bodyPr wrap="square" lIns="0" anchor="t"/>
          <a:lstStyle>
            <a:lvl1pPr marL="0" indent="0" algn="ctr">
              <a:lnSpc>
                <a:spcPct val="100000"/>
              </a:lnSpc>
              <a:spcAft>
                <a:spcPts val="0"/>
              </a:spcAft>
              <a:buNone/>
              <a:defRPr sz="8000">
                <a:solidFill>
                  <a:schemeClr val="bg1"/>
                </a:solidFill>
                <a:latin typeface="+mn-lt"/>
              </a:defRPr>
            </a:lvl1pPr>
          </a:lstStyle>
          <a:p>
            <a:pPr lvl="0"/>
            <a:r>
              <a:rPr lang="en-GB" noProof="0" dirty="0"/>
              <a:t>XX</a:t>
            </a:r>
          </a:p>
        </p:txBody>
      </p:sp>
      <p:sp>
        <p:nvSpPr>
          <p:cNvPr id="72" name="Scheidingslijntje">
            <a:extLst>
              <a:ext uri="{FF2B5EF4-FFF2-40B4-BE49-F238E27FC236}">
                <a16:creationId xmlns:a16="http://schemas.microsoft.com/office/drawing/2014/main" id="{AF9FDF8C-47FC-47DE-8245-656F13B37D33}"/>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latin typeface="+mn-lt"/>
              </a:defRPr>
            </a:lvl5pPr>
          </a:lstStyle>
          <a:p>
            <a:pPr lvl="4"/>
            <a:r>
              <a:rPr lang="en-GB" noProof="0" dirty="0"/>
              <a:t> </a:t>
            </a:r>
          </a:p>
        </p:txBody>
      </p:sp>
      <p:grpSp>
        <p:nvGrpSpPr>
          <p:cNvPr id="76" name="GRID" hidden="1">
            <a:extLst>
              <a:ext uri="{FF2B5EF4-FFF2-40B4-BE49-F238E27FC236}">
                <a16:creationId xmlns:a16="http://schemas.microsoft.com/office/drawing/2014/main" id="{B8AFA300-3732-4768-BD78-1909945D251B}"/>
              </a:ext>
            </a:extLst>
          </p:cNvPr>
          <p:cNvGrpSpPr/>
          <p:nvPr userDrawn="1"/>
        </p:nvGrpSpPr>
        <p:grpSpPr>
          <a:xfrm>
            <a:off x="-862" y="0"/>
            <a:ext cx="12192862" cy="6858000"/>
            <a:chOff x="-862" y="0"/>
            <a:chExt cx="12192862" cy="6858000"/>
          </a:xfrm>
          <a:solidFill>
            <a:schemeClr val="tx1">
              <a:alpha val="30000"/>
            </a:schemeClr>
          </a:solidFill>
        </p:grpSpPr>
        <p:sp>
          <p:nvSpPr>
            <p:cNvPr id="77" name="Rechthoek 76">
              <a:extLst>
                <a:ext uri="{FF2B5EF4-FFF2-40B4-BE49-F238E27FC236}">
                  <a16:creationId xmlns:a16="http://schemas.microsoft.com/office/drawing/2014/main" id="{B0A2462C-F7D7-4076-9B73-A68EC22D032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61B3B447-F237-4A68-A82B-E67CCAF29AD4}"/>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0" name="Rechthoek 79">
              <a:extLst>
                <a:ext uri="{FF2B5EF4-FFF2-40B4-BE49-F238E27FC236}">
                  <a16:creationId xmlns:a16="http://schemas.microsoft.com/office/drawing/2014/main" id="{B3ACFAF2-753A-471D-9B9C-6AD526FC055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1" name="Rechthoek 80">
              <a:extLst>
                <a:ext uri="{FF2B5EF4-FFF2-40B4-BE49-F238E27FC236}">
                  <a16:creationId xmlns:a16="http://schemas.microsoft.com/office/drawing/2014/main" id="{3B71859C-694D-4989-906D-6DE35DC942A0}"/>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2" name="Rechthoek 81">
              <a:extLst>
                <a:ext uri="{FF2B5EF4-FFF2-40B4-BE49-F238E27FC236}">
                  <a16:creationId xmlns:a16="http://schemas.microsoft.com/office/drawing/2014/main" id="{9E36B490-FA31-4055-BA85-BD53B04D171C}"/>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3" name="Rechthoek 82">
              <a:extLst>
                <a:ext uri="{FF2B5EF4-FFF2-40B4-BE49-F238E27FC236}">
                  <a16:creationId xmlns:a16="http://schemas.microsoft.com/office/drawing/2014/main" id="{A2CBB93B-B97C-4D85-A4EC-2386B75AEFC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6" name="Rechthoek 85">
              <a:extLst>
                <a:ext uri="{FF2B5EF4-FFF2-40B4-BE49-F238E27FC236}">
                  <a16:creationId xmlns:a16="http://schemas.microsoft.com/office/drawing/2014/main" id="{224D256B-07F2-4A0F-B6A5-8AEFF86ED9A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7" name="Rechthoek 86">
              <a:extLst>
                <a:ext uri="{FF2B5EF4-FFF2-40B4-BE49-F238E27FC236}">
                  <a16:creationId xmlns:a16="http://schemas.microsoft.com/office/drawing/2014/main" id="{313A3510-35AC-4AA1-B848-468F47A86803}"/>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8" name="Rechthoek 87">
              <a:extLst>
                <a:ext uri="{FF2B5EF4-FFF2-40B4-BE49-F238E27FC236}">
                  <a16:creationId xmlns:a16="http://schemas.microsoft.com/office/drawing/2014/main" id="{0F982D96-81A2-44FA-9D15-D08F4F0708F2}"/>
                </a:ext>
              </a:extLst>
            </p:cNvPr>
            <p:cNvSpPr/>
            <p:nvPr userDrawn="1"/>
          </p:nvSpPr>
          <p:spPr>
            <a:xfrm>
              <a:off x="9782134" y="3998798"/>
              <a:ext cx="2409866"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89" name="Rechthoek 88">
              <a:extLst>
                <a:ext uri="{FF2B5EF4-FFF2-40B4-BE49-F238E27FC236}">
                  <a16:creationId xmlns:a16="http://schemas.microsoft.com/office/drawing/2014/main" id="{15763E8C-18EC-4C97-AE64-D92900531C69}"/>
                </a:ext>
              </a:extLst>
            </p:cNvPr>
            <p:cNvSpPr/>
            <p:nvPr userDrawn="1"/>
          </p:nvSpPr>
          <p:spPr>
            <a:xfrm>
              <a:off x="9782133" y="3998796"/>
              <a:ext cx="360000" cy="23308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3" name="INSTRUCTION">
            <a:extLst>
              <a:ext uri="{FF2B5EF4-FFF2-40B4-BE49-F238E27FC236}">
                <a16:creationId xmlns:a16="http://schemas.microsoft.com/office/drawing/2014/main" id="{CE471404-B837-4BBB-A376-A9507F1C6AD3}"/>
              </a:ext>
            </a:extLst>
          </p:cNvPr>
          <p:cNvGrpSpPr/>
          <p:nvPr userDrawn="1"/>
        </p:nvGrpSpPr>
        <p:grpSpPr>
          <a:xfrm>
            <a:off x="-3786165" y="-1"/>
            <a:ext cx="3693386" cy="6640349"/>
            <a:chOff x="-3786165" y="-1"/>
            <a:chExt cx="3693386" cy="6640349"/>
          </a:xfrm>
        </p:grpSpPr>
        <p:sp>
          <p:nvSpPr>
            <p:cNvPr id="194" name="Rechthoek 193">
              <a:extLst>
                <a:ext uri="{FF2B5EF4-FFF2-40B4-BE49-F238E27FC236}">
                  <a16:creationId xmlns:a16="http://schemas.microsoft.com/office/drawing/2014/main" id="{8F95F5AD-7488-4622-B71E-C6EB113B8B0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5" name="Ovaal 194">
              <a:extLst>
                <a:ext uri="{FF2B5EF4-FFF2-40B4-BE49-F238E27FC236}">
                  <a16:creationId xmlns:a16="http://schemas.microsoft.com/office/drawing/2014/main" id="{1656ECFE-EDE9-4DAE-AF9A-AC685E13D07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6" name="Rechthoek 195">
              <a:extLst>
                <a:ext uri="{FF2B5EF4-FFF2-40B4-BE49-F238E27FC236}">
                  <a16:creationId xmlns:a16="http://schemas.microsoft.com/office/drawing/2014/main" id="{C6196128-6CD5-4886-8ED2-6931786558D5}"/>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B7FBAA0E-D913-437C-A126-3A48E1959718}"/>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8" name="Rechthoek 197">
              <a:extLst>
                <a:ext uri="{FF2B5EF4-FFF2-40B4-BE49-F238E27FC236}">
                  <a16:creationId xmlns:a16="http://schemas.microsoft.com/office/drawing/2014/main" id="{3C7C6BDB-715E-4897-A39D-C6091EDC100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9" name="Ovaal 198">
              <a:extLst>
                <a:ext uri="{FF2B5EF4-FFF2-40B4-BE49-F238E27FC236}">
                  <a16:creationId xmlns:a16="http://schemas.microsoft.com/office/drawing/2014/main" id="{C8BE4977-C9ED-4DF4-B771-976E6DDEBFED}"/>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00" name="Rechthoek 199">
              <a:extLst>
                <a:ext uri="{FF2B5EF4-FFF2-40B4-BE49-F238E27FC236}">
                  <a16:creationId xmlns:a16="http://schemas.microsoft.com/office/drawing/2014/main" id="{B1C08B40-1917-4A0E-8348-8C3D15D682FD}"/>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201" name="Rechthoek 200">
              <a:extLst>
                <a:ext uri="{FF2B5EF4-FFF2-40B4-BE49-F238E27FC236}">
                  <a16:creationId xmlns:a16="http://schemas.microsoft.com/office/drawing/2014/main" id="{B3268357-5B86-47C7-AEEC-5634A23F8199}"/>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202" name="Groep 201">
              <a:extLst>
                <a:ext uri="{FF2B5EF4-FFF2-40B4-BE49-F238E27FC236}">
                  <a16:creationId xmlns:a16="http://schemas.microsoft.com/office/drawing/2014/main" id="{17020CB6-5007-4AC8-A87D-7B4778DA0FDB}"/>
                </a:ext>
              </a:extLst>
            </p:cNvPr>
            <p:cNvGrpSpPr/>
            <p:nvPr userDrawn="1"/>
          </p:nvGrpSpPr>
          <p:grpSpPr>
            <a:xfrm>
              <a:off x="-2485819" y="3479783"/>
              <a:ext cx="1222990" cy="563933"/>
              <a:chOff x="-2485819" y="3399207"/>
              <a:chExt cx="1222990" cy="563933"/>
            </a:xfrm>
          </p:grpSpPr>
          <p:sp>
            <p:nvSpPr>
              <p:cNvPr id="241" name="Rechthoek 240">
                <a:extLst>
                  <a:ext uri="{FF2B5EF4-FFF2-40B4-BE49-F238E27FC236}">
                    <a16:creationId xmlns:a16="http://schemas.microsoft.com/office/drawing/2014/main" id="{4E1CA3D7-FBC0-4FA8-AFE4-4B223F04142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B5A850A9-596B-41CD-8D4D-1DD084A787A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3" name="Groep 242">
                <a:extLst>
                  <a:ext uri="{FF2B5EF4-FFF2-40B4-BE49-F238E27FC236}">
                    <a16:creationId xmlns:a16="http://schemas.microsoft.com/office/drawing/2014/main" id="{E631E739-8DFE-4C4F-A713-E9E295C2D1DD}"/>
                  </a:ext>
                </a:extLst>
              </p:cNvPr>
              <p:cNvGrpSpPr/>
              <p:nvPr userDrawn="1"/>
            </p:nvGrpSpPr>
            <p:grpSpPr>
              <a:xfrm>
                <a:off x="-2403869" y="3460544"/>
                <a:ext cx="155951" cy="131922"/>
                <a:chOff x="12968836" y="3354170"/>
                <a:chExt cx="404806" cy="342433"/>
              </a:xfrm>
            </p:grpSpPr>
            <p:sp>
              <p:nvSpPr>
                <p:cNvPr id="256" name="Rechthoek: afgeronde hoeken 255">
                  <a:extLst>
                    <a:ext uri="{FF2B5EF4-FFF2-40B4-BE49-F238E27FC236}">
                      <a16:creationId xmlns:a16="http://schemas.microsoft.com/office/drawing/2014/main" id="{F933E4D9-8889-4E42-BF32-84B90BB4053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236CC639-D930-4AA5-9811-51E882F8256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8EFECFA9-F5B0-4C61-820B-705043C92E7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9" name="Rechthoek 258">
                  <a:extLst>
                    <a:ext uri="{FF2B5EF4-FFF2-40B4-BE49-F238E27FC236}">
                      <a16:creationId xmlns:a16="http://schemas.microsoft.com/office/drawing/2014/main" id="{39601430-DD8E-4EE5-A08F-3370920FBE3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0" name="Rechthoek 259">
                  <a:extLst>
                    <a:ext uri="{FF2B5EF4-FFF2-40B4-BE49-F238E27FC236}">
                      <a16:creationId xmlns:a16="http://schemas.microsoft.com/office/drawing/2014/main" id="{E0B0159F-7514-4008-B621-06D23742F7B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61" name="Rechthoek 260">
                  <a:extLst>
                    <a:ext uri="{FF2B5EF4-FFF2-40B4-BE49-F238E27FC236}">
                      <a16:creationId xmlns:a16="http://schemas.microsoft.com/office/drawing/2014/main" id="{06A6AA0B-C34E-48FE-AB2F-9704AA556FF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4" name="Groep 243">
                <a:extLst>
                  <a:ext uri="{FF2B5EF4-FFF2-40B4-BE49-F238E27FC236}">
                    <a16:creationId xmlns:a16="http://schemas.microsoft.com/office/drawing/2014/main" id="{1E7BF2B2-3A19-4CD7-BD39-8A1F1B1415CD}"/>
                  </a:ext>
                </a:extLst>
              </p:cNvPr>
              <p:cNvGrpSpPr/>
              <p:nvPr userDrawn="1"/>
            </p:nvGrpSpPr>
            <p:grpSpPr>
              <a:xfrm>
                <a:off x="-2423424" y="3690208"/>
                <a:ext cx="166739" cy="218963"/>
                <a:chOff x="12940828" y="3950597"/>
                <a:chExt cx="432813" cy="568367"/>
              </a:xfrm>
            </p:grpSpPr>
            <p:grpSp>
              <p:nvGrpSpPr>
                <p:cNvPr id="248" name="Groep 247">
                  <a:extLst>
                    <a:ext uri="{FF2B5EF4-FFF2-40B4-BE49-F238E27FC236}">
                      <a16:creationId xmlns:a16="http://schemas.microsoft.com/office/drawing/2014/main" id="{08C421BF-A696-4FC8-BC81-92BEC0E6E66D}"/>
                    </a:ext>
                  </a:extLst>
                </p:cNvPr>
                <p:cNvGrpSpPr/>
                <p:nvPr userDrawn="1"/>
              </p:nvGrpSpPr>
              <p:grpSpPr>
                <a:xfrm>
                  <a:off x="13000382" y="4006891"/>
                  <a:ext cx="373259" cy="315747"/>
                  <a:chOff x="12968836" y="3354170"/>
                  <a:chExt cx="404806" cy="342433"/>
                </a:xfrm>
              </p:grpSpPr>
              <p:sp>
                <p:nvSpPr>
                  <p:cNvPr id="250" name="Rechthoek: afgeronde hoeken 249">
                    <a:extLst>
                      <a:ext uri="{FF2B5EF4-FFF2-40B4-BE49-F238E27FC236}">
                        <a16:creationId xmlns:a16="http://schemas.microsoft.com/office/drawing/2014/main" id="{E893B47F-5C08-4A50-8007-51A66E1376F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EBEA6A76-05E0-469F-A33A-061BE033AB3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EF9281CD-9A97-4872-BA9F-3F5794C9055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3" name="Rechthoek 252">
                    <a:extLst>
                      <a:ext uri="{FF2B5EF4-FFF2-40B4-BE49-F238E27FC236}">
                        <a16:creationId xmlns:a16="http://schemas.microsoft.com/office/drawing/2014/main" id="{E80C824D-8866-4753-AF85-D3B4E67C5A5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FE87631C-1610-4675-A6CC-03F6131EB0D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CD1F8A56-22DE-47DF-81B7-DD3ECEB72F4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9" name="Boog 248">
                  <a:extLst>
                    <a:ext uri="{FF2B5EF4-FFF2-40B4-BE49-F238E27FC236}">
                      <a16:creationId xmlns:a16="http://schemas.microsoft.com/office/drawing/2014/main" id="{DF3BCBFD-0A84-4C4B-BBA1-56792CC3088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5" name="Tekstvak 244">
                <a:extLst>
                  <a:ext uri="{FF2B5EF4-FFF2-40B4-BE49-F238E27FC236}">
                    <a16:creationId xmlns:a16="http://schemas.microsoft.com/office/drawing/2014/main" id="{DF03EC23-B5DC-444D-B555-0048A6C2F82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6" name="Tekstvak 245">
                <a:extLst>
                  <a:ext uri="{FF2B5EF4-FFF2-40B4-BE49-F238E27FC236}">
                    <a16:creationId xmlns:a16="http://schemas.microsoft.com/office/drawing/2014/main" id="{11389042-10DE-4A1F-86FF-639ACD899761}"/>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7" name="Vrije vorm: vorm 246">
                <a:extLst>
                  <a:ext uri="{FF2B5EF4-FFF2-40B4-BE49-F238E27FC236}">
                    <a16:creationId xmlns:a16="http://schemas.microsoft.com/office/drawing/2014/main" id="{2158F5CD-1800-4B1E-B36D-5372C268D04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3" name="Groep 202">
              <a:extLst>
                <a:ext uri="{FF2B5EF4-FFF2-40B4-BE49-F238E27FC236}">
                  <a16:creationId xmlns:a16="http://schemas.microsoft.com/office/drawing/2014/main" id="{631E6F57-B198-4E11-A76E-D61D6CC5219B}"/>
                </a:ext>
              </a:extLst>
            </p:cNvPr>
            <p:cNvGrpSpPr/>
            <p:nvPr userDrawn="1"/>
          </p:nvGrpSpPr>
          <p:grpSpPr>
            <a:xfrm>
              <a:off x="-3786165" y="5680652"/>
              <a:ext cx="3693386" cy="959696"/>
              <a:chOff x="-3786437" y="6163468"/>
              <a:chExt cx="3693386" cy="959696"/>
            </a:xfrm>
          </p:grpSpPr>
          <p:sp>
            <p:nvSpPr>
              <p:cNvPr id="231" name="Rechthoek 230">
                <a:extLst>
                  <a:ext uri="{FF2B5EF4-FFF2-40B4-BE49-F238E27FC236}">
                    <a16:creationId xmlns:a16="http://schemas.microsoft.com/office/drawing/2014/main" id="{AEC43B47-5311-45CC-838D-F3DCEB29AEC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32" name="ICOON_info">
                <a:extLst>
                  <a:ext uri="{FF2B5EF4-FFF2-40B4-BE49-F238E27FC236}">
                    <a16:creationId xmlns:a16="http://schemas.microsoft.com/office/drawing/2014/main" id="{1F4699F4-9C6F-4894-84AD-DB4BEDF54EFE}"/>
                  </a:ext>
                </a:extLst>
              </p:cNvPr>
              <p:cNvGrpSpPr/>
              <p:nvPr userDrawn="1"/>
            </p:nvGrpSpPr>
            <p:grpSpPr>
              <a:xfrm>
                <a:off x="-376736" y="6163468"/>
                <a:ext cx="283685" cy="283685"/>
                <a:chOff x="-510741" y="5913713"/>
                <a:chExt cx="267555" cy="267555"/>
              </a:xfrm>
            </p:grpSpPr>
            <p:sp>
              <p:nvSpPr>
                <p:cNvPr id="239" name="Ovaal 238">
                  <a:extLst>
                    <a:ext uri="{FF2B5EF4-FFF2-40B4-BE49-F238E27FC236}">
                      <a16:creationId xmlns:a16="http://schemas.microsoft.com/office/drawing/2014/main" id="{72E4B23B-F1FC-4D56-8E4C-03BCEFA91C7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40" name="Graphic 163" descr="Informatie">
                  <a:extLst>
                    <a:ext uri="{FF2B5EF4-FFF2-40B4-BE49-F238E27FC236}">
                      <a16:creationId xmlns:a16="http://schemas.microsoft.com/office/drawing/2014/main" id="{8FDF19FF-1978-4250-B3C9-B61F9EBD845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3" name="Groep 232">
                <a:extLst>
                  <a:ext uri="{FF2B5EF4-FFF2-40B4-BE49-F238E27FC236}">
                    <a16:creationId xmlns:a16="http://schemas.microsoft.com/office/drawing/2014/main" id="{1B467893-82CE-4E3C-A096-35DC6CEB5698}"/>
                  </a:ext>
                </a:extLst>
              </p:cNvPr>
              <p:cNvGrpSpPr/>
              <p:nvPr userDrawn="1"/>
            </p:nvGrpSpPr>
            <p:grpSpPr>
              <a:xfrm>
                <a:off x="-938434" y="6420818"/>
                <a:ext cx="627798" cy="576693"/>
                <a:chOff x="-938434" y="4570310"/>
                <a:chExt cx="627798" cy="576693"/>
              </a:xfrm>
            </p:grpSpPr>
            <p:grpSp>
              <p:nvGrpSpPr>
                <p:cNvPr id="234" name="Inspireren">
                  <a:extLst>
                    <a:ext uri="{FF2B5EF4-FFF2-40B4-BE49-F238E27FC236}">
                      <a16:creationId xmlns:a16="http://schemas.microsoft.com/office/drawing/2014/main" id="{6E280D69-9779-4FAC-A8C3-105B10682B8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6" name="Freeform 12">
                    <a:extLst>
                      <a:ext uri="{FF2B5EF4-FFF2-40B4-BE49-F238E27FC236}">
                        <a16:creationId xmlns:a16="http://schemas.microsoft.com/office/drawing/2014/main" id="{7FA79358-20F8-4AC5-9562-8E7C41657490}"/>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7" name="Freeform 13">
                    <a:extLst>
                      <a:ext uri="{FF2B5EF4-FFF2-40B4-BE49-F238E27FC236}">
                        <a16:creationId xmlns:a16="http://schemas.microsoft.com/office/drawing/2014/main" id="{0419986B-6748-494C-94F1-D4F87765E27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8" name="Freeform 14">
                    <a:extLst>
                      <a:ext uri="{FF2B5EF4-FFF2-40B4-BE49-F238E27FC236}">
                        <a16:creationId xmlns:a16="http://schemas.microsoft.com/office/drawing/2014/main" id="{E0F1AA51-3BDC-4D63-AC0C-971931FFD00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5" name="Tekstvak 234">
                  <a:extLst>
                    <a:ext uri="{FF2B5EF4-FFF2-40B4-BE49-F238E27FC236}">
                      <a16:creationId xmlns:a16="http://schemas.microsoft.com/office/drawing/2014/main" id="{CF5430EC-D156-46F5-BF54-C959A31B51C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4" name="Groep 203">
              <a:extLst>
                <a:ext uri="{FF2B5EF4-FFF2-40B4-BE49-F238E27FC236}">
                  <a16:creationId xmlns:a16="http://schemas.microsoft.com/office/drawing/2014/main" id="{24B51661-6564-4029-BAD4-0039F6FB557F}"/>
                </a:ext>
              </a:extLst>
            </p:cNvPr>
            <p:cNvGrpSpPr/>
            <p:nvPr userDrawn="1"/>
          </p:nvGrpSpPr>
          <p:grpSpPr>
            <a:xfrm>
              <a:off x="-3426806" y="5129582"/>
              <a:ext cx="514284" cy="506545"/>
              <a:chOff x="12617641" y="3403239"/>
              <a:chExt cx="752963" cy="741634"/>
            </a:xfrm>
          </p:grpSpPr>
          <p:grpSp>
            <p:nvGrpSpPr>
              <p:cNvPr id="215" name="Groep 214">
                <a:extLst>
                  <a:ext uri="{FF2B5EF4-FFF2-40B4-BE49-F238E27FC236}">
                    <a16:creationId xmlns:a16="http://schemas.microsoft.com/office/drawing/2014/main" id="{BCF544FF-FB59-489D-9402-04346D77952A}"/>
                  </a:ext>
                </a:extLst>
              </p:cNvPr>
              <p:cNvGrpSpPr/>
              <p:nvPr userDrawn="1"/>
            </p:nvGrpSpPr>
            <p:grpSpPr>
              <a:xfrm>
                <a:off x="12771530" y="3403239"/>
                <a:ext cx="467176" cy="448491"/>
                <a:chOff x="12782157" y="3403239"/>
                <a:chExt cx="467176" cy="448491"/>
              </a:xfrm>
            </p:grpSpPr>
            <p:grpSp>
              <p:nvGrpSpPr>
                <p:cNvPr id="218" name="Groep 217">
                  <a:extLst>
                    <a:ext uri="{FF2B5EF4-FFF2-40B4-BE49-F238E27FC236}">
                      <a16:creationId xmlns:a16="http://schemas.microsoft.com/office/drawing/2014/main" id="{DFDE241E-F73B-49C8-A82C-057AC43945D6}"/>
                    </a:ext>
                  </a:extLst>
                </p:cNvPr>
                <p:cNvGrpSpPr/>
                <p:nvPr userDrawn="1"/>
              </p:nvGrpSpPr>
              <p:grpSpPr>
                <a:xfrm>
                  <a:off x="12782157" y="3403239"/>
                  <a:ext cx="412976" cy="396132"/>
                  <a:chOff x="13554906" y="3320109"/>
                  <a:chExt cx="443917" cy="425811"/>
                </a:xfrm>
              </p:grpSpPr>
              <p:grpSp>
                <p:nvGrpSpPr>
                  <p:cNvPr id="225" name="Groep 224">
                    <a:extLst>
                      <a:ext uri="{FF2B5EF4-FFF2-40B4-BE49-F238E27FC236}">
                        <a16:creationId xmlns:a16="http://schemas.microsoft.com/office/drawing/2014/main" id="{C2965539-484C-4F8C-B730-55D9A64CA528}"/>
                      </a:ext>
                    </a:extLst>
                  </p:cNvPr>
                  <p:cNvGrpSpPr/>
                  <p:nvPr userDrawn="1"/>
                </p:nvGrpSpPr>
                <p:grpSpPr>
                  <a:xfrm>
                    <a:off x="13554906" y="3320109"/>
                    <a:ext cx="443917" cy="425811"/>
                    <a:chOff x="12909684" y="1276143"/>
                    <a:chExt cx="443917" cy="425811"/>
                  </a:xfrm>
                </p:grpSpPr>
                <p:sp>
                  <p:nvSpPr>
                    <p:cNvPr id="228" name="Rechthoek 227">
                      <a:extLst>
                        <a:ext uri="{FF2B5EF4-FFF2-40B4-BE49-F238E27FC236}">
                          <a16:creationId xmlns:a16="http://schemas.microsoft.com/office/drawing/2014/main" id="{4958888D-CC02-4487-AD11-3B47DAD70E1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9" name="Rechthoek 228">
                      <a:extLst>
                        <a:ext uri="{FF2B5EF4-FFF2-40B4-BE49-F238E27FC236}">
                          <a16:creationId xmlns:a16="http://schemas.microsoft.com/office/drawing/2014/main" id="{6A365F44-5E03-4232-B574-E972DA5AA8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0" name="Ovaal 229">
                      <a:extLst>
                        <a:ext uri="{FF2B5EF4-FFF2-40B4-BE49-F238E27FC236}">
                          <a16:creationId xmlns:a16="http://schemas.microsoft.com/office/drawing/2014/main" id="{1B28C7EC-1736-4478-84DE-E83853BD0DC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6" name="Afbeelding 225">
                    <a:extLst>
                      <a:ext uri="{FF2B5EF4-FFF2-40B4-BE49-F238E27FC236}">
                        <a16:creationId xmlns:a16="http://schemas.microsoft.com/office/drawing/2014/main" id="{D956BB7A-D6BB-49A5-BCA4-BEF22C4109AE}"/>
                      </a:ext>
                    </a:extLst>
                  </p:cNvPr>
                  <p:cNvPicPr>
                    <a:picLocks noChangeAspect="1"/>
                  </p:cNvPicPr>
                  <p:nvPr userDrawn="1"/>
                </p:nvPicPr>
                <p:blipFill>
                  <a:blip r:embed="rId2" cstate="email">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7" name="Afbeelding 226">
                    <a:extLst>
                      <a:ext uri="{FF2B5EF4-FFF2-40B4-BE49-F238E27FC236}">
                        <a16:creationId xmlns:a16="http://schemas.microsoft.com/office/drawing/2014/main" id="{F929A8E9-3F29-4665-8B5B-9CEE5434C714}"/>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9" name="Groep 218">
                  <a:extLst>
                    <a:ext uri="{FF2B5EF4-FFF2-40B4-BE49-F238E27FC236}">
                      <a16:creationId xmlns:a16="http://schemas.microsoft.com/office/drawing/2014/main" id="{91D27982-2CE8-4581-924B-12BCA8D8B647}"/>
                    </a:ext>
                  </a:extLst>
                </p:cNvPr>
                <p:cNvGrpSpPr/>
                <p:nvPr userDrawn="1"/>
              </p:nvGrpSpPr>
              <p:grpSpPr>
                <a:xfrm>
                  <a:off x="13103513" y="3705268"/>
                  <a:ext cx="145820" cy="146462"/>
                  <a:chOff x="13096169" y="3602278"/>
                  <a:chExt cx="145820" cy="146462"/>
                </a:xfrm>
              </p:grpSpPr>
              <p:sp>
                <p:nvSpPr>
                  <p:cNvPr id="223" name="Rechthoek 222">
                    <a:extLst>
                      <a:ext uri="{FF2B5EF4-FFF2-40B4-BE49-F238E27FC236}">
                        <a16:creationId xmlns:a16="http://schemas.microsoft.com/office/drawing/2014/main" id="{276C8EF4-C1DD-4FD3-B1E1-1157A631787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4" name="Rechthoek 223">
                    <a:extLst>
                      <a:ext uri="{FF2B5EF4-FFF2-40B4-BE49-F238E27FC236}">
                        <a16:creationId xmlns:a16="http://schemas.microsoft.com/office/drawing/2014/main" id="{51970D7D-8388-40EF-B2FB-A6F674F7C8A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0" name="Groep 219">
                  <a:extLst>
                    <a:ext uri="{FF2B5EF4-FFF2-40B4-BE49-F238E27FC236}">
                      <a16:creationId xmlns:a16="http://schemas.microsoft.com/office/drawing/2014/main" id="{596E2957-EE16-4F81-88B1-CDBF255AA6F4}"/>
                    </a:ext>
                  </a:extLst>
                </p:cNvPr>
                <p:cNvGrpSpPr/>
                <p:nvPr userDrawn="1"/>
              </p:nvGrpSpPr>
              <p:grpSpPr>
                <a:xfrm rot="10800000">
                  <a:off x="13061402" y="3665637"/>
                  <a:ext cx="145820" cy="146462"/>
                  <a:chOff x="13096169" y="3602278"/>
                  <a:chExt cx="145820" cy="146462"/>
                </a:xfrm>
              </p:grpSpPr>
              <p:sp>
                <p:nvSpPr>
                  <p:cNvPr id="221" name="Rechthoek 220">
                    <a:extLst>
                      <a:ext uri="{FF2B5EF4-FFF2-40B4-BE49-F238E27FC236}">
                        <a16:creationId xmlns:a16="http://schemas.microsoft.com/office/drawing/2014/main" id="{BC4491E8-0212-4723-A2FA-21D120E5C8A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28F747E2-8934-460E-983C-594DF6B1779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6" name="Rechthoek 215">
                <a:extLst>
                  <a:ext uri="{FF2B5EF4-FFF2-40B4-BE49-F238E27FC236}">
                    <a16:creationId xmlns:a16="http://schemas.microsoft.com/office/drawing/2014/main" id="{F53E839C-8271-4CE5-8E05-82C0A9B8084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7" name="Gelijkbenige driehoek 216">
                <a:extLst>
                  <a:ext uri="{FF2B5EF4-FFF2-40B4-BE49-F238E27FC236}">
                    <a16:creationId xmlns:a16="http://schemas.microsoft.com/office/drawing/2014/main" id="{DBAED66D-7CA2-4C44-87CD-AA2D52BA496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5" name="Ovaal 204">
              <a:extLst>
                <a:ext uri="{FF2B5EF4-FFF2-40B4-BE49-F238E27FC236}">
                  <a16:creationId xmlns:a16="http://schemas.microsoft.com/office/drawing/2014/main" id="{AF17FAD6-F472-4B0C-9307-829FE941C94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6" name="Rechthoek 205">
              <a:extLst>
                <a:ext uri="{FF2B5EF4-FFF2-40B4-BE49-F238E27FC236}">
                  <a16:creationId xmlns:a16="http://schemas.microsoft.com/office/drawing/2014/main" id="{AB576B77-59B5-46CC-B1F1-90A10239F9F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7" name="Rechthoek 206">
              <a:extLst>
                <a:ext uri="{FF2B5EF4-FFF2-40B4-BE49-F238E27FC236}">
                  <a16:creationId xmlns:a16="http://schemas.microsoft.com/office/drawing/2014/main" id="{6400E10A-2A69-4451-825A-5C8E3DB585C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8" name="Groep 207">
              <a:extLst>
                <a:ext uri="{FF2B5EF4-FFF2-40B4-BE49-F238E27FC236}">
                  <a16:creationId xmlns:a16="http://schemas.microsoft.com/office/drawing/2014/main" id="{03657ADE-4BE0-4517-BAB5-9C60B2706614}"/>
                </a:ext>
              </a:extLst>
            </p:cNvPr>
            <p:cNvGrpSpPr/>
            <p:nvPr userDrawn="1"/>
          </p:nvGrpSpPr>
          <p:grpSpPr>
            <a:xfrm>
              <a:off x="-3365484" y="1226982"/>
              <a:ext cx="446937" cy="406485"/>
              <a:chOff x="-3563526" y="1409294"/>
              <a:chExt cx="354190" cy="322133"/>
            </a:xfrm>
          </p:grpSpPr>
          <p:grpSp>
            <p:nvGrpSpPr>
              <p:cNvPr id="209" name="Groep 208">
                <a:extLst>
                  <a:ext uri="{FF2B5EF4-FFF2-40B4-BE49-F238E27FC236}">
                    <a16:creationId xmlns:a16="http://schemas.microsoft.com/office/drawing/2014/main" id="{1070496E-4395-4077-8E51-373039C684AF}"/>
                  </a:ext>
                </a:extLst>
              </p:cNvPr>
              <p:cNvGrpSpPr/>
              <p:nvPr userDrawn="1"/>
            </p:nvGrpSpPr>
            <p:grpSpPr>
              <a:xfrm>
                <a:off x="-3499992" y="1409294"/>
                <a:ext cx="225195" cy="195499"/>
                <a:chOff x="8987389" y="1361199"/>
                <a:chExt cx="2200275" cy="1914525"/>
              </a:xfrm>
            </p:grpSpPr>
            <p:sp>
              <p:nvSpPr>
                <p:cNvPr id="211" name="Vrije vorm: vorm 210">
                  <a:extLst>
                    <a:ext uri="{FF2B5EF4-FFF2-40B4-BE49-F238E27FC236}">
                      <a16:creationId xmlns:a16="http://schemas.microsoft.com/office/drawing/2014/main" id="{D799E48F-3278-487B-A8E6-62243EA9CCB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12" name="Groep 211">
                  <a:extLst>
                    <a:ext uri="{FF2B5EF4-FFF2-40B4-BE49-F238E27FC236}">
                      <a16:creationId xmlns:a16="http://schemas.microsoft.com/office/drawing/2014/main" id="{19C32E24-5E6E-4CD5-BA91-6A2DC8240D5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3" name="Vrije vorm: vorm 212">
                    <a:extLst>
                      <a:ext uri="{FF2B5EF4-FFF2-40B4-BE49-F238E27FC236}">
                        <a16:creationId xmlns:a16="http://schemas.microsoft.com/office/drawing/2014/main" id="{EB8A8E2F-1473-42F9-AFC8-B859BCE6270A}"/>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4" name="Vrije vorm: vorm 213">
                    <a:extLst>
                      <a:ext uri="{FF2B5EF4-FFF2-40B4-BE49-F238E27FC236}">
                        <a16:creationId xmlns:a16="http://schemas.microsoft.com/office/drawing/2014/main" id="{E9DBA8C3-E1D0-4CC3-A939-5F7B7C37914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10" name="Tekstvak 209">
                <a:extLst>
                  <a:ext uri="{FF2B5EF4-FFF2-40B4-BE49-F238E27FC236}">
                    <a16:creationId xmlns:a16="http://schemas.microsoft.com/office/drawing/2014/main" id="{699D6902-2945-4955-B48E-BE4B3D3517DE}"/>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 name="INSTRUCTION">
            <a:extLst>
              <a:ext uri="{FF2B5EF4-FFF2-40B4-BE49-F238E27FC236}">
                <a16:creationId xmlns:a16="http://schemas.microsoft.com/office/drawing/2014/main" id="{A1DE527B-DC40-4F77-BD55-8780F0C8C8D8}"/>
              </a:ext>
            </a:extLst>
          </p:cNvPr>
          <p:cNvGrpSpPr/>
          <p:nvPr userDrawn="1"/>
        </p:nvGrpSpPr>
        <p:grpSpPr>
          <a:xfrm>
            <a:off x="12377595" y="0"/>
            <a:ext cx="3693386" cy="3335677"/>
            <a:chOff x="12377595" y="0"/>
            <a:chExt cx="3693386" cy="3335677"/>
          </a:xfrm>
        </p:grpSpPr>
        <p:sp>
          <p:nvSpPr>
            <p:cNvPr id="263" name="Rechthoek 262">
              <a:extLst>
                <a:ext uri="{FF2B5EF4-FFF2-40B4-BE49-F238E27FC236}">
                  <a16:creationId xmlns:a16="http://schemas.microsoft.com/office/drawing/2014/main" id="{D569A2E3-20A2-4066-80D1-14CC4A74C7E1}"/>
                </a:ext>
              </a:extLst>
            </p:cNvPr>
            <p:cNvSpPr/>
            <p:nvPr userDrawn="1"/>
          </p:nvSpPr>
          <p:spPr>
            <a:xfrm>
              <a:off x="12377867" y="0"/>
              <a:ext cx="3593091" cy="269823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4" name="Ovaal 263">
              <a:extLst>
                <a:ext uri="{FF2B5EF4-FFF2-40B4-BE49-F238E27FC236}">
                  <a16:creationId xmlns:a16="http://schemas.microsoft.com/office/drawing/2014/main" id="{0F1AD1DB-1274-4281-B22D-FE309FADF188}"/>
                </a:ext>
              </a:extLst>
            </p:cNvPr>
            <p:cNvSpPr/>
            <p:nvPr userDrawn="1"/>
          </p:nvSpPr>
          <p:spPr>
            <a:xfrm>
              <a:off x="12559849"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5" name="Rechthoek 264">
              <a:extLst>
                <a:ext uri="{FF2B5EF4-FFF2-40B4-BE49-F238E27FC236}">
                  <a16:creationId xmlns:a16="http://schemas.microsoft.com/office/drawing/2014/main" id="{27DB368E-AE46-4419-95A3-9DB9542E9B84}"/>
                </a:ext>
              </a:extLst>
            </p:cNvPr>
            <p:cNvSpPr/>
            <p:nvPr userDrawn="1"/>
          </p:nvSpPr>
          <p:spPr>
            <a:xfrm>
              <a:off x="12844617"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Sub-chapter title</a:t>
              </a:r>
            </a:p>
          </p:txBody>
        </p:sp>
        <p:sp>
          <p:nvSpPr>
            <p:cNvPr id="266" name="Ovaal 265">
              <a:extLst>
                <a:ext uri="{FF2B5EF4-FFF2-40B4-BE49-F238E27FC236}">
                  <a16:creationId xmlns:a16="http://schemas.microsoft.com/office/drawing/2014/main" id="{B530B619-57FE-45F2-8875-CA627C188303}"/>
                </a:ext>
              </a:extLst>
            </p:cNvPr>
            <p:cNvSpPr/>
            <p:nvPr userDrawn="1"/>
          </p:nvSpPr>
          <p:spPr>
            <a:xfrm>
              <a:off x="12559849"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7" name="Rechthoek 266">
              <a:extLst>
                <a:ext uri="{FF2B5EF4-FFF2-40B4-BE49-F238E27FC236}">
                  <a16:creationId xmlns:a16="http://schemas.microsoft.com/office/drawing/2014/main" id="{B575CC3A-DBA6-475C-A491-E4941E1A29F7}"/>
                </a:ext>
              </a:extLst>
            </p:cNvPr>
            <p:cNvSpPr/>
            <p:nvPr userDrawn="1"/>
          </p:nvSpPr>
          <p:spPr>
            <a:xfrm>
              <a:off x="12559849"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8" name="Rechthoek 267">
              <a:extLst>
                <a:ext uri="{FF2B5EF4-FFF2-40B4-BE49-F238E27FC236}">
                  <a16:creationId xmlns:a16="http://schemas.microsoft.com/office/drawing/2014/main" id="{F3648087-B296-450E-AC3F-C52A2627EE6F}"/>
                </a:ext>
              </a:extLst>
            </p:cNvPr>
            <p:cNvSpPr/>
            <p:nvPr userDrawn="1"/>
          </p:nvSpPr>
          <p:spPr>
            <a:xfrm>
              <a:off x="12844617"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lumMod val="60000"/>
                      <a:lumOff val="40000"/>
                    </a:schemeClr>
                  </a:solidFill>
                  <a:latin typeface="+mn-lt"/>
                  <a:ea typeface="+mn-ea"/>
                  <a:cs typeface="+mn-cs"/>
                </a:rPr>
                <a:t>Sub-sub-chapter title</a:t>
              </a:r>
            </a:p>
          </p:txBody>
        </p:sp>
        <p:sp>
          <p:nvSpPr>
            <p:cNvPr id="283" name="Rechthoek 282">
              <a:extLst>
                <a:ext uri="{FF2B5EF4-FFF2-40B4-BE49-F238E27FC236}">
                  <a16:creationId xmlns:a16="http://schemas.microsoft.com/office/drawing/2014/main" id="{F460948E-EA24-4240-8714-30A007372917}"/>
                </a:ext>
              </a:extLst>
            </p:cNvPr>
            <p:cNvSpPr/>
            <p:nvPr userDrawn="1"/>
          </p:nvSpPr>
          <p:spPr>
            <a:xfrm>
              <a:off x="12377595" y="2507677"/>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4" name="ICOON_info">
              <a:extLst>
                <a:ext uri="{FF2B5EF4-FFF2-40B4-BE49-F238E27FC236}">
                  <a16:creationId xmlns:a16="http://schemas.microsoft.com/office/drawing/2014/main" id="{AE7E154D-CA32-4912-895A-E61D981C7CE6}"/>
                </a:ext>
              </a:extLst>
            </p:cNvPr>
            <p:cNvGrpSpPr/>
            <p:nvPr userDrawn="1"/>
          </p:nvGrpSpPr>
          <p:grpSpPr>
            <a:xfrm>
              <a:off x="15787296" y="2376514"/>
              <a:ext cx="283685" cy="283685"/>
              <a:chOff x="-510741" y="5913713"/>
              <a:chExt cx="267555" cy="267555"/>
            </a:xfrm>
          </p:grpSpPr>
          <p:sp>
            <p:nvSpPr>
              <p:cNvPr id="332" name="Ovaal 331">
                <a:extLst>
                  <a:ext uri="{FF2B5EF4-FFF2-40B4-BE49-F238E27FC236}">
                    <a16:creationId xmlns:a16="http://schemas.microsoft.com/office/drawing/2014/main" id="{AB9F9013-4528-4C1D-AFC2-2858568714F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3" name="Graphic 163" descr="Informatie">
                <a:extLst>
                  <a:ext uri="{FF2B5EF4-FFF2-40B4-BE49-F238E27FC236}">
                    <a16:creationId xmlns:a16="http://schemas.microsoft.com/office/drawing/2014/main" id="{7669FF78-7F4B-4926-A294-ECCD8618217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5" name="VOORBEELD">
              <a:extLst>
                <a:ext uri="{FF2B5EF4-FFF2-40B4-BE49-F238E27FC236}">
                  <a16:creationId xmlns:a16="http://schemas.microsoft.com/office/drawing/2014/main" id="{E474E534-6E8B-4535-95CD-84C8FA686D1F}"/>
                </a:ext>
              </a:extLst>
            </p:cNvPr>
            <p:cNvGrpSpPr/>
            <p:nvPr userDrawn="1"/>
          </p:nvGrpSpPr>
          <p:grpSpPr>
            <a:xfrm>
              <a:off x="12558861" y="458674"/>
              <a:ext cx="3234311" cy="558875"/>
              <a:chOff x="-3605171" y="458674"/>
              <a:chExt cx="3234311" cy="558875"/>
            </a:xfrm>
          </p:grpSpPr>
          <p:sp>
            <p:nvSpPr>
              <p:cNvPr id="292" name="Rechthoek 291">
                <a:extLst>
                  <a:ext uri="{FF2B5EF4-FFF2-40B4-BE49-F238E27FC236}">
                    <a16:creationId xmlns:a16="http://schemas.microsoft.com/office/drawing/2014/main" id="{32F9FC1D-9E19-4916-8EC4-B3687031D35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3" name="Rechthoek 292">
                <a:extLst>
                  <a:ext uri="{FF2B5EF4-FFF2-40B4-BE49-F238E27FC236}">
                    <a16:creationId xmlns:a16="http://schemas.microsoft.com/office/drawing/2014/main" id="{F83A730D-3FD7-4300-8C39-E0EDE1BF837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4" name="Groep 293">
                <a:extLst>
                  <a:ext uri="{FF2B5EF4-FFF2-40B4-BE49-F238E27FC236}">
                    <a16:creationId xmlns:a16="http://schemas.microsoft.com/office/drawing/2014/main" id="{1375BB73-5BEA-45E9-ACC4-954338101DDF}"/>
                  </a:ext>
                </a:extLst>
              </p:cNvPr>
              <p:cNvGrpSpPr/>
              <p:nvPr userDrawn="1"/>
            </p:nvGrpSpPr>
            <p:grpSpPr>
              <a:xfrm>
                <a:off x="-3386247" y="830871"/>
                <a:ext cx="139423" cy="109566"/>
                <a:chOff x="-2866744" y="827071"/>
                <a:chExt cx="168701" cy="132575"/>
              </a:xfrm>
            </p:grpSpPr>
            <p:grpSp>
              <p:nvGrpSpPr>
                <p:cNvPr id="325" name="Groep 324">
                  <a:extLst>
                    <a:ext uri="{FF2B5EF4-FFF2-40B4-BE49-F238E27FC236}">
                      <a16:creationId xmlns:a16="http://schemas.microsoft.com/office/drawing/2014/main" id="{6ACF954D-12BB-443C-B839-1135A1B64F23}"/>
                    </a:ext>
                  </a:extLst>
                </p:cNvPr>
                <p:cNvGrpSpPr/>
                <p:nvPr userDrawn="1"/>
              </p:nvGrpSpPr>
              <p:grpSpPr>
                <a:xfrm>
                  <a:off x="-2866744" y="827071"/>
                  <a:ext cx="168701" cy="132575"/>
                  <a:chOff x="-2866744" y="827071"/>
                  <a:chExt cx="168701" cy="132575"/>
                </a:xfrm>
              </p:grpSpPr>
              <p:cxnSp>
                <p:nvCxnSpPr>
                  <p:cNvPr id="327" name="Rechte verbindingslijn 326">
                    <a:extLst>
                      <a:ext uri="{FF2B5EF4-FFF2-40B4-BE49-F238E27FC236}">
                        <a16:creationId xmlns:a16="http://schemas.microsoft.com/office/drawing/2014/main" id="{D83BB330-BDC5-4A43-AE93-98A92988F68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DE84CD3A-3863-4574-B0DA-05B3BEA810C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9" name="Rechte verbindingslijn 328">
                    <a:extLst>
                      <a:ext uri="{FF2B5EF4-FFF2-40B4-BE49-F238E27FC236}">
                        <a16:creationId xmlns:a16="http://schemas.microsoft.com/office/drawing/2014/main" id="{DBBB510F-3DFE-4832-8DC8-E1E18E60764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30" name="Rechte verbindingslijn 329">
                    <a:extLst>
                      <a:ext uri="{FF2B5EF4-FFF2-40B4-BE49-F238E27FC236}">
                        <a16:creationId xmlns:a16="http://schemas.microsoft.com/office/drawing/2014/main" id="{E3B23465-6555-4630-9407-CD4F897672C7}"/>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31" name="Rechte verbindingslijn 330">
                    <a:extLst>
                      <a:ext uri="{FF2B5EF4-FFF2-40B4-BE49-F238E27FC236}">
                        <a16:creationId xmlns:a16="http://schemas.microsoft.com/office/drawing/2014/main" id="{ACBE0FE2-989A-4C25-8397-674490C5D96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6" name="Pijl: rechts 325">
                  <a:extLst>
                    <a:ext uri="{FF2B5EF4-FFF2-40B4-BE49-F238E27FC236}">
                      <a16:creationId xmlns:a16="http://schemas.microsoft.com/office/drawing/2014/main" id="{782D9B0E-F47F-4570-8529-1A0C7003BE0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5" name="Groep 294">
                <a:extLst>
                  <a:ext uri="{FF2B5EF4-FFF2-40B4-BE49-F238E27FC236}">
                    <a16:creationId xmlns:a16="http://schemas.microsoft.com/office/drawing/2014/main" id="{2428D7DA-2166-45E6-881F-29E2CB947357}"/>
                  </a:ext>
                </a:extLst>
              </p:cNvPr>
              <p:cNvGrpSpPr/>
              <p:nvPr userDrawn="1"/>
            </p:nvGrpSpPr>
            <p:grpSpPr>
              <a:xfrm>
                <a:off x="-3605171" y="830871"/>
                <a:ext cx="139423" cy="109566"/>
                <a:chOff x="-2866744" y="518074"/>
                <a:chExt cx="168701" cy="132575"/>
              </a:xfrm>
            </p:grpSpPr>
            <p:grpSp>
              <p:nvGrpSpPr>
                <p:cNvPr id="318" name="Groep 317">
                  <a:extLst>
                    <a:ext uri="{FF2B5EF4-FFF2-40B4-BE49-F238E27FC236}">
                      <a16:creationId xmlns:a16="http://schemas.microsoft.com/office/drawing/2014/main" id="{F894A1AE-AA64-407F-8A5E-A13A6A894DE7}"/>
                    </a:ext>
                  </a:extLst>
                </p:cNvPr>
                <p:cNvGrpSpPr/>
                <p:nvPr userDrawn="1"/>
              </p:nvGrpSpPr>
              <p:grpSpPr>
                <a:xfrm>
                  <a:off x="-2866744" y="518074"/>
                  <a:ext cx="168701" cy="132575"/>
                  <a:chOff x="-2866744" y="518074"/>
                  <a:chExt cx="168701" cy="132575"/>
                </a:xfrm>
              </p:grpSpPr>
              <p:cxnSp>
                <p:nvCxnSpPr>
                  <p:cNvPr id="320" name="Rechte verbindingslijn 319">
                    <a:extLst>
                      <a:ext uri="{FF2B5EF4-FFF2-40B4-BE49-F238E27FC236}">
                        <a16:creationId xmlns:a16="http://schemas.microsoft.com/office/drawing/2014/main" id="{39FF9FE3-5079-417E-ABF6-C1C9B29231F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7E06C7F5-959A-442A-A9CA-32F27D61F95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22" name="Rechte verbindingslijn 321">
                    <a:extLst>
                      <a:ext uri="{FF2B5EF4-FFF2-40B4-BE49-F238E27FC236}">
                        <a16:creationId xmlns:a16="http://schemas.microsoft.com/office/drawing/2014/main" id="{FFB36C6A-CB9A-4CE1-A177-61F0EA4F85F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3" name="Rechte verbindingslijn 322">
                    <a:extLst>
                      <a:ext uri="{FF2B5EF4-FFF2-40B4-BE49-F238E27FC236}">
                        <a16:creationId xmlns:a16="http://schemas.microsoft.com/office/drawing/2014/main" id="{C5372401-BCAB-4AD6-9865-6B56A74762F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4" name="Rechte verbindingslijn 323">
                    <a:extLst>
                      <a:ext uri="{FF2B5EF4-FFF2-40B4-BE49-F238E27FC236}">
                        <a16:creationId xmlns:a16="http://schemas.microsoft.com/office/drawing/2014/main" id="{F6A387FF-BB73-48D9-BC23-4ABE6A66582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9" name="Pijl: rechts 318">
                  <a:extLst>
                    <a:ext uri="{FF2B5EF4-FFF2-40B4-BE49-F238E27FC236}">
                      <a16:creationId xmlns:a16="http://schemas.microsoft.com/office/drawing/2014/main" id="{84ED121B-DCAC-4129-A635-4CAD1BD2683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6" name="Rechte verbindingslijn 295">
                <a:extLst>
                  <a:ext uri="{FF2B5EF4-FFF2-40B4-BE49-F238E27FC236}">
                    <a16:creationId xmlns:a16="http://schemas.microsoft.com/office/drawing/2014/main" id="{F48DB354-1851-410A-B4D6-B1EC381079E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7" name="Rechte verbindingslijn 296">
                <a:extLst>
                  <a:ext uri="{FF2B5EF4-FFF2-40B4-BE49-F238E27FC236}">
                    <a16:creationId xmlns:a16="http://schemas.microsoft.com/office/drawing/2014/main" id="{B6FC3A0C-D89D-4E05-A896-EE5C2E69DC09}"/>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8" name="Rechthoek 297">
                <a:extLst>
                  <a:ext uri="{FF2B5EF4-FFF2-40B4-BE49-F238E27FC236}">
                    <a16:creationId xmlns:a16="http://schemas.microsoft.com/office/drawing/2014/main" id="{4C8CF2CD-3705-414B-B723-3F73A7306EE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9" name="Rechthoek 298">
                <a:extLst>
                  <a:ext uri="{FF2B5EF4-FFF2-40B4-BE49-F238E27FC236}">
                    <a16:creationId xmlns:a16="http://schemas.microsoft.com/office/drawing/2014/main" id="{04400564-DE9C-445B-8760-7F3A9DD00C0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300" name="Groep 299">
                <a:extLst>
                  <a:ext uri="{FF2B5EF4-FFF2-40B4-BE49-F238E27FC236}">
                    <a16:creationId xmlns:a16="http://schemas.microsoft.com/office/drawing/2014/main" id="{96B0834A-4262-407C-9A02-87F67BF16F88}"/>
                  </a:ext>
                </a:extLst>
              </p:cNvPr>
              <p:cNvGrpSpPr/>
              <p:nvPr userDrawn="1"/>
            </p:nvGrpSpPr>
            <p:grpSpPr>
              <a:xfrm>
                <a:off x="-2916763" y="769168"/>
                <a:ext cx="268738" cy="248381"/>
                <a:chOff x="-2916763" y="769168"/>
                <a:chExt cx="268738" cy="248381"/>
              </a:xfrm>
            </p:grpSpPr>
            <p:sp>
              <p:nvSpPr>
                <p:cNvPr id="310" name="Rechthoek 309">
                  <a:extLst>
                    <a:ext uri="{FF2B5EF4-FFF2-40B4-BE49-F238E27FC236}">
                      <a16:creationId xmlns:a16="http://schemas.microsoft.com/office/drawing/2014/main" id="{469F9A6C-879C-4551-A900-DCCFA10F446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11" name="Groep 310">
                  <a:extLst>
                    <a:ext uri="{FF2B5EF4-FFF2-40B4-BE49-F238E27FC236}">
                      <a16:creationId xmlns:a16="http://schemas.microsoft.com/office/drawing/2014/main" id="{23346D1E-C5E3-47CC-9EEF-63F59C638B43}"/>
                    </a:ext>
                  </a:extLst>
                </p:cNvPr>
                <p:cNvGrpSpPr/>
                <p:nvPr userDrawn="1"/>
              </p:nvGrpSpPr>
              <p:grpSpPr>
                <a:xfrm>
                  <a:off x="-2866744" y="827071"/>
                  <a:ext cx="168701" cy="132575"/>
                  <a:chOff x="-2866744" y="827071"/>
                  <a:chExt cx="168701" cy="132575"/>
                </a:xfrm>
              </p:grpSpPr>
              <p:cxnSp>
                <p:nvCxnSpPr>
                  <p:cNvPr id="313" name="Rechte verbindingslijn 312">
                    <a:extLst>
                      <a:ext uri="{FF2B5EF4-FFF2-40B4-BE49-F238E27FC236}">
                        <a16:creationId xmlns:a16="http://schemas.microsoft.com/office/drawing/2014/main" id="{CCB7048F-8CD1-4468-A304-EC2FBACD81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78EC7D2E-CDEC-4F1A-B5F2-E1AC3AA34E9C}"/>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5" name="Rechte verbindingslijn 314">
                    <a:extLst>
                      <a:ext uri="{FF2B5EF4-FFF2-40B4-BE49-F238E27FC236}">
                        <a16:creationId xmlns:a16="http://schemas.microsoft.com/office/drawing/2014/main" id="{FFF1A9F8-34B0-4BF9-A495-9AA1E7E70FA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6" name="Rechte verbindingslijn 315">
                    <a:extLst>
                      <a:ext uri="{FF2B5EF4-FFF2-40B4-BE49-F238E27FC236}">
                        <a16:creationId xmlns:a16="http://schemas.microsoft.com/office/drawing/2014/main" id="{243CF5D7-96CA-421E-911F-A6C699EA1B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7" name="Rechte verbindingslijn 316">
                    <a:extLst>
                      <a:ext uri="{FF2B5EF4-FFF2-40B4-BE49-F238E27FC236}">
                        <a16:creationId xmlns:a16="http://schemas.microsoft.com/office/drawing/2014/main" id="{441BC419-DD49-49AC-B346-20A14C1BB20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12" name="Pijl: rechts 311">
                  <a:extLst>
                    <a:ext uri="{FF2B5EF4-FFF2-40B4-BE49-F238E27FC236}">
                      <a16:creationId xmlns:a16="http://schemas.microsoft.com/office/drawing/2014/main" id="{E0EDA12A-E429-4102-B7E8-3C85C6CAFF8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01" name="Groep 300">
                <a:extLst>
                  <a:ext uri="{FF2B5EF4-FFF2-40B4-BE49-F238E27FC236}">
                    <a16:creationId xmlns:a16="http://schemas.microsoft.com/office/drawing/2014/main" id="{44AFC381-2E95-4A88-8EB0-9A2E89532D38}"/>
                  </a:ext>
                </a:extLst>
              </p:cNvPr>
              <p:cNvGrpSpPr/>
              <p:nvPr userDrawn="1"/>
            </p:nvGrpSpPr>
            <p:grpSpPr>
              <a:xfrm>
                <a:off x="-2916763" y="460171"/>
                <a:ext cx="268738" cy="248381"/>
                <a:chOff x="-2916763" y="460171"/>
                <a:chExt cx="268738" cy="248381"/>
              </a:xfrm>
            </p:grpSpPr>
            <p:sp>
              <p:nvSpPr>
                <p:cNvPr id="302" name="Rechthoek 301">
                  <a:extLst>
                    <a:ext uri="{FF2B5EF4-FFF2-40B4-BE49-F238E27FC236}">
                      <a16:creationId xmlns:a16="http://schemas.microsoft.com/office/drawing/2014/main" id="{3BAB4960-736B-4C2F-8C35-AE0DAF8953A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3" name="Groep 302">
                  <a:extLst>
                    <a:ext uri="{FF2B5EF4-FFF2-40B4-BE49-F238E27FC236}">
                      <a16:creationId xmlns:a16="http://schemas.microsoft.com/office/drawing/2014/main" id="{B93844AC-A19B-4D43-AB1B-39D9868C2D5A}"/>
                    </a:ext>
                  </a:extLst>
                </p:cNvPr>
                <p:cNvGrpSpPr/>
                <p:nvPr userDrawn="1"/>
              </p:nvGrpSpPr>
              <p:grpSpPr>
                <a:xfrm>
                  <a:off x="-2866744" y="518074"/>
                  <a:ext cx="168701" cy="132575"/>
                  <a:chOff x="-2866744" y="518074"/>
                  <a:chExt cx="168701" cy="132575"/>
                </a:xfrm>
              </p:grpSpPr>
              <p:cxnSp>
                <p:nvCxnSpPr>
                  <p:cNvPr id="305" name="Rechte verbindingslijn 304">
                    <a:extLst>
                      <a:ext uri="{FF2B5EF4-FFF2-40B4-BE49-F238E27FC236}">
                        <a16:creationId xmlns:a16="http://schemas.microsoft.com/office/drawing/2014/main" id="{D10CF1C5-4EDF-457E-8DEA-1B8E4C20311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CA3A32F1-826E-490C-912D-8DE75F7AE32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7" name="Rechte verbindingslijn 306">
                    <a:extLst>
                      <a:ext uri="{FF2B5EF4-FFF2-40B4-BE49-F238E27FC236}">
                        <a16:creationId xmlns:a16="http://schemas.microsoft.com/office/drawing/2014/main" id="{2A108697-581E-4944-94FD-C13FE3A621F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8" name="Rechte verbindingslijn 307">
                    <a:extLst>
                      <a:ext uri="{FF2B5EF4-FFF2-40B4-BE49-F238E27FC236}">
                        <a16:creationId xmlns:a16="http://schemas.microsoft.com/office/drawing/2014/main" id="{EC3A224C-D78E-4F41-BC65-7F65DFD6306A}"/>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9" name="Rechte verbindingslijn 308">
                    <a:extLst>
                      <a:ext uri="{FF2B5EF4-FFF2-40B4-BE49-F238E27FC236}">
                        <a16:creationId xmlns:a16="http://schemas.microsoft.com/office/drawing/2014/main" id="{77455A86-9652-48C7-8B71-B9546D58A2A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4" name="Pijl: rechts 303">
                  <a:extLst>
                    <a:ext uri="{FF2B5EF4-FFF2-40B4-BE49-F238E27FC236}">
                      <a16:creationId xmlns:a16="http://schemas.microsoft.com/office/drawing/2014/main" id="{E388C5B0-3E25-485B-B3AB-A0904367DE0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6" name="Groep 285">
              <a:extLst>
                <a:ext uri="{FF2B5EF4-FFF2-40B4-BE49-F238E27FC236}">
                  <a16:creationId xmlns:a16="http://schemas.microsoft.com/office/drawing/2014/main" id="{3F19B8F4-2F4B-4012-97DE-74E7E4911C02}"/>
                </a:ext>
              </a:extLst>
            </p:cNvPr>
            <p:cNvGrpSpPr/>
            <p:nvPr userDrawn="1"/>
          </p:nvGrpSpPr>
          <p:grpSpPr>
            <a:xfrm>
              <a:off x="15225598" y="2639365"/>
              <a:ext cx="627798" cy="576693"/>
              <a:chOff x="-1753862" y="6112775"/>
              <a:chExt cx="759635" cy="697798"/>
            </a:xfrm>
          </p:grpSpPr>
          <p:grpSp>
            <p:nvGrpSpPr>
              <p:cNvPr id="287" name="Inspireren">
                <a:extLst>
                  <a:ext uri="{FF2B5EF4-FFF2-40B4-BE49-F238E27FC236}">
                    <a16:creationId xmlns:a16="http://schemas.microsoft.com/office/drawing/2014/main" id="{D650421B-1C93-476E-B14B-D3403046CCB3}"/>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9" name="Freeform 12">
                  <a:extLst>
                    <a:ext uri="{FF2B5EF4-FFF2-40B4-BE49-F238E27FC236}">
                      <a16:creationId xmlns:a16="http://schemas.microsoft.com/office/drawing/2014/main" id="{FCE64234-6BFC-4048-B961-4A4414E1D73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90" name="Freeform 13">
                  <a:extLst>
                    <a:ext uri="{FF2B5EF4-FFF2-40B4-BE49-F238E27FC236}">
                      <a16:creationId xmlns:a16="http://schemas.microsoft.com/office/drawing/2014/main" id="{06618993-1BBB-463B-9FD2-BF8FF62850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91" name="Freeform 14">
                  <a:extLst>
                    <a:ext uri="{FF2B5EF4-FFF2-40B4-BE49-F238E27FC236}">
                      <a16:creationId xmlns:a16="http://schemas.microsoft.com/office/drawing/2014/main" id="{F5F7D931-12A6-48D8-B795-9191B7E07CE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8" name="Tekstvak 287">
                <a:extLst>
                  <a:ext uri="{FF2B5EF4-FFF2-40B4-BE49-F238E27FC236}">
                    <a16:creationId xmlns:a16="http://schemas.microsoft.com/office/drawing/2014/main" id="{4AB4FCC7-04F6-4A67-9872-FB3A588056EB}"/>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163" name="Tijdelijke aanduiding voor tekst 13">
            <a:extLst>
              <a:ext uri="{FF2B5EF4-FFF2-40B4-BE49-F238E27FC236}">
                <a16:creationId xmlns:a16="http://schemas.microsoft.com/office/drawing/2014/main" id="{6B112B1B-0DF7-4557-AD19-CE4AA8989655}"/>
              </a:ext>
            </a:extLst>
          </p:cNvPr>
          <p:cNvSpPr>
            <a:spLocks noGrp="1"/>
          </p:cNvSpPr>
          <p:nvPr>
            <p:ph type="body" sz="quarter" idx="30" hasCustomPrompt="1"/>
          </p:nvPr>
        </p:nvSpPr>
        <p:spPr>
          <a:xfrm>
            <a:off x="353806" y="6255077"/>
            <a:ext cx="1748641" cy="43716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latin typeface="+mn-lt"/>
              </a:defRPr>
            </a:lvl1pPr>
          </a:lstStyle>
          <a:p>
            <a:pPr lvl="0"/>
            <a:r>
              <a:rPr lang="en-GB" noProof="0" dirty="0"/>
              <a:t> </a:t>
            </a:r>
          </a:p>
        </p:txBody>
      </p:sp>
      <p:grpSp>
        <p:nvGrpSpPr>
          <p:cNvPr id="164" name="INSTRUCTION">
            <a:extLst>
              <a:ext uri="{FF2B5EF4-FFF2-40B4-BE49-F238E27FC236}">
                <a16:creationId xmlns:a16="http://schemas.microsoft.com/office/drawing/2014/main" id="{3352E002-1C8F-4E6D-9E4C-234F57074486}"/>
              </a:ext>
            </a:extLst>
          </p:cNvPr>
          <p:cNvGrpSpPr/>
          <p:nvPr userDrawn="1"/>
        </p:nvGrpSpPr>
        <p:grpSpPr>
          <a:xfrm>
            <a:off x="12274716" y="-1461517"/>
            <a:ext cx="3695970" cy="1277747"/>
            <a:chOff x="-3889316" y="-1461517"/>
            <a:chExt cx="3695970" cy="1277747"/>
          </a:xfrm>
        </p:grpSpPr>
        <p:sp>
          <p:nvSpPr>
            <p:cNvPr id="165" name="Rechthoek 164">
              <a:extLst>
                <a:ext uri="{FF2B5EF4-FFF2-40B4-BE49-F238E27FC236}">
                  <a16:creationId xmlns:a16="http://schemas.microsoft.com/office/drawing/2014/main" id="{84BFCEBA-4BC6-4353-BC2B-34E18A41FBE3}"/>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 an image</a:t>
              </a:r>
            </a:p>
          </p:txBody>
        </p:sp>
        <p:sp>
          <p:nvSpPr>
            <p:cNvPr id="166" name="Rechthoek 165">
              <a:extLst>
                <a:ext uri="{FF2B5EF4-FFF2-40B4-BE49-F238E27FC236}">
                  <a16:creationId xmlns:a16="http://schemas.microsoft.com/office/drawing/2014/main" id="{EC0E2AE2-3E08-466A-ABD3-6A73149BFAED}"/>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7" name="Gelijkbenige driehoek 166">
              <a:extLst>
                <a:ext uri="{FF2B5EF4-FFF2-40B4-BE49-F238E27FC236}">
                  <a16:creationId xmlns:a16="http://schemas.microsoft.com/office/drawing/2014/main" id="{4A8BEE84-30D2-4520-975C-BFDF4134256C}"/>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9776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25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tmplLst>
          <p:tmpl>
            <p:tnLst>
              <p:par>
                <p:cTn presetID="22" presetClass="entr" presetSubtype="1" fill="hold" nodeType="withEffect">
                  <p:stCondLst>
                    <p:cond delay="250"/>
                  </p:stCondLst>
                  <p:childTnLst>
                    <p:set>
                      <p:cBhvr>
                        <p:cTn dur="1" fill="hold">
                          <p:stCondLst>
                            <p:cond delay="0"/>
                          </p:stCondLst>
                        </p:cTn>
                        <p:tgtEl>
                          <p:spTgt spid="66"/>
                        </p:tgtEl>
                        <p:attrNameLst>
                          <p:attrName>style.visibility</p:attrName>
                        </p:attrNameLst>
                      </p:cBhvr>
                      <p:to>
                        <p:strVal val="visible"/>
                      </p:to>
                    </p:set>
                    <p:animEffect transition="in" filter="wipe(up)">
                      <p:cBhvr>
                        <p:cTn dur="750"/>
                        <p:tgtEl>
                          <p:spTgt spid="66"/>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64587B3-CCDA-40B4-800A-771DE2BD94CC}"/>
              </a:ext>
            </a:extLst>
          </p:cNvPr>
          <p:cNvGraphicFramePr>
            <a:graphicFrameLocks noChangeAspect="1"/>
          </p:cNvGraphicFramePr>
          <p:nvPr userDrawn="1">
            <p:custDataLst>
              <p:tags r:id="rId1"/>
            </p:custDataLst>
            <p:extLst>
              <p:ext uri="{D42A27DB-BD31-4B8C-83A1-F6EECF244321}">
                <p14:modId xmlns:p14="http://schemas.microsoft.com/office/powerpoint/2010/main" val="306720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D64587B3-CCDA-40B4-800A-771DE2BD94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AD1F135-4950-4285-AEBB-2FE19C52B0D4}"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Title only – Slide title 2 lines</a:t>
            </a:r>
          </a:p>
        </p:txBody>
      </p:sp>
    </p:spTree>
    <p:extLst>
      <p:ext uri="{BB962C8B-B14F-4D97-AF65-F5344CB8AC3E}">
        <p14:creationId xmlns:p14="http://schemas.microsoft.com/office/powerpoint/2010/main" val="207114585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9" name="Tijdelijke aanduiding voor afbeelding 28">
            <a:extLst>
              <a:ext uri="{FF2B5EF4-FFF2-40B4-BE49-F238E27FC236}">
                <a16:creationId xmlns:a16="http://schemas.microsoft.com/office/drawing/2014/main" id="{B09B4EDE-A372-4EEF-AA1D-50A83C5925D0}"/>
              </a:ext>
            </a:extLst>
          </p:cNvPr>
          <p:cNvSpPr>
            <a:spLocks noGrp="1"/>
          </p:cNvSpPr>
          <p:nvPr>
            <p:ph type="pic" sz="quarter" idx="35" hasCustomPrompt="1"/>
          </p:nvPr>
        </p:nvSpPr>
        <p:spPr>
          <a:xfrm>
            <a:off x="0" y="-434108"/>
            <a:ext cx="12192000" cy="7296828"/>
          </a:xfrm>
          <a:custGeom>
            <a:avLst/>
            <a:gdLst>
              <a:gd name="connsiteX0" fmla="*/ 11586405 w 12192000"/>
              <a:gd name="connsiteY0" fmla="*/ 0 h 7296828"/>
              <a:gd name="connsiteX1" fmla="*/ 11684823 w 12192000"/>
              <a:gd name="connsiteY1" fmla="*/ 0 h 7296828"/>
              <a:gd name="connsiteX2" fmla="*/ 12011826 w 12192000"/>
              <a:gd name="connsiteY2" fmla="*/ 327003 h 7296828"/>
              <a:gd name="connsiteX3" fmla="*/ 12011826 w 12192000"/>
              <a:gd name="connsiteY3" fmla="*/ 436466 h 7296828"/>
              <a:gd name="connsiteX4" fmla="*/ 12192000 w 12192000"/>
              <a:gd name="connsiteY4" fmla="*/ 436466 h 7296828"/>
              <a:gd name="connsiteX5" fmla="*/ 12192000 w 12192000"/>
              <a:gd name="connsiteY5" fmla="*/ 7296828 h 7296828"/>
              <a:gd name="connsiteX6" fmla="*/ 0 w 12192000"/>
              <a:gd name="connsiteY6" fmla="*/ 7296828 h 7296828"/>
              <a:gd name="connsiteX7" fmla="*/ 0 w 12192000"/>
              <a:gd name="connsiteY7" fmla="*/ 436466 h 7296828"/>
              <a:gd name="connsiteX8" fmla="*/ 11259402 w 12192000"/>
              <a:gd name="connsiteY8" fmla="*/ 436466 h 7296828"/>
              <a:gd name="connsiteX9" fmla="*/ 11259402 w 12192000"/>
              <a:gd name="connsiteY9" fmla="*/ 327003 h 7296828"/>
              <a:gd name="connsiteX10" fmla="*/ 11586405 w 12192000"/>
              <a:gd name="connsiteY10" fmla="*/ 0 h 72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296828">
                <a:moveTo>
                  <a:pt x="11586405" y="0"/>
                </a:moveTo>
                <a:lnTo>
                  <a:pt x="11684823" y="0"/>
                </a:lnTo>
                <a:cubicBezTo>
                  <a:pt x="11865422" y="0"/>
                  <a:pt x="12011826" y="146404"/>
                  <a:pt x="12011826" y="327003"/>
                </a:cubicBezTo>
                <a:lnTo>
                  <a:pt x="12011826" y="436466"/>
                </a:lnTo>
                <a:lnTo>
                  <a:pt x="12192000" y="436466"/>
                </a:lnTo>
                <a:lnTo>
                  <a:pt x="12192000" y="7296828"/>
                </a:lnTo>
                <a:lnTo>
                  <a:pt x="0" y="7296828"/>
                </a:lnTo>
                <a:lnTo>
                  <a:pt x="0" y="436466"/>
                </a:lnTo>
                <a:lnTo>
                  <a:pt x="11259402" y="436466"/>
                </a:lnTo>
                <a:lnTo>
                  <a:pt x="11259402" y="327003"/>
                </a:lnTo>
                <a:cubicBezTo>
                  <a:pt x="11259402" y="146404"/>
                  <a:pt x="11405806" y="0"/>
                  <a:pt x="11586405" y="0"/>
                </a:cubicBezTo>
                <a:close/>
              </a:path>
            </a:pathLst>
          </a:custGeom>
          <a:solidFill>
            <a:schemeClr val="bg2"/>
          </a:solidFill>
        </p:spPr>
        <p:txBody>
          <a:bodyPr wrap="square" lIns="0" tIns="144000" rIns="1080000">
            <a:noAutofit/>
          </a:bodyPr>
          <a:lstStyle>
            <a:lvl1pPr marL="0" indent="0" algn="r">
              <a:buNone/>
              <a:defRPr sz="1100" i="1" baseline="0">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 &gt;</a:t>
            </a:r>
          </a:p>
        </p:txBody>
      </p:sp>
      <p:sp>
        <p:nvSpPr>
          <p:cNvPr id="103" name="WAAS">
            <a:extLst>
              <a:ext uri="{FF2B5EF4-FFF2-40B4-BE49-F238E27FC236}">
                <a16:creationId xmlns:a16="http://schemas.microsoft.com/office/drawing/2014/main" id="{6FF4435B-0259-4A0B-8766-113FA6C7150D}"/>
              </a:ext>
            </a:extLst>
          </p:cNvPr>
          <p:cNvSpPr>
            <a:spLocks noGrp="1"/>
          </p:cNvSpPr>
          <p:nvPr>
            <p:ph type="body" sz="quarter" idx="31" hasCustomPrompt="1"/>
          </p:nvPr>
        </p:nvSpPr>
        <p:spPr>
          <a:xfrm>
            <a:off x="0" y="-1"/>
            <a:ext cx="7260609" cy="6858001"/>
          </a:xfrm>
          <a:prstGeom prst="rect">
            <a:avLst/>
          </a:prstGeom>
          <a:gradFill>
            <a:gsLst>
              <a:gs pos="50000">
                <a:schemeClr val="bg1">
                  <a:alpha val="85000"/>
                </a:schemeClr>
              </a:gs>
              <a:gs pos="100000">
                <a:schemeClr val="bg1">
                  <a:alpha val="0"/>
                </a:schemeClr>
              </a:gs>
            </a:gsLst>
            <a:lin ang="0" scaled="1"/>
          </a:gradFill>
          <a:effectLst/>
        </p:spPr>
        <p:txBody>
          <a:bodyPr wrap="square">
            <a:noAutofit/>
          </a:bodyPr>
          <a:lstStyle>
            <a:lvl1pPr marL="0" indent="0">
              <a:buNone/>
              <a:defRPr sz="100">
                <a:solidFill>
                  <a:schemeClr val="bg1"/>
                </a:solidFill>
              </a:defRPr>
            </a:lvl1pPr>
          </a:lstStyle>
          <a:p>
            <a:pPr lvl="0"/>
            <a:r>
              <a:rPr lang="en-GB" noProof="0" dirty="0"/>
              <a:t> </a:t>
            </a:r>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648000" y="8185154"/>
            <a:ext cx="4114800" cy="151790"/>
          </a:xfrm>
        </p:spPr>
        <p:txBody>
          <a:bodyPr/>
          <a:lstStyle/>
          <a:p>
            <a:r>
              <a:rPr lang="en-GB" noProof="0" dirty="0"/>
              <a:t>Place a footer: Insert &gt; Header &amp; Footer</a:t>
            </a:r>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Closing slide 1</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442708"/>
            <a:ext cx="5061685" cy="1764728"/>
          </a:xfrm>
        </p:spPr>
        <p:txBody>
          <a:bodyPr anchor="b"/>
          <a:lstStyle>
            <a:lvl1pPr algn="l">
              <a:lnSpc>
                <a:spcPct val="90000"/>
              </a:lnSpc>
              <a:defRPr sz="4400">
                <a:solidFill>
                  <a:schemeClr val="accent1"/>
                </a:solidFill>
              </a:defRPr>
            </a:lvl1pPr>
          </a:lstStyle>
          <a:p>
            <a:r>
              <a:rPr lang="en-GB" noProof="0" dirty="0"/>
              <a:t>Place the closing text here (of max. 3 lines)</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647999" y="3521104"/>
            <a:ext cx="5061685" cy="704826"/>
          </a:xfrm>
        </p:spPr>
        <p:txBody>
          <a:bodyPr anchor="b"/>
          <a:lstStyle>
            <a:lvl1pPr marL="0" indent="0" algn="l">
              <a:buNone/>
              <a:defRPr sz="1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Place the subtitle here</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647999" y="4307027"/>
            <a:ext cx="5061685" cy="216635"/>
          </a:xfrm>
        </p:spPr>
        <p:txBody>
          <a:bodyPr anchor="t"/>
          <a:lstStyle>
            <a:lvl1pPr algn="l">
              <a:defRPr sz="1200">
                <a:solidFill>
                  <a:schemeClr val="accent1"/>
                </a:solidFill>
              </a:defRPr>
            </a:lvl1pPr>
          </a:lstStyle>
          <a:p>
            <a:fld id="{7A684D7E-CB87-4381-AD5A-A601607DA2B3}"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p>
            <a:fld id="{D7B5DC5B-6873-43DB-ADC7-B15ACCE0DFDB}" type="slidenum">
              <a:rPr lang="en-GB" noProof="0" smtClean="0"/>
              <a:t>‹N°›</a:t>
            </a:fld>
            <a:endParaRPr lang="en-GB" noProof="0" dirty="0"/>
          </a:p>
        </p:txBody>
      </p:sp>
      <p:sp>
        <p:nvSpPr>
          <p:cNvPr id="25" name="Tijdelijke aanduiding voor tekst 13">
            <a:extLst>
              <a:ext uri="{FF2B5EF4-FFF2-40B4-BE49-F238E27FC236}">
                <a16:creationId xmlns:a16="http://schemas.microsoft.com/office/drawing/2014/main" id="{3FA4D3B7-948E-49DE-96BD-3C8B4FD5D55D}"/>
              </a:ext>
            </a:extLst>
          </p:cNvPr>
          <p:cNvSpPr>
            <a:spLocks noGrp="1"/>
          </p:cNvSpPr>
          <p:nvPr>
            <p:ph type="body" sz="quarter" idx="32" hasCustomPrompt="1"/>
          </p:nvPr>
        </p:nvSpPr>
        <p:spPr>
          <a:xfrm>
            <a:off x="647698" y="5441165"/>
            <a:ext cx="2048185" cy="51676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defRPr>
            </a:lvl1pPr>
          </a:lstStyle>
          <a:p>
            <a:pPr lvl="0"/>
            <a:r>
              <a:rPr lang="en-GB" noProof="0" dirty="0"/>
              <a:t> </a:t>
            </a:r>
          </a:p>
        </p:txBody>
      </p:sp>
      <p:sp>
        <p:nvSpPr>
          <p:cNvPr id="26" name="Tijdelijke aanduiding voor tekst 25">
            <a:extLst>
              <a:ext uri="{FF2B5EF4-FFF2-40B4-BE49-F238E27FC236}">
                <a16:creationId xmlns:a16="http://schemas.microsoft.com/office/drawing/2014/main" id="{4CAF9B40-F4EA-441C-9C04-09DD393D5B38}"/>
              </a:ext>
            </a:extLst>
          </p:cNvPr>
          <p:cNvSpPr>
            <a:spLocks noGrp="1"/>
          </p:cNvSpPr>
          <p:nvPr>
            <p:ph type="body" sz="quarter" idx="33" hasCustomPrompt="1"/>
          </p:nvPr>
        </p:nvSpPr>
        <p:spPr>
          <a:xfrm>
            <a:off x="7185965" y="2"/>
            <a:ext cx="5006032" cy="6862718"/>
          </a:xfrm>
          <a:custGeom>
            <a:avLst/>
            <a:gdLst>
              <a:gd name="connsiteX0" fmla="*/ 3120416 w 5006032"/>
              <a:gd name="connsiteY0" fmla="*/ 0 h 6862718"/>
              <a:gd name="connsiteX1" fmla="*/ 5006032 w 5006032"/>
              <a:gd name="connsiteY1" fmla="*/ 0 h 6862718"/>
              <a:gd name="connsiteX2" fmla="*/ 5006032 w 5006032"/>
              <a:gd name="connsiteY2" fmla="*/ 6862718 h 6862718"/>
              <a:gd name="connsiteX3" fmla="*/ 0 w 5006032"/>
              <a:gd name="connsiteY3" fmla="*/ 6862718 h 6862718"/>
            </a:gdLst>
            <a:ahLst/>
            <a:cxnLst>
              <a:cxn ang="0">
                <a:pos x="connsiteX0" y="connsiteY0"/>
              </a:cxn>
              <a:cxn ang="0">
                <a:pos x="connsiteX1" y="connsiteY1"/>
              </a:cxn>
              <a:cxn ang="0">
                <a:pos x="connsiteX2" y="connsiteY2"/>
              </a:cxn>
              <a:cxn ang="0">
                <a:pos x="connsiteX3" y="connsiteY3"/>
              </a:cxn>
            </a:cxnLst>
            <a:rect l="l" t="t" r="r" b="b"/>
            <a:pathLst>
              <a:path w="5006032" h="6862718">
                <a:moveTo>
                  <a:pt x="3120416" y="0"/>
                </a:moveTo>
                <a:lnTo>
                  <a:pt x="5006032" y="0"/>
                </a:lnTo>
                <a:lnTo>
                  <a:pt x="5006032" y="6862718"/>
                </a:lnTo>
                <a:lnTo>
                  <a:pt x="0" y="6862718"/>
                </a:lnTo>
                <a:close/>
              </a:path>
            </a:pathLst>
          </a:custGeom>
          <a:solidFill>
            <a:schemeClr val="accent1">
              <a:alpha val="20000"/>
            </a:schemeClr>
          </a:solidFill>
        </p:spPr>
        <p:txBody>
          <a:bodyPr wrap="square">
            <a:noAutofit/>
          </a:bodyPr>
          <a:lstStyle>
            <a:lvl1pPr marL="0" indent="0">
              <a:buNone/>
              <a:defRPr sz="100">
                <a:solidFill>
                  <a:schemeClr val="bg1"/>
                </a:solidFill>
              </a:defRPr>
            </a:lvl1pPr>
          </a:lstStyle>
          <a:p>
            <a:pPr lvl="0"/>
            <a:r>
              <a:rPr lang="en-GB" noProof="0" dirty="0"/>
              <a:t> </a:t>
            </a:r>
          </a:p>
        </p:txBody>
      </p:sp>
      <p:sp>
        <p:nvSpPr>
          <p:cNvPr id="37" name="Tijdelijke aanduiding voor tekst 36">
            <a:extLst>
              <a:ext uri="{FF2B5EF4-FFF2-40B4-BE49-F238E27FC236}">
                <a16:creationId xmlns:a16="http://schemas.microsoft.com/office/drawing/2014/main" id="{92BB814F-943A-4E1C-B7A3-A48F94785235}"/>
              </a:ext>
            </a:extLst>
          </p:cNvPr>
          <p:cNvSpPr>
            <a:spLocks noGrp="1"/>
          </p:cNvSpPr>
          <p:nvPr>
            <p:ph type="body" sz="quarter" idx="34" hasCustomPrompt="1"/>
          </p:nvPr>
        </p:nvSpPr>
        <p:spPr>
          <a:xfrm rot="16200000">
            <a:off x="6271656" y="940018"/>
            <a:ext cx="6858005" cy="4982688"/>
          </a:xfrm>
          <a:custGeom>
            <a:avLst/>
            <a:gdLst>
              <a:gd name="connsiteX0" fmla="*/ 6858005 w 6858005"/>
              <a:gd name="connsiteY0" fmla="*/ 0 h 4982688"/>
              <a:gd name="connsiteX1" fmla="*/ 6858005 w 6858005"/>
              <a:gd name="connsiteY1" fmla="*/ 4982688 h 4982688"/>
              <a:gd name="connsiteX2" fmla="*/ 0 w 6858005"/>
              <a:gd name="connsiteY2" fmla="*/ 4982687 h 4982688"/>
              <a:gd name="connsiteX3" fmla="*/ 0 w 6858005"/>
              <a:gd name="connsiteY3" fmla="*/ 3118272 h 4982688"/>
            </a:gdLst>
            <a:ahLst/>
            <a:cxnLst>
              <a:cxn ang="0">
                <a:pos x="connsiteX0" y="connsiteY0"/>
              </a:cxn>
              <a:cxn ang="0">
                <a:pos x="connsiteX1" y="connsiteY1"/>
              </a:cxn>
              <a:cxn ang="0">
                <a:pos x="connsiteX2" y="connsiteY2"/>
              </a:cxn>
              <a:cxn ang="0">
                <a:pos x="connsiteX3" y="connsiteY3"/>
              </a:cxn>
            </a:cxnLst>
            <a:rect l="l" t="t" r="r" b="b"/>
            <a:pathLst>
              <a:path w="6858005" h="4982688">
                <a:moveTo>
                  <a:pt x="6858005" y="0"/>
                </a:moveTo>
                <a:lnTo>
                  <a:pt x="6858005" y="4982688"/>
                </a:lnTo>
                <a:lnTo>
                  <a:pt x="0" y="4982687"/>
                </a:lnTo>
                <a:lnTo>
                  <a:pt x="0" y="3118272"/>
                </a:lnTo>
                <a:close/>
              </a:path>
            </a:pathLst>
          </a:custGeom>
          <a:solidFill>
            <a:srgbClr val="004489">
              <a:alpha val="20000"/>
            </a:srgbClr>
          </a:solidFill>
          <a:effectLst/>
        </p:spPr>
        <p:txBody>
          <a:bodyPr wrap="square">
            <a:noAutofit/>
          </a:bodyPr>
          <a:lstStyle>
            <a:lvl1pPr marL="0" indent="0">
              <a:buNone/>
              <a:defRPr sz="100">
                <a:solidFill>
                  <a:schemeClr val="bg1"/>
                </a:solidFill>
              </a:defRPr>
            </a:lvl1pPr>
          </a:lstStyle>
          <a:p>
            <a:pPr lvl="0"/>
            <a:r>
              <a:rPr lang="en-GB" noProof="0" dirty="0"/>
              <a:t> </a:t>
            </a:r>
          </a:p>
        </p:txBody>
      </p:sp>
      <p:grpSp>
        <p:nvGrpSpPr>
          <p:cNvPr id="102" name="INSTRUCTION">
            <a:extLst>
              <a:ext uri="{FF2B5EF4-FFF2-40B4-BE49-F238E27FC236}">
                <a16:creationId xmlns:a16="http://schemas.microsoft.com/office/drawing/2014/main" id="{AAC60076-9850-4BE9-8437-469FEBB3DE58}"/>
              </a:ext>
            </a:extLst>
          </p:cNvPr>
          <p:cNvGrpSpPr/>
          <p:nvPr userDrawn="1"/>
        </p:nvGrpSpPr>
        <p:grpSpPr>
          <a:xfrm>
            <a:off x="12274716" y="-1461517"/>
            <a:ext cx="3695970" cy="1277747"/>
            <a:chOff x="-3889316" y="-1461517"/>
            <a:chExt cx="3695970" cy="1277747"/>
          </a:xfrm>
        </p:grpSpPr>
        <p:sp>
          <p:nvSpPr>
            <p:cNvPr id="104" name="Rechthoek 103">
              <a:extLst>
                <a:ext uri="{FF2B5EF4-FFF2-40B4-BE49-F238E27FC236}">
                  <a16:creationId xmlns:a16="http://schemas.microsoft.com/office/drawing/2014/main" id="{0729606B-4AAE-4A76-B99D-0BE4E0DB46E7}"/>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 an image</a:t>
              </a:r>
            </a:p>
          </p:txBody>
        </p:sp>
        <p:sp>
          <p:nvSpPr>
            <p:cNvPr id="105" name="Rechthoek 104">
              <a:extLst>
                <a:ext uri="{FF2B5EF4-FFF2-40B4-BE49-F238E27FC236}">
                  <a16:creationId xmlns:a16="http://schemas.microsoft.com/office/drawing/2014/main" id="{E3276A0F-A0E9-48A6-AB23-90E9ACFCD807}"/>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6" name="Gelijkbenige driehoek 105">
              <a:extLst>
                <a:ext uri="{FF2B5EF4-FFF2-40B4-BE49-F238E27FC236}">
                  <a16:creationId xmlns:a16="http://schemas.microsoft.com/office/drawing/2014/main" id="{1C1284B8-955E-4C97-80A8-D2CAED3EC45B}"/>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grpSp>
        <p:nvGrpSpPr>
          <p:cNvPr id="107" name="INSTRUCTION">
            <a:extLst>
              <a:ext uri="{FF2B5EF4-FFF2-40B4-BE49-F238E27FC236}">
                <a16:creationId xmlns:a16="http://schemas.microsoft.com/office/drawing/2014/main" id="{7BA6B9D0-B32E-41CA-8EDC-1A3E0420910C}"/>
              </a:ext>
            </a:extLst>
          </p:cNvPr>
          <p:cNvGrpSpPr/>
          <p:nvPr userDrawn="1"/>
        </p:nvGrpSpPr>
        <p:grpSpPr>
          <a:xfrm>
            <a:off x="12377595" y="-1"/>
            <a:ext cx="3693386" cy="6640349"/>
            <a:chOff x="-3786165" y="-1"/>
            <a:chExt cx="3693386" cy="6640349"/>
          </a:xfrm>
        </p:grpSpPr>
        <p:sp>
          <p:nvSpPr>
            <p:cNvPr id="108" name="Rechthoek 107">
              <a:extLst>
                <a:ext uri="{FF2B5EF4-FFF2-40B4-BE49-F238E27FC236}">
                  <a16:creationId xmlns:a16="http://schemas.microsoft.com/office/drawing/2014/main" id="{69D66064-0415-47CA-B86D-032AC3B39F86}"/>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9" name="Ovaal 108">
              <a:extLst>
                <a:ext uri="{FF2B5EF4-FFF2-40B4-BE49-F238E27FC236}">
                  <a16:creationId xmlns:a16="http://schemas.microsoft.com/office/drawing/2014/main" id="{71D30AED-40A2-4145-95D8-0FA2FAB1404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0" name="Rechthoek 109">
              <a:extLst>
                <a:ext uri="{FF2B5EF4-FFF2-40B4-BE49-F238E27FC236}">
                  <a16:creationId xmlns:a16="http://schemas.microsoft.com/office/drawing/2014/main" id="{34E1E22D-F006-4AAC-8FD7-8FA37F9A665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11" name="Ovaal 110">
              <a:extLst>
                <a:ext uri="{FF2B5EF4-FFF2-40B4-BE49-F238E27FC236}">
                  <a16:creationId xmlns:a16="http://schemas.microsoft.com/office/drawing/2014/main" id="{03F98BD4-8FC7-4431-9245-038A68FA26CB}"/>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2" name="Rechthoek 111">
              <a:extLst>
                <a:ext uri="{FF2B5EF4-FFF2-40B4-BE49-F238E27FC236}">
                  <a16:creationId xmlns:a16="http://schemas.microsoft.com/office/drawing/2014/main" id="{6A7833B3-E8FB-4D63-A040-9D8FDC3B72C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13" name="Ovaal 112">
              <a:extLst>
                <a:ext uri="{FF2B5EF4-FFF2-40B4-BE49-F238E27FC236}">
                  <a16:creationId xmlns:a16="http://schemas.microsoft.com/office/drawing/2014/main" id="{9E18FDA1-E4F7-451B-AE0F-9D61C138365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4" name="Rechthoek 113">
              <a:extLst>
                <a:ext uri="{FF2B5EF4-FFF2-40B4-BE49-F238E27FC236}">
                  <a16:creationId xmlns:a16="http://schemas.microsoft.com/office/drawing/2014/main" id="{C5508EFA-E3AD-486F-A9D4-C8DCBAE93B2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15" name="Rechthoek 114">
              <a:extLst>
                <a:ext uri="{FF2B5EF4-FFF2-40B4-BE49-F238E27FC236}">
                  <a16:creationId xmlns:a16="http://schemas.microsoft.com/office/drawing/2014/main" id="{E8B7F9A2-5120-42F5-87A8-9F892865053C}"/>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16" name="Groep 115">
              <a:extLst>
                <a:ext uri="{FF2B5EF4-FFF2-40B4-BE49-F238E27FC236}">
                  <a16:creationId xmlns:a16="http://schemas.microsoft.com/office/drawing/2014/main" id="{04AB865C-E983-4B45-8281-2803675AF219}"/>
                </a:ext>
              </a:extLst>
            </p:cNvPr>
            <p:cNvGrpSpPr/>
            <p:nvPr userDrawn="1"/>
          </p:nvGrpSpPr>
          <p:grpSpPr>
            <a:xfrm>
              <a:off x="-2485819" y="3479783"/>
              <a:ext cx="1222990" cy="563933"/>
              <a:chOff x="-2485819" y="3399207"/>
              <a:chExt cx="1222990" cy="563933"/>
            </a:xfrm>
          </p:grpSpPr>
          <p:sp>
            <p:nvSpPr>
              <p:cNvPr id="155" name="Rechthoek 154">
                <a:extLst>
                  <a:ext uri="{FF2B5EF4-FFF2-40B4-BE49-F238E27FC236}">
                    <a16:creationId xmlns:a16="http://schemas.microsoft.com/office/drawing/2014/main" id="{EA771E54-B99C-4B1D-B799-61EFBB0D95F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56" name="Rechthoek 155">
                <a:extLst>
                  <a:ext uri="{FF2B5EF4-FFF2-40B4-BE49-F238E27FC236}">
                    <a16:creationId xmlns:a16="http://schemas.microsoft.com/office/drawing/2014/main" id="{E098D657-6A9A-40EB-8000-E4C7940033F3}"/>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57" name="Groep 156">
                <a:extLst>
                  <a:ext uri="{FF2B5EF4-FFF2-40B4-BE49-F238E27FC236}">
                    <a16:creationId xmlns:a16="http://schemas.microsoft.com/office/drawing/2014/main" id="{180D596E-DBF3-4129-9953-E1E926DC841A}"/>
                  </a:ext>
                </a:extLst>
              </p:cNvPr>
              <p:cNvGrpSpPr/>
              <p:nvPr userDrawn="1"/>
            </p:nvGrpSpPr>
            <p:grpSpPr>
              <a:xfrm>
                <a:off x="-2403869" y="3460544"/>
                <a:ext cx="155951" cy="131922"/>
                <a:chOff x="12968836" y="3354170"/>
                <a:chExt cx="404806" cy="342433"/>
              </a:xfrm>
            </p:grpSpPr>
            <p:sp>
              <p:nvSpPr>
                <p:cNvPr id="170" name="Rechthoek: afgeronde hoeken 169">
                  <a:extLst>
                    <a:ext uri="{FF2B5EF4-FFF2-40B4-BE49-F238E27FC236}">
                      <a16:creationId xmlns:a16="http://schemas.microsoft.com/office/drawing/2014/main" id="{B9D4CE79-E374-4FF3-88A1-7A2F020887B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0B03F7CB-706D-4BFD-B6B6-199F290543E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959DEBFB-CDD2-426E-BD2E-978BF3D52557}"/>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C94B5F9E-AFC3-4939-8487-CCAD06AFBAB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8F0FF49F-BF8F-42B9-8F62-D8F17578767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75" name="Rechthoek 174">
                  <a:extLst>
                    <a:ext uri="{FF2B5EF4-FFF2-40B4-BE49-F238E27FC236}">
                      <a16:creationId xmlns:a16="http://schemas.microsoft.com/office/drawing/2014/main" id="{44A34AB7-4FD2-4501-8557-E2EC6A33DE4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58" name="Groep 157">
                <a:extLst>
                  <a:ext uri="{FF2B5EF4-FFF2-40B4-BE49-F238E27FC236}">
                    <a16:creationId xmlns:a16="http://schemas.microsoft.com/office/drawing/2014/main" id="{BEFF1C36-E49D-4AE6-BF8C-E267636106C1}"/>
                  </a:ext>
                </a:extLst>
              </p:cNvPr>
              <p:cNvGrpSpPr/>
              <p:nvPr userDrawn="1"/>
            </p:nvGrpSpPr>
            <p:grpSpPr>
              <a:xfrm>
                <a:off x="-2423424" y="3690208"/>
                <a:ext cx="166739" cy="218963"/>
                <a:chOff x="12940828" y="3950597"/>
                <a:chExt cx="432813" cy="568367"/>
              </a:xfrm>
            </p:grpSpPr>
            <p:grpSp>
              <p:nvGrpSpPr>
                <p:cNvPr id="162" name="Groep 161">
                  <a:extLst>
                    <a:ext uri="{FF2B5EF4-FFF2-40B4-BE49-F238E27FC236}">
                      <a16:creationId xmlns:a16="http://schemas.microsoft.com/office/drawing/2014/main" id="{93AC6B5B-9D06-4CE0-B18F-4B152A39D58E}"/>
                    </a:ext>
                  </a:extLst>
                </p:cNvPr>
                <p:cNvGrpSpPr/>
                <p:nvPr userDrawn="1"/>
              </p:nvGrpSpPr>
              <p:grpSpPr>
                <a:xfrm>
                  <a:off x="13000382" y="4006891"/>
                  <a:ext cx="373259" cy="315747"/>
                  <a:chOff x="12968836" y="3354170"/>
                  <a:chExt cx="404806" cy="342433"/>
                </a:xfrm>
              </p:grpSpPr>
              <p:sp>
                <p:nvSpPr>
                  <p:cNvPr id="164" name="Rechthoek: afgeronde hoeken 163">
                    <a:extLst>
                      <a:ext uri="{FF2B5EF4-FFF2-40B4-BE49-F238E27FC236}">
                        <a16:creationId xmlns:a16="http://schemas.microsoft.com/office/drawing/2014/main" id="{B9AE0CB4-83FB-45A5-AD2E-86254A0E62D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470E4AD6-04AC-4782-92F4-9C734A1FF2C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A34CA656-3963-4982-9BEC-91DB735D30E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C6607949-0282-44BC-97C3-BF0ADC09C3D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7EC659A0-33A7-4A24-8143-4663C48B232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69" name="Rechthoek 168">
                    <a:extLst>
                      <a:ext uri="{FF2B5EF4-FFF2-40B4-BE49-F238E27FC236}">
                        <a16:creationId xmlns:a16="http://schemas.microsoft.com/office/drawing/2014/main" id="{396E2349-75B9-42BB-8C0F-243D261A29A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63" name="Boog 162">
                  <a:extLst>
                    <a:ext uri="{FF2B5EF4-FFF2-40B4-BE49-F238E27FC236}">
                      <a16:creationId xmlns:a16="http://schemas.microsoft.com/office/drawing/2014/main" id="{815589DC-5D11-4CE7-AA97-435ABD054E9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59" name="Tekstvak 158">
                <a:extLst>
                  <a:ext uri="{FF2B5EF4-FFF2-40B4-BE49-F238E27FC236}">
                    <a16:creationId xmlns:a16="http://schemas.microsoft.com/office/drawing/2014/main" id="{1B0067CD-AB7E-46D1-B47D-A76A571DA3D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60" name="Tekstvak 159">
                <a:extLst>
                  <a:ext uri="{FF2B5EF4-FFF2-40B4-BE49-F238E27FC236}">
                    <a16:creationId xmlns:a16="http://schemas.microsoft.com/office/drawing/2014/main" id="{1E53E6F8-E07E-478B-8693-9EFF51252935}"/>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61" name="Vrije vorm: vorm 160">
                <a:extLst>
                  <a:ext uri="{FF2B5EF4-FFF2-40B4-BE49-F238E27FC236}">
                    <a16:creationId xmlns:a16="http://schemas.microsoft.com/office/drawing/2014/main" id="{3A4CFD47-8285-4AB4-8B0C-4C07EC63E782}"/>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17" name="Groep 116">
              <a:extLst>
                <a:ext uri="{FF2B5EF4-FFF2-40B4-BE49-F238E27FC236}">
                  <a16:creationId xmlns:a16="http://schemas.microsoft.com/office/drawing/2014/main" id="{766A5279-5660-4EC8-A516-5417DBC9C149}"/>
                </a:ext>
              </a:extLst>
            </p:cNvPr>
            <p:cNvGrpSpPr/>
            <p:nvPr userDrawn="1"/>
          </p:nvGrpSpPr>
          <p:grpSpPr>
            <a:xfrm>
              <a:off x="-3786165" y="5680652"/>
              <a:ext cx="3693386" cy="959696"/>
              <a:chOff x="-3786437" y="6163468"/>
              <a:chExt cx="3693386" cy="959696"/>
            </a:xfrm>
          </p:grpSpPr>
          <p:sp>
            <p:nvSpPr>
              <p:cNvPr id="145" name="Rechthoek 144">
                <a:extLst>
                  <a:ext uri="{FF2B5EF4-FFF2-40B4-BE49-F238E27FC236}">
                    <a16:creationId xmlns:a16="http://schemas.microsoft.com/office/drawing/2014/main" id="{F1DBA635-3133-4C92-95C6-0D7C78ED631D}"/>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46" name="ICOON_info">
                <a:extLst>
                  <a:ext uri="{FF2B5EF4-FFF2-40B4-BE49-F238E27FC236}">
                    <a16:creationId xmlns:a16="http://schemas.microsoft.com/office/drawing/2014/main" id="{5E4167BC-E81C-4999-B1B5-5383B734F042}"/>
                  </a:ext>
                </a:extLst>
              </p:cNvPr>
              <p:cNvGrpSpPr/>
              <p:nvPr userDrawn="1"/>
            </p:nvGrpSpPr>
            <p:grpSpPr>
              <a:xfrm>
                <a:off x="-376736" y="6163468"/>
                <a:ext cx="283685" cy="283685"/>
                <a:chOff x="-510741" y="5913713"/>
                <a:chExt cx="267555" cy="267555"/>
              </a:xfrm>
            </p:grpSpPr>
            <p:sp>
              <p:nvSpPr>
                <p:cNvPr id="153" name="Ovaal 152">
                  <a:extLst>
                    <a:ext uri="{FF2B5EF4-FFF2-40B4-BE49-F238E27FC236}">
                      <a16:creationId xmlns:a16="http://schemas.microsoft.com/office/drawing/2014/main" id="{25746F0B-DE4B-4AA5-831A-B80E9AB2C1B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54" name="Graphic 163" descr="Informatie">
                  <a:extLst>
                    <a:ext uri="{FF2B5EF4-FFF2-40B4-BE49-F238E27FC236}">
                      <a16:creationId xmlns:a16="http://schemas.microsoft.com/office/drawing/2014/main" id="{DBC9CA94-0614-4306-A529-55D3324E7D2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47" name="Groep 146">
                <a:extLst>
                  <a:ext uri="{FF2B5EF4-FFF2-40B4-BE49-F238E27FC236}">
                    <a16:creationId xmlns:a16="http://schemas.microsoft.com/office/drawing/2014/main" id="{5BE68FA9-8A9A-43E7-86F7-8C86E4AA69CA}"/>
                  </a:ext>
                </a:extLst>
              </p:cNvPr>
              <p:cNvGrpSpPr/>
              <p:nvPr userDrawn="1"/>
            </p:nvGrpSpPr>
            <p:grpSpPr>
              <a:xfrm>
                <a:off x="-938434" y="6420818"/>
                <a:ext cx="627798" cy="576693"/>
                <a:chOff x="-938434" y="4570310"/>
                <a:chExt cx="627798" cy="576693"/>
              </a:xfrm>
            </p:grpSpPr>
            <p:grpSp>
              <p:nvGrpSpPr>
                <p:cNvPr id="148" name="Inspireren">
                  <a:extLst>
                    <a:ext uri="{FF2B5EF4-FFF2-40B4-BE49-F238E27FC236}">
                      <a16:creationId xmlns:a16="http://schemas.microsoft.com/office/drawing/2014/main" id="{047C32BC-1A48-4C1E-8809-CFC4B97DFB5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50" name="Freeform 12">
                    <a:extLst>
                      <a:ext uri="{FF2B5EF4-FFF2-40B4-BE49-F238E27FC236}">
                        <a16:creationId xmlns:a16="http://schemas.microsoft.com/office/drawing/2014/main" id="{E6859443-FE82-4846-8EE6-DAB30B9890D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1" name="Freeform 13">
                    <a:extLst>
                      <a:ext uri="{FF2B5EF4-FFF2-40B4-BE49-F238E27FC236}">
                        <a16:creationId xmlns:a16="http://schemas.microsoft.com/office/drawing/2014/main" id="{38E9285E-28F1-4CCB-B596-B539A4B326A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52" name="Freeform 14">
                    <a:extLst>
                      <a:ext uri="{FF2B5EF4-FFF2-40B4-BE49-F238E27FC236}">
                        <a16:creationId xmlns:a16="http://schemas.microsoft.com/office/drawing/2014/main" id="{A1058CFA-A85B-452F-AEA0-912A7A755A1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49" name="Tekstvak 148">
                  <a:extLst>
                    <a:ext uri="{FF2B5EF4-FFF2-40B4-BE49-F238E27FC236}">
                      <a16:creationId xmlns:a16="http://schemas.microsoft.com/office/drawing/2014/main" id="{F41EC361-B7E1-4A27-A939-47D8AC07FD52}"/>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18" name="Groep 117">
              <a:extLst>
                <a:ext uri="{FF2B5EF4-FFF2-40B4-BE49-F238E27FC236}">
                  <a16:creationId xmlns:a16="http://schemas.microsoft.com/office/drawing/2014/main" id="{15F044DE-744D-43A2-A45D-F1F691B15779}"/>
                </a:ext>
              </a:extLst>
            </p:cNvPr>
            <p:cNvGrpSpPr/>
            <p:nvPr userDrawn="1"/>
          </p:nvGrpSpPr>
          <p:grpSpPr>
            <a:xfrm>
              <a:off x="-3426806" y="5129582"/>
              <a:ext cx="514284" cy="506545"/>
              <a:chOff x="12617641" y="3403239"/>
              <a:chExt cx="752963" cy="741634"/>
            </a:xfrm>
          </p:grpSpPr>
          <p:grpSp>
            <p:nvGrpSpPr>
              <p:cNvPr id="129" name="Groep 128">
                <a:extLst>
                  <a:ext uri="{FF2B5EF4-FFF2-40B4-BE49-F238E27FC236}">
                    <a16:creationId xmlns:a16="http://schemas.microsoft.com/office/drawing/2014/main" id="{5DE4587F-5DBF-40EC-9DD2-2284AFAEF6D6}"/>
                  </a:ext>
                </a:extLst>
              </p:cNvPr>
              <p:cNvGrpSpPr/>
              <p:nvPr userDrawn="1"/>
            </p:nvGrpSpPr>
            <p:grpSpPr>
              <a:xfrm>
                <a:off x="12771530" y="3403239"/>
                <a:ext cx="467176" cy="448491"/>
                <a:chOff x="12782157" y="3403239"/>
                <a:chExt cx="467176" cy="448491"/>
              </a:xfrm>
            </p:grpSpPr>
            <p:grpSp>
              <p:nvGrpSpPr>
                <p:cNvPr id="132" name="Groep 131">
                  <a:extLst>
                    <a:ext uri="{FF2B5EF4-FFF2-40B4-BE49-F238E27FC236}">
                      <a16:creationId xmlns:a16="http://schemas.microsoft.com/office/drawing/2014/main" id="{9395809A-1CC6-4079-A991-36681D3E8B18}"/>
                    </a:ext>
                  </a:extLst>
                </p:cNvPr>
                <p:cNvGrpSpPr/>
                <p:nvPr userDrawn="1"/>
              </p:nvGrpSpPr>
              <p:grpSpPr>
                <a:xfrm>
                  <a:off x="12782157" y="3403239"/>
                  <a:ext cx="412976" cy="396132"/>
                  <a:chOff x="13554906" y="3320109"/>
                  <a:chExt cx="443917" cy="425811"/>
                </a:xfrm>
              </p:grpSpPr>
              <p:grpSp>
                <p:nvGrpSpPr>
                  <p:cNvPr id="139" name="Groep 138">
                    <a:extLst>
                      <a:ext uri="{FF2B5EF4-FFF2-40B4-BE49-F238E27FC236}">
                        <a16:creationId xmlns:a16="http://schemas.microsoft.com/office/drawing/2014/main" id="{187F36E3-0BF4-4815-9245-D37D4F6D90C9}"/>
                      </a:ext>
                    </a:extLst>
                  </p:cNvPr>
                  <p:cNvGrpSpPr/>
                  <p:nvPr userDrawn="1"/>
                </p:nvGrpSpPr>
                <p:grpSpPr>
                  <a:xfrm>
                    <a:off x="13554906" y="3320109"/>
                    <a:ext cx="443917" cy="425811"/>
                    <a:chOff x="12909684" y="1276143"/>
                    <a:chExt cx="443917" cy="425811"/>
                  </a:xfrm>
                </p:grpSpPr>
                <p:sp>
                  <p:nvSpPr>
                    <p:cNvPr id="142" name="Rechthoek 141">
                      <a:extLst>
                        <a:ext uri="{FF2B5EF4-FFF2-40B4-BE49-F238E27FC236}">
                          <a16:creationId xmlns:a16="http://schemas.microsoft.com/office/drawing/2014/main" id="{09B7080F-907E-451E-AC31-BDE9EB5560DA}"/>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3" name="Rechthoek 142">
                      <a:extLst>
                        <a:ext uri="{FF2B5EF4-FFF2-40B4-BE49-F238E27FC236}">
                          <a16:creationId xmlns:a16="http://schemas.microsoft.com/office/drawing/2014/main" id="{EA523D1F-7E80-4912-AF83-52FF467B7FC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44" name="Ovaal 143">
                      <a:extLst>
                        <a:ext uri="{FF2B5EF4-FFF2-40B4-BE49-F238E27FC236}">
                          <a16:creationId xmlns:a16="http://schemas.microsoft.com/office/drawing/2014/main" id="{0485136B-C72D-4B80-8A86-58377015043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40" name="Afbeelding 139">
                    <a:extLst>
                      <a:ext uri="{FF2B5EF4-FFF2-40B4-BE49-F238E27FC236}">
                        <a16:creationId xmlns:a16="http://schemas.microsoft.com/office/drawing/2014/main" id="{1F40E9CB-504A-4A53-98B1-A3DEE29F8E6B}"/>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41" name="Afbeelding 140">
                    <a:extLst>
                      <a:ext uri="{FF2B5EF4-FFF2-40B4-BE49-F238E27FC236}">
                        <a16:creationId xmlns:a16="http://schemas.microsoft.com/office/drawing/2014/main" id="{90EC90FD-6933-49A5-B560-9CAED2DFE6F1}"/>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33" name="Groep 132">
                  <a:extLst>
                    <a:ext uri="{FF2B5EF4-FFF2-40B4-BE49-F238E27FC236}">
                      <a16:creationId xmlns:a16="http://schemas.microsoft.com/office/drawing/2014/main" id="{AFDF9AFE-D06B-468B-9AD1-635CB50F3CAB}"/>
                    </a:ext>
                  </a:extLst>
                </p:cNvPr>
                <p:cNvGrpSpPr/>
                <p:nvPr userDrawn="1"/>
              </p:nvGrpSpPr>
              <p:grpSpPr>
                <a:xfrm>
                  <a:off x="13103513" y="3705268"/>
                  <a:ext cx="145820" cy="146462"/>
                  <a:chOff x="13096169" y="3602278"/>
                  <a:chExt cx="145820" cy="146462"/>
                </a:xfrm>
              </p:grpSpPr>
              <p:sp>
                <p:nvSpPr>
                  <p:cNvPr id="137" name="Rechthoek 136">
                    <a:extLst>
                      <a:ext uri="{FF2B5EF4-FFF2-40B4-BE49-F238E27FC236}">
                        <a16:creationId xmlns:a16="http://schemas.microsoft.com/office/drawing/2014/main" id="{D127D982-B4D5-4616-9E43-C9415780D0E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8" name="Rechthoek 137">
                    <a:extLst>
                      <a:ext uri="{FF2B5EF4-FFF2-40B4-BE49-F238E27FC236}">
                        <a16:creationId xmlns:a16="http://schemas.microsoft.com/office/drawing/2014/main" id="{1D7DC49C-3381-418D-B7DB-A2C8590B0C0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34" name="Groep 133">
                  <a:extLst>
                    <a:ext uri="{FF2B5EF4-FFF2-40B4-BE49-F238E27FC236}">
                      <a16:creationId xmlns:a16="http://schemas.microsoft.com/office/drawing/2014/main" id="{427F76A8-0ED4-4270-B231-CF16D29285C7}"/>
                    </a:ext>
                  </a:extLst>
                </p:cNvPr>
                <p:cNvGrpSpPr/>
                <p:nvPr userDrawn="1"/>
              </p:nvGrpSpPr>
              <p:grpSpPr>
                <a:xfrm rot="10800000">
                  <a:off x="13061402" y="3665637"/>
                  <a:ext cx="145820" cy="146462"/>
                  <a:chOff x="13096169" y="3602278"/>
                  <a:chExt cx="145820" cy="146462"/>
                </a:xfrm>
              </p:grpSpPr>
              <p:sp>
                <p:nvSpPr>
                  <p:cNvPr id="135" name="Rechthoek 134">
                    <a:extLst>
                      <a:ext uri="{FF2B5EF4-FFF2-40B4-BE49-F238E27FC236}">
                        <a16:creationId xmlns:a16="http://schemas.microsoft.com/office/drawing/2014/main" id="{B20256D5-BDF2-43F2-A94B-D8D0189476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36" name="Rechthoek 135">
                    <a:extLst>
                      <a:ext uri="{FF2B5EF4-FFF2-40B4-BE49-F238E27FC236}">
                        <a16:creationId xmlns:a16="http://schemas.microsoft.com/office/drawing/2014/main" id="{012A17C1-DE6D-4D98-ADA1-189447F2C9C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30" name="Rechthoek 129">
                <a:extLst>
                  <a:ext uri="{FF2B5EF4-FFF2-40B4-BE49-F238E27FC236}">
                    <a16:creationId xmlns:a16="http://schemas.microsoft.com/office/drawing/2014/main" id="{D70EFC0C-6CA4-439D-B49A-30F2AC4BFE4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31" name="Gelijkbenige driehoek 130">
                <a:extLst>
                  <a:ext uri="{FF2B5EF4-FFF2-40B4-BE49-F238E27FC236}">
                    <a16:creationId xmlns:a16="http://schemas.microsoft.com/office/drawing/2014/main" id="{51997B7F-436E-496B-942B-7B1469FB178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19" name="Ovaal 118">
              <a:extLst>
                <a:ext uri="{FF2B5EF4-FFF2-40B4-BE49-F238E27FC236}">
                  <a16:creationId xmlns:a16="http://schemas.microsoft.com/office/drawing/2014/main" id="{BFD81DE7-A459-45DD-B3DF-963F70DCD526}"/>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0" name="Rechthoek 119">
              <a:extLst>
                <a:ext uri="{FF2B5EF4-FFF2-40B4-BE49-F238E27FC236}">
                  <a16:creationId xmlns:a16="http://schemas.microsoft.com/office/drawing/2014/main" id="{5814891C-6156-4491-885A-EB412CAC821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1" name="Rechthoek 120">
              <a:extLst>
                <a:ext uri="{FF2B5EF4-FFF2-40B4-BE49-F238E27FC236}">
                  <a16:creationId xmlns:a16="http://schemas.microsoft.com/office/drawing/2014/main" id="{5289CA5C-106D-4E8D-AE71-7AB1451A59D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22" name="Groep 121">
              <a:extLst>
                <a:ext uri="{FF2B5EF4-FFF2-40B4-BE49-F238E27FC236}">
                  <a16:creationId xmlns:a16="http://schemas.microsoft.com/office/drawing/2014/main" id="{9541799C-1ED5-46F2-9213-DF62CF6D8F16}"/>
                </a:ext>
              </a:extLst>
            </p:cNvPr>
            <p:cNvGrpSpPr/>
            <p:nvPr userDrawn="1"/>
          </p:nvGrpSpPr>
          <p:grpSpPr>
            <a:xfrm>
              <a:off x="-3365484" y="1226982"/>
              <a:ext cx="446937" cy="406485"/>
              <a:chOff x="-3563526" y="1409294"/>
              <a:chExt cx="354190" cy="322133"/>
            </a:xfrm>
          </p:grpSpPr>
          <p:grpSp>
            <p:nvGrpSpPr>
              <p:cNvPr id="123" name="Groep 122">
                <a:extLst>
                  <a:ext uri="{FF2B5EF4-FFF2-40B4-BE49-F238E27FC236}">
                    <a16:creationId xmlns:a16="http://schemas.microsoft.com/office/drawing/2014/main" id="{7E5ACFAF-0308-4126-A21C-72781CEF9338}"/>
                  </a:ext>
                </a:extLst>
              </p:cNvPr>
              <p:cNvGrpSpPr/>
              <p:nvPr userDrawn="1"/>
            </p:nvGrpSpPr>
            <p:grpSpPr>
              <a:xfrm>
                <a:off x="-3499992" y="1409294"/>
                <a:ext cx="225195" cy="195499"/>
                <a:chOff x="8987389" y="1361199"/>
                <a:chExt cx="2200275" cy="1914525"/>
              </a:xfrm>
            </p:grpSpPr>
            <p:sp>
              <p:nvSpPr>
                <p:cNvPr id="125" name="Vrije vorm: vorm 124">
                  <a:extLst>
                    <a:ext uri="{FF2B5EF4-FFF2-40B4-BE49-F238E27FC236}">
                      <a16:creationId xmlns:a16="http://schemas.microsoft.com/office/drawing/2014/main" id="{D9D1CA2B-B8C5-4BB6-81C8-F5FC3E3DADA6}"/>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26" name="Groep 125">
                  <a:extLst>
                    <a:ext uri="{FF2B5EF4-FFF2-40B4-BE49-F238E27FC236}">
                      <a16:creationId xmlns:a16="http://schemas.microsoft.com/office/drawing/2014/main" id="{8B2B65E9-640B-4925-87A4-A973A50B73B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27" name="Vrije vorm: vorm 126">
                    <a:extLst>
                      <a:ext uri="{FF2B5EF4-FFF2-40B4-BE49-F238E27FC236}">
                        <a16:creationId xmlns:a16="http://schemas.microsoft.com/office/drawing/2014/main" id="{63C86A37-C830-445F-AC0F-3F2F44E5C38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28" name="Vrije vorm: vorm 127">
                    <a:extLst>
                      <a:ext uri="{FF2B5EF4-FFF2-40B4-BE49-F238E27FC236}">
                        <a16:creationId xmlns:a16="http://schemas.microsoft.com/office/drawing/2014/main" id="{130E13A2-BF72-4BC6-BCE0-F482B15DF126}"/>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24" name="Tekstvak 123">
                <a:extLst>
                  <a:ext uri="{FF2B5EF4-FFF2-40B4-BE49-F238E27FC236}">
                    <a16:creationId xmlns:a16="http://schemas.microsoft.com/office/drawing/2014/main" id="{0BFFFAB6-641F-4A92-BE25-52009CCF796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605380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1250" fill="hold"/>
                                        <p:tgtEl>
                                          <p:spTgt spid="37"/>
                                        </p:tgtEl>
                                        <p:attrNameLst>
                                          <p:attrName>ppt_x</p:attrName>
                                        </p:attrNameLst>
                                      </p:cBhvr>
                                      <p:tavLst>
                                        <p:tav tm="0">
                                          <p:val>
                                            <p:strVal val="1+#ppt_w/2"/>
                                          </p:val>
                                        </p:tav>
                                        <p:tav tm="100000">
                                          <p:val>
                                            <p:strVal val="#ppt_x"/>
                                          </p:val>
                                        </p:tav>
                                      </p:tavLst>
                                    </p:anim>
                                    <p:anim calcmode="lin" valueType="num">
                                      <p:cBhvr additive="base">
                                        <p:cTn id="11" dur="1250" fill="hold"/>
                                        <p:tgtEl>
                                          <p:spTgt spid="37"/>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250" fill="hold"/>
                                        <p:tgtEl>
                                          <p:spTgt spid="26"/>
                                        </p:tgtEl>
                                        <p:attrNameLst>
                                          <p:attrName>ppt_x</p:attrName>
                                        </p:attrNameLst>
                                      </p:cBhvr>
                                      <p:tavLst>
                                        <p:tav tm="0">
                                          <p:val>
                                            <p:strVal val="1+#ppt_w/2"/>
                                          </p:val>
                                        </p:tav>
                                        <p:tav tm="100000">
                                          <p:val>
                                            <p:strVal val="#ppt_x"/>
                                          </p:val>
                                        </p:tav>
                                      </p:tavLst>
                                    </p:anim>
                                    <p:anim calcmode="lin" valueType="num">
                                      <p:cBhvr additive="base">
                                        <p:cTn id="15" dur="125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par>
                                <p:cTn id="26" presetID="2" presetClass="entr" presetSubtype="8" decel="100000" fill="hold" grpId="0" nodeType="withEffect">
                                  <p:stCondLst>
                                    <p:cond delay="15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0" fill="hold"/>
                                        <p:tgtEl>
                                          <p:spTgt spid="25"/>
                                        </p:tgtEl>
                                        <p:attrNameLst>
                                          <p:attrName>ppt_x</p:attrName>
                                        </p:attrNameLst>
                                      </p:cBhvr>
                                      <p:tavLst>
                                        <p:tav tm="0">
                                          <p:val>
                                            <p:strVal val="0-#ppt_w/2"/>
                                          </p:val>
                                        </p:tav>
                                        <p:tav tm="100000">
                                          <p:val>
                                            <p:strVal val="#ppt_x"/>
                                          </p:val>
                                        </p:tav>
                                      </p:tavLst>
                                    </p:anim>
                                    <p:anim calcmode="lin" valueType="num">
                                      <p:cBhvr additive="base">
                                        <p:cTn id="2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tmplLst>
          <p:tmpl>
            <p:tnLst>
              <p:par>
                <p:cTn presetID="10" presetClass="entr" presetSubtype="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1000"/>
                        <p:tgtEl>
                          <p:spTgt spid="103"/>
                        </p:tgtEl>
                      </p:cBhvr>
                    </p:animEffect>
                  </p:childTnLst>
                </p:cTn>
              </p:par>
            </p:tnLst>
          </p:tmpl>
        </p:tmplLst>
      </p:bldP>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p:bldP spid="25" grpId="0" animBg="1">
        <p:tmplLst>
          <p:tmpl>
            <p:tnLst>
              <p:par>
                <p:cTn presetID="2" presetClass="entr" presetSubtype="8" decel="100000" fill="hold" nodeType="withEffect">
                  <p:stCondLst>
                    <p:cond delay="1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0-#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250" fill="hold"/>
                        <p:tgtEl>
                          <p:spTgt spid="26"/>
                        </p:tgtEl>
                        <p:attrNameLst>
                          <p:attrName>ppt_x</p:attrName>
                        </p:attrNameLst>
                      </p:cBhvr>
                      <p:tavLst>
                        <p:tav tm="0">
                          <p:val>
                            <p:strVal val="1+#ppt_w/2"/>
                          </p:val>
                        </p:tav>
                        <p:tav tm="100000">
                          <p:val>
                            <p:strVal val="#ppt_x"/>
                          </p:val>
                        </p:tav>
                      </p:tavLst>
                    </p:anim>
                    <p:anim calcmode="lin" valueType="num">
                      <p:cBhvr additive="base">
                        <p:cTn dur="1250" fill="hold"/>
                        <p:tgtEl>
                          <p:spTgt spid="2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250" fill="hold"/>
                        <p:tgtEl>
                          <p:spTgt spid="37"/>
                        </p:tgtEl>
                        <p:attrNameLst>
                          <p:attrName>ppt_x</p:attrName>
                        </p:attrNameLst>
                      </p:cBhvr>
                      <p:tavLst>
                        <p:tav tm="0">
                          <p:val>
                            <p:strVal val="1+#ppt_w/2"/>
                          </p:val>
                        </p:tav>
                        <p:tav tm="100000">
                          <p:val>
                            <p:strVal val="#ppt_x"/>
                          </p:val>
                        </p:tav>
                      </p:tavLst>
                    </p:anim>
                    <p:anim calcmode="lin" valueType="num">
                      <p:cBhvr additive="base">
                        <p:cTn dur="125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ckground - short title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96FD85B-CB70-4318-9E9E-70D4FE0FF6B8}"/>
              </a:ext>
            </a:extLst>
          </p:cNvPr>
          <p:cNvGraphicFramePr>
            <a:graphicFrameLocks noChangeAspect="1"/>
          </p:cNvGraphicFramePr>
          <p:nvPr userDrawn="1">
            <p:custDataLst>
              <p:tags r:id="rId1"/>
            </p:custDataLst>
            <p:extLst>
              <p:ext uri="{D42A27DB-BD31-4B8C-83A1-F6EECF244321}">
                <p14:modId xmlns:p14="http://schemas.microsoft.com/office/powerpoint/2010/main" val="82411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A96FD85B-CB70-4318-9E9E-70D4FE0FF6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Tijdelijke aanduiding voor afbeelding 29">
            <a:extLst>
              <a:ext uri="{FF2B5EF4-FFF2-40B4-BE49-F238E27FC236}">
                <a16:creationId xmlns:a16="http://schemas.microsoft.com/office/drawing/2014/main" id="{743FFC0A-B630-43CC-90D4-AAC536AC72C7}"/>
              </a:ext>
            </a:extLst>
          </p:cNvPr>
          <p:cNvSpPr>
            <a:spLocks noGrp="1"/>
          </p:cNvSpPr>
          <p:nvPr>
            <p:ph type="pic" sz="quarter" idx="35" hasCustomPrompt="1"/>
          </p:nvPr>
        </p:nvSpPr>
        <p:spPr>
          <a:xfrm>
            <a:off x="0" y="-434108"/>
            <a:ext cx="12192000" cy="7296828"/>
          </a:xfrm>
          <a:custGeom>
            <a:avLst/>
            <a:gdLst>
              <a:gd name="connsiteX0" fmla="*/ 11586405 w 12192000"/>
              <a:gd name="connsiteY0" fmla="*/ 0 h 7296828"/>
              <a:gd name="connsiteX1" fmla="*/ 11684823 w 12192000"/>
              <a:gd name="connsiteY1" fmla="*/ 0 h 7296828"/>
              <a:gd name="connsiteX2" fmla="*/ 12011826 w 12192000"/>
              <a:gd name="connsiteY2" fmla="*/ 327003 h 7296828"/>
              <a:gd name="connsiteX3" fmla="*/ 12011826 w 12192000"/>
              <a:gd name="connsiteY3" fmla="*/ 436466 h 7296828"/>
              <a:gd name="connsiteX4" fmla="*/ 12192000 w 12192000"/>
              <a:gd name="connsiteY4" fmla="*/ 436466 h 7296828"/>
              <a:gd name="connsiteX5" fmla="*/ 12192000 w 12192000"/>
              <a:gd name="connsiteY5" fmla="*/ 7296828 h 7296828"/>
              <a:gd name="connsiteX6" fmla="*/ 0 w 12192000"/>
              <a:gd name="connsiteY6" fmla="*/ 7296828 h 7296828"/>
              <a:gd name="connsiteX7" fmla="*/ 0 w 12192000"/>
              <a:gd name="connsiteY7" fmla="*/ 436466 h 7296828"/>
              <a:gd name="connsiteX8" fmla="*/ 11259402 w 12192000"/>
              <a:gd name="connsiteY8" fmla="*/ 436466 h 7296828"/>
              <a:gd name="connsiteX9" fmla="*/ 11259402 w 12192000"/>
              <a:gd name="connsiteY9" fmla="*/ 327003 h 7296828"/>
              <a:gd name="connsiteX10" fmla="*/ 11586405 w 12192000"/>
              <a:gd name="connsiteY10" fmla="*/ 0 h 72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296828">
                <a:moveTo>
                  <a:pt x="11586405" y="0"/>
                </a:moveTo>
                <a:lnTo>
                  <a:pt x="11684823" y="0"/>
                </a:lnTo>
                <a:cubicBezTo>
                  <a:pt x="11865422" y="0"/>
                  <a:pt x="12011826" y="146404"/>
                  <a:pt x="12011826" y="327003"/>
                </a:cubicBezTo>
                <a:lnTo>
                  <a:pt x="12011826" y="436466"/>
                </a:lnTo>
                <a:lnTo>
                  <a:pt x="12192000" y="436466"/>
                </a:lnTo>
                <a:lnTo>
                  <a:pt x="12192000" y="7296828"/>
                </a:lnTo>
                <a:lnTo>
                  <a:pt x="0" y="7296828"/>
                </a:lnTo>
                <a:lnTo>
                  <a:pt x="0" y="436466"/>
                </a:lnTo>
                <a:lnTo>
                  <a:pt x="11259402" y="436466"/>
                </a:lnTo>
                <a:lnTo>
                  <a:pt x="11259402" y="327003"/>
                </a:lnTo>
                <a:cubicBezTo>
                  <a:pt x="11259402" y="146404"/>
                  <a:pt x="11405806" y="0"/>
                  <a:pt x="11586405" y="0"/>
                </a:cubicBezTo>
                <a:close/>
              </a:path>
            </a:pathLst>
          </a:custGeom>
          <a:solidFill>
            <a:schemeClr val="bg2"/>
          </a:solidFill>
        </p:spPr>
        <p:txBody>
          <a:bodyPr wrap="square" lIns="0" tIns="144000" rIns="1080000">
            <a:noAutofit/>
          </a:bodyPr>
          <a:lstStyle>
            <a:lvl1pPr marL="0" indent="0" algn="r" rtl="0">
              <a:buNone/>
              <a:defRPr sz="1100" i="1" baseline="0">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 &gt;</a:t>
            </a:r>
          </a:p>
        </p:txBody>
      </p:sp>
      <p:sp>
        <p:nvSpPr>
          <p:cNvPr id="29" name="Tijdelijke aanduiding voor tekst 42">
            <a:extLst>
              <a:ext uri="{FF2B5EF4-FFF2-40B4-BE49-F238E27FC236}">
                <a16:creationId xmlns:a16="http://schemas.microsoft.com/office/drawing/2014/main" id="{121DE908-6E6F-470D-8371-0613508ABBBB}"/>
              </a:ext>
            </a:extLst>
          </p:cNvPr>
          <p:cNvSpPr>
            <a:spLocks noGrp="1"/>
          </p:cNvSpPr>
          <p:nvPr>
            <p:ph type="body" sz="quarter" idx="61" hasCustomPrompt="1"/>
          </p:nvPr>
        </p:nvSpPr>
        <p:spPr>
          <a:xfrm>
            <a:off x="-1588" y="-6350"/>
            <a:ext cx="12193588" cy="6864350"/>
          </a:xfrm>
          <a:prstGeom prst="rect">
            <a:avLst/>
          </a:prstGeom>
          <a:solidFill>
            <a:schemeClr val="bg1">
              <a:alpha val="85000"/>
            </a:schemeClr>
          </a:solidFill>
        </p:spPr>
        <p:txBody>
          <a:bodyPr wrap="square">
            <a:noAutofit/>
          </a:bodyPr>
          <a:lstStyle>
            <a:lvl1pPr marL="0" indent="0" rtl="0">
              <a:buNone/>
              <a:defRPr sz="100">
                <a:solidFill>
                  <a:schemeClr val="bg1"/>
                </a:solidFill>
              </a:defRPr>
            </a:lvl1pPr>
          </a:lstStyle>
          <a:p>
            <a:pPr lvl="0"/>
            <a:r>
              <a:rPr lang="en-GB" noProof="0" dirty="0"/>
              <a:t> </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57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5220000" cy="360000"/>
          </a:xfrm>
        </p:spPr>
        <p:txBody>
          <a:bodyPr vert="horz" anchor="t"/>
          <a:lstStyle>
            <a:lvl1pPr rtl="0">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72396764-1BDE-4BE5-823C-DDA1C12E5348}" type="datetime4">
              <a:rPr lang="en-GB" smtClean="0"/>
              <a:pPr/>
              <a:t>8 November 2022</a:t>
            </a:fld>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solidFill>
                  <a:schemeClr val="tx2">
                    <a:lumMod val="60000"/>
                    <a:lumOff val="40000"/>
                  </a:schemeClr>
                </a:solidFill>
              </a:defRPr>
            </a:lvl1pPr>
          </a:lstStyle>
          <a:p>
            <a:fld id="{D7B5DC5B-6873-43DB-ADC7-B15ACCE0DFDB}" type="slidenum">
              <a:rPr lang="en-GB" smtClean="0"/>
              <a:pPr/>
              <a:t>‹N°›</a:t>
            </a:fld>
            <a:endParaRPr lang="en-GB"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357187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Background  - short title – Slide title 1 line</a:t>
            </a:r>
          </a:p>
        </p:txBody>
      </p:sp>
      <p:grpSp>
        <p:nvGrpSpPr>
          <p:cNvPr id="47" name="GRID" hidden="1">
            <a:extLst>
              <a:ext uri="{FF2B5EF4-FFF2-40B4-BE49-F238E27FC236}">
                <a16:creationId xmlns:a16="http://schemas.microsoft.com/office/drawing/2014/main" id="{E33E9DD8-1F1A-410E-9146-DF1BE198B5C4}"/>
              </a:ext>
            </a:extLst>
          </p:cNvPr>
          <p:cNvGrpSpPr/>
          <p:nvPr userDrawn="1"/>
        </p:nvGrpSpPr>
        <p:grpSpPr>
          <a:xfrm>
            <a:off x="-862" y="0"/>
            <a:ext cx="12192862" cy="6858000"/>
            <a:chOff x="-862" y="0"/>
            <a:chExt cx="12192862" cy="6858000"/>
          </a:xfrm>
          <a:solidFill>
            <a:schemeClr val="tx1">
              <a:alpha val="30000"/>
            </a:schemeClr>
          </a:solidFill>
        </p:grpSpPr>
        <p:sp>
          <p:nvSpPr>
            <p:cNvPr id="48" name="Rechthoek 47">
              <a:extLst>
                <a:ext uri="{FF2B5EF4-FFF2-40B4-BE49-F238E27FC236}">
                  <a16:creationId xmlns:a16="http://schemas.microsoft.com/office/drawing/2014/main" id="{96214A99-DDBB-4E42-B99A-4A2529FDEF2B}"/>
                </a:ext>
              </a:extLst>
            </p:cNvPr>
            <p:cNvSpPr/>
            <p:nvPr userDrawn="1"/>
          </p:nvSpPr>
          <p:spPr>
            <a:xfrm>
              <a:off x="0" y="579175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9" name="Rechthoek 48">
              <a:extLst>
                <a:ext uri="{FF2B5EF4-FFF2-40B4-BE49-F238E27FC236}">
                  <a16:creationId xmlns:a16="http://schemas.microsoft.com/office/drawing/2014/main" id="{CB0C456F-DFE1-4F07-8821-A64AB03DB62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0" name="Rechthoek 49">
              <a:extLst>
                <a:ext uri="{FF2B5EF4-FFF2-40B4-BE49-F238E27FC236}">
                  <a16:creationId xmlns:a16="http://schemas.microsoft.com/office/drawing/2014/main" id="{EBECC893-4F58-4250-B715-AA58AC5C1AB9}"/>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1" name="Rechthoek 50">
              <a:extLst>
                <a:ext uri="{FF2B5EF4-FFF2-40B4-BE49-F238E27FC236}">
                  <a16:creationId xmlns:a16="http://schemas.microsoft.com/office/drawing/2014/main" id="{CC94CB89-94EF-42A1-B710-B37DFDEC8080}"/>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2" name="Rechthoek 51">
              <a:extLst>
                <a:ext uri="{FF2B5EF4-FFF2-40B4-BE49-F238E27FC236}">
                  <a16:creationId xmlns:a16="http://schemas.microsoft.com/office/drawing/2014/main" id="{7B635464-087E-4D73-9E70-54C3020EDD6F}"/>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3" name="Rechthoek 52">
              <a:extLst>
                <a:ext uri="{FF2B5EF4-FFF2-40B4-BE49-F238E27FC236}">
                  <a16:creationId xmlns:a16="http://schemas.microsoft.com/office/drawing/2014/main" id="{A9B61713-CC15-48C5-9343-82789D47C698}"/>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4" name="Rechthoek 53">
              <a:extLst>
                <a:ext uri="{FF2B5EF4-FFF2-40B4-BE49-F238E27FC236}">
                  <a16:creationId xmlns:a16="http://schemas.microsoft.com/office/drawing/2014/main" id="{289E7309-8588-4393-A8EC-D5FE84869C60}"/>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5" name="Rechthoek 54">
              <a:extLst>
                <a:ext uri="{FF2B5EF4-FFF2-40B4-BE49-F238E27FC236}">
                  <a16:creationId xmlns:a16="http://schemas.microsoft.com/office/drawing/2014/main" id="{1910F45D-BDA4-4342-ADCC-671143315B4A}"/>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6" name="Rechthoek 55">
              <a:extLst>
                <a:ext uri="{FF2B5EF4-FFF2-40B4-BE49-F238E27FC236}">
                  <a16:creationId xmlns:a16="http://schemas.microsoft.com/office/drawing/2014/main" id="{2D232ACE-7B6A-4C55-BD86-FF85D792AA5D}"/>
                </a:ext>
              </a:extLst>
            </p:cNvPr>
            <p:cNvSpPr/>
            <p:nvPr userDrawn="1"/>
          </p:nvSpPr>
          <p:spPr>
            <a:xfrm>
              <a:off x="577440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
        <p:nvSpPr>
          <p:cNvPr id="27" name="Scheidingslijntje">
            <a:extLst>
              <a:ext uri="{FF2B5EF4-FFF2-40B4-BE49-F238E27FC236}">
                <a16:creationId xmlns:a16="http://schemas.microsoft.com/office/drawing/2014/main" id="{8E72B55D-4863-4D60-BB7F-64BBFCC9EC6C}"/>
              </a:ext>
            </a:extLst>
          </p:cNvPr>
          <p:cNvSpPr>
            <a:spLocks noGrp="1"/>
          </p:cNvSpPr>
          <p:nvPr>
            <p:ph type="body" sz="quarter" idx="60" hasCustomPrompt="1"/>
          </p:nvPr>
        </p:nvSpPr>
        <p:spPr>
          <a:xfrm rot="1465817">
            <a:off x="11214429" y="6277082"/>
            <a:ext cx="13347" cy="273637"/>
          </a:xfrm>
          <a:solidFill>
            <a:schemeClr val="accent6"/>
          </a:solidFill>
        </p:spPr>
        <p:txBody>
          <a:bodyPr/>
          <a:lstStyle>
            <a:lvl1pPr marL="0" indent="0">
              <a:buNone/>
              <a:defRPr/>
            </a:lvl1pPr>
            <a:lvl5pPr rtl="0">
              <a:defRPr sz="100">
                <a:solidFill>
                  <a:schemeClr val="bg1"/>
                </a:solidFill>
              </a:defRPr>
            </a:lvl5pPr>
          </a:lstStyle>
          <a:p>
            <a:pPr lvl="4"/>
            <a:r>
              <a:rPr lang="en-GB" noProof="0" dirty="0"/>
              <a:t> </a:t>
            </a:r>
          </a:p>
        </p:txBody>
      </p:sp>
      <p:grpSp>
        <p:nvGrpSpPr>
          <p:cNvPr id="118" name="INSTRUCTION">
            <a:extLst>
              <a:ext uri="{FF2B5EF4-FFF2-40B4-BE49-F238E27FC236}">
                <a16:creationId xmlns:a16="http://schemas.microsoft.com/office/drawing/2014/main" id="{F1076A0D-5B97-402F-AFC0-41BAEE66D442}"/>
              </a:ext>
            </a:extLst>
          </p:cNvPr>
          <p:cNvGrpSpPr/>
          <p:nvPr userDrawn="1"/>
        </p:nvGrpSpPr>
        <p:grpSpPr>
          <a:xfrm>
            <a:off x="12274716" y="-1461517"/>
            <a:ext cx="3695970" cy="1277747"/>
            <a:chOff x="-3889316" y="-1461517"/>
            <a:chExt cx="3695970" cy="1277747"/>
          </a:xfrm>
        </p:grpSpPr>
        <p:sp>
          <p:nvSpPr>
            <p:cNvPr id="119" name="Rechthoek 118">
              <a:extLst>
                <a:ext uri="{FF2B5EF4-FFF2-40B4-BE49-F238E27FC236}">
                  <a16:creationId xmlns:a16="http://schemas.microsoft.com/office/drawing/2014/main" id="{8134D6E9-F4C2-4E84-99F4-7C1BBB0ADD57}"/>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 an image</a:t>
              </a:r>
            </a:p>
          </p:txBody>
        </p:sp>
        <p:sp>
          <p:nvSpPr>
            <p:cNvPr id="120" name="Rechthoek 119">
              <a:extLst>
                <a:ext uri="{FF2B5EF4-FFF2-40B4-BE49-F238E27FC236}">
                  <a16:creationId xmlns:a16="http://schemas.microsoft.com/office/drawing/2014/main" id="{81991997-D777-4F30-899B-9CB44098EC7C}"/>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1" name="Gelijkbenige driehoek 120">
              <a:extLst>
                <a:ext uri="{FF2B5EF4-FFF2-40B4-BE49-F238E27FC236}">
                  <a16:creationId xmlns:a16="http://schemas.microsoft.com/office/drawing/2014/main" id="{BAE846DF-0819-44F8-9BB2-71460834363D}"/>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
        <p:nvSpPr>
          <p:cNvPr id="101" name="Tijdelijke aanduiding voor tekst 13">
            <a:extLst>
              <a:ext uri="{FF2B5EF4-FFF2-40B4-BE49-F238E27FC236}">
                <a16:creationId xmlns:a16="http://schemas.microsoft.com/office/drawing/2014/main" id="{02A9B06D-3D17-43E9-ABA6-9E5400AA241C}"/>
              </a:ext>
            </a:extLst>
          </p:cNvPr>
          <p:cNvSpPr>
            <a:spLocks noGrp="1"/>
          </p:cNvSpPr>
          <p:nvPr>
            <p:ph type="body" sz="quarter" idx="30" hasCustomPrompt="1"/>
          </p:nvPr>
        </p:nvSpPr>
        <p:spPr>
          <a:xfrm>
            <a:off x="353806" y="6255077"/>
            <a:ext cx="1748641" cy="437160"/>
          </a:xfrm>
          <a:blipFill>
            <a:blip r:embed="rId5" cstate="screen">
              <a:extLst>
                <a:ext uri="{28A0092B-C50C-407E-A947-70E740481C1C}">
                  <a14:useLocalDpi xmlns:a14="http://schemas.microsoft.com/office/drawing/2010/main"/>
                </a:ext>
              </a:extLst>
            </a:blip>
            <a:stretch>
              <a:fillRect/>
            </a:stretch>
          </a:blipFill>
        </p:spPr>
        <p:txBody>
          <a:bodyPr/>
          <a:lstStyle>
            <a:lvl1pPr marL="0" indent="0" rtl="0">
              <a:buNone/>
              <a:defRPr sz="100">
                <a:solidFill>
                  <a:srgbClr val="457AB3"/>
                </a:solidFill>
              </a:defRPr>
            </a:lvl1pPr>
          </a:lstStyle>
          <a:p>
            <a:pPr lvl="0"/>
            <a:r>
              <a:rPr lang="en-GB" noProof="0" dirty="0"/>
              <a:t> </a:t>
            </a:r>
          </a:p>
        </p:txBody>
      </p:sp>
    </p:spTree>
    <p:extLst>
      <p:ext uri="{BB962C8B-B14F-4D97-AF65-F5344CB8AC3E}">
        <p14:creationId xmlns:p14="http://schemas.microsoft.com/office/powerpoint/2010/main" val="16936433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ground - short titl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96FD85B-CB70-4318-9E9E-70D4FE0FF6B8}"/>
              </a:ext>
            </a:extLst>
          </p:cNvPr>
          <p:cNvGraphicFramePr>
            <a:graphicFrameLocks noChangeAspect="1"/>
          </p:cNvGraphicFramePr>
          <p:nvPr userDrawn="1">
            <p:custDataLst>
              <p:tags r:id="rId1"/>
            </p:custDataLst>
            <p:extLst>
              <p:ext uri="{D42A27DB-BD31-4B8C-83A1-F6EECF244321}">
                <p14:modId xmlns:p14="http://schemas.microsoft.com/office/powerpoint/2010/main" val="728702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A96FD85B-CB70-4318-9E9E-70D4FE0FF6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Tijdelijke aanduiding voor afbeelding 29">
            <a:extLst>
              <a:ext uri="{FF2B5EF4-FFF2-40B4-BE49-F238E27FC236}">
                <a16:creationId xmlns:a16="http://schemas.microsoft.com/office/drawing/2014/main" id="{743FFC0A-B630-43CC-90D4-AAC536AC72C7}"/>
              </a:ext>
            </a:extLst>
          </p:cNvPr>
          <p:cNvSpPr>
            <a:spLocks noGrp="1"/>
          </p:cNvSpPr>
          <p:nvPr>
            <p:ph type="pic" sz="quarter" idx="35" hasCustomPrompt="1"/>
          </p:nvPr>
        </p:nvSpPr>
        <p:spPr>
          <a:xfrm>
            <a:off x="0" y="-434108"/>
            <a:ext cx="12192000" cy="7296828"/>
          </a:xfrm>
          <a:custGeom>
            <a:avLst/>
            <a:gdLst>
              <a:gd name="connsiteX0" fmla="*/ 11586405 w 12192000"/>
              <a:gd name="connsiteY0" fmla="*/ 0 h 7296828"/>
              <a:gd name="connsiteX1" fmla="*/ 11684823 w 12192000"/>
              <a:gd name="connsiteY1" fmla="*/ 0 h 7296828"/>
              <a:gd name="connsiteX2" fmla="*/ 12011826 w 12192000"/>
              <a:gd name="connsiteY2" fmla="*/ 327003 h 7296828"/>
              <a:gd name="connsiteX3" fmla="*/ 12011826 w 12192000"/>
              <a:gd name="connsiteY3" fmla="*/ 436466 h 7296828"/>
              <a:gd name="connsiteX4" fmla="*/ 12192000 w 12192000"/>
              <a:gd name="connsiteY4" fmla="*/ 436466 h 7296828"/>
              <a:gd name="connsiteX5" fmla="*/ 12192000 w 12192000"/>
              <a:gd name="connsiteY5" fmla="*/ 7296828 h 7296828"/>
              <a:gd name="connsiteX6" fmla="*/ 0 w 12192000"/>
              <a:gd name="connsiteY6" fmla="*/ 7296828 h 7296828"/>
              <a:gd name="connsiteX7" fmla="*/ 0 w 12192000"/>
              <a:gd name="connsiteY7" fmla="*/ 436466 h 7296828"/>
              <a:gd name="connsiteX8" fmla="*/ 11259402 w 12192000"/>
              <a:gd name="connsiteY8" fmla="*/ 436466 h 7296828"/>
              <a:gd name="connsiteX9" fmla="*/ 11259402 w 12192000"/>
              <a:gd name="connsiteY9" fmla="*/ 327003 h 7296828"/>
              <a:gd name="connsiteX10" fmla="*/ 11586405 w 12192000"/>
              <a:gd name="connsiteY10" fmla="*/ 0 h 72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7296828">
                <a:moveTo>
                  <a:pt x="11586405" y="0"/>
                </a:moveTo>
                <a:lnTo>
                  <a:pt x="11684823" y="0"/>
                </a:lnTo>
                <a:cubicBezTo>
                  <a:pt x="11865422" y="0"/>
                  <a:pt x="12011826" y="146404"/>
                  <a:pt x="12011826" y="327003"/>
                </a:cubicBezTo>
                <a:lnTo>
                  <a:pt x="12011826" y="436466"/>
                </a:lnTo>
                <a:lnTo>
                  <a:pt x="12192000" y="436466"/>
                </a:lnTo>
                <a:lnTo>
                  <a:pt x="12192000" y="7296828"/>
                </a:lnTo>
                <a:lnTo>
                  <a:pt x="0" y="7296828"/>
                </a:lnTo>
                <a:lnTo>
                  <a:pt x="0" y="436466"/>
                </a:lnTo>
                <a:lnTo>
                  <a:pt x="11259402" y="436466"/>
                </a:lnTo>
                <a:lnTo>
                  <a:pt x="11259402" y="327003"/>
                </a:lnTo>
                <a:cubicBezTo>
                  <a:pt x="11259402" y="146404"/>
                  <a:pt x="11405806" y="0"/>
                  <a:pt x="11586405" y="0"/>
                </a:cubicBezTo>
                <a:close/>
              </a:path>
            </a:pathLst>
          </a:custGeom>
          <a:solidFill>
            <a:schemeClr val="bg2"/>
          </a:solidFill>
        </p:spPr>
        <p:txBody>
          <a:bodyPr wrap="square" lIns="0" tIns="144000" rIns="1080000">
            <a:noAutofit/>
          </a:bodyPr>
          <a:lstStyle>
            <a:lvl1pPr marL="0" indent="0" algn="r">
              <a:buNone/>
              <a:defRPr sz="1100" i="1" baseline="0">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 &gt;</a:t>
            </a:r>
          </a:p>
        </p:txBody>
      </p:sp>
      <p:sp>
        <p:nvSpPr>
          <p:cNvPr id="29" name="Tijdelijke aanduiding voor tekst 42">
            <a:extLst>
              <a:ext uri="{FF2B5EF4-FFF2-40B4-BE49-F238E27FC236}">
                <a16:creationId xmlns:a16="http://schemas.microsoft.com/office/drawing/2014/main" id="{121DE908-6E6F-470D-8371-0613508ABBBB}"/>
              </a:ext>
            </a:extLst>
          </p:cNvPr>
          <p:cNvSpPr>
            <a:spLocks noGrp="1"/>
          </p:cNvSpPr>
          <p:nvPr>
            <p:ph type="body" sz="quarter" idx="61" hasCustomPrompt="1"/>
          </p:nvPr>
        </p:nvSpPr>
        <p:spPr>
          <a:xfrm>
            <a:off x="-1588" y="-6350"/>
            <a:ext cx="12193588" cy="6864350"/>
          </a:xfrm>
          <a:prstGeom prst="rect">
            <a:avLst/>
          </a:prstGeom>
          <a:solidFill>
            <a:schemeClr val="bg1">
              <a:alpha val="85000"/>
            </a:schemeClr>
          </a:solidFill>
        </p:spPr>
        <p:txBody>
          <a:bodyPr wrap="square">
            <a:noAutofit/>
          </a:bodyPr>
          <a:lstStyle>
            <a:lvl1pPr marL="0" indent="0">
              <a:buNone/>
              <a:defRPr sz="100">
                <a:solidFill>
                  <a:schemeClr val="bg1"/>
                </a:solidFill>
              </a:defRPr>
            </a:lvl1pPr>
          </a:lstStyle>
          <a:p>
            <a:pPr lvl="0"/>
            <a:r>
              <a:rPr lang="en-GB" noProof="0" dirty="0"/>
              <a:t> </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9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52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2396764-1BDE-4BE5-823C-DDA1C12E5348}"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tx2">
                    <a:lumMod val="60000"/>
                    <a:lumOff val="40000"/>
                  </a:schemeClr>
                </a:solidFill>
              </a:defRPr>
            </a:lvl1pPr>
          </a:lstStyle>
          <a:p>
            <a:fld id="{D7B5DC5B-6873-43DB-ADC7-B15ACCE0DFDB}" type="slidenum">
              <a:rPr lang="en-GB" noProof="0" smtClean="0"/>
              <a:pPr/>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401955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Background  - short title – Slide title 2 lines</a:t>
            </a:r>
          </a:p>
        </p:txBody>
      </p:sp>
      <p:grpSp>
        <p:nvGrpSpPr>
          <p:cNvPr id="47" name="GRID" hidden="1">
            <a:extLst>
              <a:ext uri="{FF2B5EF4-FFF2-40B4-BE49-F238E27FC236}">
                <a16:creationId xmlns:a16="http://schemas.microsoft.com/office/drawing/2014/main" id="{E33E9DD8-1F1A-410E-9146-DF1BE198B5C4}"/>
              </a:ext>
            </a:extLst>
          </p:cNvPr>
          <p:cNvGrpSpPr/>
          <p:nvPr userDrawn="1"/>
        </p:nvGrpSpPr>
        <p:grpSpPr>
          <a:xfrm>
            <a:off x="-862" y="0"/>
            <a:ext cx="12192862" cy="6858000"/>
            <a:chOff x="-862" y="0"/>
            <a:chExt cx="12192862" cy="6858000"/>
          </a:xfrm>
          <a:solidFill>
            <a:schemeClr val="tx1">
              <a:alpha val="30000"/>
            </a:schemeClr>
          </a:solidFill>
        </p:grpSpPr>
        <p:sp>
          <p:nvSpPr>
            <p:cNvPr id="48" name="Rechthoek 47">
              <a:extLst>
                <a:ext uri="{FF2B5EF4-FFF2-40B4-BE49-F238E27FC236}">
                  <a16:creationId xmlns:a16="http://schemas.microsoft.com/office/drawing/2014/main" id="{96214A99-DDBB-4E42-B99A-4A2529FDEF2B}"/>
                </a:ext>
              </a:extLst>
            </p:cNvPr>
            <p:cNvSpPr/>
            <p:nvPr userDrawn="1"/>
          </p:nvSpPr>
          <p:spPr>
            <a:xfrm>
              <a:off x="0" y="579175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9" name="Rechthoek 48">
              <a:extLst>
                <a:ext uri="{FF2B5EF4-FFF2-40B4-BE49-F238E27FC236}">
                  <a16:creationId xmlns:a16="http://schemas.microsoft.com/office/drawing/2014/main" id="{CB0C456F-DFE1-4F07-8821-A64AB03DB62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EBECC893-4F58-4250-B715-AA58AC5C1AB9}"/>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CC94CB89-94EF-42A1-B710-B37DFDEC8080}"/>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7B635464-087E-4D73-9E70-54C3020EDD6F}"/>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3" name="Rechthoek 52">
              <a:extLst>
                <a:ext uri="{FF2B5EF4-FFF2-40B4-BE49-F238E27FC236}">
                  <a16:creationId xmlns:a16="http://schemas.microsoft.com/office/drawing/2014/main" id="{A9B61713-CC15-48C5-9343-82789D47C698}"/>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4" name="Rechthoek 53">
              <a:extLst>
                <a:ext uri="{FF2B5EF4-FFF2-40B4-BE49-F238E27FC236}">
                  <a16:creationId xmlns:a16="http://schemas.microsoft.com/office/drawing/2014/main" id="{289E7309-8588-4393-A8EC-D5FE84869C60}"/>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5" name="Rechthoek 54">
              <a:extLst>
                <a:ext uri="{FF2B5EF4-FFF2-40B4-BE49-F238E27FC236}">
                  <a16:creationId xmlns:a16="http://schemas.microsoft.com/office/drawing/2014/main" id="{1910F45D-BDA4-4342-ADCC-671143315B4A}"/>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2D232ACE-7B6A-4C55-BD86-FF85D792AA5D}"/>
                </a:ext>
              </a:extLst>
            </p:cNvPr>
            <p:cNvSpPr/>
            <p:nvPr userDrawn="1"/>
          </p:nvSpPr>
          <p:spPr>
            <a:xfrm>
              <a:off x="577440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7" name="Scheidingslijntje">
            <a:extLst>
              <a:ext uri="{FF2B5EF4-FFF2-40B4-BE49-F238E27FC236}">
                <a16:creationId xmlns:a16="http://schemas.microsoft.com/office/drawing/2014/main" id="{8E72B55D-4863-4D60-BB7F-64BBFCC9EC6C}"/>
              </a:ext>
            </a:extLst>
          </p:cNvPr>
          <p:cNvSpPr>
            <a:spLocks noGrp="1"/>
          </p:cNvSpPr>
          <p:nvPr>
            <p:ph type="body" sz="quarter" idx="60"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18" name="INSTRUCTION">
            <a:extLst>
              <a:ext uri="{FF2B5EF4-FFF2-40B4-BE49-F238E27FC236}">
                <a16:creationId xmlns:a16="http://schemas.microsoft.com/office/drawing/2014/main" id="{F1076A0D-5B97-402F-AFC0-41BAEE66D442}"/>
              </a:ext>
            </a:extLst>
          </p:cNvPr>
          <p:cNvGrpSpPr/>
          <p:nvPr userDrawn="1"/>
        </p:nvGrpSpPr>
        <p:grpSpPr>
          <a:xfrm>
            <a:off x="12274716" y="-1461517"/>
            <a:ext cx="3695970" cy="1277747"/>
            <a:chOff x="-3889316" y="-1461517"/>
            <a:chExt cx="3695970" cy="1277747"/>
          </a:xfrm>
        </p:grpSpPr>
        <p:sp>
          <p:nvSpPr>
            <p:cNvPr id="119" name="Rechthoek 118">
              <a:extLst>
                <a:ext uri="{FF2B5EF4-FFF2-40B4-BE49-F238E27FC236}">
                  <a16:creationId xmlns:a16="http://schemas.microsoft.com/office/drawing/2014/main" id="{8134D6E9-F4C2-4E84-99F4-7C1BBB0ADD57}"/>
                </a:ext>
              </a:extLst>
            </p:cNvPr>
            <p:cNvSpPr/>
            <p:nvPr userDrawn="1"/>
          </p:nvSpPr>
          <p:spPr>
            <a:xfrm>
              <a:off x="-3786437" y="-1461517"/>
              <a:ext cx="3593091" cy="127774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 an image</a:t>
              </a:r>
            </a:p>
          </p:txBody>
        </p:sp>
        <p:sp>
          <p:nvSpPr>
            <p:cNvPr id="120" name="Rechthoek 119">
              <a:extLst>
                <a:ext uri="{FF2B5EF4-FFF2-40B4-BE49-F238E27FC236}">
                  <a16:creationId xmlns:a16="http://schemas.microsoft.com/office/drawing/2014/main" id="{81991997-D777-4F30-899B-9CB44098EC7C}"/>
                </a:ext>
              </a:extLst>
            </p:cNvPr>
            <p:cNvSpPr/>
            <p:nvPr userDrawn="1"/>
          </p:nvSpPr>
          <p:spPr>
            <a:xfrm>
              <a:off x="-3603859" y="-993610"/>
              <a:ext cx="3229126" cy="65743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1" name="Gelijkbenige driehoek 120">
              <a:extLst>
                <a:ext uri="{FF2B5EF4-FFF2-40B4-BE49-F238E27FC236}">
                  <a16:creationId xmlns:a16="http://schemas.microsoft.com/office/drawing/2014/main" id="{BAE846DF-0819-44F8-9BB2-71460834363D}"/>
                </a:ext>
              </a:extLst>
            </p:cNvPr>
            <p:cNvSpPr/>
            <p:nvPr userDrawn="1"/>
          </p:nvSpPr>
          <p:spPr>
            <a:xfrm rot="16200000" flipH="1">
              <a:off x="-3925504" y="-351896"/>
              <a:ext cx="175255" cy="1028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
        <p:nvSpPr>
          <p:cNvPr id="101" name="Tijdelijke aanduiding voor tekst 13">
            <a:extLst>
              <a:ext uri="{FF2B5EF4-FFF2-40B4-BE49-F238E27FC236}">
                <a16:creationId xmlns:a16="http://schemas.microsoft.com/office/drawing/2014/main" id="{02A9B06D-3D17-43E9-ABA6-9E5400AA241C}"/>
              </a:ext>
            </a:extLst>
          </p:cNvPr>
          <p:cNvSpPr>
            <a:spLocks noGrp="1"/>
          </p:cNvSpPr>
          <p:nvPr>
            <p:ph type="body" sz="quarter" idx="30" hasCustomPrompt="1"/>
          </p:nvPr>
        </p:nvSpPr>
        <p:spPr>
          <a:xfrm>
            <a:off x="353806" y="6255077"/>
            <a:ext cx="1748641" cy="437160"/>
          </a:xfr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defRPr>
            </a:lvl1pPr>
          </a:lstStyle>
          <a:p>
            <a:pPr lvl="0"/>
            <a:r>
              <a:rPr lang="en-GB" noProof="0" dirty="0"/>
              <a:t> </a:t>
            </a:r>
          </a:p>
        </p:txBody>
      </p:sp>
    </p:spTree>
    <p:extLst>
      <p:ext uri="{BB962C8B-B14F-4D97-AF65-F5344CB8AC3E}">
        <p14:creationId xmlns:p14="http://schemas.microsoft.com/office/powerpoint/2010/main" val="43758171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ckground Imag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9356F60-D179-40FE-A1E8-2A3E820B5AB9}"/>
              </a:ext>
            </a:extLst>
          </p:cNvPr>
          <p:cNvGraphicFramePr>
            <a:graphicFrameLocks noChangeAspect="1"/>
          </p:cNvGraphicFramePr>
          <p:nvPr userDrawn="1">
            <p:custDataLst>
              <p:tags r:id="rId1"/>
            </p:custDataLst>
            <p:extLst>
              <p:ext uri="{D42A27DB-BD31-4B8C-83A1-F6EECF244321}">
                <p14:modId xmlns:p14="http://schemas.microsoft.com/office/powerpoint/2010/main" val="398939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D9356F60-D179-40FE-A1E8-2A3E820B5A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ijdelijke aanduiding voor afbeelding 2">
            <a:extLst>
              <a:ext uri="{FF2B5EF4-FFF2-40B4-BE49-F238E27FC236}">
                <a16:creationId xmlns:a16="http://schemas.microsoft.com/office/drawing/2014/main" id="{D3791A57-2ABD-4FC6-ABF9-E82852324676}"/>
              </a:ext>
            </a:extLst>
          </p:cNvPr>
          <p:cNvSpPr>
            <a:spLocks noGrp="1"/>
          </p:cNvSpPr>
          <p:nvPr>
            <p:ph type="pic" sz="quarter" idx="19" hasCustomPrompt="1"/>
          </p:nvPr>
        </p:nvSpPr>
        <p:spPr>
          <a:xfrm>
            <a:off x="-2" y="0"/>
            <a:ext cx="12192002" cy="6858000"/>
          </a:xfrm>
          <a:solidFill>
            <a:schemeClr val="bg2"/>
          </a:solidFill>
        </p:spPr>
        <p:txBody>
          <a:bodyPr lIns="4104000" tIns="2700000" rIns="4104000"/>
          <a:lstStyle>
            <a:lvl1pPr marL="0" indent="0" algn="ctr">
              <a:buNone/>
              <a:defRPr sz="12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93" name="Tijdelijke aanduiding voor tekst 13">
            <a:extLst>
              <a:ext uri="{FF2B5EF4-FFF2-40B4-BE49-F238E27FC236}">
                <a16:creationId xmlns:a16="http://schemas.microsoft.com/office/drawing/2014/main" id="{83C06ADC-E057-4862-953E-28AFD46DD658}"/>
              </a:ext>
            </a:extLst>
          </p:cNvPr>
          <p:cNvSpPr>
            <a:spLocks noGrp="1"/>
          </p:cNvSpPr>
          <p:nvPr>
            <p:ph type="body" sz="quarter" idx="30" hasCustomPrompt="1"/>
          </p:nvPr>
        </p:nvSpPr>
        <p:spPr>
          <a:xfrm>
            <a:off x="353806" y="6255077"/>
            <a:ext cx="1748641" cy="437160"/>
          </a:xfrm>
          <a:blipFill>
            <a:blip r:embed="rId5" cstate="screen">
              <a:extLst>
                <a:ext uri="{28A0092B-C50C-407E-A947-70E740481C1C}">
                  <a14:useLocalDpi xmlns:a14="http://schemas.microsoft.com/office/drawing/2010/main"/>
                </a:ext>
              </a:extLst>
            </a:blip>
            <a:stretch>
              <a:fillRect/>
            </a:stretch>
          </a:blipFill>
        </p:spPr>
        <p:txBody>
          <a:bodyPr/>
          <a:lstStyle>
            <a:lvl1pPr marL="0" indent="0">
              <a:buNone/>
              <a:defRPr sz="100">
                <a:solidFill>
                  <a:srgbClr val="457AB3"/>
                </a:solidFill>
              </a:defRPr>
            </a:lvl1pPr>
          </a:lstStyle>
          <a:p>
            <a:pPr lvl="0"/>
            <a:r>
              <a:rPr lang="en-GB" noProof="0" dirty="0"/>
              <a:t> </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1A51F5C-A26B-4FD7-B372-601F6EB89AC5}" type="datetime4">
              <a:rPr lang="en-GB" noProof="0" smtClean="0"/>
              <a:t>8 November 2022</a:t>
            </a:fld>
            <a:endParaRPr lang="en-GB" noProof="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a:t>
            </a:fld>
            <a:endParaRPr lang="en-GB"/>
          </a:p>
        </p:txBody>
      </p:sp>
      <p:sp>
        <p:nvSpPr>
          <p:cNvPr id="22" name="Tijdelijke aanduiding voor tekst 21">
            <a:extLst>
              <a:ext uri="{FF2B5EF4-FFF2-40B4-BE49-F238E27FC236}">
                <a16:creationId xmlns:a16="http://schemas.microsoft.com/office/drawing/2014/main" id="{8F34DD24-E2DA-49EF-A65F-B7D7817147FD}"/>
              </a:ext>
            </a:extLst>
          </p:cNvPr>
          <p:cNvSpPr>
            <a:spLocks noGrp="1"/>
          </p:cNvSpPr>
          <p:nvPr>
            <p:ph type="body" sz="quarter" idx="16" hasCustomPrompt="1"/>
          </p:nvPr>
        </p:nvSpPr>
        <p:spPr>
          <a:xfrm rot="10800000">
            <a:off x="-1" y="-6986"/>
            <a:ext cx="711779" cy="1570816"/>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28932 w 1528932"/>
              <a:gd name="connsiteY0" fmla="*/ 0 h 1528932"/>
              <a:gd name="connsiteX1" fmla="*/ 1528932 w 1528932"/>
              <a:gd name="connsiteY1" fmla="*/ 1528932 h 1528932"/>
              <a:gd name="connsiteX2" fmla="*/ 0 w 1528932"/>
              <a:gd name="connsiteY2" fmla="*/ 1528932 h 1528932"/>
              <a:gd name="connsiteX3" fmla="*/ 1528932 w 1528932"/>
              <a:gd name="connsiteY3" fmla="*/ 0 h 1528932"/>
              <a:gd name="connsiteX0" fmla="*/ 1540175 w 1540175"/>
              <a:gd name="connsiteY0" fmla="*/ 0 h 1534005"/>
              <a:gd name="connsiteX1" fmla="*/ 1540175 w 1540175"/>
              <a:gd name="connsiteY1" fmla="*/ 1528932 h 1534005"/>
              <a:gd name="connsiteX2" fmla="*/ 0 w 1540175"/>
              <a:gd name="connsiteY2" fmla="*/ 1534005 h 1534005"/>
              <a:gd name="connsiteX3" fmla="*/ 1540175 w 1540175"/>
              <a:gd name="connsiteY3" fmla="*/ 0 h 1534005"/>
            </a:gdLst>
            <a:ahLst/>
            <a:cxnLst>
              <a:cxn ang="0">
                <a:pos x="connsiteX0" y="connsiteY0"/>
              </a:cxn>
              <a:cxn ang="0">
                <a:pos x="connsiteX1" y="connsiteY1"/>
              </a:cxn>
              <a:cxn ang="0">
                <a:pos x="connsiteX2" y="connsiteY2"/>
              </a:cxn>
              <a:cxn ang="0">
                <a:pos x="connsiteX3" y="connsiteY3"/>
              </a:cxn>
            </a:cxnLst>
            <a:rect l="l" t="t" r="r" b="b"/>
            <a:pathLst>
              <a:path w="1540175" h="1534005">
                <a:moveTo>
                  <a:pt x="1540175" y="0"/>
                </a:moveTo>
                <a:lnTo>
                  <a:pt x="1540175" y="1528932"/>
                </a:lnTo>
                <a:lnTo>
                  <a:pt x="0" y="1534005"/>
                </a:lnTo>
                <a:lnTo>
                  <a:pt x="1540175" y="0"/>
                </a:lnTo>
                <a:close/>
              </a:path>
            </a:pathLst>
          </a:custGeom>
          <a:solidFill>
            <a:schemeClr val="accent1">
              <a:alpha val="30000"/>
            </a:schemeClr>
          </a:solidFill>
        </p:spPr>
        <p:txBody>
          <a:bodyPr wrap="square">
            <a:noAutofit/>
          </a:bodyPr>
          <a:lstStyle>
            <a:lvl1pPr marL="0" indent="0">
              <a:buNone/>
              <a:defRPr sz="100">
                <a:solidFill>
                  <a:schemeClr val="bg1"/>
                </a:solidFill>
              </a:defRPr>
            </a:lvl1pPr>
          </a:lstStyle>
          <a:p>
            <a:pPr lvl="0"/>
            <a:r>
              <a:rPr lang="en-GB" noProof="0"/>
              <a:t> </a:t>
            </a:r>
          </a:p>
        </p:txBody>
      </p:sp>
      <p:sp>
        <p:nvSpPr>
          <p:cNvPr id="23" name="Tijdelijke aanduiding voor tekst 22">
            <a:extLst>
              <a:ext uri="{FF2B5EF4-FFF2-40B4-BE49-F238E27FC236}">
                <a16:creationId xmlns:a16="http://schemas.microsoft.com/office/drawing/2014/main" id="{94A1D1F7-00A4-41D7-980C-9D52B2DE7D9B}"/>
              </a:ext>
            </a:extLst>
          </p:cNvPr>
          <p:cNvSpPr>
            <a:spLocks noGrp="1"/>
          </p:cNvSpPr>
          <p:nvPr>
            <p:ph type="body" sz="quarter" idx="17" hasCustomPrompt="1"/>
          </p:nvPr>
        </p:nvSpPr>
        <p:spPr>
          <a:xfrm rot="10800000">
            <a:off x="90926" y="89309"/>
            <a:ext cx="577554" cy="1271899"/>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86001 w 1586001"/>
              <a:gd name="connsiteY0" fmla="*/ 0 h 1528932"/>
              <a:gd name="connsiteX1" fmla="*/ 1586001 w 1586001"/>
              <a:gd name="connsiteY1" fmla="*/ 1528932 h 1528932"/>
              <a:gd name="connsiteX2" fmla="*/ 0 w 1586001"/>
              <a:gd name="connsiteY2" fmla="*/ 1528932 h 1528932"/>
              <a:gd name="connsiteX3" fmla="*/ 1586001 w 1586001"/>
              <a:gd name="connsiteY3" fmla="*/ 0 h 1528932"/>
              <a:gd name="connsiteX0" fmla="*/ 1586001 w 1586001"/>
              <a:gd name="connsiteY0" fmla="*/ 0 h 1535204"/>
              <a:gd name="connsiteX1" fmla="*/ 1586001 w 1586001"/>
              <a:gd name="connsiteY1" fmla="*/ 1535204 h 1535204"/>
              <a:gd name="connsiteX2" fmla="*/ 0 w 1586001"/>
              <a:gd name="connsiteY2" fmla="*/ 1535204 h 1535204"/>
              <a:gd name="connsiteX3" fmla="*/ 1586001 w 1586001"/>
              <a:gd name="connsiteY3" fmla="*/ 0 h 1535204"/>
            </a:gdLst>
            <a:ahLst/>
            <a:cxnLst>
              <a:cxn ang="0">
                <a:pos x="connsiteX0" y="connsiteY0"/>
              </a:cxn>
              <a:cxn ang="0">
                <a:pos x="connsiteX1" y="connsiteY1"/>
              </a:cxn>
              <a:cxn ang="0">
                <a:pos x="connsiteX2" y="connsiteY2"/>
              </a:cxn>
              <a:cxn ang="0">
                <a:pos x="connsiteX3" y="connsiteY3"/>
              </a:cxn>
            </a:cxnLst>
            <a:rect l="l" t="t" r="r" b="b"/>
            <a:pathLst>
              <a:path w="1586001" h="1535204">
                <a:moveTo>
                  <a:pt x="1586001" y="0"/>
                </a:moveTo>
                <a:lnTo>
                  <a:pt x="1586001" y="1535204"/>
                </a:lnTo>
                <a:lnTo>
                  <a:pt x="0" y="1535204"/>
                </a:lnTo>
                <a:cubicBezTo>
                  <a:pt x="509644" y="1025560"/>
                  <a:pt x="1076357" y="509644"/>
                  <a:pt x="1586001" y="0"/>
                </a:cubicBezTo>
                <a:close/>
              </a:path>
            </a:pathLst>
          </a:custGeom>
          <a:solidFill>
            <a:schemeClr val="accent1">
              <a:alpha val="50000"/>
            </a:schemeClr>
          </a:solidFill>
        </p:spPr>
        <p:txBody>
          <a:bodyPr wrap="square">
            <a:noAutofit/>
          </a:bodyPr>
          <a:lstStyle>
            <a:lvl1pPr marL="0" indent="0">
              <a:buNone/>
              <a:defRPr sz="100">
                <a:solidFill>
                  <a:schemeClr val="bg1"/>
                </a:solidFill>
              </a:defRPr>
            </a:lvl1pPr>
          </a:lstStyle>
          <a:p>
            <a:pPr lvl="0"/>
            <a:r>
              <a:rPr lang="en-GB" noProof="0"/>
              <a:t> </a:t>
            </a:r>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Background Image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5" name="Scheidingslijntje">
            <a:extLst>
              <a:ext uri="{FF2B5EF4-FFF2-40B4-BE49-F238E27FC236}">
                <a16:creationId xmlns:a16="http://schemas.microsoft.com/office/drawing/2014/main" id="{38242208-411A-4E6F-815D-B7CDD814CB5E}"/>
              </a:ext>
            </a:extLst>
          </p:cNvPr>
          <p:cNvSpPr>
            <a:spLocks noGrp="1"/>
          </p:cNvSpPr>
          <p:nvPr>
            <p:ph type="body" sz="quarter" idx="60"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7" name="INSTRUCTION">
            <a:extLst>
              <a:ext uri="{FF2B5EF4-FFF2-40B4-BE49-F238E27FC236}">
                <a16:creationId xmlns:a16="http://schemas.microsoft.com/office/drawing/2014/main" id="{F55FB512-4ACB-42DC-B83D-D3C3D14B42FF}"/>
              </a:ext>
            </a:extLst>
          </p:cNvPr>
          <p:cNvGrpSpPr/>
          <p:nvPr userDrawn="1"/>
        </p:nvGrpSpPr>
        <p:grpSpPr>
          <a:xfrm>
            <a:off x="12377595" y="-1"/>
            <a:ext cx="3693386" cy="6640349"/>
            <a:chOff x="-3786165" y="-1"/>
            <a:chExt cx="3693386" cy="6640349"/>
          </a:xfrm>
        </p:grpSpPr>
        <p:sp>
          <p:nvSpPr>
            <p:cNvPr id="18" name="Rechthoek 17">
              <a:extLst>
                <a:ext uri="{FF2B5EF4-FFF2-40B4-BE49-F238E27FC236}">
                  <a16:creationId xmlns:a16="http://schemas.microsoft.com/office/drawing/2014/main" id="{CC332735-8B4D-4C86-817E-485CC83B573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 name="Ovaal 18">
              <a:extLst>
                <a:ext uri="{FF2B5EF4-FFF2-40B4-BE49-F238E27FC236}">
                  <a16:creationId xmlns:a16="http://schemas.microsoft.com/office/drawing/2014/main" id="{FC5C7001-D1EA-4821-A95D-B10BF1167D5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D770BAE6-E201-47B4-A495-15E9BBF1BBD5}"/>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1" name="Ovaal 20">
              <a:extLst>
                <a:ext uri="{FF2B5EF4-FFF2-40B4-BE49-F238E27FC236}">
                  <a16:creationId xmlns:a16="http://schemas.microsoft.com/office/drawing/2014/main" id="{1FFE0D2B-A6E0-41EA-9EBA-508E274D2309}"/>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7" name="Rechthoek 26">
              <a:extLst>
                <a:ext uri="{FF2B5EF4-FFF2-40B4-BE49-F238E27FC236}">
                  <a16:creationId xmlns:a16="http://schemas.microsoft.com/office/drawing/2014/main" id="{912A895B-B5A3-41B9-B097-091697791DFC}"/>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8" name="Ovaal 27">
              <a:extLst>
                <a:ext uri="{FF2B5EF4-FFF2-40B4-BE49-F238E27FC236}">
                  <a16:creationId xmlns:a16="http://schemas.microsoft.com/office/drawing/2014/main" id="{2CB82394-1222-44B5-802D-21FF2861A03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9" name="Rechthoek 28">
              <a:extLst>
                <a:ext uri="{FF2B5EF4-FFF2-40B4-BE49-F238E27FC236}">
                  <a16:creationId xmlns:a16="http://schemas.microsoft.com/office/drawing/2014/main" id="{CE286875-BAAA-4E92-AE66-2B0F70EB8BF7}"/>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30" name="Rechthoek 29">
              <a:extLst>
                <a:ext uri="{FF2B5EF4-FFF2-40B4-BE49-F238E27FC236}">
                  <a16:creationId xmlns:a16="http://schemas.microsoft.com/office/drawing/2014/main" id="{46033F7B-9642-4F86-B9D3-8460A518A24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32" name="Groep 31">
              <a:extLst>
                <a:ext uri="{FF2B5EF4-FFF2-40B4-BE49-F238E27FC236}">
                  <a16:creationId xmlns:a16="http://schemas.microsoft.com/office/drawing/2014/main" id="{15720EDC-BE97-46D7-B616-17A2A0389654}"/>
                </a:ext>
              </a:extLst>
            </p:cNvPr>
            <p:cNvGrpSpPr/>
            <p:nvPr userDrawn="1"/>
          </p:nvGrpSpPr>
          <p:grpSpPr>
            <a:xfrm>
              <a:off x="-2485819" y="3479783"/>
              <a:ext cx="1222990" cy="563933"/>
              <a:chOff x="-2485819" y="3399207"/>
              <a:chExt cx="1222990" cy="563933"/>
            </a:xfrm>
          </p:grpSpPr>
          <p:sp>
            <p:nvSpPr>
              <p:cNvPr id="71" name="Rechthoek 70">
                <a:extLst>
                  <a:ext uri="{FF2B5EF4-FFF2-40B4-BE49-F238E27FC236}">
                    <a16:creationId xmlns:a16="http://schemas.microsoft.com/office/drawing/2014/main" id="{E7F7BB29-0863-4CE8-9D67-99E9CC164B9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16ED118C-F008-4406-8872-1A9712CCF54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3" name="Groep 72">
                <a:extLst>
                  <a:ext uri="{FF2B5EF4-FFF2-40B4-BE49-F238E27FC236}">
                    <a16:creationId xmlns:a16="http://schemas.microsoft.com/office/drawing/2014/main" id="{8AD01183-BC6E-4422-BE0C-7F0A867A673E}"/>
                  </a:ext>
                </a:extLst>
              </p:cNvPr>
              <p:cNvGrpSpPr/>
              <p:nvPr userDrawn="1"/>
            </p:nvGrpSpPr>
            <p:grpSpPr>
              <a:xfrm>
                <a:off x="-2403869" y="3460544"/>
                <a:ext cx="155951" cy="131922"/>
                <a:chOff x="12968836" y="3354170"/>
                <a:chExt cx="404806" cy="342433"/>
              </a:xfrm>
            </p:grpSpPr>
            <p:sp>
              <p:nvSpPr>
                <p:cNvPr id="86" name="Rechthoek: afgeronde hoeken 85">
                  <a:extLst>
                    <a:ext uri="{FF2B5EF4-FFF2-40B4-BE49-F238E27FC236}">
                      <a16:creationId xmlns:a16="http://schemas.microsoft.com/office/drawing/2014/main" id="{CD2C8441-B544-4382-85BC-6D430A89436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D262A470-2229-4758-9056-5FAD5C08921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150DA06E-FEBF-433B-A90A-18D0D88EE13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0474A869-9EFB-4409-8E74-F948D6717E1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ED3176B9-D515-4EB7-B4EF-1FC0EAC4F97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89AE640B-3E2D-4557-8188-9DFE9A6ED99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4" name="Groep 73">
                <a:extLst>
                  <a:ext uri="{FF2B5EF4-FFF2-40B4-BE49-F238E27FC236}">
                    <a16:creationId xmlns:a16="http://schemas.microsoft.com/office/drawing/2014/main" id="{40416EBF-6CA8-4F61-AA95-BC291D437B3D}"/>
                  </a:ext>
                </a:extLst>
              </p:cNvPr>
              <p:cNvGrpSpPr/>
              <p:nvPr userDrawn="1"/>
            </p:nvGrpSpPr>
            <p:grpSpPr>
              <a:xfrm>
                <a:off x="-2423424" y="3690208"/>
                <a:ext cx="166739" cy="218963"/>
                <a:chOff x="12940828" y="3950597"/>
                <a:chExt cx="432813" cy="568367"/>
              </a:xfrm>
            </p:grpSpPr>
            <p:grpSp>
              <p:nvGrpSpPr>
                <p:cNvPr id="78" name="Groep 77">
                  <a:extLst>
                    <a:ext uri="{FF2B5EF4-FFF2-40B4-BE49-F238E27FC236}">
                      <a16:creationId xmlns:a16="http://schemas.microsoft.com/office/drawing/2014/main" id="{239C18F7-8ACA-40AB-B419-E7EB87890C1D}"/>
                    </a:ext>
                  </a:extLst>
                </p:cNvPr>
                <p:cNvGrpSpPr/>
                <p:nvPr userDrawn="1"/>
              </p:nvGrpSpPr>
              <p:grpSpPr>
                <a:xfrm>
                  <a:off x="13000382" y="4006891"/>
                  <a:ext cx="373259" cy="315747"/>
                  <a:chOff x="12968836" y="3354170"/>
                  <a:chExt cx="404806" cy="342433"/>
                </a:xfrm>
              </p:grpSpPr>
              <p:sp>
                <p:nvSpPr>
                  <p:cNvPr id="80" name="Rechthoek: afgeronde hoeken 79">
                    <a:extLst>
                      <a:ext uri="{FF2B5EF4-FFF2-40B4-BE49-F238E27FC236}">
                        <a16:creationId xmlns:a16="http://schemas.microsoft.com/office/drawing/2014/main" id="{6529F766-65E2-4762-9AB1-5D12B04884D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E8942E44-4F6F-47B9-86F1-E652E0FDD8D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339E8AA8-8EB8-4872-A871-D1597016B81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3" name="Rechthoek 82">
                    <a:extLst>
                      <a:ext uri="{FF2B5EF4-FFF2-40B4-BE49-F238E27FC236}">
                        <a16:creationId xmlns:a16="http://schemas.microsoft.com/office/drawing/2014/main" id="{9B68A625-D835-421A-A1CC-2CD9E0EACB2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5EA0C17C-EABD-4E22-A62B-D844B4A49B9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E28CA1B1-17B5-4C65-9859-C64C0B959A7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79" name="Boog 78">
                  <a:extLst>
                    <a:ext uri="{FF2B5EF4-FFF2-40B4-BE49-F238E27FC236}">
                      <a16:creationId xmlns:a16="http://schemas.microsoft.com/office/drawing/2014/main" id="{B2FDC7D0-9FE8-4ABE-929B-9998AA6B327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75" name="Tekstvak 74">
                <a:extLst>
                  <a:ext uri="{FF2B5EF4-FFF2-40B4-BE49-F238E27FC236}">
                    <a16:creationId xmlns:a16="http://schemas.microsoft.com/office/drawing/2014/main" id="{125E4593-9671-477F-8DDB-1FE3B8D1B154}"/>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76" name="Tekstvak 75">
                <a:extLst>
                  <a:ext uri="{FF2B5EF4-FFF2-40B4-BE49-F238E27FC236}">
                    <a16:creationId xmlns:a16="http://schemas.microsoft.com/office/drawing/2014/main" id="{35C2A403-98FB-451F-844C-43D1819D7361}"/>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77" name="Vrije vorm: vorm 76">
                <a:extLst>
                  <a:ext uri="{FF2B5EF4-FFF2-40B4-BE49-F238E27FC236}">
                    <a16:creationId xmlns:a16="http://schemas.microsoft.com/office/drawing/2014/main" id="{A4FFC43F-7B6E-49E1-8781-7365C509BFB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33" name="Groep 32">
              <a:extLst>
                <a:ext uri="{FF2B5EF4-FFF2-40B4-BE49-F238E27FC236}">
                  <a16:creationId xmlns:a16="http://schemas.microsoft.com/office/drawing/2014/main" id="{351ADE58-F94A-465B-ADD5-70C2606CE570}"/>
                </a:ext>
              </a:extLst>
            </p:cNvPr>
            <p:cNvGrpSpPr/>
            <p:nvPr userDrawn="1"/>
          </p:nvGrpSpPr>
          <p:grpSpPr>
            <a:xfrm>
              <a:off x="-3786165" y="5680652"/>
              <a:ext cx="3693386" cy="959696"/>
              <a:chOff x="-3786437" y="6163468"/>
              <a:chExt cx="3693386" cy="959696"/>
            </a:xfrm>
          </p:grpSpPr>
          <p:sp>
            <p:nvSpPr>
              <p:cNvPr id="61" name="Rechthoek 60">
                <a:extLst>
                  <a:ext uri="{FF2B5EF4-FFF2-40B4-BE49-F238E27FC236}">
                    <a16:creationId xmlns:a16="http://schemas.microsoft.com/office/drawing/2014/main" id="{A78FFBCB-9C2E-417D-93EA-D93C552068D5}"/>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62" name="ICOON_info">
                <a:extLst>
                  <a:ext uri="{FF2B5EF4-FFF2-40B4-BE49-F238E27FC236}">
                    <a16:creationId xmlns:a16="http://schemas.microsoft.com/office/drawing/2014/main" id="{1F9AA29F-9F7D-4692-93A1-17C4FA21B907}"/>
                  </a:ext>
                </a:extLst>
              </p:cNvPr>
              <p:cNvGrpSpPr/>
              <p:nvPr userDrawn="1"/>
            </p:nvGrpSpPr>
            <p:grpSpPr>
              <a:xfrm>
                <a:off x="-376736" y="6163468"/>
                <a:ext cx="283685" cy="283685"/>
                <a:chOff x="-510741" y="5913713"/>
                <a:chExt cx="267555" cy="267555"/>
              </a:xfrm>
            </p:grpSpPr>
            <p:sp>
              <p:nvSpPr>
                <p:cNvPr id="69" name="Ovaal 68">
                  <a:extLst>
                    <a:ext uri="{FF2B5EF4-FFF2-40B4-BE49-F238E27FC236}">
                      <a16:creationId xmlns:a16="http://schemas.microsoft.com/office/drawing/2014/main" id="{630329AF-5473-495A-AEB3-6C545D39D72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raphic 163" descr="Informatie">
                  <a:extLst>
                    <a:ext uri="{FF2B5EF4-FFF2-40B4-BE49-F238E27FC236}">
                      <a16:creationId xmlns:a16="http://schemas.microsoft.com/office/drawing/2014/main" id="{78CD686E-F76F-4305-B113-A6A65A9ADE4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63" name="Groep 62">
                <a:extLst>
                  <a:ext uri="{FF2B5EF4-FFF2-40B4-BE49-F238E27FC236}">
                    <a16:creationId xmlns:a16="http://schemas.microsoft.com/office/drawing/2014/main" id="{2F8AE78C-44E3-4554-ACAA-C95DB184EC0B}"/>
                  </a:ext>
                </a:extLst>
              </p:cNvPr>
              <p:cNvGrpSpPr/>
              <p:nvPr userDrawn="1"/>
            </p:nvGrpSpPr>
            <p:grpSpPr>
              <a:xfrm>
                <a:off x="-938434" y="6420818"/>
                <a:ext cx="627798" cy="576693"/>
                <a:chOff x="-938434" y="4570310"/>
                <a:chExt cx="627798" cy="576693"/>
              </a:xfrm>
            </p:grpSpPr>
            <p:grpSp>
              <p:nvGrpSpPr>
                <p:cNvPr id="64" name="Inspireren">
                  <a:extLst>
                    <a:ext uri="{FF2B5EF4-FFF2-40B4-BE49-F238E27FC236}">
                      <a16:creationId xmlns:a16="http://schemas.microsoft.com/office/drawing/2014/main" id="{A9154D45-F974-49D9-8C30-88ECEBDFF6B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66" name="Freeform 12">
                    <a:extLst>
                      <a:ext uri="{FF2B5EF4-FFF2-40B4-BE49-F238E27FC236}">
                        <a16:creationId xmlns:a16="http://schemas.microsoft.com/office/drawing/2014/main" id="{FB2F31A1-9424-469C-AD9C-E020A4F6C24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67" name="Freeform 13">
                    <a:extLst>
                      <a:ext uri="{FF2B5EF4-FFF2-40B4-BE49-F238E27FC236}">
                        <a16:creationId xmlns:a16="http://schemas.microsoft.com/office/drawing/2014/main" id="{9F6E6098-45BE-483E-BEFF-A71227DCC4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68" name="Freeform 14">
                    <a:extLst>
                      <a:ext uri="{FF2B5EF4-FFF2-40B4-BE49-F238E27FC236}">
                        <a16:creationId xmlns:a16="http://schemas.microsoft.com/office/drawing/2014/main" id="{C43DA66D-94F0-4DD7-87F4-11D38CFE095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65" name="Tekstvak 64">
                  <a:extLst>
                    <a:ext uri="{FF2B5EF4-FFF2-40B4-BE49-F238E27FC236}">
                      <a16:creationId xmlns:a16="http://schemas.microsoft.com/office/drawing/2014/main" id="{41494BE5-7F16-4DF7-A5B5-C29A45E42483}"/>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34" name="Groep 33">
              <a:extLst>
                <a:ext uri="{FF2B5EF4-FFF2-40B4-BE49-F238E27FC236}">
                  <a16:creationId xmlns:a16="http://schemas.microsoft.com/office/drawing/2014/main" id="{8FA433BD-A7CF-4D3B-B585-6D535BA5FB93}"/>
                </a:ext>
              </a:extLst>
            </p:cNvPr>
            <p:cNvGrpSpPr/>
            <p:nvPr userDrawn="1"/>
          </p:nvGrpSpPr>
          <p:grpSpPr>
            <a:xfrm>
              <a:off x="-3426806" y="5129582"/>
              <a:ext cx="514284" cy="506545"/>
              <a:chOff x="12617641" y="3403239"/>
              <a:chExt cx="752963" cy="741634"/>
            </a:xfrm>
          </p:grpSpPr>
          <p:grpSp>
            <p:nvGrpSpPr>
              <p:cNvPr id="45" name="Groep 44">
                <a:extLst>
                  <a:ext uri="{FF2B5EF4-FFF2-40B4-BE49-F238E27FC236}">
                    <a16:creationId xmlns:a16="http://schemas.microsoft.com/office/drawing/2014/main" id="{ED8B790B-4734-49C5-A1F3-D4F6B2D1FA8A}"/>
                  </a:ext>
                </a:extLst>
              </p:cNvPr>
              <p:cNvGrpSpPr/>
              <p:nvPr userDrawn="1"/>
            </p:nvGrpSpPr>
            <p:grpSpPr>
              <a:xfrm>
                <a:off x="12771530" y="3403239"/>
                <a:ext cx="467176" cy="448491"/>
                <a:chOff x="12782157" y="3403239"/>
                <a:chExt cx="467176" cy="448491"/>
              </a:xfrm>
            </p:grpSpPr>
            <p:grpSp>
              <p:nvGrpSpPr>
                <p:cNvPr id="48" name="Groep 47">
                  <a:extLst>
                    <a:ext uri="{FF2B5EF4-FFF2-40B4-BE49-F238E27FC236}">
                      <a16:creationId xmlns:a16="http://schemas.microsoft.com/office/drawing/2014/main" id="{C71A2064-EF97-43B1-A8E3-9E82F23C37F5}"/>
                    </a:ext>
                  </a:extLst>
                </p:cNvPr>
                <p:cNvGrpSpPr/>
                <p:nvPr userDrawn="1"/>
              </p:nvGrpSpPr>
              <p:grpSpPr>
                <a:xfrm>
                  <a:off x="12782157" y="3403239"/>
                  <a:ext cx="412976" cy="396132"/>
                  <a:chOff x="13554906" y="3320109"/>
                  <a:chExt cx="443917" cy="425811"/>
                </a:xfrm>
              </p:grpSpPr>
              <p:grpSp>
                <p:nvGrpSpPr>
                  <p:cNvPr id="55" name="Groep 54">
                    <a:extLst>
                      <a:ext uri="{FF2B5EF4-FFF2-40B4-BE49-F238E27FC236}">
                        <a16:creationId xmlns:a16="http://schemas.microsoft.com/office/drawing/2014/main" id="{F437EB36-1D18-461D-BC53-EA4A6593BD6F}"/>
                      </a:ext>
                    </a:extLst>
                  </p:cNvPr>
                  <p:cNvGrpSpPr/>
                  <p:nvPr userDrawn="1"/>
                </p:nvGrpSpPr>
                <p:grpSpPr>
                  <a:xfrm>
                    <a:off x="13554906" y="3320109"/>
                    <a:ext cx="443917" cy="425811"/>
                    <a:chOff x="12909684" y="1276143"/>
                    <a:chExt cx="443917" cy="425811"/>
                  </a:xfrm>
                </p:grpSpPr>
                <p:sp>
                  <p:nvSpPr>
                    <p:cNvPr id="58" name="Rechthoek 57">
                      <a:extLst>
                        <a:ext uri="{FF2B5EF4-FFF2-40B4-BE49-F238E27FC236}">
                          <a16:creationId xmlns:a16="http://schemas.microsoft.com/office/drawing/2014/main" id="{3FF42436-B0D0-4AB8-9162-4CCCC4CF3B9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3C40CF9D-C8C4-493A-ABC9-B448466510D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Ovaal 59">
                      <a:extLst>
                        <a:ext uri="{FF2B5EF4-FFF2-40B4-BE49-F238E27FC236}">
                          <a16:creationId xmlns:a16="http://schemas.microsoft.com/office/drawing/2014/main" id="{B5B1F4F8-1A1D-4BF8-8BB6-649B5B42468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6" name="Afbeelding 55">
                    <a:extLst>
                      <a:ext uri="{FF2B5EF4-FFF2-40B4-BE49-F238E27FC236}">
                        <a16:creationId xmlns:a16="http://schemas.microsoft.com/office/drawing/2014/main" id="{C5430E48-2B18-4BDE-BF1E-2D81BF39BE74}"/>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57" name="Afbeelding 56">
                    <a:extLst>
                      <a:ext uri="{FF2B5EF4-FFF2-40B4-BE49-F238E27FC236}">
                        <a16:creationId xmlns:a16="http://schemas.microsoft.com/office/drawing/2014/main" id="{597D3E92-F3FB-4BF0-8A47-946385139510}"/>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49" name="Groep 48">
                  <a:extLst>
                    <a:ext uri="{FF2B5EF4-FFF2-40B4-BE49-F238E27FC236}">
                      <a16:creationId xmlns:a16="http://schemas.microsoft.com/office/drawing/2014/main" id="{79A7ABAF-0F66-4E90-ACCE-9A818406A579}"/>
                    </a:ext>
                  </a:extLst>
                </p:cNvPr>
                <p:cNvGrpSpPr/>
                <p:nvPr userDrawn="1"/>
              </p:nvGrpSpPr>
              <p:grpSpPr>
                <a:xfrm>
                  <a:off x="13103513" y="3705268"/>
                  <a:ext cx="145820" cy="146462"/>
                  <a:chOff x="13096169" y="3602278"/>
                  <a:chExt cx="145820" cy="146462"/>
                </a:xfrm>
              </p:grpSpPr>
              <p:sp>
                <p:nvSpPr>
                  <p:cNvPr id="53" name="Rechthoek 52">
                    <a:extLst>
                      <a:ext uri="{FF2B5EF4-FFF2-40B4-BE49-F238E27FC236}">
                        <a16:creationId xmlns:a16="http://schemas.microsoft.com/office/drawing/2014/main" id="{F60D0364-34F8-4A9B-8622-3A5F55D4533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84EC333C-4604-420E-8D2C-C5E2B658317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DB8B80FF-EBE9-45C2-B2C2-F4BF9CF4B9C5}"/>
                    </a:ext>
                  </a:extLst>
                </p:cNvPr>
                <p:cNvGrpSpPr/>
                <p:nvPr userDrawn="1"/>
              </p:nvGrpSpPr>
              <p:grpSpPr>
                <a:xfrm rot="10800000">
                  <a:off x="13061402" y="3665637"/>
                  <a:ext cx="145820" cy="146462"/>
                  <a:chOff x="13096169" y="3602278"/>
                  <a:chExt cx="145820" cy="146462"/>
                </a:xfrm>
              </p:grpSpPr>
              <p:sp>
                <p:nvSpPr>
                  <p:cNvPr id="51" name="Rechthoek 50">
                    <a:extLst>
                      <a:ext uri="{FF2B5EF4-FFF2-40B4-BE49-F238E27FC236}">
                        <a16:creationId xmlns:a16="http://schemas.microsoft.com/office/drawing/2014/main" id="{16BB8D99-3781-4A8B-B079-C4055EE12BE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72288220-36F2-4B86-9DC6-C299F8038A1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6" name="Rechthoek 45">
                <a:extLst>
                  <a:ext uri="{FF2B5EF4-FFF2-40B4-BE49-F238E27FC236}">
                    <a16:creationId xmlns:a16="http://schemas.microsoft.com/office/drawing/2014/main" id="{A2E4FFB6-9F0B-41E5-B251-AD21003790F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7" name="Gelijkbenige driehoek 46">
                <a:extLst>
                  <a:ext uri="{FF2B5EF4-FFF2-40B4-BE49-F238E27FC236}">
                    <a16:creationId xmlns:a16="http://schemas.microsoft.com/office/drawing/2014/main" id="{ADCCDE65-690A-4110-A2A9-188CBFC7595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5" name="Ovaal 34">
              <a:extLst>
                <a:ext uri="{FF2B5EF4-FFF2-40B4-BE49-F238E27FC236}">
                  <a16:creationId xmlns:a16="http://schemas.microsoft.com/office/drawing/2014/main" id="{95B73F41-4AC6-4656-81F1-F89143279D0D}"/>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36" name="Rechthoek 35">
              <a:extLst>
                <a:ext uri="{FF2B5EF4-FFF2-40B4-BE49-F238E27FC236}">
                  <a16:creationId xmlns:a16="http://schemas.microsoft.com/office/drawing/2014/main" id="{CA3FF9E4-7964-4823-8B3B-7A7B77F1B6F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7" name="Rechthoek 36">
              <a:extLst>
                <a:ext uri="{FF2B5EF4-FFF2-40B4-BE49-F238E27FC236}">
                  <a16:creationId xmlns:a16="http://schemas.microsoft.com/office/drawing/2014/main" id="{6089AB95-8F11-4C0F-9BE8-B9687ED59BAE}"/>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8" name="Groep 37">
              <a:extLst>
                <a:ext uri="{FF2B5EF4-FFF2-40B4-BE49-F238E27FC236}">
                  <a16:creationId xmlns:a16="http://schemas.microsoft.com/office/drawing/2014/main" id="{F1DA82D0-0DA2-49F3-B91B-E3DF020C6BD0}"/>
                </a:ext>
              </a:extLst>
            </p:cNvPr>
            <p:cNvGrpSpPr/>
            <p:nvPr userDrawn="1"/>
          </p:nvGrpSpPr>
          <p:grpSpPr>
            <a:xfrm>
              <a:off x="-3365484" y="1226982"/>
              <a:ext cx="446937" cy="406485"/>
              <a:chOff x="-3563526" y="1409294"/>
              <a:chExt cx="354190" cy="322133"/>
            </a:xfrm>
          </p:grpSpPr>
          <p:grpSp>
            <p:nvGrpSpPr>
              <p:cNvPr id="39" name="Groep 38">
                <a:extLst>
                  <a:ext uri="{FF2B5EF4-FFF2-40B4-BE49-F238E27FC236}">
                    <a16:creationId xmlns:a16="http://schemas.microsoft.com/office/drawing/2014/main" id="{591C41C0-A731-49AC-A403-B22454AA06C5}"/>
                  </a:ext>
                </a:extLst>
              </p:cNvPr>
              <p:cNvGrpSpPr/>
              <p:nvPr userDrawn="1"/>
            </p:nvGrpSpPr>
            <p:grpSpPr>
              <a:xfrm>
                <a:off x="-3499992" y="1409294"/>
                <a:ext cx="225195" cy="195499"/>
                <a:chOff x="8987389" y="1361199"/>
                <a:chExt cx="2200275" cy="1914525"/>
              </a:xfrm>
            </p:grpSpPr>
            <p:sp>
              <p:nvSpPr>
                <p:cNvPr id="41" name="Vrije vorm: vorm 40">
                  <a:extLst>
                    <a:ext uri="{FF2B5EF4-FFF2-40B4-BE49-F238E27FC236}">
                      <a16:creationId xmlns:a16="http://schemas.microsoft.com/office/drawing/2014/main" id="{46D452FC-EB74-4BCC-B64C-1E0EB5D8CC2D}"/>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42" name="Groep 41">
                  <a:extLst>
                    <a:ext uri="{FF2B5EF4-FFF2-40B4-BE49-F238E27FC236}">
                      <a16:creationId xmlns:a16="http://schemas.microsoft.com/office/drawing/2014/main" id="{30CA9B68-148A-44B5-933A-20D299E082C9}"/>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3" name="Vrije vorm: vorm 42">
                    <a:extLst>
                      <a:ext uri="{FF2B5EF4-FFF2-40B4-BE49-F238E27FC236}">
                        <a16:creationId xmlns:a16="http://schemas.microsoft.com/office/drawing/2014/main" id="{DF0F77E8-66C5-45BC-A6B0-2AE3E87D01B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4" name="Vrije vorm: vorm 43">
                    <a:extLst>
                      <a:ext uri="{FF2B5EF4-FFF2-40B4-BE49-F238E27FC236}">
                        <a16:creationId xmlns:a16="http://schemas.microsoft.com/office/drawing/2014/main" id="{8E77A9D6-3EA3-48EE-A82E-FAB19EE00F3C}"/>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40" name="Tekstvak 39">
                <a:extLst>
                  <a:ext uri="{FF2B5EF4-FFF2-40B4-BE49-F238E27FC236}">
                    <a16:creationId xmlns:a16="http://schemas.microsoft.com/office/drawing/2014/main" id="{8E8D6DC0-0DEC-4E1A-8059-E9B885E80413}"/>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1917591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Images 3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C95024-36E8-41B1-AF42-DB9A1DEFA84A}"/>
              </a:ext>
            </a:extLst>
          </p:cNvPr>
          <p:cNvGraphicFramePr>
            <a:graphicFrameLocks noChangeAspect="1"/>
          </p:cNvGraphicFramePr>
          <p:nvPr userDrawn="1">
            <p:custDataLst>
              <p:tags r:id="rId1"/>
            </p:custDataLst>
            <p:extLst>
              <p:ext uri="{D42A27DB-BD31-4B8C-83A1-F6EECF244321}">
                <p14:modId xmlns:p14="http://schemas.microsoft.com/office/powerpoint/2010/main" val="1667459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7C95024-36E8-41B1-AF42-DB9A1DEFA8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ijdelijke aanduiding voor afbeelding 2">
            <a:extLst>
              <a:ext uri="{FF2B5EF4-FFF2-40B4-BE49-F238E27FC236}">
                <a16:creationId xmlns:a16="http://schemas.microsoft.com/office/drawing/2014/main" id="{1C474695-F450-4FAB-A57E-DD98B3BC003E}"/>
              </a:ext>
            </a:extLst>
          </p:cNvPr>
          <p:cNvSpPr>
            <a:spLocks noGrp="1"/>
          </p:cNvSpPr>
          <p:nvPr>
            <p:ph type="pic" sz="quarter" idx="19" hasCustomPrompt="1"/>
          </p:nvPr>
        </p:nvSpPr>
        <p:spPr>
          <a:xfrm>
            <a:off x="82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19" name="Tijdelijke aanduiding voor afbeelding 2">
            <a:extLst>
              <a:ext uri="{FF2B5EF4-FFF2-40B4-BE49-F238E27FC236}">
                <a16:creationId xmlns:a16="http://schemas.microsoft.com/office/drawing/2014/main" id="{8C259D03-6711-4B9E-B7D0-BE2590DFD7C6}"/>
              </a:ext>
            </a:extLst>
          </p:cNvPr>
          <p:cNvSpPr>
            <a:spLocks noGrp="1"/>
          </p:cNvSpPr>
          <p:nvPr>
            <p:ph type="pic" sz="quarter" idx="65" hasCustomPrompt="1"/>
          </p:nvPr>
        </p:nvSpPr>
        <p:spPr>
          <a:xfrm>
            <a:off x="460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21" name="Tijdelijke aanduiding voor afbeelding 2">
            <a:extLst>
              <a:ext uri="{FF2B5EF4-FFF2-40B4-BE49-F238E27FC236}">
                <a16:creationId xmlns:a16="http://schemas.microsoft.com/office/drawing/2014/main" id="{1FC898E6-2CD1-4614-A644-0F2E51130064}"/>
              </a:ext>
            </a:extLst>
          </p:cNvPr>
          <p:cNvSpPr>
            <a:spLocks noGrp="1"/>
          </p:cNvSpPr>
          <p:nvPr>
            <p:ph type="pic" sz="quarter" idx="66" hasCustomPrompt="1"/>
          </p:nvPr>
        </p:nvSpPr>
        <p:spPr>
          <a:xfrm>
            <a:off x="838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E9AFE53-169F-4A0D-83BB-0035D4CE877C}"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Images 3X – Slide title 2 lines </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28" name="GRID" hidden="1">
            <a:extLst>
              <a:ext uri="{FF2B5EF4-FFF2-40B4-BE49-F238E27FC236}">
                <a16:creationId xmlns:a16="http://schemas.microsoft.com/office/drawing/2014/main" id="{D09C8969-CD22-4B8A-B794-8391ADF75603}"/>
              </a:ext>
            </a:extLst>
          </p:cNvPr>
          <p:cNvGrpSpPr/>
          <p:nvPr userDrawn="1"/>
        </p:nvGrpSpPr>
        <p:grpSpPr>
          <a:xfrm>
            <a:off x="-862" y="0"/>
            <a:ext cx="12192862" cy="6858000"/>
            <a:chOff x="-862" y="0"/>
            <a:chExt cx="12192862" cy="6858000"/>
          </a:xfrm>
          <a:solidFill>
            <a:schemeClr val="tx1">
              <a:alpha val="30000"/>
            </a:schemeClr>
          </a:solidFill>
        </p:grpSpPr>
        <p:sp>
          <p:nvSpPr>
            <p:cNvPr id="30" name="Rechthoek 29">
              <a:extLst>
                <a:ext uri="{FF2B5EF4-FFF2-40B4-BE49-F238E27FC236}">
                  <a16:creationId xmlns:a16="http://schemas.microsoft.com/office/drawing/2014/main" id="{F9EBE241-DCD7-48C8-8DD2-6A65484B9B0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F9169CFD-CD4F-4D0D-B275-93B8424C73D7}"/>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171901E8-8A49-4E0F-A13A-E19C0EC9A07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F873B29-0DF5-4042-8719-97304B3BFF2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45293521-F97E-4B1A-8C05-045BF0775B58}"/>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2EA3059D-6B33-4DEB-AE49-DFF5225ADF5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1D387880-808C-4AF1-8831-CA1CF5BAB5C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7C9096AF-2C49-480F-A3E3-6F1DF473F265}"/>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08ECFE18-15EA-40B3-9B5F-64F58E69B370}"/>
                </a:ext>
              </a:extLst>
            </p:cNvPr>
            <p:cNvSpPr/>
            <p:nvPr/>
          </p:nvSpPr>
          <p:spPr>
            <a:xfrm>
              <a:off x="0" y="3542528"/>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ACC1C208-0B2A-4F02-9484-25A098F3DA0B}"/>
                </a:ext>
              </a:extLst>
            </p:cNvPr>
            <p:cNvSpPr/>
            <p:nvPr/>
          </p:nvSpPr>
          <p:spPr>
            <a:xfrm>
              <a:off x="4160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776E05DF-2019-4603-82F2-724E6E0C3998}"/>
                </a:ext>
              </a:extLst>
            </p:cNvPr>
            <p:cNvSpPr/>
            <p:nvPr/>
          </p:nvSpPr>
          <p:spPr>
            <a:xfrm>
              <a:off x="7852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9" name="INSTRUCTION">
            <a:extLst>
              <a:ext uri="{FF2B5EF4-FFF2-40B4-BE49-F238E27FC236}">
                <a16:creationId xmlns:a16="http://schemas.microsoft.com/office/drawing/2014/main" id="{78741FA5-0072-445A-8589-2A722AC551A2}"/>
              </a:ext>
            </a:extLst>
          </p:cNvPr>
          <p:cNvGrpSpPr/>
          <p:nvPr userDrawn="1"/>
        </p:nvGrpSpPr>
        <p:grpSpPr>
          <a:xfrm>
            <a:off x="12377595" y="-1"/>
            <a:ext cx="3693386" cy="6640349"/>
            <a:chOff x="-3786165" y="-1"/>
            <a:chExt cx="3693386" cy="6640349"/>
          </a:xfrm>
        </p:grpSpPr>
        <p:sp>
          <p:nvSpPr>
            <p:cNvPr id="42" name="Rechthoek 41">
              <a:extLst>
                <a:ext uri="{FF2B5EF4-FFF2-40B4-BE49-F238E27FC236}">
                  <a16:creationId xmlns:a16="http://schemas.microsoft.com/office/drawing/2014/main" id="{603B7D8D-047A-4083-9DF2-097F5FBA626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3" name="Ovaal 42">
              <a:extLst>
                <a:ext uri="{FF2B5EF4-FFF2-40B4-BE49-F238E27FC236}">
                  <a16:creationId xmlns:a16="http://schemas.microsoft.com/office/drawing/2014/main" id="{0E1EE0A9-A1E2-4374-8393-2E0692A4375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4" name="Rechthoek 43">
              <a:extLst>
                <a:ext uri="{FF2B5EF4-FFF2-40B4-BE49-F238E27FC236}">
                  <a16:creationId xmlns:a16="http://schemas.microsoft.com/office/drawing/2014/main" id="{481D561D-4500-4C15-8437-8FF7A042EAB6}"/>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5" name="Ovaal 44">
              <a:extLst>
                <a:ext uri="{FF2B5EF4-FFF2-40B4-BE49-F238E27FC236}">
                  <a16:creationId xmlns:a16="http://schemas.microsoft.com/office/drawing/2014/main" id="{D2D02E7B-7533-4C40-8CA0-FD3A6BA24A1C}"/>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6" name="Rechthoek 45">
              <a:extLst>
                <a:ext uri="{FF2B5EF4-FFF2-40B4-BE49-F238E27FC236}">
                  <a16:creationId xmlns:a16="http://schemas.microsoft.com/office/drawing/2014/main" id="{B6F58EDF-B607-468E-8F0D-DA117E441AD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7" name="Ovaal 46">
              <a:extLst>
                <a:ext uri="{FF2B5EF4-FFF2-40B4-BE49-F238E27FC236}">
                  <a16:creationId xmlns:a16="http://schemas.microsoft.com/office/drawing/2014/main" id="{CDBE05E7-002F-4668-B02A-B0D567955AB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8" name="Rechthoek 47">
              <a:extLst>
                <a:ext uri="{FF2B5EF4-FFF2-40B4-BE49-F238E27FC236}">
                  <a16:creationId xmlns:a16="http://schemas.microsoft.com/office/drawing/2014/main" id="{6280D5E7-41DC-4D8E-9D45-EFBFF20D5499}"/>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9" name="Rechthoek 48">
              <a:extLst>
                <a:ext uri="{FF2B5EF4-FFF2-40B4-BE49-F238E27FC236}">
                  <a16:creationId xmlns:a16="http://schemas.microsoft.com/office/drawing/2014/main" id="{8BA601D6-7357-401E-AF59-B6F4DC7D98F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05358EA-F0DA-4C58-B7E8-1A389BCA4A16}"/>
                </a:ext>
              </a:extLst>
            </p:cNvPr>
            <p:cNvGrpSpPr/>
            <p:nvPr userDrawn="1"/>
          </p:nvGrpSpPr>
          <p:grpSpPr>
            <a:xfrm>
              <a:off x="-2485819" y="3479783"/>
              <a:ext cx="1222990" cy="563933"/>
              <a:chOff x="-2485819" y="3399207"/>
              <a:chExt cx="1222990" cy="563933"/>
            </a:xfrm>
          </p:grpSpPr>
          <p:sp>
            <p:nvSpPr>
              <p:cNvPr id="89" name="Rechthoek 88">
                <a:extLst>
                  <a:ext uri="{FF2B5EF4-FFF2-40B4-BE49-F238E27FC236}">
                    <a16:creationId xmlns:a16="http://schemas.microsoft.com/office/drawing/2014/main" id="{871B5267-0A76-418D-B091-75633F48BD0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997B73DF-2C20-4A19-A50A-4DBB01E7564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1CFE1162-8855-4774-AFE8-31528235491F}"/>
                  </a:ext>
                </a:extLst>
              </p:cNvPr>
              <p:cNvGrpSpPr/>
              <p:nvPr userDrawn="1"/>
            </p:nvGrpSpPr>
            <p:grpSpPr>
              <a:xfrm>
                <a:off x="-2403869" y="3460544"/>
                <a:ext cx="155951" cy="131922"/>
                <a:chOff x="12968836" y="3354170"/>
                <a:chExt cx="404806" cy="342433"/>
              </a:xfrm>
            </p:grpSpPr>
            <p:sp>
              <p:nvSpPr>
                <p:cNvPr id="104" name="Rechthoek: afgeronde hoeken 103">
                  <a:extLst>
                    <a:ext uri="{FF2B5EF4-FFF2-40B4-BE49-F238E27FC236}">
                      <a16:creationId xmlns:a16="http://schemas.microsoft.com/office/drawing/2014/main" id="{08F35999-FBC2-45CD-BD23-7959ADAC708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569DBB22-6A67-4F2A-8995-623025955C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D55B4CCF-BEED-4DCC-80B7-3E624447793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AFA74226-1BE2-417E-A1DE-1CE5B17044C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344F62C1-F382-4B4C-9B77-F4257243C94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F0E77C4-1D6C-4DF1-86AD-D532C498025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BF4FAED8-4508-4CB7-8ADB-9A98B1BB187D}"/>
                  </a:ext>
                </a:extLst>
              </p:cNvPr>
              <p:cNvGrpSpPr/>
              <p:nvPr userDrawn="1"/>
            </p:nvGrpSpPr>
            <p:grpSpPr>
              <a:xfrm>
                <a:off x="-2423424" y="3690208"/>
                <a:ext cx="166739" cy="218963"/>
                <a:chOff x="12940828" y="3950597"/>
                <a:chExt cx="432813" cy="568367"/>
              </a:xfrm>
            </p:grpSpPr>
            <p:grpSp>
              <p:nvGrpSpPr>
                <p:cNvPr id="96" name="Groep 95">
                  <a:extLst>
                    <a:ext uri="{FF2B5EF4-FFF2-40B4-BE49-F238E27FC236}">
                      <a16:creationId xmlns:a16="http://schemas.microsoft.com/office/drawing/2014/main" id="{43107F1A-61C6-4894-9EDF-1733CABA95CF}"/>
                    </a:ext>
                  </a:extLst>
                </p:cNvPr>
                <p:cNvGrpSpPr/>
                <p:nvPr userDrawn="1"/>
              </p:nvGrpSpPr>
              <p:grpSpPr>
                <a:xfrm>
                  <a:off x="13000382" y="4006891"/>
                  <a:ext cx="373259" cy="315747"/>
                  <a:chOff x="12968836" y="3354170"/>
                  <a:chExt cx="404806" cy="342433"/>
                </a:xfrm>
              </p:grpSpPr>
              <p:sp>
                <p:nvSpPr>
                  <p:cNvPr id="98" name="Rechthoek: afgeronde hoeken 97">
                    <a:extLst>
                      <a:ext uri="{FF2B5EF4-FFF2-40B4-BE49-F238E27FC236}">
                        <a16:creationId xmlns:a16="http://schemas.microsoft.com/office/drawing/2014/main" id="{0D5962E5-5DEF-49BF-92B0-96323FC2C55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6EE97FCD-49C5-441C-88CA-1B0B942D01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FCFBF231-86A8-45CC-B199-D7A7F92C8EF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BDE7D872-37CF-414C-9962-43AC6EE223D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8F30C479-7A36-439F-A294-674173AA73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7F611237-0909-4E21-98E2-0D212C17714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7" name="Boog 96">
                  <a:extLst>
                    <a:ext uri="{FF2B5EF4-FFF2-40B4-BE49-F238E27FC236}">
                      <a16:creationId xmlns:a16="http://schemas.microsoft.com/office/drawing/2014/main" id="{6CBCB2BD-820E-4984-91BE-823152F3B8D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3" name="Tekstvak 92">
                <a:extLst>
                  <a:ext uri="{FF2B5EF4-FFF2-40B4-BE49-F238E27FC236}">
                    <a16:creationId xmlns:a16="http://schemas.microsoft.com/office/drawing/2014/main" id="{ED93C3AB-AE56-4DB8-8FCF-6A7877215D7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4" name="Tekstvak 93">
                <a:extLst>
                  <a:ext uri="{FF2B5EF4-FFF2-40B4-BE49-F238E27FC236}">
                    <a16:creationId xmlns:a16="http://schemas.microsoft.com/office/drawing/2014/main" id="{8B206144-A091-4E27-BB8C-4914935C11B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5" name="Vrije vorm: vorm 94">
                <a:extLst>
                  <a:ext uri="{FF2B5EF4-FFF2-40B4-BE49-F238E27FC236}">
                    <a16:creationId xmlns:a16="http://schemas.microsoft.com/office/drawing/2014/main" id="{5C71A9C8-F581-4467-98D9-74F1AC4BA02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D9F1EF32-AA9C-47BF-98E1-9E1562C9E21C}"/>
                </a:ext>
              </a:extLst>
            </p:cNvPr>
            <p:cNvGrpSpPr/>
            <p:nvPr userDrawn="1"/>
          </p:nvGrpSpPr>
          <p:grpSpPr>
            <a:xfrm>
              <a:off x="-3786165" y="5680652"/>
              <a:ext cx="3693386" cy="959696"/>
              <a:chOff x="-3786437" y="6163468"/>
              <a:chExt cx="3693386" cy="959696"/>
            </a:xfrm>
          </p:grpSpPr>
          <p:sp>
            <p:nvSpPr>
              <p:cNvPr id="79" name="Rechthoek 78">
                <a:extLst>
                  <a:ext uri="{FF2B5EF4-FFF2-40B4-BE49-F238E27FC236}">
                    <a16:creationId xmlns:a16="http://schemas.microsoft.com/office/drawing/2014/main" id="{3F0F9ECB-814A-41F3-8BE2-EF2A1DF56A1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0" name="ICOON_info">
                <a:extLst>
                  <a:ext uri="{FF2B5EF4-FFF2-40B4-BE49-F238E27FC236}">
                    <a16:creationId xmlns:a16="http://schemas.microsoft.com/office/drawing/2014/main" id="{D5CA67DB-B891-4351-BB33-895CA08CCCC4}"/>
                  </a:ext>
                </a:extLst>
              </p:cNvPr>
              <p:cNvGrpSpPr/>
              <p:nvPr userDrawn="1"/>
            </p:nvGrpSpPr>
            <p:grpSpPr>
              <a:xfrm>
                <a:off x="-376736" y="6163468"/>
                <a:ext cx="283685" cy="283685"/>
                <a:chOff x="-510741" y="5913713"/>
                <a:chExt cx="267555" cy="267555"/>
              </a:xfrm>
            </p:grpSpPr>
            <p:sp>
              <p:nvSpPr>
                <p:cNvPr id="87" name="Ovaal 86">
                  <a:extLst>
                    <a:ext uri="{FF2B5EF4-FFF2-40B4-BE49-F238E27FC236}">
                      <a16:creationId xmlns:a16="http://schemas.microsoft.com/office/drawing/2014/main" id="{3837F018-C1B0-4C5A-AD03-5BC502A2C1E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FC14D6F8-A432-4ECE-B43B-7C8314023ED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CBE64E3F-31FF-4B38-AC9C-82E8096E1659}"/>
                  </a:ext>
                </a:extLst>
              </p:cNvPr>
              <p:cNvGrpSpPr/>
              <p:nvPr userDrawn="1"/>
            </p:nvGrpSpPr>
            <p:grpSpPr>
              <a:xfrm>
                <a:off x="-938434" y="6420818"/>
                <a:ext cx="627798" cy="576693"/>
                <a:chOff x="-938434" y="4570310"/>
                <a:chExt cx="627798" cy="576693"/>
              </a:xfrm>
            </p:grpSpPr>
            <p:grpSp>
              <p:nvGrpSpPr>
                <p:cNvPr id="82" name="Inspireren">
                  <a:extLst>
                    <a:ext uri="{FF2B5EF4-FFF2-40B4-BE49-F238E27FC236}">
                      <a16:creationId xmlns:a16="http://schemas.microsoft.com/office/drawing/2014/main" id="{BD497CD4-13E3-4DA5-8990-EADD770F35A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4" name="Freeform 12">
                    <a:extLst>
                      <a:ext uri="{FF2B5EF4-FFF2-40B4-BE49-F238E27FC236}">
                        <a16:creationId xmlns:a16="http://schemas.microsoft.com/office/drawing/2014/main" id="{D41C132D-FFBB-48C6-927E-30BDDB82DC9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5" name="Freeform 13">
                    <a:extLst>
                      <a:ext uri="{FF2B5EF4-FFF2-40B4-BE49-F238E27FC236}">
                        <a16:creationId xmlns:a16="http://schemas.microsoft.com/office/drawing/2014/main" id="{A5424382-674E-4842-B85A-276088C1BB4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6" name="Freeform 14">
                    <a:extLst>
                      <a:ext uri="{FF2B5EF4-FFF2-40B4-BE49-F238E27FC236}">
                        <a16:creationId xmlns:a16="http://schemas.microsoft.com/office/drawing/2014/main" id="{02CB7B84-1F7D-48D8-A72E-688856D3BF7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3" name="Tekstvak 82">
                  <a:extLst>
                    <a:ext uri="{FF2B5EF4-FFF2-40B4-BE49-F238E27FC236}">
                      <a16:creationId xmlns:a16="http://schemas.microsoft.com/office/drawing/2014/main" id="{1C6DFBCC-335B-4FCA-BB4B-3154E889864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2" name="Groep 51">
              <a:extLst>
                <a:ext uri="{FF2B5EF4-FFF2-40B4-BE49-F238E27FC236}">
                  <a16:creationId xmlns:a16="http://schemas.microsoft.com/office/drawing/2014/main" id="{A48C2441-807A-4F87-AD2D-D2785591D2B0}"/>
                </a:ext>
              </a:extLst>
            </p:cNvPr>
            <p:cNvGrpSpPr/>
            <p:nvPr userDrawn="1"/>
          </p:nvGrpSpPr>
          <p:grpSpPr>
            <a:xfrm>
              <a:off x="-3426806" y="5129582"/>
              <a:ext cx="514284" cy="506545"/>
              <a:chOff x="12617641" y="3403239"/>
              <a:chExt cx="752963" cy="741634"/>
            </a:xfrm>
          </p:grpSpPr>
          <p:grpSp>
            <p:nvGrpSpPr>
              <p:cNvPr id="63" name="Groep 62">
                <a:extLst>
                  <a:ext uri="{FF2B5EF4-FFF2-40B4-BE49-F238E27FC236}">
                    <a16:creationId xmlns:a16="http://schemas.microsoft.com/office/drawing/2014/main" id="{1B4D49A3-7B6B-46E5-95C4-3B49A7E65E7D}"/>
                  </a:ext>
                </a:extLst>
              </p:cNvPr>
              <p:cNvGrpSpPr/>
              <p:nvPr userDrawn="1"/>
            </p:nvGrpSpPr>
            <p:grpSpPr>
              <a:xfrm>
                <a:off x="12771530" y="3403239"/>
                <a:ext cx="467176" cy="448491"/>
                <a:chOff x="12782157" y="3403239"/>
                <a:chExt cx="467176" cy="448491"/>
              </a:xfrm>
            </p:grpSpPr>
            <p:grpSp>
              <p:nvGrpSpPr>
                <p:cNvPr id="66" name="Groep 65">
                  <a:extLst>
                    <a:ext uri="{FF2B5EF4-FFF2-40B4-BE49-F238E27FC236}">
                      <a16:creationId xmlns:a16="http://schemas.microsoft.com/office/drawing/2014/main" id="{8D94F840-7120-41DE-B93A-5B1CC3C5462A}"/>
                    </a:ext>
                  </a:extLst>
                </p:cNvPr>
                <p:cNvGrpSpPr/>
                <p:nvPr userDrawn="1"/>
              </p:nvGrpSpPr>
              <p:grpSpPr>
                <a:xfrm>
                  <a:off x="12782157" y="3403239"/>
                  <a:ext cx="412976" cy="396132"/>
                  <a:chOff x="13554906" y="3320109"/>
                  <a:chExt cx="443917" cy="425811"/>
                </a:xfrm>
              </p:grpSpPr>
              <p:grpSp>
                <p:nvGrpSpPr>
                  <p:cNvPr id="73" name="Groep 72">
                    <a:extLst>
                      <a:ext uri="{FF2B5EF4-FFF2-40B4-BE49-F238E27FC236}">
                        <a16:creationId xmlns:a16="http://schemas.microsoft.com/office/drawing/2014/main" id="{ED70E785-9D9C-4068-8015-E71EF6CEC6F1}"/>
                      </a:ext>
                    </a:extLst>
                  </p:cNvPr>
                  <p:cNvGrpSpPr/>
                  <p:nvPr userDrawn="1"/>
                </p:nvGrpSpPr>
                <p:grpSpPr>
                  <a:xfrm>
                    <a:off x="13554906" y="3320109"/>
                    <a:ext cx="443917" cy="425811"/>
                    <a:chOff x="12909684" y="1276143"/>
                    <a:chExt cx="443917" cy="425811"/>
                  </a:xfrm>
                </p:grpSpPr>
                <p:sp>
                  <p:nvSpPr>
                    <p:cNvPr id="76" name="Rechthoek 75">
                      <a:extLst>
                        <a:ext uri="{FF2B5EF4-FFF2-40B4-BE49-F238E27FC236}">
                          <a16:creationId xmlns:a16="http://schemas.microsoft.com/office/drawing/2014/main" id="{B422091B-6006-4CBA-B7E7-B3E37C36EB3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EF649AB-7D99-4359-AE72-FEFBF70E2C7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6CA1BBB8-B7D1-4E0E-B6BD-FC3D52CBBC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4" name="Afbeelding 73">
                    <a:extLst>
                      <a:ext uri="{FF2B5EF4-FFF2-40B4-BE49-F238E27FC236}">
                        <a16:creationId xmlns:a16="http://schemas.microsoft.com/office/drawing/2014/main" id="{B0366B4F-A8B6-4984-B761-C8D82AC6DC0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5" name="Afbeelding 74">
                    <a:extLst>
                      <a:ext uri="{FF2B5EF4-FFF2-40B4-BE49-F238E27FC236}">
                        <a16:creationId xmlns:a16="http://schemas.microsoft.com/office/drawing/2014/main" id="{BF024862-4489-4587-B077-BD95061994D6}"/>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7" name="Groep 66">
                  <a:extLst>
                    <a:ext uri="{FF2B5EF4-FFF2-40B4-BE49-F238E27FC236}">
                      <a16:creationId xmlns:a16="http://schemas.microsoft.com/office/drawing/2014/main" id="{5839AAA5-0C90-4580-8C43-AD454A68C025}"/>
                    </a:ext>
                  </a:extLst>
                </p:cNvPr>
                <p:cNvGrpSpPr/>
                <p:nvPr userDrawn="1"/>
              </p:nvGrpSpPr>
              <p:grpSpPr>
                <a:xfrm>
                  <a:off x="13103513" y="3705268"/>
                  <a:ext cx="145820" cy="146462"/>
                  <a:chOff x="13096169" y="3602278"/>
                  <a:chExt cx="145820" cy="146462"/>
                </a:xfrm>
              </p:grpSpPr>
              <p:sp>
                <p:nvSpPr>
                  <p:cNvPr id="71" name="Rechthoek 70">
                    <a:extLst>
                      <a:ext uri="{FF2B5EF4-FFF2-40B4-BE49-F238E27FC236}">
                        <a16:creationId xmlns:a16="http://schemas.microsoft.com/office/drawing/2014/main" id="{D26288DF-C990-43BB-BC1D-0269035F5D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B776502A-ACBE-4BF6-8318-5BB68D3C6DB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BBA9858D-2064-4B75-B60C-797A87748040}"/>
                    </a:ext>
                  </a:extLst>
                </p:cNvPr>
                <p:cNvGrpSpPr/>
                <p:nvPr userDrawn="1"/>
              </p:nvGrpSpPr>
              <p:grpSpPr>
                <a:xfrm rot="10800000">
                  <a:off x="13061402" y="3665637"/>
                  <a:ext cx="145820" cy="146462"/>
                  <a:chOff x="13096169" y="3602278"/>
                  <a:chExt cx="145820" cy="146462"/>
                </a:xfrm>
              </p:grpSpPr>
              <p:sp>
                <p:nvSpPr>
                  <p:cNvPr id="69" name="Rechthoek 68">
                    <a:extLst>
                      <a:ext uri="{FF2B5EF4-FFF2-40B4-BE49-F238E27FC236}">
                        <a16:creationId xmlns:a16="http://schemas.microsoft.com/office/drawing/2014/main" id="{B2196EB4-B7AB-417D-88B7-645CBCD2712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568C437C-531C-4EB8-BD68-1F801C2BF5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4" name="Rechthoek 63">
                <a:extLst>
                  <a:ext uri="{FF2B5EF4-FFF2-40B4-BE49-F238E27FC236}">
                    <a16:creationId xmlns:a16="http://schemas.microsoft.com/office/drawing/2014/main" id="{5E2BEA53-9FDE-4F5B-8B8E-B48026A00FC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5" name="Gelijkbenige driehoek 64">
                <a:extLst>
                  <a:ext uri="{FF2B5EF4-FFF2-40B4-BE49-F238E27FC236}">
                    <a16:creationId xmlns:a16="http://schemas.microsoft.com/office/drawing/2014/main" id="{EFC3BB4C-D76A-47A1-8B97-EB9FEEC7223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3" name="Ovaal 52">
              <a:extLst>
                <a:ext uri="{FF2B5EF4-FFF2-40B4-BE49-F238E27FC236}">
                  <a16:creationId xmlns:a16="http://schemas.microsoft.com/office/drawing/2014/main" id="{BADBB92D-5559-4E5E-9CAD-532A43CF032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4" name="Rechthoek 53">
              <a:extLst>
                <a:ext uri="{FF2B5EF4-FFF2-40B4-BE49-F238E27FC236}">
                  <a16:creationId xmlns:a16="http://schemas.microsoft.com/office/drawing/2014/main" id="{A6BFEA69-772A-4189-8C0C-30434E7EF5F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Rechthoek 54">
              <a:extLst>
                <a:ext uri="{FF2B5EF4-FFF2-40B4-BE49-F238E27FC236}">
                  <a16:creationId xmlns:a16="http://schemas.microsoft.com/office/drawing/2014/main" id="{A57119BA-8177-4C3B-919C-1BA9DE59054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6" name="Groep 55">
              <a:extLst>
                <a:ext uri="{FF2B5EF4-FFF2-40B4-BE49-F238E27FC236}">
                  <a16:creationId xmlns:a16="http://schemas.microsoft.com/office/drawing/2014/main" id="{4273DCBF-2A5B-4940-8738-6403CA3E221B}"/>
                </a:ext>
              </a:extLst>
            </p:cNvPr>
            <p:cNvGrpSpPr/>
            <p:nvPr userDrawn="1"/>
          </p:nvGrpSpPr>
          <p:grpSpPr>
            <a:xfrm>
              <a:off x="-3365484" y="1226982"/>
              <a:ext cx="446937" cy="406485"/>
              <a:chOff x="-3563526" y="1409294"/>
              <a:chExt cx="354190" cy="322133"/>
            </a:xfrm>
          </p:grpSpPr>
          <p:grpSp>
            <p:nvGrpSpPr>
              <p:cNvPr id="57" name="Groep 56">
                <a:extLst>
                  <a:ext uri="{FF2B5EF4-FFF2-40B4-BE49-F238E27FC236}">
                    <a16:creationId xmlns:a16="http://schemas.microsoft.com/office/drawing/2014/main" id="{9BE7245A-BC93-4316-8BC8-2EF81C29EFA3}"/>
                  </a:ext>
                </a:extLst>
              </p:cNvPr>
              <p:cNvGrpSpPr/>
              <p:nvPr userDrawn="1"/>
            </p:nvGrpSpPr>
            <p:grpSpPr>
              <a:xfrm>
                <a:off x="-3499992" y="1409294"/>
                <a:ext cx="225195" cy="195499"/>
                <a:chOff x="8987389" y="1361199"/>
                <a:chExt cx="2200275" cy="1914525"/>
              </a:xfrm>
            </p:grpSpPr>
            <p:sp>
              <p:nvSpPr>
                <p:cNvPr id="59" name="Vrije vorm: vorm 58">
                  <a:extLst>
                    <a:ext uri="{FF2B5EF4-FFF2-40B4-BE49-F238E27FC236}">
                      <a16:creationId xmlns:a16="http://schemas.microsoft.com/office/drawing/2014/main" id="{3D5DA9CE-CD8B-4315-A532-025164B4888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0" name="Groep 59">
                  <a:extLst>
                    <a:ext uri="{FF2B5EF4-FFF2-40B4-BE49-F238E27FC236}">
                      <a16:creationId xmlns:a16="http://schemas.microsoft.com/office/drawing/2014/main" id="{1131F8A3-FDFD-4DAA-90EE-CDBCEE20CF1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1" name="Vrije vorm: vorm 60">
                    <a:extLst>
                      <a:ext uri="{FF2B5EF4-FFF2-40B4-BE49-F238E27FC236}">
                        <a16:creationId xmlns:a16="http://schemas.microsoft.com/office/drawing/2014/main" id="{2966DB1E-BA6E-4B1C-81F0-51A8FA83BF2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2" name="Vrije vorm: vorm 61">
                    <a:extLst>
                      <a:ext uri="{FF2B5EF4-FFF2-40B4-BE49-F238E27FC236}">
                        <a16:creationId xmlns:a16="http://schemas.microsoft.com/office/drawing/2014/main" id="{8B880D54-A284-4186-8AD5-421D7440900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8" name="Tekstvak 57">
                <a:extLst>
                  <a:ext uri="{FF2B5EF4-FFF2-40B4-BE49-F238E27FC236}">
                    <a16:creationId xmlns:a16="http://schemas.microsoft.com/office/drawing/2014/main" id="{72086836-AFDF-4A9B-81AF-956E10BB359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0" name="Tijdelijke aanduiding voor verticale tekst 2">
            <a:extLst>
              <a:ext uri="{FF2B5EF4-FFF2-40B4-BE49-F238E27FC236}">
                <a16:creationId xmlns:a16="http://schemas.microsoft.com/office/drawing/2014/main" id="{B39C8A44-82B4-43C5-BACE-3D65F6156A36}"/>
              </a:ext>
            </a:extLst>
          </p:cNvPr>
          <p:cNvSpPr>
            <a:spLocks noGrp="1"/>
          </p:cNvSpPr>
          <p:nvPr>
            <p:ph type="body" orient="vert" idx="1" hasCustomPrompt="1"/>
          </p:nvPr>
        </p:nvSpPr>
        <p:spPr>
          <a:xfrm>
            <a:off x="828000" y="1440000"/>
            <a:ext cx="1108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18163567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3x / Images 3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C95024-36E8-41B1-AF42-DB9A1DEFA84A}"/>
              </a:ext>
            </a:extLst>
          </p:cNvPr>
          <p:cNvGraphicFramePr>
            <a:graphicFrameLocks noChangeAspect="1"/>
          </p:cNvGraphicFramePr>
          <p:nvPr userDrawn="1">
            <p:custDataLst>
              <p:tags r:id="rId1"/>
            </p:custDataLst>
            <p:extLst>
              <p:ext uri="{D42A27DB-BD31-4B8C-83A1-F6EECF244321}">
                <p14:modId xmlns:p14="http://schemas.microsoft.com/office/powerpoint/2010/main" val="4257386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7C95024-36E8-41B1-AF42-DB9A1DEFA8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ijdelijke aanduiding voor afbeelding 2">
            <a:extLst>
              <a:ext uri="{FF2B5EF4-FFF2-40B4-BE49-F238E27FC236}">
                <a16:creationId xmlns:a16="http://schemas.microsoft.com/office/drawing/2014/main" id="{1C474695-F450-4FAB-A57E-DD98B3BC003E}"/>
              </a:ext>
            </a:extLst>
          </p:cNvPr>
          <p:cNvSpPr>
            <a:spLocks noGrp="1"/>
          </p:cNvSpPr>
          <p:nvPr>
            <p:ph type="pic" sz="quarter" idx="19" hasCustomPrompt="1"/>
          </p:nvPr>
        </p:nvSpPr>
        <p:spPr>
          <a:xfrm>
            <a:off x="82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19" name="Tijdelijke aanduiding voor afbeelding 2">
            <a:extLst>
              <a:ext uri="{FF2B5EF4-FFF2-40B4-BE49-F238E27FC236}">
                <a16:creationId xmlns:a16="http://schemas.microsoft.com/office/drawing/2014/main" id="{8C259D03-6711-4B9E-B7D0-BE2590DFD7C6}"/>
              </a:ext>
            </a:extLst>
          </p:cNvPr>
          <p:cNvSpPr>
            <a:spLocks noGrp="1"/>
          </p:cNvSpPr>
          <p:nvPr>
            <p:ph type="pic" sz="quarter" idx="65" hasCustomPrompt="1"/>
          </p:nvPr>
        </p:nvSpPr>
        <p:spPr>
          <a:xfrm>
            <a:off x="460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21" name="Tijdelijke aanduiding voor afbeelding 2">
            <a:extLst>
              <a:ext uri="{FF2B5EF4-FFF2-40B4-BE49-F238E27FC236}">
                <a16:creationId xmlns:a16="http://schemas.microsoft.com/office/drawing/2014/main" id="{1FC898E6-2CD1-4614-A644-0F2E51130064}"/>
              </a:ext>
            </a:extLst>
          </p:cNvPr>
          <p:cNvSpPr>
            <a:spLocks noGrp="1"/>
          </p:cNvSpPr>
          <p:nvPr>
            <p:ph type="pic" sz="quarter" idx="66" hasCustomPrompt="1"/>
          </p:nvPr>
        </p:nvSpPr>
        <p:spPr>
          <a:xfrm>
            <a:off x="838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E9AFE53-169F-4A0D-83BB-0035D4CE877C}"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3x / Images 3x – Slide title 1 line  </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28" name="GRID" hidden="1">
            <a:extLst>
              <a:ext uri="{FF2B5EF4-FFF2-40B4-BE49-F238E27FC236}">
                <a16:creationId xmlns:a16="http://schemas.microsoft.com/office/drawing/2014/main" id="{D09C8969-CD22-4B8A-B794-8391ADF75603}"/>
              </a:ext>
            </a:extLst>
          </p:cNvPr>
          <p:cNvGrpSpPr/>
          <p:nvPr userDrawn="1"/>
        </p:nvGrpSpPr>
        <p:grpSpPr>
          <a:xfrm>
            <a:off x="-862" y="0"/>
            <a:ext cx="12192862" cy="6858000"/>
            <a:chOff x="-862" y="0"/>
            <a:chExt cx="12192862" cy="6858000"/>
          </a:xfrm>
          <a:solidFill>
            <a:schemeClr val="tx1">
              <a:alpha val="30000"/>
            </a:schemeClr>
          </a:solidFill>
        </p:grpSpPr>
        <p:sp>
          <p:nvSpPr>
            <p:cNvPr id="30" name="Rechthoek 29">
              <a:extLst>
                <a:ext uri="{FF2B5EF4-FFF2-40B4-BE49-F238E27FC236}">
                  <a16:creationId xmlns:a16="http://schemas.microsoft.com/office/drawing/2014/main" id="{F9EBE241-DCD7-48C8-8DD2-6A65484B9B0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F9169CFD-CD4F-4D0D-B275-93B8424C73D7}"/>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171901E8-8A49-4E0F-A13A-E19C0EC9A07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F873B29-0DF5-4042-8719-97304B3BFF2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45293521-F97E-4B1A-8C05-045BF0775B58}"/>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2EA3059D-6B33-4DEB-AE49-DFF5225ADF5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1D387880-808C-4AF1-8831-CA1CF5BAB5C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7C9096AF-2C49-480F-A3E3-6F1DF473F265}"/>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08ECFE18-15EA-40B3-9B5F-64F58E69B370}"/>
                </a:ext>
              </a:extLst>
            </p:cNvPr>
            <p:cNvSpPr/>
            <p:nvPr/>
          </p:nvSpPr>
          <p:spPr>
            <a:xfrm>
              <a:off x="0" y="3542528"/>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ACC1C208-0B2A-4F02-9484-25A098F3DA0B}"/>
                </a:ext>
              </a:extLst>
            </p:cNvPr>
            <p:cNvSpPr/>
            <p:nvPr/>
          </p:nvSpPr>
          <p:spPr>
            <a:xfrm>
              <a:off x="4160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776E05DF-2019-4603-82F2-724E6E0C3998}"/>
                </a:ext>
              </a:extLst>
            </p:cNvPr>
            <p:cNvSpPr/>
            <p:nvPr/>
          </p:nvSpPr>
          <p:spPr>
            <a:xfrm>
              <a:off x="7852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9" name="INSTRUCTION">
            <a:extLst>
              <a:ext uri="{FF2B5EF4-FFF2-40B4-BE49-F238E27FC236}">
                <a16:creationId xmlns:a16="http://schemas.microsoft.com/office/drawing/2014/main" id="{78741FA5-0072-445A-8589-2A722AC551A2}"/>
              </a:ext>
            </a:extLst>
          </p:cNvPr>
          <p:cNvGrpSpPr/>
          <p:nvPr userDrawn="1"/>
        </p:nvGrpSpPr>
        <p:grpSpPr>
          <a:xfrm>
            <a:off x="12377595" y="-1"/>
            <a:ext cx="3693386" cy="6640349"/>
            <a:chOff x="-3786165" y="-1"/>
            <a:chExt cx="3693386" cy="6640349"/>
          </a:xfrm>
        </p:grpSpPr>
        <p:sp>
          <p:nvSpPr>
            <p:cNvPr id="42" name="Rechthoek 41">
              <a:extLst>
                <a:ext uri="{FF2B5EF4-FFF2-40B4-BE49-F238E27FC236}">
                  <a16:creationId xmlns:a16="http://schemas.microsoft.com/office/drawing/2014/main" id="{603B7D8D-047A-4083-9DF2-097F5FBA626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3" name="Ovaal 42">
              <a:extLst>
                <a:ext uri="{FF2B5EF4-FFF2-40B4-BE49-F238E27FC236}">
                  <a16:creationId xmlns:a16="http://schemas.microsoft.com/office/drawing/2014/main" id="{0E1EE0A9-A1E2-4374-8393-2E0692A4375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4" name="Rechthoek 43">
              <a:extLst>
                <a:ext uri="{FF2B5EF4-FFF2-40B4-BE49-F238E27FC236}">
                  <a16:creationId xmlns:a16="http://schemas.microsoft.com/office/drawing/2014/main" id="{481D561D-4500-4C15-8437-8FF7A042EAB6}"/>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5" name="Ovaal 44">
              <a:extLst>
                <a:ext uri="{FF2B5EF4-FFF2-40B4-BE49-F238E27FC236}">
                  <a16:creationId xmlns:a16="http://schemas.microsoft.com/office/drawing/2014/main" id="{D2D02E7B-7533-4C40-8CA0-FD3A6BA24A1C}"/>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6" name="Rechthoek 45">
              <a:extLst>
                <a:ext uri="{FF2B5EF4-FFF2-40B4-BE49-F238E27FC236}">
                  <a16:creationId xmlns:a16="http://schemas.microsoft.com/office/drawing/2014/main" id="{B6F58EDF-B607-468E-8F0D-DA117E441AD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7" name="Ovaal 46">
              <a:extLst>
                <a:ext uri="{FF2B5EF4-FFF2-40B4-BE49-F238E27FC236}">
                  <a16:creationId xmlns:a16="http://schemas.microsoft.com/office/drawing/2014/main" id="{CDBE05E7-002F-4668-B02A-B0D567955AB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8" name="Rechthoek 47">
              <a:extLst>
                <a:ext uri="{FF2B5EF4-FFF2-40B4-BE49-F238E27FC236}">
                  <a16:creationId xmlns:a16="http://schemas.microsoft.com/office/drawing/2014/main" id="{6280D5E7-41DC-4D8E-9D45-EFBFF20D5499}"/>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9" name="Rechthoek 48">
              <a:extLst>
                <a:ext uri="{FF2B5EF4-FFF2-40B4-BE49-F238E27FC236}">
                  <a16:creationId xmlns:a16="http://schemas.microsoft.com/office/drawing/2014/main" id="{8BA601D6-7357-401E-AF59-B6F4DC7D98F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05358EA-F0DA-4C58-B7E8-1A389BCA4A16}"/>
                </a:ext>
              </a:extLst>
            </p:cNvPr>
            <p:cNvGrpSpPr/>
            <p:nvPr userDrawn="1"/>
          </p:nvGrpSpPr>
          <p:grpSpPr>
            <a:xfrm>
              <a:off x="-2485819" y="3479783"/>
              <a:ext cx="1222990" cy="563933"/>
              <a:chOff x="-2485819" y="3399207"/>
              <a:chExt cx="1222990" cy="563933"/>
            </a:xfrm>
          </p:grpSpPr>
          <p:sp>
            <p:nvSpPr>
              <p:cNvPr id="89" name="Rechthoek 88">
                <a:extLst>
                  <a:ext uri="{FF2B5EF4-FFF2-40B4-BE49-F238E27FC236}">
                    <a16:creationId xmlns:a16="http://schemas.microsoft.com/office/drawing/2014/main" id="{871B5267-0A76-418D-B091-75633F48BD0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997B73DF-2C20-4A19-A50A-4DBB01E7564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1CFE1162-8855-4774-AFE8-31528235491F}"/>
                  </a:ext>
                </a:extLst>
              </p:cNvPr>
              <p:cNvGrpSpPr/>
              <p:nvPr userDrawn="1"/>
            </p:nvGrpSpPr>
            <p:grpSpPr>
              <a:xfrm>
                <a:off x="-2403869" y="3460544"/>
                <a:ext cx="155951" cy="131922"/>
                <a:chOff x="12968836" y="3354170"/>
                <a:chExt cx="404806" cy="342433"/>
              </a:xfrm>
            </p:grpSpPr>
            <p:sp>
              <p:nvSpPr>
                <p:cNvPr id="104" name="Rechthoek: afgeronde hoeken 103">
                  <a:extLst>
                    <a:ext uri="{FF2B5EF4-FFF2-40B4-BE49-F238E27FC236}">
                      <a16:creationId xmlns:a16="http://schemas.microsoft.com/office/drawing/2014/main" id="{08F35999-FBC2-45CD-BD23-7959ADAC708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569DBB22-6A67-4F2A-8995-623025955C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D55B4CCF-BEED-4DCC-80B7-3E624447793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AFA74226-1BE2-417E-A1DE-1CE5B17044C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344F62C1-F382-4B4C-9B77-F4257243C94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F0E77C4-1D6C-4DF1-86AD-D532C498025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BF4FAED8-4508-4CB7-8ADB-9A98B1BB187D}"/>
                  </a:ext>
                </a:extLst>
              </p:cNvPr>
              <p:cNvGrpSpPr/>
              <p:nvPr userDrawn="1"/>
            </p:nvGrpSpPr>
            <p:grpSpPr>
              <a:xfrm>
                <a:off x="-2423424" y="3690208"/>
                <a:ext cx="166739" cy="218963"/>
                <a:chOff x="12940828" y="3950597"/>
                <a:chExt cx="432813" cy="568367"/>
              </a:xfrm>
            </p:grpSpPr>
            <p:grpSp>
              <p:nvGrpSpPr>
                <p:cNvPr id="96" name="Groep 95">
                  <a:extLst>
                    <a:ext uri="{FF2B5EF4-FFF2-40B4-BE49-F238E27FC236}">
                      <a16:creationId xmlns:a16="http://schemas.microsoft.com/office/drawing/2014/main" id="{43107F1A-61C6-4894-9EDF-1733CABA95CF}"/>
                    </a:ext>
                  </a:extLst>
                </p:cNvPr>
                <p:cNvGrpSpPr/>
                <p:nvPr userDrawn="1"/>
              </p:nvGrpSpPr>
              <p:grpSpPr>
                <a:xfrm>
                  <a:off x="13000382" y="4006891"/>
                  <a:ext cx="373259" cy="315747"/>
                  <a:chOff x="12968836" y="3354170"/>
                  <a:chExt cx="404806" cy="342433"/>
                </a:xfrm>
              </p:grpSpPr>
              <p:sp>
                <p:nvSpPr>
                  <p:cNvPr id="98" name="Rechthoek: afgeronde hoeken 97">
                    <a:extLst>
                      <a:ext uri="{FF2B5EF4-FFF2-40B4-BE49-F238E27FC236}">
                        <a16:creationId xmlns:a16="http://schemas.microsoft.com/office/drawing/2014/main" id="{0D5962E5-5DEF-49BF-92B0-96323FC2C55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6EE97FCD-49C5-441C-88CA-1B0B942D01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FCFBF231-86A8-45CC-B199-D7A7F92C8EF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BDE7D872-37CF-414C-9962-43AC6EE223D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8F30C479-7A36-439F-A294-674173AA73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7F611237-0909-4E21-98E2-0D212C17714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7" name="Boog 96">
                  <a:extLst>
                    <a:ext uri="{FF2B5EF4-FFF2-40B4-BE49-F238E27FC236}">
                      <a16:creationId xmlns:a16="http://schemas.microsoft.com/office/drawing/2014/main" id="{6CBCB2BD-820E-4984-91BE-823152F3B8D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3" name="Tekstvak 92">
                <a:extLst>
                  <a:ext uri="{FF2B5EF4-FFF2-40B4-BE49-F238E27FC236}">
                    <a16:creationId xmlns:a16="http://schemas.microsoft.com/office/drawing/2014/main" id="{ED93C3AB-AE56-4DB8-8FCF-6A7877215D7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4" name="Tekstvak 93">
                <a:extLst>
                  <a:ext uri="{FF2B5EF4-FFF2-40B4-BE49-F238E27FC236}">
                    <a16:creationId xmlns:a16="http://schemas.microsoft.com/office/drawing/2014/main" id="{8B206144-A091-4E27-BB8C-4914935C11B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5" name="Vrije vorm: vorm 94">
                <a:extLst>
                  <a:ext uri="{FF2B5EF4-FFF2-40B4-BE49-F238E27FC236}">
                    <a16:creationId xmlns:a16="http://schemas.microsoft.com/office/drawing/2014/main" id="{5C71A9C8-F581-4467-98D9-74F1AC4BA02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D9F1EF32-AA9C-47BF-98E1-9E1562C9E21C}"/>
                </a:ext>
              </a:extLst>
            </p:cNvPr>
            <p:cNvGrpSpPr/>
            <p:nvPr userDrawn="1"/>
          </p:nvGrpSpPr>
          <p:grpSpPr>
            <a:xfrm>
              <a:off x="-3786165" y="5680652"/>
              <a:ext cx="3693386" cy="959696"/>
              <a:chOff x="-3786437" y="6163468"/>
              <a:chExt cx="3693386" cy="959696"/>
            </a:xfrm>
          </p:grpSpPr>
          <p:sp>
            <p:nvSpPr>
              <p:cNvPr id="79" name="Rechthoek 78">
                <a:extLst>
                  <a:ext uri="{FF2B5EF4-FFF2-40B4-BE49-F238E27FC236}">
                    <a16:creationId xmlns:a16="http://schemas.microsoft.com/office/drawing/2014/main" id="{3F0F9ECB-814A-41F3-8BE2-EF2A1DF56A1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0" name="ICOON_info">
                <a:extLst>
                  <a:ext uri="{FF2B5EF4-FFF2-40B4-BE49-F238E27FC236}">
                    <a16:creationId xmlns:a16="http://schemas.microsoft.com/office/drawing/2014/main" id="{D5CA67DB-B891-4351-BB33-895CA08CCCC4}"/>
                  </a:ext>
                </a:extLst>
              </p:cNvPr>
              <p:cNvGrpSpPr/>
              <p:nvPr userDrawn="1"/>
            </p:nvGrpSpPr>
            <p:grpSpPr>
              <a:xfrm>
                <a:off x="-376736" y="6163468"/>
                <a:ext cx="283685" cy="283685"/>
                <a:chOff x="-510741" y="5913713"/>
                <a:chExt cx="267555" cy="267555"/>
              </a:xfrm>
            </p:grpSpPr>
            <p:sp>
              <p:nvSpPr>
                <p:cNvPr id="87" name="Ovaal 86">
                  <a:extLst>
                    <a:ext uri="{FF2B5EF4-FFF2-40B4-BE49-F238E27FC236}">
                      <a16:creationId xmlns:a16="http://schemas.microsoft.com/office/drawing/2014/main" id="{3837F018-C1B0-4C5A-AD03-5BC502A2C1E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FC14D6F8-A432-4ECE-B43B-7C8314023ED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CBE64E3F-31FF-4B38-AC9C-82E8096E1659}"/>
                  </a:ext>
                </a:extLst>
              </p:cNvPr>
              <p:cNvGrpSpPr/>
              <p:nvPr userDrawn="1"/>
            </p:nvGrpSpPr>
            <p:grpSpPr>
              <a:xfrm>
                <a:off x="-938434" y="6420818"/>
                <a:ext cx="627798" cy="576693"/>
                <a:chOff x="-938434" y="4570310"/>
                <a:chExt cx="627798" cy="576693"/>
              </a:xfrm>
            </p:grpSpPr>
            <p:grpSp>
              <p:nvGrpSpPr>
                <p:cNvPr id="82" name="Inspireren">
                  <a:extLst>
                    <a:ext uri="{FF2B5EF4-FFF2-40B4-BE49-F238E27FC236}">
                      <a16:creationId xmlns:a16="http://schemas.microsoft.com/office/drawing/2014/main" id="{BD497CD4-13E3-4DA5-8990-EADD770F35A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4" name="Freeform 12">
                    <a:extLst>
                      <a:ext uri="{FF2B5EF4-FFF2-40B4-BE49-F238E27FC236}">
                        <a16:creationId xmlns:a16="http://schemas.microsoft.com/office/drawing/2014/main" id="{D41C132D-FFBB-48C6-927E-30BDDB82DC9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5" name="Freeform 13">
                    <a:extLst>
                      <a:ext uri="{FF2B5EF4-FFF2-40B4-BE49-F238E27FC236}">
                        <a16:creationId xmlns:a16="http://schemas.microsoft.com/office/drawing/2014/main" id="{A5424382-674E-4842-B85A-276088C1BB4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6" name="Freeform 14">
                    <a:extLst>
                      <a:ext uri="{FF2B5EF4-FFF2-40B4-BE49-F238E27FC236}">
                        <a16:creationId xmlns:a16="http://schemas.microsoft.com/office/drawing/2014/main" id="{02CB7B84-1F7D-48D8-A72E-688856D3BF7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3" name="Tekstvak 82">
                  <a:extLst>
                    <a:ext uri="{FF2B5EF4-FFF2-40B4-BE49-F238E27FC236}">
                      <a16:creationId xmlns:a16="http://schemas.microsoft.com/office/drawing/2014/main" id="{1C6DFBCC-335B-4FCA-BB4B-3154E889864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2" name="Groep 51">
              <a:extLst>
                <a:ext uri="{FF2B5EF4-FFF2-40B4-BE49-F238E27FC236}">
                  <a16:creationId xmlns:a16="http://schemas.microsoft.com/office/drawing/2014/main" id="{A48C2441-807A-4F87-AD2D-D2785591D2B0}"/>
                </a:ext>
              </a:extLst>
            </p:cNvPr>
            <p:cNvGrpSpPr/>
            <p:nvPr userDrawn="1"/>
          </p:nvGrpSpPr>
          <p:grpSpPr>
            <a:xfrm>
              <a:off x="-3426806" y="5129582"/>
              <a:ext cx="514284" cy="506545"/>
              <a:chOff x="12617641" y="3403239"/>
              <a:chExt cx="752963" cy="741634"/>
            </a:xfrm>
          </p:grpSpPr>
          <p:grpSp>
            <p:nvGrpSpPr>
              <p:cNvPr id="63" name="Groep 62">
                <a:extLst>
                  <a:ext uri="{FF2B5EF4-FFF2-40B4-BE49-F238E27FC236}">
                    <a16:creationId xmlns:a16="http://schemas.microsoft.com/office/drawing/2014/main" id="{1B4D49A3-7B6B-46E5-95C4-3B49A7E65E7D}"/>
                  </a:ext>
                </a:extLst>
              </p:cNvPr>
              <p:cNvGrpSpPr/>
              <p:nvPr userDrawn="1"/>
            </p:nvGrpSpPr>
            <p:grpSpPr>
              <a:xfrm>
                <a:off x="12771530" y="3403239"/>
                <a:ext cx="467176" cy="448491"/>
                <a:chOff x="12782157" y="3403239"/>
                <a:chExt cx="467176" cy="448491"/>
              </a:xfrm>
            </p:grpSpPr>
            <p:grpSp>
              <p:nvGrpSpPr>
                <p:cNvPr id="66" name="Groep 65">
                  <a:extLst>
                    <a:ext uri="{FF2B5EF4-FFF2-40B4-BE49-F238E27FC236}">
                      <a16:creationId xmlns:a16="http://schemas.microsoft.com/office/drawing/2014/main" id="{8D94F840-7120-41DE-B93A-5B1CC3C5462A}"/>
                    </a:ext>
                  </a:extLst>
                </p:cNvPr>
                <p:cNvGrpSpPr/>
                <p:nvPr userDrawn="1"/>
              </p:nvGrpSpPr>
              <p:grpSpPr>
                <a:xfrm>
                  <a:off x="12782157" y="3403239"/>
                  <a:ext cx="412976" cy="396132"/>
                  <a:chOff x="13554906" y="3320109"/>
                  <a:chExt cx="443917" cy="425811"/>
                </a:xfrm>
              </p:grpSpPr>
              <p:grpSp>
                <p:nvGrpSpPr>
                  <p:cNvPr id="73" name="Groep 72">
                    <a:extLst>
                      <a:ext uri="{FF2B5EF4-FFF2-40B4-BE49-F238E27FC236}">
                        <a16:creationId xmlns:a16="http://schemas.microsoft.com/office/drawing/2014/main" id="{ED70E785-9D9C-4068-8015-E71EF6CEC6F1}"/>
                      </a:ext>
                    </a:extLst>
                  </p:cNvPr>
                  <p:cNvGrpSpPr/>
                  <p:nvPr userDrawn="1"/>
                </p:nvGrpSpPr>
                <p:grpSpPr>
                  <a:xfrm>
                    <a:off x="13554906" y="3320109"/>
                    <a:ext cx="443917" cy="425811"/>
                    <a:chOff x="12909684" y="1276143"/>
                    <a:chExt cx="443917" cy="425811"/>
                  </a:xfrm>
                </p:grpSpPr>
                <p:sp>
                  <p:nvSpPr>
                    <p:cNvPr id="76" name="Rechthoek 75">
                      <a:extLst>
                        <a:ext uri="{FF2B5EF4-FFF2-40B4-BE49-F238E27FC236}">
                          <a16:creationId xmlns:a16="http://schemas.microsoft.com/office/drawing/2014/main" id="{B422091B-6006-4CBA-B7E7-B3E37C36EB3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EF649AB-7D99-4359-AE72-FEFBF70E2C7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6CA1BBB8-B7D1-4E0E-B6BD-FC3D52CBBC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4" name="Afbeelding 73">
                    <a:extLst>
                      <a:ext uri="{FF2B5EF4-FFF2-40B4-BE49-F238E27FC236}">
                        <a16:creationId xmlns:a16="http://schemas.microsoft.com/office/drawing/2014/main" id="{B0366B4F-A8B6-4984-B761-C8D82AC6DC0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5" name="Afbeelding 74">
                    <a:extLst>
                      <a:ext uri="{FF2B5EF4-FFF2-40B4-BE49-F238E27FC236}">
                        <a16:creationId xmlns:a16="http://schemas.microsoft.com/office/drawing/2014/main" id="{BF024862-4489-4587-B077-BD95061994D6}"/>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7" name="Groep 66">
                  <a:extLst>
                    <a:ext uri="{FF2B5EF4-FFF2-40B4-BE49-F238E27FC236}">
                      <a16:creationId xmlns:a16="http://schemas.microsoft.com/office/drawing/2014/main" id="{5839AAA5-0C90-4580-8C43-AD454A68C025}"/>
                    </a:ext>
                  </a:extLst>
                </p:cNvPr>
                <p:cNvGrpSpPr/>
                <p:nvPr userDrawn="1"/>
              </p:nvGrpSpPr>
              <p:grpSpPr>
                <a:xfrm>
                  <a:off x="13103513" y="3705268"/>
                  <a:ext cx="145820" cy="146462"/>
                  <a:chOff x="13096169" y="3602278"/>
                  <a:chExt cx="145820" cy="146462"/>
                </a:xfrm>
              </p:grpSpPr>
              <p:sp>
                <p:nvSpPr>
                  <p:cNvPr id="71" name="Rechthoek 70">
                    <a:extLst>
                      <a:ext uri="{FF2B5EF4-FFF2-40B4-BE49-F238E27FC236}">
                        <a16:creationId xmlns:a16="http://schemas.microsoft.com/office/drawing/2014/main" id="{D26288DF-C990-43BB-BC1D-0269035F5D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B776502A-ACBE-4BF6-8318-5BB68D3C6DB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BBA9858D-2064-4B75-B60C-797A87748040}"/>
                    </a:ext>
                  </a:extLst>
                </p:cNvPr>
                <p:cNvGrpSpPr/>
                <p:nvPr userDrawn="1"/>
              </p:nvGrpSpPr>
              <p:grpSpPr>
                <a:xfrm rot="10800000">
                  <a:off x="13061402" y="3665637"/>
                  <a:ext cx="145820" cy="146462"/>
                  <a:chOff x="13096169" y="3602278"/>
                  <a:chExt cx="145820" cy="146462"/>
                </a:xfrm>
              </p:grpSpPr>
              <p:sp>
                <p:nvSpPr>
                  <p:cNvPr id="69" name="Rechthoek 68">
                    <a:extLst>
                      <a:ext uri="{FF2B5EF4-FFF2-40B4-BE49-F238E27FC236}">
                        <a16:creationId xmlns:a16="http://schemas.microsoft.com/office/drawing/2014/main" id="{B2196EB4-B7AB-417D-88B7-645CBCD2712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568C437C-531C-4EB8-BD68-1F801C2BF5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4" name="Rechthoek 63">
                <a:extLst>
                  <a:ext uri="{FF2B5EF4-FFF2-40B4-BE49-F238E27FC236}">
                    <a16:creationId xmlns:a16="http://schemas.microsoft.com/office/drawing/2014/main" id="{5E2BEA53-9FDE-4F5B-8B8E-B48026A00FC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5" name="Gelijkbenige driehoek 64">
                <a:extLst>
                  <a:ext uri="{FF2B5EF4-FFF2-40B4-BE49-F238E27FC236}">
                    <a16:creationId xmlns:a16="http://schemas.microsoft.com/office/drawing/2014/main" id="{EFC3BB4C-D76A-47A1-8B97-EB9FEEC7223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3" name="Ovaal 52">
              <a:extLst>
                <a:ext uri="{FF2B5EF4-FFF2-40B4-BE49-F238E27FC236}">
                  <a16:creationId xmlns:a16="http://schemas.microsoft.com/office/drawing/2014/main" id="{BADBB92D-5559-4E5E-9CAD-532A43CF032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4" name="Rechthoek 53">
              <a:extLst>
                <a:ext uri="{FF2B5EF4-FFF2-40B4-BE49-F238E27FC236}">
                  <a16:creationId xmlns:a16="http://schemas.microsoft.com/office/drawing/2014/main" id="{A6BFEA69-772A-4189-8C0C-30434E7EF5F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Rechthoek 54">
              <a:extLst>
                <a:ext uri="{FF2B5EF4-FFF2-40B4-BE49-F238E27FC236}">
                  <a16:creationId xmlns:a16="http://schemas.microsoft.com/office/drawing/2014/main" id="{A57119BA-8177-4C3B-919C-1BA9DE59054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6" name="Groep 55">
              <a:extLst>
                <a:ext uri="{FF2B5EF4-FFF2-40B4-BE49-F238E27FC236}">
                  <a16:creationId xmlns:a16="http://schemas.microsoft.com/office/drawing/2014/main" id="{4273DCBF-2A5B-4940-8738-6403CA3E221B}"/>
                </a:ext>
              </a:extLst>
            </p:cNvPr>
            <p:cNvGrpSpPr/>
            <p:nvPr userDrawn="1"/>
          </p:nvGrpSpPr>
          <p:grpSpPr>
            <a:xfrm>
              <a:off x="-3365484" y="1226982"/>
              <a:ext cx="446937" cy="406485"/>
              <a:chOff x="-3563526" y="1409294"/>
              <a:chExt cx="354190" cy="322133"/>
            </a:xfrm>
          </p:grpSpPr>
          <p:grpSp>
            <p:nvGrpSpPr>
              <p:cNvPr id="57" name="Groep 56">
                <a:extLst>
                  <a:ext uri="{FF2B5EF4-FFF2-40B4-BE49-F238E27FC236}">
                    <a16:creationId xmlns:a16="http://schemas.microsoft.com/office/drawing/2014/main" id="{9BE7245A-BC93-4316-8BC8-2EF81C29EFA3}"/>
                  </a:ext>
                </a:extLst>
              </p:cNvPr>
              <p:cNvGrpSpPr/>
              <p:nvPr userDrawn="1"/>
            </p:nvGrpSpPr>
            <p:grpSpPr>
              <a:xfrm>
                <a:off x="-3499992" y="1409294"/>
                <a:ext cx="225195" cy="195499"/>
                <a:chOff x="8987389" y="1361199"/>
                <a:chExt cx="2200275" cy="1914525"/>
              </a:xfrm>
            </p:grpSpPr>
            <p:sp>
              <p:nvSpPr>
                <p:cNvPr id="59" name="Vrije vorm: vorm 58">
                  <a:extLst>
                    <a:ext uri="{FF2B5EF4-FFF2-40B4-BE49-F238E27FC236}">
                      <a16:creationId xmlns:a16="http://schemas.microsoft.com/office/drawing/2014/main" id="{3D5DA9CE-CD8B-4315-A532-025164B4888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0" name="Groep 59">
                  <a:extLst>
                    <a:ext uri="{FF2B5EF4-FFF2-40B4-BE49-F238E27FC236}">
                      <a16:creationId xmlns:a16="http://schemas.microsoft.com/office/drawing/2014/main" id="{1131F8A3-FDFD-4DAA-90EE-CDBCEE20CF1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1" name="Vrije vorm: vorm 60">
                    <a:extLst>
                      <a:ext uri="{FF2B5EF4-FFF2-40B4-BE49-F238E27FC236}">
                        <a16:creationId xmlns:a16="http://schemas.microsoft.com/office/drawing/2014/main" id="{2966DB1E-BA6E-4B1C-81F0-51A8FA83BF2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2" name="Vrije vorm: vorm 61">
                    <a:extLst>
                      <a:ext uri="{FF2B5EF4-FFF2-40B4-BE49-F238E27FC236}">
                        <a16:creationId xmlns:a16="http://schemas.microsoft.com/office/drawing/2014/main" id="{8B880D54-A284-4186-8AD5-421D7440900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8" name="Tekstvak 57">
                <a:extLst>
                  <a:ext uri="{FF2B5EF4-FFF2-40B4-BE49-F238E27FC236}">
                    <a16:creationId xmlns:a16="http://schemas.microsoft.com/office/drawing/2014/main" id="{72086836-AFDF-4A9B-81AF-956E10BB359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0" name="Tijdelijke aanduiding voor verticale tekst 2">
            <a:extLst>
              <a:ext uri="{FF2B5EF4-FFF2-40B4-BE49-F238E27FC236}">
                <a16:creationId xmlns:a16="http://schemas.microsoft.com/office/drawing/2014/main" id="{B39C8A44-82B4-43C5-BACE-3D65F6156A36}"/>
              </a:ext>
            </a:extLst>
          </p:cNvPr>
          <p:cNvSpPr>
            <a:spLocks noGrp="1"/>
          </p:cNvSpPr>
          <p:nvPr>
            <p:ph type="body" orient="vert" idx="1" hasCustomPrompt="1"/>
          </p:nvPr>
        </p:nvSpPr>
        <p:spPr>
          <a:xfrm>
            <a:off x="828000" y="108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111" name="Tijdelijke aanduiding voor verticale tekst 2">
            <a:extLst>
              <a:ext uri="{FF2B5EF4-FFF2-40B4-BE49-F238E27FC236}">
                <a16:creationId xmlns:a16="http://schemas.microsoft.com/office/drawing/2014/main" id="{483EC206-3B0B-4DDE-A98F-B0F5D77D9416}"/>
              </a:ext>
            </a:extLst>
          </p:cNvPr>
          <p:cNvSpPr>
            <a:spLocks noGrp="1"/>
          </p:cNvSpPr>
          <p:nvPr>
            <p:ph type="body" orient="vert" idx="67" hasCustomPrompt="1"/>
          </p:nvPr>
        </p:nvSpPr>
        <p:spPr>
          <a:xfrm>
            <a:off x="4608000" y="108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112" name="Tijdelijke aanduiding voor verticale tekst 2">
            <a:extLst>
              <a:ext uri="{FF2B5EF4-FFF2-40B4-BE49-F238E27FC236}">
                <a16:creationId xmlns:a16="http://schemas.microsoft.com/office/drawing/2014/main" id="{BD9CE3C9-0205-4616-9C6C-19E7C9D35A23}"/>
              </a:ext>
            </a:extLst>
          </p:cNvPr>
          <p:cNvSpPr>
            <a:spLocks noGrp="1"/>
          </p:cNvSpPr>
          <p:nvPr>
            <p:ph type="body" orient="vert" idx="68" hasCustomPrompt="1"/>
          </p:nvPr>
        </p:nvSpPr>
        <p:spPr>
          <a:xfrm>
            <a:off x="8388000" y="108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238797316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3x / Images 3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7C95024-36E8-41B1-AF42-DB9A1DEFA84A}"/>
              </a:ext>
            </a:extLst>
          </p:cNvPr>
          <p:cNvGraphicFramePr>
            <a:graphicFrameLocks noChangeAspect="1"/>
          </p:cNvGraphicFramePr>
          <p:nvPr userDrawn="1">
            <p:custDataLst>
              <p:tags r:id="rId1"/>
            </p:custDataLst>
            <p:extLst>
              <p:ext uri="{D42A27DB-BD31-4B8C-83A1-F6EECF244321}">
                <p14:modId xmlns:p14="http://schemas.microsoft.com/office/powerpoint/2010/main" val="718798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7C95024-36E8-41B1-AF42-DB9A1DEFA84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ijdelijke aanduiding voor afbeelding 2">
            <a:extLst>
              <a:ext uri="{FF2B5EF4-FFF2-40B4-BE49-F238E27FC236}">
                <a16:creationId xmlns:a16="http://schemas.microsoft.com/office/drawing/2014/main" id="{1C474695-F450-4FAB-A57E-DD98B3BC003E}"/>
              </a:ext>
            </a:extLst>
          </p:cNvPr>
          <p:cNvSpPr>
            <a:spLocks noGrp="1"/>
          </p:cNvSpPr>
          <p:nvPr>
            <p:ph type="pic" sz="quarter" idx="19" hasCustomPrompt="1"/>
          </p:nvPr>
        </p:nvSpPr>
        <p:spPr>
          <a:xfrm>
            <a:off x="82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19" name="Tijdelijke aanduiding voor afbeelding 2">
            <a:extLst>
              <a:ext uri="{FF2B5EF4-FFF2-40B4-BE49-F238E27FC236}">
                <a16:creationId xmlns:a16="http://schemas.microsoft.com/office/drawing/2014/main" id="{8C259D03-6711-4B9E-B7D0-BE2590DFD7C6}"/>
              </a:ext>
            </a:extLst>
          </p:cNvPr>
          <p:cNvSpPr>
            <a:spLocks noGrp="1"/>
          </p:cNvSpPr>
          <p:nvPr>
            <p:ph type="pic" sz="quarter" idx="65" hasCustomPrompt="1"/>
          </p:nvPr>
        </p:nvSpPr>
        <p:spPr>
          <a:xfrm>
            <a:off x="460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21" name="Tijdelijke aanduiding voor afbeelding 2">
            <a:extLst>
              <a:ext uri="{FF2B5EF4-FFF2-40B4-BE49-F238E27FC236}">
                <a16:creationId xmlns:a16="http://schemas.microsoft.com/office/drawing/2014/main" id="{1FC898E6-2CD1-4614-A644-0F2E51130064}"/>
              </a:ext>
            </a:extLst>
          </p:cNvPr>
          <p:cNvSpPr>
            <a:spLocks noGrp="1"/>
          </p:cNvSpPr>
          <p:nvPr>
            <p:ph type="pic" sz="quarter" idx="66" hasCustomPrompt="1"/>
          </p:nvPr>
        </p:nvSpPr>
        <p:spPr>
          <a:xfrm>
            <a:off x="8388000" y="3600000"/>
            <a:ext cx="3528000" cy="2232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AE9AFE53-169F-4A0D-83BB-0035D4CE877C}"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Images 3X – Slide title 2 lines </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28" name="GRID" hidden="1">
            <a:extLst>
              <a:ext uri="{FF2B5EF4-FFF2-40B4-BE49-F238E27FC236}">
                <a16:creationId xmlns:a16="http://schemas.microsoft.com/office/drawing/2014/main" id="{D09C8969-CD22-4B8A-B794-8391ADF75603}"/>
              </a:ext>
            </a:extLst>
          </p:cNvPr>
          <p:cNvGrpSpPr/>
          <p:nvPr userDrawn="1"/>
        </p:nvGrpSpPr>
        <p:grpSpPr>
          <a:xfrm>
            <a:off x="-862" y="0"/>
            <a:ext cx="12192862" cy="6858000"/>
            <a:chOff x="-862" y="0"/>
            <a:chExt cx="12192862" cy="6858000"/>
          </a:xfrm>
          <a:solidFill>
            <a:schemeClr val="tx1">
              <a:alpha val="30000"/>
            </a:schemeClr>
          </a:solidFill>
        </p:grpSpPr>
        <p:sp>
          <p:nvSpPr>
            <p:cNvPr id="30" name="Rechthoek 29">
              <a:extLst>
                <a:ext uri="{FF2B5EF4-FFF2-40B4-BE49-F238E27FC236}">
                  <a16:creationId xmlns:a16="http://schemas.microsoft.com/office/drawing/2014/main" id="{F9EBE241-DCD7-48C8-8DD2-6A65484B9B0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F9169CFD-CD4F-4D0D-B275-93B8424C73D7}"/>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171901E8-8A49-4E0F-A13A-E19C0EC9A078}"/>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FF873B29-0DF5-4042-8719-97304B3BFF2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5" name="Rechthoek 34">
              <a:extLst>
                <a:ext uri="{FF2B5EF4-FFF2-40B4-BE49-F238E27FC236}">
                  <a16:creationId xmlns:a16="http://schemas.microsoft.com/office/drawing/2014/main" id="{45293521-F97E-4B1A-8C05-045BF0775B58}"/>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2EA3059D-6B33-4DEB-AE49-DFF5225ADF5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1D387880-808C-4AF1-8831-CA1CF5BAB5C6}"/>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7C9096AF-2C49-480F-A3E3-6F1DF473F265}"/>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08ECFE18-15EA-40B3-9B5F-64F58E69B370}"/>
                </a:ext>
              </a:extLst>
            </p:cNvPr>
            <p:cNvSpPr/>
            <p:nvPr/>
          </p:nvSpPr>
          <p:spPr>
            <a:xfrm>
              <a:off x="0" y="3542528"/>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ACC1C208-0B2A-4F02-9484-25A098F3DA0B}"/>
                </a:ext>
              </a:extLst>
            </p:cNvPr>
            <p:cNvSpPr/>
            <p:nvPr/>
          </p:nvSpPr>
          <p:spPr>
            <a:xfrm>
              <a:off x="4160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776E05DF-2019-4603-82F2-724E6E0C3998}"/>
                </a:ext>
              </a:extLst>
            </p:cNvPr>
            <p:cNvSpPr/>
            <p:nvPr/>
          </p:nvSpPr>
          <p:spPr>
            <a:xfrm>
              <a:off x="7852000"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9" name="INSTRUCTION">
            <a:extLst>
              <a:ext uri="{FF2B5EF4-FFF2-40B4-BE49-F238E27FC236}">
                <a16:creationId xmlns:a16="http://schemas.microsoft.com/office/drawing/2014/main" id="{78741FA5-0072-445A-8589-2A722AC551A2}"/>
              </a:ext>
            </a:extLst>
          </p:cNvPr>
          <p:cNvGrpSpPr/>
          <p:nvPr userDrawn="1"/>
        </p:nvGrpSpPr>
        <p:grpSpPr>
          <a:xfrm>
            <a:off x="12377595" y="-1"/>
            <a:ext cx="3693386" cy="6640349"/>
            <a:chOff x="-3786165" y="-1"/>
            <a:chExt cx="3693386" cy="6640349"/>
          </a:xfrm>
        </p:grpSpPr>
        <p:sp>
          <p:nvSpPr>
            <p:cNvPr id="42" name="Rechthoek 41">
              <a:extLst>
                <a:ext uri="{FF2B5EF4-FFF2-40B4-BE49-F238E27FC236}">
                  <a16:creationId xmlns:a16="http://schemas.microsoft.com/office/drawing/2014/main" id="{603B7D8D-047A-4083-9DF2-097F5FBA626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3" name="Ovaal 42">
              <a:extLst>
                <a:ext uri="{FF2B5EF4-FFF2-40B4-BE49-F238E27FC236}">
                  <a16:creationId xmlns:a16="http://schemas.microsoft.com/office/drawing/2014/main" id="{0E1EE0A9-A1E2-4374-8393-2E0692A4375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4" name="Rechthoek 43">
              <a:extLst>
                <a:ext uri="{FF2B5EF4-FFF2-40B4-BE49-F238E27FC236}">
                  <a16:creationId xmlns:a16="http://schemas.microsoft.com/office/drawing/2014/main" id="{481D561D-4500-4C15-8437-8FF7A042EAB6}"/>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5" name="Ovaal 44">
              <a:extLst>
                <a:ext uri="{FF2B5EF4-FFF2-40B4-BE49-F238E27FC236}">
                  <a16:creationId xmlns:a16="http://schemas.microsoft.com/office/drawing/2014/main" id="{D2D02E7B-7533-4C40-8CA0-FD3A6BA24A1C}"/>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6" name="Rechthoek 45">
              <a:extLst>
                <a:ext uri="{FF2B5EF4-FFF2-40B4-BE49-F238E27FC236}">
                  <a16:creationId xmlns:a16="http://schemas.microsoft.com/office/drawing/2014/main" id="{B6F58EDF-B607-468E-8F0D-DA117E441AD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7" name="Ovaal 46">
              <a:extLst>
                <a:ext uri="{FF2B5EF4-FFF2-40B4-BE49-F238E27FC236}">
                  <a16:creationId xmlns:a16="http://schemas.microsoft.com/office/drawing/2014/main" id="{CDBE05E7-002F-4668-B02A-B0D567955AB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8" name="Rechthoek 47">
              <a:extLst>
                <a:ext uri="{FF2B5EF4-FFF2-40B4-BE49-F238E27FC236}">
                  <a16:creationId xmlns:a16="http://schemas.microsoft.com/office/drawing/2014/main" id="{6280D5E7-41DC-4D8E-9D45-EFBFF20D5499}"/>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9" name="Rechthoek 48">
              <a:extLst>
                <a:ext uri="{FF2B5EF4-FFF2-40B4-BE49-F238E27FC236}">
                  <a16:creationId xmlns:a16="http://schemas.microsoft.com/office/drawing/2014/main" id="{8BA601D6-7357-401E-AF59-B6F4DC7D98F4}"/>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0" name="Groep 49">
              <a:extLst>
                <a:ext uri="{FF2B5EF4-FFF2-40B4-BE49-F238E27FC236}">
                  <a16:creationId xmlns:a16="http://schemas.microsoft.com/office/drawing/2014/main" id="{A05358EA-F0DA-4C58-B7E8-1A389BCA4A16}"/>
                </a:ext>
              </a:extLst>
            </p:cNvPr>
            <p:cNvGrpSpPr/>
            <p:nvPr userDrawn="1"/>
          </p:nvGrpSpPr>
          <p:grpSpPr>
            <a:xfrm>
              <a:off x="-2485819" y="3479783"/>
              <a:ext cx="1222990" cy="563933"/>
              <a:chOff x="-2485819" y="3399207"/>
              <a:chExt cx="1222990" cy="563933"/>
            </a:xfrm>
          </p:grpSpPr>
          <p:sp>
            <p:nvSpPr>
              <p:cNvPr id="89" name="Rechthoek 88">
                <a:extLst>
                  <a:ext uri="{FF2B5EF4-FFF2-40B4-BE49-F238E27FC236}">
                    <a16:creationId xmlns:a16="http://schemas.microsoft.com/office/drawing/2014/main" id="{871B5267-0A76-418D-B091-75633F48BD0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997B73DF-2C20-4A19-A50A-4DBB01E7564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1" name="Groep 90">
                <a:extLst>
                  <a:ext uri="{FF2B5EF4-FFF2-40B4-BE49-F238E27FC236}">
                    <a16:creationId xmlns:a16="http://schemas.microsoft.com/office/drawing/2014/main" id="{1CFE1162-8855-4774-AFE8-31528235491F}"/>
                  </a:ext>
                </a:extLst>
              </p:cNvPr>
              <p:cNvGrpSpPr/>
              <p:nvPr userDrawn="1"/>
            </p:nvGrpSpPr>
            <p:grpSpPr>
              <a:xfrm>
                <a:off x="-2403869" y="3460544"/>
                <a:ext cx="155951" cy="131922"/>
                <a:chOff x="12968836" y="3354170"/>
                <a:chExt cx="404806" cy="342433"/>
              </a:xfrm>
            </p:grpSpPr>
            <p:sp>
              <p:nvSpPr>
                <p:cNvPr id="104" name="Rechthoek: afgeronde hoeken 103">
                  <a:extLst>
                    <a:ext uri="{FF2B5EF4-FFF2-40B4-BE49-F238E27FC236}">
                      <a16:creationId xmlns:a16="http://schemas.microsoft.com/office/drawing/2014/main" id="{08F35999-FBC2-45CD-BD23-7959ADAC708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569DBB22-6A67-4F2A-8995-623025955CA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D55B4CCF-BEED-4DCC-80B7-3E624447793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AFA74226-1BE2-417E-A1DE-1CE5B17044C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344F62C1-F382-4B4C-9B77-F4257243C94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F0E77C4-1D6C-4DF1-86AD-D532C498025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Groep 91">
                <a:extLst>
                  <a:ext uri="{FF2B5EF4-FFF2-40B4-BE49-F238E27FC236}">
                    <a16:creationId xmlns:a16="http://schemas.microsoft.com/office/drawing/2014/main" id="{BF4FAED8-4508-4CB7-8ADB-9A98B1BB187D}"/>
                  </a:ext>
                </a:extLst>
              </p:cNvPr>
              <p:cNvGrpSpPr/>
              <p:nvPr userDrawn="1"/>
            </p:nvGrpSpPr>
            <p:grpSpPr>
              <a:xfrm>
                <a:off x="-2423424" y="3690208"/>
                <a:ext cx="166739" cy="218963"/>
                <a:chOff x="12940828" y="3950597"/>
                <a:chExt cx="432813" cy="568367"/>
              </a:xfrm>
            </p:grpSpPr>
            <p:grpSp>
              <p:nvGrpSpPr>
                <p:cNvPr id="96" name="Groep 95">
                  <a:extLst>
                    <a:ext uri="{FF2B5EF4-FFF2-40B4-BE49-F238E27FC236}">
                      <a16:creationId xmlns:a16="http://schemas.microsoft.com/office/drawing/2014/main" id="{43107F1A-61C6-4894-9EDF-1733CABA95CF}"/>
                    </a:ext>
                  </a:extLst>
                </p:cNvPr>
                <p:cNvGrpSpPr/>
                <p:nvPr userDrawn="1"/>
              </p:nvGrpSpPr>
              <p:grpSpPr>
                <a:xfrm>
                  <a:off x="13000382" y="4006891"/>
                  <a:ext cx="373259" cy="315747"/>
                  <a:chOff x="12968836" y="3354170"/>
                  <a:chExt cx="404806" cy="342433"/>
                </a:xfrm>
              </p:grpSpPr>
              <p:sp>
                <p:nvSpPr>
                  <p:cNvPr id="98" name="Rechthoek: afgeronde hoeken 97">
                    <a:extLst>
                      <a:ext uri="{FF2B5EF4-FFF2-40B4-BE49-F238E27FC236}">
                        <a16:creationId xmlns:a16="http://schemas.microsoft.com/office/drawing/2014/main" id="{0D5962E5-5DEF-49BF-92B0-96323FC2C55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6EE97FCD-49C5-441C-88CA-1B0B942D014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FCFBF231-86A8-45CC-B199-D7A7F92C8EF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BDE7D872-37CF-414C-9962-43AC6EE223D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8F30C479-7A36-439F-A294-674173AA73A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7F611237-0909-4E21-98E2-0D212C17714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7" name="Boog 96">
                  <a:extLst>
                    <a:ext uri="{FF2B5EF4-FFF2-40B4-BE49-F238E27FC236}">
                      <a16:creationId xmlns:a16="http://schemas.microsoft.com/office/drawing/2014/main" id="{6CBCB2BD-820E-4984-91BE-823152F3B8DE}"/>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3" name="Tekstvak 92">
                <a:extLst>
                  <a:ext uri="{FF2B5EF4-FFF2-40B4-BE49-F238E27FC236}">
                    <a16:creationId xmlns:a16="http://schemas.microsoft.com/office/drawing/2014/main" id="{ED93C3AB-AE56-4DB8-8FCF-6A7877215D7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4" name="Tekstvak 93">
                <a:extLst>
                  <a:ext uri="{FF2B5EF4-FFF2-40B4-BE49-F238E27FC236}">
                    <a16:creationId xmlns:a16="http://schemas.microsoft.com/office/drawing/2014/main" id="{8B206144-A091-4E27-BB8C-4914935C11BF}"/>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5" name="Vrije vorm: vorm 94">
                <a:extLst>
                  <a:ext uri="{FF2B5EF4-FFF2-40B4-BE49-F238E27FC236}">
                    <a16:creationId xmlns:a16="http://schemas.microsoft.com/office/drawing/2014/main" id="{5C71A9C8-F581-4467-98D9-74F1AC4BA02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D9F1EF32-AA9C-47BF-98E1-9E1562C9E21C}"/>
                </a:ext>
              </a:extLst>
            </p:cNvPr>
            <p:cNvGrpSpPr/>
            <p:nvPr userDrawn="1"/>
          </p:nvGrpSpPr>
          <p:grpSpPr>
            <a:xfrm>
              <a:off x="-3786165" y="5680652"/>
              <a:ext cx="3693386" cy="959696"/>
              <a:chOff x="-3786437" y="6163468"/>
              <a:chExt cx="3693386" cy="959696"/>
            </a:xfrm>
          </p:grpSpPr>
          <p:sp>
            <p:nvSpPr>
              <p:cNvPr id="79" name="Rechthoek 78">
                <a:extLst>
                  <a:ext uri="{FF2B5EF4-FFF2-40B4-BE49-F238E27FC236}">
                    <a16:creationId xmlns:a16="http://schemas.microsoft.com/office/drawing/2014/main" id="{3F0F9ECB-814A-41F3-8BE2-EF2A1DF56A1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0" name="ICOON_info">
                <a:extLst>
                  <a:ext uri="{FF2B5EF4-FFF2-40B4-BE49-F238E27FC236}">
                    <a16:creationId xmlns:a16="http://schemas.microsoft.com/office/drawing/2014/main" id="{D5CA67DB-B891-4351-BB33-895CA08CCCC4}"/>
                  </a:ext>
                </a:extLst>
              </p:cNvPr>
              <p:cNvGrpSpPr/>
              <p:nvPr userDrawn="1"/>
            </p:nvGrpSpPr>
            <p:grpSpPr>
              <a:xfrm>
                <a:off x="-376736" y="6163468"/>
                <a:ext cx="283685" cy="283685"/>
                <a:chOff x="-510741" y="5913713"/>
                <a:chExt cx="267555" cy="267555"/>
              </a:xfrm>
            </p:grpSpPr>
            <p:sp>
              <p:nvSpPr>
                <p:cNvPr id="87" name="Ovaal 86">
                  <a:extLst>
                    <a:ext uri="{FF2B5EF4-FFF2-40B4-BE49-F238E27FC236}">
                      <a16:creationId xmlns:a16="http://schemas.microsoft.com/office/drawing/2014/main" id="{3837F018-C1B0-4C5A-AD03-5BC502A2C1E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8" name="Graphic 163" descr="Informatie">
                  <a:extLst>
                    <a:ext uri="{FF2B5EF4-FFF2-40B4-BE49-F238E27FC236}">
                      <a16:creationId xmlns:a16="http://schemas.microsoft.com/office/drawing/2014/main" id="{FC14D6F8-A432-4ECE-B43B-7C8314023ED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1" name="Groep 80">
                <a:extLst>
                  <a:ext uri="{FF2B5EF4-FFF2-40B4-BE49-F238E27FC236}">
                    <a16:creationId xmlns:a16="http://schemas.microsoft.com/office/drawing/2014/main" id="{CBE64E3F-31FF-4B38-AC9C-82E8096E1659}"/>
                  </a:ext>
                </a:extLst>
              </p:cNvPr>
              <p:cNvGrpSpPr/>
              <p:nvPr userDrawn="1"/>
            </p:nvGrpSpPr>
            <p:grpSpPr>
              <a:xfrm>
                <a:off x="-938434" y="6420818"/>
                <a:ext cx="627798" cy="576693"/>
                <a:chOff x="-938434" y="4570310"/>
                <a:chExt cx="627798" cy="576693"/>
              </a:xfrm>
            </p:grpSpPr>
            <p:grpSp>
              <p:nvGrpSpPr>
                <p:cNvPr id="82" name="Inspireren">
                  <a:extLst>
                    <a:ext uri="{FF2B5EF4-FFF2-40B4-BE49-F238E27FC236}">
                      <a16:creationId xmlns:a16="http://schemas.microsoft.com/office/drawing/2014/main" id="{BD497CD4-13E3-4DA5-8990-EADD770F35A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4" name="Freeform 12">
                    <a:extLst>
                      <a:ext uri="{FF2B5EF4-FFF2-40B4-BE49-F238E27FC236}">
                        <a16:creationId xmlns:a16="http://schemas.microsoft.com/office/drawing/2014/main" id="{D41C132D-FFBB-48C6-927E-30BDDB82DC96}"/>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5" name="Freeform 13">
                    <a:extLst>
                      <a:ext uri="{FF2B5EF4-FFF2-40B4-BE49-F238E27FC236}">
                        <a16:creationId xmlns:a16="http://schemas.microsoft.com/office/drawing/2014/main" id="{A5424382-674E-4842-B85A-276088C1BB4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6" name="Freeform 14">
                    <a:extLst>
                      <a:ext uri="{FF2B5EF4-FFF2-40B4-BE49-F238E27FC236}">
                        <a16:creationId xmlns:a16="http://schemas.microsoft.com/office/drawing/2014/main" id="{02CB7B84-1F7D-48D8-A72E-688856D3BF7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3" name="Tekstvak 82">
                  <a:extLst>
                    <a:ext uri="{FF2B5EF4-FFF2-40B4-BE49-F238E27FC236}">
                      <a16:creationId xmlns:a16="http://schemas.microsoft.com/office/drawing/2014/main" id="{1C6DFBCC-335B-4FCA-BB4B-3154E889864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2" name="Groep 51">
              <a:extLst>
                <a:ext uri="{FF2B5EF4-FFF2-40B4-BE49-F238E27FC236}">
                  <a16:creationId xmlns:a16="http://schemas.microsoft.com/office/drawing/2014/main" id="{A48C2441-807A-4F87-AD2D-D2785591D2B0}"/>
                </a:ext>
              </a:extLst>
            </p:cNvPr>
            <p:cNvGrpSpPr/>
            <p:nvPr userDrawn="1"/>
          </p:nvGrpSpPr>
          <p:grpSpPr>
            <a:xfrm>
              <a:off x="-3426806" y="5129582"/>
              <a:ext cx="514284" cy="506545"/>
              <a:chOff x="12617641" y="3403239"/>
              <a:chExt cx="752963" cy="741634"/>
            </a:xfrm>
          </p:grpSpPr>
          <p:grpSp>
            <p:nvGrpSpPr>
              <p:cNvPr id="63" name="Groep 62">
                <a:extLst>
                  <a:ext uri="{FF2B5EF4-FFF2-40B4-BE49-F238E27FC236}">
                    <a16:creationId xmlns:a16="http://schemas.microsoft.com/office/drawing/2014/main" id="{1B4D49A3-7B6B-46E5-95C4-3B49A7E65E7D}"/>
                  </a:ext>
                </a:extLst>
              </p:cNvPr>
              <p:cNvGrpSpPr/>
              <p:nvPr userDrawn="1"/>
            </p:nvGrpSpPr>
            <p:grpSpPr>
              <a:xfrm>
                <a:off x="12771530" y="3403239"/>
                <a:ext cx="467176" cy="448491"/>
                <a:chOff x="12782157" y="3403239"/>
                <a:chExt cx="467176" cy="448491"/>
              </a:xfrm>
            </p:grpSpPr>
            <p:grpSp>
              <p:nvGrpSpPr>
                <p:cNvPr id="66" name="Groep 65">
                  <a:extLst>
                    <a:ext uri="{FF2B5EF4-FFF2-40B4-BE49-F238E27FC236}">
                      <a16:creationId xmlns:a16="http://schemas.microsoft.com/office/drawing/2014/main" id="{8D94F840-7120-41DE-B93A-5B1CC3C5462A}"/>
                    </a:ext>
                  </a:extLst>
                </p:cNvPr>
                <p:cNvGrpSpPr/>
                <p:nvPr userDrawn="1"/>
              </p:nvGrpSpPr>
              <p:grpSpPr>
                <a:xfrm>
                  <a:off x="12782157" y="3403239"/>
                  <a:ext cx="412976" cy="396132"/>
                  <a:chOff x="13554906" y="3320109"/>
                  <a:chExt cx="443917" cy="425811"/>
                </a:xfrm>
              </p:grpSpPr>
              <p:grpSp>
                <p:nvGrpSpPr>
                  <p:cNvPr id="73" name="Groep 72">
                    <a:extLst>
                      <a:ext uri="{FF2B5EF4-FFF2-40B4-BE49-F238E27FC236}">
                        <a16:creationId xmlns:a16="http://schemas.microsoft.com/office/drawing/2014/main" id="{ED70E785-9D9C-4068-8015-E71EF6CEC6F1}"/>
                      </a:ext>
                    </a:extLst>
                  </p:cNvPr>
                  <p:cNvGrpSpPr/>
                  <p:nvPr userDrawn="1"/>
                </p:nvGrpSpPr>
                <p:grpSpPr>
                  <a:xfrm>
                    <a:off x="13554906" y="3320109"/>
                    <a:ext cx="443917" cy="425811"/>
                    <a:chOff x="12909684" y="1276143"/>
                    <a:chExt cx="443917" cy="425811"/>
                  </a:xfrm>
                </p:grpSpPr>
                <p:sp>
                  <p:nvSpPr>
                    <p:cNvPr id="76" name="Rechthoek 75">
                      <a:extLst>
                        <a:ext uri="{FF2B5EF4-FFF2-40B4-BE49-F238E27FC236}">
                          <a16:creationId xmlns:a16="http://schemas.microsoft.com/office/drawing/2014/main" id="{B422091B-6006-4CBA-B7E7-B3E37C36EB3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8EF649AB-7D99-4359-AE72-FEFBF70E2C7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8" name="Ovaal 77">
                      <a:extLst>
                        <a:ext uri="{FF2B5EF4-FFF2-40B4-BE49-F238E27FC236}">
                          <a16:creationId xmlns:a16="http://schemas.microsoft.com/office/drawing/2014/main" id="{6CA1BBB8-B7D1-4E0E-B6BD-FC3D52CBBC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4" name="Afbeelding 73">
                    <a:extLst>
                      <a:ext uri="{FF2B5EF4-FFF2-40B4-BE49-F238E27FC236}">
                        <a16:creationId xmlns:a16="http://schemas.microsoft.com/office/drawing/2014/main" id="{B0366B4F-A8B6-4984-B761-C8D82AC6DC0B}"/>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5" name="Afbeelding 74">
                    <a:extLst>
                      <a:ext uri="{FF2B5EF4-FFF2-40B4-BE49-F238E27FC236}">
                        <a16:creationId xmlns:a16="http://schemas.microsoft.com/office/drawing/2014/main" id="{BF024862-4489-4587-B077-BD95061994D6}"/>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7" name="Groep 66">
                  <a:extLst>
                    <a:ext uri="{FF2B5EF4-FFF2-40B4-BE49-F238E27FC236}">
                      <a16:creationId xmlns:a16="http://schemas.microsoft.com/office/drawing/2014/main" id="{5839AAA5-0C90-4580-8C43-AD454A68C025}"/>
                    </a:ext>
                  </a:extLst>
                </p:cNvPr>
                <p:cNvGrpSpPr/>
                <p:nvPr userDrawn="1"/>
              </p:nvGrpSpPr>
              <p:grpSpPr>
                <a:xfrm>
                  <a:off x="13103513" y="3705268"/>
                  <a:ext cx="145820" cy="146462"/>
                  <a:chOff x="13096169" y="3602278"/>
                  <a:chExt cx="145820" cy="146462"/>
                </a:xfrm>
              </p:grpSpPr>
              <p:sp>
                <p:nvSpPr>
                  <p:cNvPr id="71" name="Rechthoek 70">
                    <a:extLst>
                      <a:ext uri="{FF2B5EF4-FFF2-40B4-BE49-F238E27FC236}">
                        <a16:creationId xmlns:a16="http://schemas.microsoft.com/office/drawing/2014/main" id="{D26288DF-C990-43BB-BC1D-0269035F5D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B776502A-ACBE-4BF6-8318-5BB68D3C6DB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BBA9858D-2064-4B75-B60C-797A87748040}"/>
                    </a:ext>
                  </a:extLst>
                </p:cNvPr>
                <p:cNvGrpSpPr/>
                <p:nvPr userDrawn="1"/>
              </p:nvGrpSpPr>
              <p:grpSpPr>
                <a:xfrm rot="10800000">
                  <a:off x="13061402" y="3665637"/>
                  <a:ext cx="145820" cy="146462"/>
                  <a:chOff x="13096169" y="3602278"/>
                  <a:chExt cx="145820" cy="146462"/>
                </a:xfrm>
              </p:grpSpPr>
              <p:sp>
                <p:nvSpPr>
                  <p:cNvPr id="69" name="Rechthoek 68">
                    <a:extLst>
                      <a:ext uri="{FF2B5EF4-FFF2-40B4-BE49-F238E27FC236}">
                        <a16:creationId xmlns:a16="http://schemas.microsoft.com/office/drawing/2014/main" id="{B2196EB4-B7AB-417D-88B7-645CBCD2712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0" name="Rechthoek 69">
                    <a:extLst>
                      <a:ext uri="{FF2B5EF4-FFF2-40B4-BE49-F238E27FC236}">
                        <a16:creationId xmlns:a16="http://schemas.microsoft.com/office/drawing/2014/main" id="{568C437C-531C-4EB8-BD68-1F801C2BF5F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4" name="Rechthoek 63">
                <a:extLst>
                  <a:ext uri="{FF2B5EF4-FFF2-40B4-BE49-F238E27FC236}">
                    <a16:creationId xmlns:a16="http://schemas.microsoft.com/office/drawing/2014/main" id="{5E2BEA53-9FDE-4F5B-8B8E-B48026A00FC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5" name="Gelijkbenige driehoek 64">
                <a:extLst>
                  <a:ext uri="{FF2B5EF4-FFF2-40B4-BE49-F238E27FC236}">
                    <a16:creationId xmlns:a16="http://schemas.microsoft.com/office/drawing/2014/main" id="{EFC3BB4C-D76A-47A1-8B97-EB9FEEC7223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3" name="Ovaal 52">
              <a:extLst>
                <a:ext uri="{FF2B5EF4-FFF2-40B4-BE49-F238E27FC236}">
                  <a16:creationId xmlns:a16="http://schemas.microsoft.com/office/drawing/2014/main" id="{BADBB92D-5559-4E5E-9CAD-532A43CF032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4" name="Rechthoek 53">
              <a:extLst>
                <a:ext uri="{FF2B5EF4-FFF2-40B4-BE49-F238E27FC236}">
                  <a16:creationId xmlns:a16="http://schemas.microsoft.com/office/drawing/2014/main" id="{A6BFEA69-772A-4189-8C0C-30434E7EF5F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Rechthoek 54">
              <a:extLst>
                <a:ext uri="{FF2B5EF4-FFF2-40B4-BE49-F238E27FC236}">
                  <a16:creationId xmlns:a16="http://schemas.microsoft.com/office/drawing/2014/main" id="{A57119BA-8177-4C3B-919C-1BA9DE59054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6" name="Groep 55">
              <a:extLst>
                <a:ext uri="{FF2B5EF4-FFF2-40B4-BE49-F238E27FC236}">
                  <a16:creationId xmlns:a16="http://schemas.microsoft.com/office/drawing/2014/main" id="{4273DCBF-2A5B-4940-8738-6403CA3E221B}"/>
                </a:ext>
              </a:extLst>
            </p:cNvPr>
            <p:cNvGrpSpPr/>
            <p:nvPr userDrawn="1"/>
          </p:nvGrpSpPr>
          <p:grpSpPr>
            <a:xfrm>
              <a:off x="-3365484" y="1226982"/>
              <a:ext cx="446937" cy="406485"/>
              <a:chOff x="-3563526" y="1409294"/>
              <a:chExt cx="354190" cy="322133"/>
            </a:xfrm>
          </p:grpSpPr>
          <p:grpSp>
            <p:nvGrpSpPr>
              <p:cNvPr id="57" name="Groep 56">
                <a:extLst>
                  <a:ext uri="{FF2B5EF4-FFF2-40B4-BE49-F238E27FC236}">
                    <a16:creationId xmlns:a16="http://schemas.microsoft.com/office/drawing/2014/main" id="{9BE7245A-BC93-4316-8BC8-2EF81C29EFA3}"/>
                  </a:ext>
                </a:extLst>
              </p:cNvPr>
              <p:cNvGrpSpPr/>
              <p:nvPr userDrawn="1"/>
            </p:nvGrpSpPr>
            <p:grpSpPr>
              <a:xfrm>
                <a:off x="-3499992" y="1409294"/>
                <a:ext cx="225195" cy="195499"/>
                <a:chOff x="8987389" y="1361199"/>
                <a:chExt cx="2200275" cy="1914525"/>
              </a:xfrm>
            </p:grpSpPr>
            <p:sp>
              <p:nvSpPr>
                <p:cNvPr id="59" name="Vrije vorm: vorm 58">
                  <a:extLst>
                    <a:ext uri="{FF2B5EF4-FFF2-40B4-BE49-F238E27FC236}">
                      <a16:creationId xmlns:a16="http://schemas.microsoft.com/office/drawing/2014/main" id="{3D5DA9CE-CD8B-4315-A532-025164B4888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0" name="Groep 59">
                  <a:extLst>
                    <a:ext uri="{FF2B5EF4-FFF2-40B4-BE49-F238E27FC236}">
                      <a16:creationId xmlns:a16="http://schemas.microsoft.com/office/drawing/2014/main" id="{1131F8A3-FDFD-4DAA-90EE-CDBCEE20CF1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1" name="Vrije vorm: vorm 60">
                    <a:extLst>
                      <a:ext uri="{FF2B5EF4-FFF2-40B4-BE49-F238E27FC236}">
                        <a16:creationId xmlns:a16="http://schemas.microsoft.com/office/drawing/2014/main" id="{2966DB1E-BA6E-4B1C-81F0-51A8FA83BF2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2" name="Vrije vorm: vorm 61">
                    <a:extLst>
                      <a:ext uri="{FF2B5EF4-FFF2-40B4-BE49-F238E27FC236}">
                        <a16:creationId xmlns:a16="http://schemas.microsoft.com/office/drawing/2014/main" id="{8B880D54-A284-4186-8AD5-421D7440900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8" name="Tekstvak 57">
                <a:extLst>
                  <a:ext uri="{FF2B5EF4-FFF2-40B4-BE49-F238E27FC236}">
                    <a16:creationId xmlns:a16="http://schemas.microsoft.com/office/drawing/2014/main" id="{72086836-AFDF-4A9B-81AF-956E10BB359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0" name="Tijdelijke aanduiding voor verticale tekst 2">
            <a:extLst>
              <a:ext uri="{FF2B5EF4-FFF2-40B4-BE49-F238E27FC236}">
                <a16:creationId xmlns:a16="http://schemas.microsoft.com/office/drawing/2014/main" id="{B39C8A44-82B4-43C5-BACE-3D65F6156A36}"/>
              </a:ext>
            </a:extLst>
          </p:cNvPr>
          <p:cNvSpPr>
            <a:spLocks noGrp="1"/>
          </p:cNvSpPr>
          <p:nvPr>
            <p:ph type="body" orient="vert" idx="1" hasCustomPrompt="1"/>
          </p:nvPr>
        </p:nvSpPr>
        <p:spPr>
          <a:xfrm>
            <a:off x="828000" y="144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111" name="Tijdelijke aanduiding voor verticale tekst 2">
            <a:extLst>
              <a:ext uri="{FF2B5EF4-FFF2-40B4-BE49-F238E27FC236}">
                <a16:creationId xmlns:a16="http://schemas.microsoft.com/office/drawing/2014/main" id="{80DD603F-9F0B-463F-BCA2-F7060BE4791F}"/>
              </a:ext>
            </a:extLst>
          </p:cNvPr>
          <p:cNvSpPr>
            <a:spLocks noGrp="1"/>
          </p:cNvSpPr>
          <p:nvPr>
            <p:ph type="body" orient="vert" idx="67" hasCustomPrompt="1"/>
          </p:nvPr>
        </p:nvSpPr>
        <p:spPr>
          <a:xfrm>
            <a:off x="4608000" y="144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112" name="Tijdelijke aanduiding voor verticale tekst 2">
            <a:extLst>
              <a:ext uri="{FF2B5EF4-FFF2-40B4-BE49-F238E27FC236}">
                <a16:creationId xmlns:a16="http://schemas.microsoft.com/office/drawing/2014/main" id="{F9DF881F-BA1B-4BC3-A7BB-3CB460F63DF9}"/>
              </a:ext>
            </a:extLst>
          </p:cNvPr>
          <p:cNvSpPr>
            <a:spLocks noGrp="1"/>
          </p:cNvSpPr>
          <p:nvPr>
            <p:ph type="body" orient="vert" idx="68" hasCustomPrompt="1"/>
          </p:nvPr>
        </p:nvSpPr>
        <p:spPr>
          <a:xfrm>
            <a:off x="8388000" y="1440000"/>
            <a:ext cx="3528000" cy="1764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50448880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Images 4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3BB9241-DDEF-406E-BD66-0D66967E924D}"/>
              </a:ext>
            </a:extLst>
          </p:cNvPr>
          <p:cNvGraphicFramePr>
            <a:graphicFrameLocks noChangeAspect="1"/>
          </p:cNvGraphicFramePr>
          <p:nvPr userDrawn="1">
            <p:custDataLst>
              <p:tags r:id="rId1"/>
            </p:custDataLst>
            <p:extLst>
              <p:ext uri="{D42A27DB-BD31-4B8C-83A1-F6EECF244321}">
                <p14:modId xmlns:p14="http://schemas.microsoft.com/office/powerpoint/2010/main" val="3408559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93BB9241-DDEF-406E-BD66-0D66967E92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93B4BC9F-A452-45DB-A7A2-0CF90B575210}"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Images 4x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29" name="Tijdelijke aanduiding voor afbeelding 2">
            <a:extLst>
              <a:ext uri="{FF2B5EF4-FFF2-40B4-BE49-F238E27FC236}">
                <a16:creationId xmlns:a16="http://schemas.microsoft.com/office/drawing/2014/main" id="{11F57A98-C9F5-46AC-A293-89C8A238C9E7}"/>
              </a:ext>
            </a:extLst>
          </p:cNvPr>
          <p:cNvSpPr>
            <a:spLocks noGrp="1"/>
          </p:cNvSpPr>
          <p:nvPr>
            <p:ph type="pic" sz="quarter" idx="19" hasCustomPrompt="1"/>
          </p:nvPr>
        </p:nvSpPr>
        <p:spPr>
          <a:xfrm>
            <a:off x="3960000" y="1440000"/>
            <a:ext cx="3672000" cy="2016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2" name="GRID" hidden="1">
            <a:extLst>
              <a:ext uri="{FF2B5EF4-FFF2-40B4-BE49-F238E27FC236}">
                <a16:creationId xmlns:a16="http://schemas.microsoft.com/office/drawing/2014/main" id="{D640999D-0475-4DBD-847F-60986E73D295}"/>
              </a:ext>
            </a:extLst>
          </p:cNvPr>
          <p:cNvGrpSpPr/>
          <p:nvPr userDrawn="1"/>
        </p:nvGrpSpPr>
        <p:grpSpPr>
          <a:xfrm>
            <a:off x="-862" y="0"/>
            <a:ext cx="12192862" cy="6870859"/>
            <a:chOff x="-862" y="0"/>
            <a:chExt cx="12192862" cy="6870859"/>
          </a:xfrm>
          <a:solidFill>
            <a:schemeClr val="tx1">
              <a:alpha val="30000"/>
            </a:schemeClr>
          </a:solidFill>
        </p:grpSpPr>
        <p:sp>
          <p:nvSpPr>
            <p:cNvPr id="34" name="Rechthoek 33">
              <a:extLst>
                <a:ext uri="{FF2B5EF4-FFF2-40B4-BE49-F238E27FC236}">
                  <a16:creationId xmlns:a16="http://schemas.microsoft.com/office/drawing/2014/main" id="{5761693E-710F-421D-AB8D-CE93E72A4A5F}"/>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F5EF86DC-3014-4711-9373-F8855CCF977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6195C756-56A9-451C-95A8-948C5C7BB31D}"/>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6C815E8E-1CD5-446D-8EB6-7DFD809A1574}"/>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31609E91-E99B-4356-9FB2-F974F0DAAB1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A9403D44-221C-4111-B900-C99436F227E1}"/>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0" name="Rechthoek 39">
              <a:extLst>
                <a:ext uri="{FF2B5EF4-FFF2-40B4-BE49-F238E27FC236}">
                  <a16:creationId xmlns:a16="http://schemas.microsoft.com/office/drawing/2014/main" id="{2A432B87-8C20-4A44-9AFD-A387F9B31E75}"/>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D1318B0E-A09E-45F1-85C5-D6C701955A69}"/>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F0A3CB77-D374-47F8-9D26-A3B725ED2935}"/>
                </a:ext>
              </a:extLst>
            </p:cNvPr>
            <p:cNvSpPr/>
            <p:nvPr/>
          </p:nvSpPr>
          <p:spPr>
            <a:xfrm>
              <a:off x="0" y="3793652"/>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3" name="Rechthoek 42">
              <a:extLst>
                <a:ext uri="{FF2B5EF4-FFF2-40B4-BE49-F238E27FC236}">
                  <a16:creationId xmlns:a16="http://schemas.microsoft.com/office/drawing/2014/main" id="{CB784474-0A3F-4AF1-9FEB-556BAE1C554C}"/>
                </a:ext>
              </a:extLst>
            </p:cNvPr>
            <p:cNvSpPr/>
            <p:nvPr/>
          </p:nvSpPr>
          <p:spPr>
            <a:xfrm>
              <a:off x="3809137"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3177B6E1-0FF1-4500-86BE-7B100A232362}"/>
                </a:ext>
              </a:extLst>
            </p:cNvPr>
            <p:cNvSpPr/>
            <p:nvPr/>
          </p:nvSpPr>
          <p:spPr>
            <a:xfrm>
              <a:off x="7676568" y="3542529"/>
              <a:ext cx="180000" cy="27871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5" name="Tijdelijke aanduiding voor afbeelding 2">
            <a:extLst>
              <a:ext uri="{FF2B5EF4-FFF2-40B4-BE49-F238E27FC236}">
                <a16:creationId xmlns:a16="http://schemas.microsoft.com/office/drawing/2014/main" id="{131B35CC-A662-4109-81A8-4E23D88CD86F}"/>
              </a:ext>
            </a:extLst>
          </p:cNvPr>
          <p:cNvSpPr>
            <a:spLocks noGrp="1"/>
          </p:cNvSpPr>
          <p:nvPr>
            <p:ph type="pic" sz="quarter" idx="58" hasCustomPrompt="1"/>
          </p:nvPr>
        </p:nvSpPr>
        <p:spPr>
          <a:xfrm>
            <a:off x="7956000" y="1440000"/>
            <a:ext cx="3672000" cy="2016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6" name="Tijdelijke aanduiding voor afbeelding 2">
            <a:extLst>
              <a:ext uri="{FF2B5EF4-FFF2-40B4-BE49-F238E27FC236}">
                <a16:creationId xmlns:a16="http://schemas.microsoft.com/office/drawing/2014/main" id="{CF94D5FC-D785-4DDA-837B-C8341A2FBF3A}"/>
              </a:ext>
            </a:extLst>
          </p:cNvPr>
          <p:cNvSpPr>
            <a:spLocks noGrp="1"/>
          </p:cNvSpPr>
          <p:nvPr>
            <p:ph type="pic" sz="quarter" idx="59" hasCustomPrompt="1"/>
          </p:nvPr>
        </p:nvSpPr>
        <p:spPr>
          <a:xfrm>
            <a:off x="3960000" y="3780000"/>
            <a:ext cx="3672000" cy="2016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9B492DBB-5037-46D7-BECD-FC6B1B8D3CDF}"/>
              </a:ext>
            </a:extLst>
          </p:cNvPr>
          <p:cNvSpPr>
            <a:spLocks noGrp="1"/>
          </p:cNvSpPr>
          <p:nvPr>
            <p:ph type="pic" sz="quarter" idx="60" hasCustomPrompt="1"/>
          </p:nvPr>
        </p:nvSpPr>
        <p:spPr>
          <a:xfrm>
            <a:off x="7956000" y="3780000"/>
            <a:ext cx="3672000" cy="2016000"/>
          </a:xfrm>
          <a:solidFill>
            <a:schemeClr val="bg2"/>
          </a:solidFill>
        </p:spPr>
        <p:txBody>
          <a:bodyPr lIns="36000" tIns="504000" rIns="3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0" name="INSTRUCTION">
            <a:extLst>
              <a:ext uri="{FF2B5EF4-FFF2-40B4-BE49-F238E27FC236}">
                <a16:creationId xmlns:a16="http://schemas.microsoft.com/office/drawing/2014/main" id="{88B16DF9-31FE-4A5D-99F0-AD30718FA87D}"/>
              </a:ext>
            </a:extLst>
          </p:cNvPr>
          <p:cNvGrpSpPr/>
          <p:nvPr userDrawn="1"/>
        </p:nvGrpSpPr>
        <p:grpSpPr>
          <a:xfrm>
            <a:off x="12377595" y="-1"/>
            <a:ext cx="3693386" cy="6640349"/>
            <a:chOff x="-3786165" y="-1"/>
            <a:chExt cx="3693386" cy="6640349"/>
          </a:xfrm>
        </p:grpSpPr>
        <p:sp>
          <p:nvSpPr>
            <p:cNvPr id="33" name="Rechthoek 32">
              <a:extLst>
                <a:ext uri="{FF2B5EF4-FFF2-40B4-BE49-F238E27FC236}">
                  <a16:creationId xmlns:a16="http://schemas.microsoft.com/office/drawing/2014/main" id="{2117D24F-F9AB-4716-9FDA-581EACAB688E}"/>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8" name="Ovaal 47">
              <a:extLst>
                <a:ext uri="{FF2B5EF4-FFF2-40B4-BE49-F238E27FC236}">
                  <a16:creationId xmlns:a16="http://schemas.microsoft.com/office/drawing/2014/main" id="{473FE91D-6B23-4F3F-9594-F4E38BBC1A9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9" name="Rechthoek 48">
              <a:extLst>
                <a:ext uri="{FF2B5EF4-FFF2-40B4-BE49-F238E27FC236}">
                  <a16:creationId xmlns:a16="http://schemas.microsoft.com/office/drawing/2014/main" id="{14465CA8-CE00-48B0-9BE5-39E32A83FD9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Ovaal 49">
              <a:extLst>
                <a:ext uri="{FF2B5EF4-FFF2-40B4-BE49-F238E27FC236}">
                  <a16:creationId xmlns:a16="http://schemas.microsoft.com/office/drawing/2014/main" id="{DC7B4961-383B-4306-9165-C32AF2C8EAE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1" name="Rechthoek 50">
              <a:extLst>
                <a:ext uri="{FF2B5EF4-FFF2-40B4-BE49-F238E27FC236}">
                  <a16:creationId xmlns:a16="http://schemas.microsoft.com/office/drawing/2014/main" id="{668E002E-DEB5-4E5F-8908-1CA24868966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2" name="Ovaal 51">
              <a:extLst>
                <a:ext uri="{FF2B5EF4-FFF2-40B4-BE49-F238E27FC236}">
                  <a16:creationId xmlns:a16="http://schemas.microsoft.com/office/drawing/2014/main" id="{4878DFB6-FCD9-407A-9086-1CDA5E45855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3" name="Rechthoek 52">
              <a:extLst>
                <a:ext uri="{FF2B5EF4-FFF2-40B4-BE49-F238E27FC236}">
                  <a16:creationId xmlns:a16="http://schemas.microsoft.com/office/drawing/2014/main" id="{9996F868-80B4-45CA-9879-E0BD447EE42C}"/>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4" name="Rechthoek 53">
              <a:extLst>
                <a:ext uri="{FF2B5EF4-FFF2-40B4-BE49-F238E27FC236}">
                  <a16:creationId xmlns:a16="http://schemas.microsoft.com/office/drawing/2014/main" id="{0C6A001A-55E6-4ED1-902C-EF8CAED92A60}"/>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3D8B535F-FC7D-46C1-B85A-E022B83552F7}"/>
                </a:ext>
              </a:extLst>
            </p:cNvPr>
            <p:cNvGrpSpPr/>
            <p:nvPr userDrawn="1"/>
          </p:nvGrpSpPr>
          <p:grpSpPr>
            <a:xfrm>
              <a:off x="-2485819" y="3479783"/>
              <a:ext cx="1222990" cy="563933"/>
              <a:chOff x="-2485819" y="3399207"/>
              <a:chExt cx="1222990" cy="563933"/>
            </a:xfrm>
          </p:grpSpPr>
          <p:sp>
            <p:nvSpPr>
              <p:cNvPr id="94" name="Rechthoek 93">
                <a:extLst>
                  <a:ext uri="{FF2B5EF4-FFF2-40B4-BE49-F238E27FC236}">
                    <a16:creationId xmlns:a16="http://schemas.microsoft.com/office/drawing/2014/main" id="{49F4C834-B9C3-4C4C-B4D0-3DE879DFBD66}"/>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26A4BCAE-2DCE-4A9F-968C-EC01752DFCB5}"/>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6" name="Groep 95">
                <a:extLst>
                  <a:ext uri="{FF2B5EF4-FFF2-40B4-BE49-F238E27FC236}">
                    <a16:creationId xmlns:a16="http://schemas.microsoft.com/office/drawing/2014/main" id="{C1279825-7373-46ED-97CB-0E572013137D}"/>
                  </a:ext>
                </a:extLst>
              </p:cNvPr>
              <p:cNvGrpSpPr/>
              <p:nvPr userDrawn="1"/>
            </p:nvGrpSpPr>
            <p:grpSpPr>
              <a:xfrm>
                <a:off x="-2403869" y="3460544"/>
                <a:ext cx="155951" cy="131922"/>
                <a:chOff x="12968836" y="3354170"/>
                <a:chExt cx="404806" cy="342433"/>
              </a:xfrm>
            </p:grpSpPr>
            <p:sp>
              <p:nvSpPr>
                <p:cNvPr id="109" name="Rechthoek: afgeronde hoeken 108">
                  <a:extLst>
                    <a:ext uri="{FF2B5EF4-FFF2-40B4-BE49-F238E27FC236}">
                      <a16:creationId xmlns:a16="http://schemas.microsoft.com/office/drawing/2014/main" id="{E03AEE3C-A065-4DBA-94D1-4488CEB58BE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B17F475D-2A1B-4889-A38D-42FD78137DF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1407A4AB-7B9C-4DB4-BC3B-A4829F20B17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9B97A7D9-1B95-4639-B89F-F313C656468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B3EC850B-A628-4416-90D0-1FBC8578E41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E382392A-C923-4A6F-A02F-C6DFB5C6047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F4558DC8-63F6-4CF0-B812-0700CD1516F4}"/>
                  </a:ext>
                </a:extLst>
              </p:cNvPr>
              <p:cNvGrpSpPr/>
              <p:nvPr userDrawn="1"/>
            </p:nvGrpSpPr>
            <p:grpSpPr>
              <a:xfrm>
                <a:off x="-2423424" y="3690208"/>
                <a:ext cx="166739" cy="218963"/>
                <a:chOff x="12940828" y="3950597"/>
                <a:chExt cx="432813" cy="568367"/>
              </a:xfrm>
            </p:grpSpPr>
            <p:grpSp>
              <p:nvGrpSpPr>
                <p:cNvPr id="101" name="Groep 100">
                  <a:extLst>
                    <a:ext uri="{FF2B5EF4-FFF2-40B4-BE49-F238E27FC236}">
                      <a16:creationId xmlns:a16="http://schemas.microsoft.com/office/drawing/2014/main" id="{5E1AC31F-3216-460A-9043-83ED1F4F59D4}"/>
                    </a:ext>
                  </a:extLst>
                </p:cNvPr>
                <p:cNvGrpSpPr/>
                <p:nvPr userDrawn="1"/>
              </p:nvGrpSpPr>
              <p:grpSpPr>
                <a:xfrm>
                  <a:off x="13000382" y="4006891"/>
                  <a:ext cx="373259" cy="315747"/>
                  <a:chOff x="12968836" y="3354170"/>
                  <a:chExt cx="404806" cy="342433"/>
                </a:xfrm>
              </p:grpSpPr>
              <p:sp>
                <p:nvSpPr>
                  <p:cNvPr id="103" name="Rechthoek: afgeronde hoeken 102">
                    <a:extLst>
                      <a:ext uri="{FF2B5EF4-FFF2-40B4-BE49-F238E27FC236}">
                        <a16:creationId xmlns:a16="http://schemas.microsoft.com/office/drawing/2014/main" id="{2171E5D3-8E41-470B-9210-680573EEA06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8DA10CDA-9D98-4AE3-BCCC-B8023A96462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6BBFF9DA-900D-4152-B9EA-E27474E9A2A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88E5DD02-BEC6-4D6B-991E-F41B063AEBF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DBEEB26B-EF2A-4673-9BF5-A4E5E553E40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0595130F-933B-49FA-B544-1539F135800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2" name="Boog 101">
                  <a:extLst>
                    <a:ext uri="{FF2B5EF4-FFF2-40B4-BE49-F238E27FC236}">
                      <a16:creationId xmlns:a16="http://schemas.microsoft.com/office/drawing/2014/main" id="{9B235F3B-737F-4D0E-A6E9-9B80207FEB9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8" name="Tekstvak 97">
                <a:extLst>
                  <a:ext uri="{FF2B5EF4-FFF2-40B4-BE49-F238E27FC236}">
                    <a16:creationId xmlns:a16="http://schemas.microsoft.com/office/drawing/2014/main" id="{09AB2E09-3D37-4312-A3C4-43A989D017F2}"/>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9" name="Tekstvak 98">
                <a:extLst>
                  <a:ext uri="{FF2B5EF4-FFF2-40B4-BE49-F238E27FC236}">
                    <a16:creationId xmlns:a16="http://schemas.microsoft.com/office/drawing/2014/main" id="{E65A387B-B621-49E1-9A4E-57A5D427FE81}"/>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00" name="Vrije vorm: vorm 99">
                <a:extLst>
                  <a:ext uri="{FF2B5EF4-FFF2-40B4-BE49-F238E27FC236}">
                    <a16:creationId xmlns:a16="http://schemas.microsoft.com/office/drawing/2014/main" id="{69E6F0F1-CC7B-4602-8566-B0423E12665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AB7347A2-71A0-440C-B97D-D38E1CE21CB0}"/>
                </a:ext>
              </a:extLst>
            </p:cNvPr>
            <p:cNvGrpSpPr/>
            <p:nvPr userDrawn="1"/>
          </p:nvGrpSpPr>
          <p:grpSpPr>
            <a:xfrm>
              <a:off x="-3786165" y="5680652"/>
              <a:ext cx="3693386" cy="959696"/>
              <a:chOff x="-3786437" y="6163468"/>
              <a:chExt cx="3693386" cy="959696"/>
            </a:xfrm>
          </p:grpSpPr>
          <p:sp>
            <p:nvSpPr>
              <p:cNvPr id="84" name="Rechthoek 83">
                <a:extLst>
                  <a:ext uri="{FF2B5EF4-FFF2-40B4-BE49-F238E27FC236}">
                    <a16:creationId xmlns:a16="http://schemas.microsoft.com/office/drawing/2014/main" id="{2B196CB0-39A1-4358-991D-FE86148DA62F}"/>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5" name="ICOON_info">
                <a:extLst>
                  <a:ext uri="{FF2B5EF4-FFF2-40B4-BE49-F238E27FC236}">
                    <a16:creationId xmlns:a16="http://schemas.microsoft.com/office/drawing/2014/main" id="{905C4AF5-E05C-4680-B341-22E0E20C3920}"/>
                  </a:ext>
                </a:extLst>
              </p:cNvPr>
              <p:cNvGrpSpPr/>
              <p:nvPr userDrawn="1"/>
            </p:nvGrpSpPr>
            <p:grpSpPr>
              <a:xfrm>
                <a:off x="-376736" y="6163468"/>
                <a:ext cx="283685" cy="283685"/>
                <a:chOff x="-510741" y="5913713"/>
                <a:chExt cx="267555" cy="267555"/>
              </a:xfrm>
            </p:grpSpPr>
            <p:sp>
              <p:nvSpPr>
                <p:cNvPr id="92" name="Ovaal 91">
                  <a:extLst>
                    <a:ext uri="{FF2B5EF4-FFF2-40B4-BE49-F238E27FC236}">
                      <a16:creationId xmlns:a16="http://schemas.microsoft.com/office/drawing/2014/main" id="{2399B509-9D6C-4194-9A1D-0A19FE8B958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5A24D255-8A3B-4EB6-AE47-F45A0B515E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BF3C3904-8152-4FB1-909B-61DA27603C20}"/>
                  </a:ext>
                </a:extLst>
              </p:cNvPr>
              <p:cNvGrpSpPr/>
              <p:nvPr userDrawn="1"/>
            </p:nvGrpSpPr>
            <p:grpSpPr>
              <a:xfrm>
                <a:off x="-938434" y="6420818"/>
                <a:ext cx="627798" cy="576693"/>
                <a:chOff x="-938434" y="4570310"/>
                <a:chExt cx="627798" cy="576693"/>
              </a:xfrm>
            </p:grpSpPr>
            <p:grpSp>
              <p:nvGrpSpPr>
                <p:cNvPr id="87" name="Inspireren">
                  <a:extLst>
                    <a:ext uri="{FF2B5EF4-FFF2-40B4-BE49-F238E27FC236}">
                      <a16:creationId xmlns:a16="http://schemas.microsoft.com/office/drawing/2014/main" id="{12DA3E42-6DC0-494B-A7E3-1C22CEE435BA}"/>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9" name="Freeform 12">
                    <a:extLst>
                      <a:ext uri="{FF2B5EF4-FFF2-40B4-BE49-F238E27FC236}">
                        <a16:creationId xmlns:a16="http://schemas.microsoft.com/office/drawing/2014/main" id="{784A0B4A-235E-49B6-A5A7-9768A4EFC89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3">
                    <a:extLst>
                      <a:ext uri="{FF2B5EF4-FFF2-40B4-BE49-F238E27FC236}">
                        <a16:creationId xmlns:a16="http://schemas.microsoft.com/office/drawing/2014/main" id="{6DDC2162-AE90-46D4-A65E-22C8802CE9E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1" name="Freeform 14">
                    <a:extLst>
                      <a:ext uri="{FF2B5EF4-FFF2-40B4-BE49-F238E27FC236}">
                        <a16:creationId xmlns:a16="http://schemas.microsoft.com/office/drawing/2014/main" id="{6B882CE9-EE88-4CA2-B793-D7B0D8AA3264}"/>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8" name="Tekstvak 87">
                  <a:extLst>
                    <a:ext uri="{FF2B5EF4-FFF2-40B4-BE49-F238E27FC236}">
                      <a16:creationId xmlns:a16="http://schemas.microsoft.com/office/drawing/2014/main" id="{6EB3F9E4-4946-451D-90AA-BAE2547DB18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7" name="Groep 56">
              <a:extLst>
                <a:ext uri="{FF2B5EF4-FFF2-40B4-BE49-F238E27FC236}">
                  <a16:creationId xmlns:a16="http://schemas.microsoft.com/office/drawing/2014/main" id="{A81C3100-A94A-4D93-AA92-4877511D86E0}"/>
                </a:ext>
              </a:extLst>
            </p:cNvPr>
            <p:cNvGrpSpPr/>
            <p:nvPr userDrawn="1"/>
          </p:nvGrpSpPr>
          <p:grpSpPr>
            <a:xfrm>
              <a:off x="-3426806" y="5129582"/>
              <a:ext cx="514284" cy="506545"/>
              <a:chOff x="12617641" y="3403239"/>
              <a:chExt cx="752963" cy="741634"/>
            </a:xfrm>
          </p:grpSpPr>
          <p:grpSp>
            <p:nvGrpSpPr>
              <p:cNvPr id="68" name="Groep 67">
                <a:extLst>
                  <a:ext uri="{FF2B5EF4-FFF2-40B4-BE49-F238E27FC236}">
                    <a16:creationId xmlns:a16="http://schemas.microsoft.com/office/drawing/2014/main" id="{9CE42D68-69F1-4EA7-817C-FA419B4DE09A}"/>
                  </a:ext>
                </a:extLst>
              </p:cNvPr>
              <p:cNvGrpSpPr/>
              <p:nvPr userDrawn="1"/>
            </p:nvGrpSpPr>
            <p:grpSpPr>
              <a:xfrm>
                <a:off x="12771530" y="3403239"/>
                <a:ext cx="467176" cy="448491"/>
                <a:chOff x="12782157" y="3403239"/>
                <a:chExt cx="467176" cy="448491"/>
              </a:xfrm>
            </p:grpSpPr>
            <p:grpSp>
              <p:nvGrpSpPr>
                <p:cNvPr id="71" name="Groep 70">
                  <a:extLst>
                    <a:ext uri="{FF2B5EF4-FFF2-40B4-BE49-F238E27FC236}">
                      <a16:creationId xmlns:a16="http://schemas.microsoft.com/office/drawing/2014/main" id="{C28CD7DE-450F-4964-B250-0097B6822F3B}"/>
                    </a:ext>
                  </a:extLst>
                </p:cNvPr>
                <p:cNvGrpSpPr/>
                <p:nvPr userDrawn="1"/>
              </p:nvGrpSpPr>
              <p:grpSpPr>
                <a:xfrm>
                  <a:off x="12782157" y="3403239"/>
                  <a:ext cx="412976" cy="396132"/>
                  <a:chOff x="13554906" y="3320109"/>
                  <a:chExt cx="443917" cy="425811"/>
                </a:xfrm>
              </p:grpSpPr>
              <p:grpSp>
                <p:nvGrpSpPr>
                  <p:cNvPr id="78" name="Groep 77">
                    <a:extLst>
                      <a:ext uri="{FF2B5EF4-FFF2-40B4-BE49-F238E27FC236}">
                        <a16:creationId xmlns:a16="http://schemas.microsoft.com/office/drawing/2014/main" id="{BC71F3A9-F325-4810-A970-466D50C6C06D}"/>
                      </a:ext>
                    </a:extLst>
                  </p:cNvPr>
                  <p:cNvGrpSpPr/>
                  <p:nvPr userDrawn="1"/>
                </p:nvGrpSpPr>
                <p:grpSpPr>
                  <a:xfrm>
                    <a:off x="13554906" y="3320109"/>
                    <a:ext cx="443917" cy="425811"/>
                    <a:chOff x="12909684" y="1276143"/>
                    <a:chExt cx="443917" cy="425811"/>
                  </a:xfrm>
                </p:grpSpPr>
                <p:sp>
                  <p:nvSpPr>
                    <p:cNvPr id="81" name="Rechthoek 80">
                      <a:extLst>
                        <a:ext uri="{FF2B5EF4-FFF2-40B4-BE49-F238E27FC236}">
                          <a16:creationId xmlns:a16="http://schemas.microsoft.com/office/drawing/2014/main" id="{24E2FA12-B262-4568-AA93-79E6E9075280}"/>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161792B8-0A4C-4C01-92F9-59F435E14B3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3" name="Ovaal 82">
                      <a:extLst>
                        <a:ext uri="{FF2B5EF4-FFF2-40B4-BE49-F238E27FC236}">
                          <a16:creationId xmlns:a16="http://schemas.microsoft.com/office/drawing/2014/main" id="{D39EFDDF-C675-440C-AC59-7EF66046DFE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9" name="Afbeelding 78">
                    <a:extLst>
                      <a:ext uri="{FF2B5EF4-FFF2-40B4-BE49-F238E27FC236}">
                        <a16:creationId xmlns:a16="http://schemas.microsoft.com/office/drawing/2014/main" id="{A587EDD7-4F40-4D7A-8189-FA5BB054613A}"/>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0" name="Afbeelding 79">
                    <a:extLst>
                      <a:ext uri="{FF2B5EF4-FFF2-40B4-BE49-F238E27FC236}">
                        <a16:creationId xmlns:a16="http://schemas.microsoft.com/office/drawing/2014/main" id="{E4921F2F-7EA1-4B27-AC9F-A5221CFC805F}"/>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2" name="Groep 71">
                  <a:extLst>
                    <a:ext uri="{FF2B5EF4-FFF2-40B4-BE49-F238E27FC236}">
                      <a16:creationId xmlns:a16="http://schemas.microsoft.com/office/drawing/2014/main" id="{805DF839-C21C-4432-805A-C709579CBC1E}"/>
                    </a:ext>
                  </a:extLst>
                </p:cNvPr>
                <p:cNvGrpSpPr/>
                <p:nvPr userDrawn="1"/>
              </p:nvGrpSpPr>
              <p:grpSpPr>
                <a:xfrm>
                  <a:off x="13103513" y="3705268"/>
                  <a:ext cx="145820" cy="146462"/>
                  <a:chOff x="13096169" y="3602278"/>
                  <a:chExt cx="145820" cy="146462"/>
                </a:xfrm>
              </p:grpSpPr>
              <p:sp>
                <p:nvSpPr>
                  <p:cNvPr id="76" name="Rechthoek 75">
                    <a:extLst>
                      <a:ext uri="{FF2B5EF4-FFF2-40B4-BE49-F238E27FC236}">
                        <a16:creationId xmlns:a16="http://schemas.microsoft.com/office/drawing/2014/main" id="{8D2D7AD8-553C-4235-AEF2-547C2271244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CCD0C9DD-77EE-4BF7-AEED-A114FEEDED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3" name="Groep 72">
                  <a:extLst>
                    <a:ext uri="{FF2B5EF4-FFF2-40B4-BE49-F238E27FC236}">
                      <a16:creationId xmlns:a16="http://schemas.microsoft.com/office/drawing/2014/main" id="{2C7BB569-83F2-4A7C-9E10-A7A7A0AAF7FE}"/>
                    </a:ext>
                  </a:extLst>
                </p:cNvPr>
                <p:cNvGrpSpPr/>
                <p:nvPr userDrawn="1"/>
              </p:nvGrpSpPr>
              <p:grpSpPr>
                <a:xfrm rot="10800000">
                  <a:off x="13061402" y="3665637"/>
                  <a:ext cx="145820" cy="146462"/>
                  <a:chOff x="13096169" y="3602278"/>
                  <a:chExt cx="145820" cy="146462"/>
                </a:xfrm>
              </p:grpSpPr>
              <p:sp>
                <p:nvSpPr>
                  <p:cNvPr id="74" name="Rechthoek 73">
                    <a:extLst>
                      <a:ext uri="{FF2B5EF4-FFF2-40B4-BE49-F238E27FC236}">
                        <a16:creationId xmlns:a16="http://schemas.microsoft.com/office/drawing/2014/main" id="{199D0F7E-80B7-4CC7-AFDC-ACCD9DC0F81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2AE25845-19FE-4673-9BFE-7A40D25AFAA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9" name="Rechthoek 68">
                <a:extLst>
                  <a:ext uri="{FF2B5EF4-FFF2-40B4-BE49-F238E27FC236}">
                    <a16:creationId xmlns:a16="http://schemas.microsoft.com/office/drawing/2014/main" id="{CCD9FE08-5B70-4B6F-98E6-B70C9E7266E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70" name="Gelijkbenige driehoek 69">
                <a:extLst>
                  <a:ext uri="{FF2B5EF4-FFF2-40B4-BE49-F238E27FC236}">
                    <a16:creationId xmlns:a16="http://schemas.microsoft.com/office/drawing/2014/main" id="{254D239E-034B-41A6-8147-87CF09594B6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8" name="Ovaal 57">
              <a:extLst>
                <a:ext uri="{FF2B5EF4-FFF2-40B4-BE49-F238E27FC236}">
                  <a16:creationId xmlns:a16="http://schemas.microsoft.com/office/drawing/2014/main" id="{279BE281-7D21-4289-AAD4-BE9A641F32A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9" name="Rechthoek 58">
              <a:extLst>
                <a:ext uri="{FF2B5EF4-FFF2-40B4-BE49-F238E27FC236}">
                  <a16:creationId xmlns:a16="http://schemas.microsoft.com/office/drawing/2014/main" id="{59B0F5FA-AAC6-4A88-90B0-D5757F156C96}"/>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0" name="Rechthoek 59">
              <a:extLst>
                <a:ext uri="{FF2B5EF4-FFF2-40B4-BE49-F238E27FC236}">
                  <a16:creationId xmlns:a16="http://schemas.microsoft.com/office/drawing/2014/main" id="{2533BBDB-DBDC-488D-8312-2A12AD91926D}"/>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1" name="Groep 60">
              <a:extLst>
                <a:ext uri="{FF2B5EF4-FFF2-40B4-BE49-F238E27FC236}">
                  <a16:creationId xmlns:a16="http://schemas.microsoft.com/office/drawing/2014/main" id="{4782D505-7FEC-496D-B6DE-02B99672E562}"/>
                </a:ext>
              </a:extLst>
            </p:cNvPr>
            <p:cNvGrpSpPr/>
            <p:nvPr userDrawn="1"/>
          </p:nvGrpSpPr>
          <p:grpSpPr>
            <a:xfrm>
              <a:off x="-3365484" y="1226982"/>
              <a:ext cx="446937" cy="406485"/>
              <a:chOff x="-3563526" y="1409294"/>
              <a:chExt cx="354190" cy="322133"/>
            </a:xfrm>
          </p:grpSpPr>
          <p:grpSp>
            <p:nvGrpSpPr>
              <p:cNvPr id="62" name="Groep 61">
                <a:extLst>
                  <a:ext uri="{FF2B5EF4-FFF2-40B4-BE49-F238E27FC236}">
                    <a16:creationId xmlns:a16="http://schemas.microsoft.com/office/drawing/2014/main" id="{A684AA80-A8E8-4EC3-B65E-870973E66E60}"/>
                  </a:ext>
                </a:extLst>
              </p:cNvPr>
              <p:cNvGrpSpPr/>
              <p:nvPr userDrawn="1"/>
            </p:nvGrpSpPr>
            <p:grpSpPr>
              <a:xfrm>
                <a:off x="-3499992" y="1409294"/>
                <a:ext cx="225195" cy="195499"/>
                <a:chOff x="8987389" y="1361199"/>
                <a:chExt cx="2200275" cy="1914525"/>
              </a:xfrm>
            </p:grpSpPr>
            <p:sp>
              <p:nvSpPr>
                <p:cNvPr id="64" name="Vrije vorm: vorm 63">
                  <a:extLst>
                    <a:ext uri="{FF2B5EF4-FFF2-40B4-BE49-F238E27FC236}">
                      <a16:creationId xmlns:a16="http://schemas.microsoft.com/office/drawing/2014/main" id="{12E50CCC-522A-4BB2-85CB-6A17BDB1465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5" name="Groep 64">
                  <a:extLst>
                    <a:ext uri="{FF2B5EF4-FFF2-40B4-BE49-F238E27FC236}">
                      <a16:creationId xmlns:a16="http://schemas.microsoft.com/office/drawing/2014/main" id="{C0DF5F17-F645-46EA-AC0C-8847D5F206D9}"/>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6" name="Vrije vorm: vorm 65">
                    <a:extLst>
                      <a:ext uri="{FF2B5EF4-FFF2-40B4-BE49-F238E27FC236}">
                        <a16:creationId xmlns:a16="http://schemas.microsoft.com/office/drawing/2014/main" id="{69FEC8A3-A013-4205-BA47-8109CB298B3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7" name="Vrije vorm: vorm 66">
                    <a:extLst>
                      <a:ext uri="{FF2B5EF4-FFF2-40B4-BE49-F238E27FC236}">
                        <a16:creationId xmlns:a16="http://schemas.microsoft.com/office/drawing/2014/main" id="{B5F72B2A-7EC8-4403-BD62-9722F801E1C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3" name="Tekstvak 62">
                <a:extLst>
                  <a:ext uri="{FF2B5EF4-FFF2-40B4-BE49-F238E27FC236}">
                    <a16:creationId xmlns:a16="http://schemas.microsoft.com/office/drawing/2014/main" id="{C7BC10F3-7FF9-4FA8-A6C4-2999D6A9C3E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5" name="Tijdelijke aanduiding voor verticale tekst 2">
            <a:extLst>
              <a:ext uri="{FF2B5EF4-FFF2-40B4-BE49-F238E27FC236}">
                <a16:creationId xmlns:a16="http://schemas.microsoft.com/office/drawing/2014/main" id="{298547C1-6E64-4F0A-B55D-95FACAEAC56F}"/>
              </a:ext>
            </a:extLst>
          </p:cNvPr>
          <p:cNvSpPr>
            <a:spLocks noGrp="1"/>
          </p:cNvSpPr>
          <p:nvPr>
            <p:ph type="body" orient="vert" idx="1" hasCustomPrompt="1"/>
          </p:nvPr>
        </p:nvSpPr>
        <p:spPr>
          <a:xfrm>
            <a:off x="828000" y="1440000"/>
            <a:ext cx="2844000" cy="432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251088213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Images 5x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76FC76-2DF8-48B6-B633-A7083A9D96F1}"/>
              </a:ext>
            </a:extLst>
          </p:cNvPr>
          <p:cNvGraphicFramePr>
            <a:graphicFrameLocks noChangeAspect="1"/>
          </p:cNvGraphicFramePr>
          <p:nvPr userDrawn="1">
            <p:custDataLst>
              <p:tags r:id="rId1"/>
            </p:custDataLst>
            <p:extLst>
              <p:ext uri="{D42A27DB-BD31-4B8C-83A1-F6EECF244321}">
                <p14:modId xmlns:p14="http://schemas.microsoft.com/office/powerpoint/2010/main" val="6563895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DB76FC76-2DF8-48B6-B633-A7083A9D96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B528493-86A2-4D6D-889D-0B9B47E7133F}"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Images 5x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53FEE869-C745-4F44-A03E-CF260205A282}"/>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01B4B3A-8E07-4A8F-A6B6-83C73CB1C4A6}"/>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0D38B38C-30B2-4C6E-9325-B82A02D6596B}"/>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0EE884C3-A936-4E6B-8220-D7B0735F21A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DAB46BD8-D3E0-4012-87AD-EA0A30285054}"/>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0" name="Rechthoek 29">
              <a:extLst>
                <a:ext uri="{FF2B5EF4-FFF2-40B4-BE49-F238E27FC236}">
                  <a16:creationId xmlns:a16="http://schemas.microsoft.com/office/drawing/2014/main" id="{A6C70DEC-83C8-45EC-A68E-E5F63AE0E90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2" name="Rechthoek 31">
              <a:extLst>
                <a:ext uri="{FF2B5EF4-FFF2-40B4-BE49-F238E27FC236}">
                  <a16:creationId xmlns:a16="http://schemas.microsoft.com/office/drawing/2014/main" id="{2D723463-C5CD-4D14-93A9-0185E545B8C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echthoek 32">
              <a:extLst>
                <a:ext uri="{FF2B5EF4-FFF2-40B4-BE49-F238E27FC236}">
                  <a16:creationId xmlns:a16="http://schemas.microsoft.com/office/drawing/2014/main" id="{B1179DCE-CBC5-4A4A-950A-789D3734A26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C1C40884-7261-4496-BE9B-1AB196DA8303}"/>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C4885547-0827-4800-9562-3E185448C995}"/>
                </a:ext>
              </a:extLst>
            </p:cNvPr>
            <p:cNvSpPr/>
            <p:nvPr/>
          </p:nvSpPr>
          <p:spPr>
            <a:xfrm>
              <a:off x="0" y="397334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20FBF64D-D01A-4C23-AB76-4E1BF1B8DA81}"/>
                </a:ext>
              </a:extLst>
            </p:cNvPr>
            <p:cNvSpPr/>
            <p:nvPr/>
          </p:nvSpPr>
          <p:spPr>
            <a:xfrm>
              <a:off x="3237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93105558-3085-443C-9312-7B9CAB8583B4}"/>
                </a:ext>
              </a:extLst>
            </p:cNvPr>
            <p:cNvSpPr/>
            <p:nvPr userDrawn="1"/>
          </p:nvSpPr>
          <p:spPr>
            <a:xfrm>
              <a:off x="0" y="1797049"/>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BAD3E967-E0BB-4F78-B2CA-A576BA1E6E7C}"/>
                </a:ext>
              </a:extLst>
            </p:cNvPr>
            <p:cNvSpPr/>
            <p:nvPr userDrawn="1"/>
          </p:nvSpPr>
          <p:spPr>
            <a:xfrm>
              <a:off x="6006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F610D03E-2776-48B7-B86B-264758556D48}"/>
                </a:ext>
              </a:extLst>
            </p:cNvPr>
            <p:cNvSpPr/>
            <p:nvPr userDrawn="1"/>
          </p:nvSpPr>
          <p:spPr>
            <a:xfrm>
              <a:off x="8775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95A2AB1-FB95-462D-8678-621769F1C01B}"/>
              </a:ext>
            </a:extLst>
          </p:cNvPr>
          <p:cNvSpPr>
            <a:spLocks noGrp="1"/>
          </p:cNvSpPr>
          <p:nvPr>
            <p:ph type="pic" sz="quarter" idx="19" hasCustomPrompt="1"/>
          </p:nvPr>
        </p:nvSpPr>
        <p:spPr>
          <a:xfrm>
            <a:off x="6444000" y="3456000"/>
            <a:ext cx="5400000" cy="2160000"/>
          </a:xfrm>
          <a:solidFill>
            <a:schemeClr val="bg2"/>
          </a:solidFill>
        </p:spPr>
        <p:txBody>
          <a:bodyPr lIns="900000" tIns="360000" rIns="90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96414594-6C4B-4304-89F8-74C10D74A1D4}"/>
              </a:ext>
            </a:extLst>
          </p:cNvPr>
          <p:cNvSpPr>
            <a:spLocks noGrp="1"/>
          </p:cNvSpPr>
          <p:nvPr>
            <p:ph type="pic" sz="quarter" idx="58" hasCustomPrompt="1"/>
          </p:nvPr>
        </p:nvSpPr>
        <p:spPr>
          <a:xfrm>
            <a:off x="6444000" y="1080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8D50646F-2E1B-4CE4-81E2-DCA3B1B490FD}"/>
              </a:ext>
            </a:extLst>
          </p:cNvPr>
          <p:cNvSpPr>
            <a:spLocks noGrp="1"/>
          </p:cNvSpPr>
          <p:nvPr>
            <p:ph type="pic" sz="quarter" idx="59" hasCustomPrompt="1"/>
          </p:nvPr>
        </p:nvSpPr>
        <p:spPr>
          <a:xfrm>
            <a:off x="9252000" y="1080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D40F77EE-A2C4-445D-B213-AC6EC4E5882C}"/>
              </a:ext>
            </a:extLst>
          </p:cNvPr>
          <p:cNvSpPr>
            <a:spLocks noGrp="1"/>
          </p:cNvSpPr>
          <p:nvPr>
            <p:ph type="pic" sz="quarter" idx="60" hasCustomPrompt="1"/>
          </p:nvPr>
        </p:nvSpPr>
        <p:spPr>
          <a:xfrm>
            <a:off x="828000" y="3456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B9395185-E67B-410D-B7C9-D3C6583485CB}"/>
              </a:ext>
            </a:extLst>
          </p:cNvPr>
          <p:cNvSpPr>
            <a:spLocks noGrp="1"/>
          </p:cNvSpPr>
          <p:nvPr>
            <p:ph type="pic" sz="quarter" idx="61" hasCustomPrompt="1"/>
          </p:nvPr>
        </p:nvSpPr>
        <p:spPr>
          <a:xfrm>
            <a:off x="3636000" y="3456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4" name="INSTRUCTION">
            <a:extLst>
              <a:ext uri="{FF2B5EF4-FFF2-40B4-BE49-F238E27FC236}">
                <a16:creationId xmlns:a16="http://schemas.microsoft.com/office/drawing/2014/main" id="{B4A83C52-F016-4EF6-96F5-5A35F702F835}"/>
              </a:ext>
            </a:extLst>
          </p:cNvPr>
          <p:cNvGrpSpPr/>
          <p:nvPr userDrawn="1"/>
        </p:nvGrpSpPr>
        <p:grpSpPr>
          <a:xfrm>
            <a:off x="12377595" y="-1"/>
            <a:ext cx="3693386" cy="6640349"/>
            <a:chOff x="-3786165" y="-1"/>
            <a:chExt cx="3693386" cy="6640349"/>
          </a:xfrm>
        </p:grpSpPr>
        <p:sp>
          <p:nvSpPr>
            <p:cNvPr id="36" name="Rechthoek 35">
              <a:extLst>
                <a:ext uri="{FF2B5EF4-FFF2-40B4-BE49-F238E27FC236}">
                  <a16:creationId xmlns:a16="http://schemas.microsoft.com/office/drawing/2014/main" id="{864A8843-534E-450F-A922-CAEEB6E9BF17}"/>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8" name="Ovaal 37">
              <a:extLst>
                <a:ext uri="{FF2B5EF4-FFF2-40B4-BE49-F238E27FC236}">
                  <a16:creationId xmlns:a16="http://schemas.microsoft.com/office/drawing/2014/main" id="{C03614DF-D045-4BDF-B251-6B08C1A794B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0" name="Rechthoek 39">
              <a:extLst>
                <a:ext uri="{FF2B5EF4-FFF2-40B4-BE49-F238E27FC236}">
                  <a16:creationId xmlns:a16="http://schemas.microsoft.com/office/drawing/2014/main" id="{3783C6B1-406D-4350-BEB1-1ACC163EABDE}"/>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1" name="Ovaal 40">
              <a:extLst>
                <a:ext uri="{FF2B5EF4-FFF2-40B4-BE49-F238E27FC236}">
                  <a16:creationId xmlns:a16="http://schemas.microsoft.com/office/drawing/2014/main" id="{63AEC7E3-F525-4B9C-9581-249320BD8A5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2" name="Rechthoek 41">
              <a:extLst>
                <a:ext uri="{FF2B5EF4-FFF2-40B4-BE49-F238E27FC236}">
                  <a16:creationId xmlns:a16="http://schemas.microsoft.com/office/drawing/2014/main" id="{122DF8CC-39B7-4956-8927-EE58B3808F2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1" name="Ovaal 50">
              <a:extLst>
                <a:ext uri="{FF2B5EF4-FFF2-40B4-BE49-F238E27FC236}">
                  <a16:creationId xmlns:a16="http://schemas.microsoft.com/office/drawing/2014/main" id="{27EED07D-C671-409A-9C98-15F4C01E3F42}"/>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2" name="Rechthoek 51">
              <a:extLst>
                <a:ext uri="{FF2B5EF4-FFF2-40B4-BE49-F238E27FC236}">
                  <a16:creationId xmlns:a16="http://schemas.microsoft.com/office/drawing/2014/main" id="{E6D264B2-E817-4F92-AE22-43654EEB8C46}"/>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3" name="Rechthoek 52">
              <a:extLst>
                <a:ext uri="{FF2B5EF4-FFF2-40B4-BE49-F238E27FC236}">
                  <a16:creationId xmlns:a16="http://schemas.microsoft.com/office/drawing/2014/main" id="{41B3A659-9D05-48CA-9156-3E556D76B0CE}"/>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39D43EB-C72F-4085-9312-811AEECE5AC5}"/>
                </a:ext>
              </a:extLst>
            </p:cNvPr>
            <p:cNvGrpSpPr/>
            <p:nvPr userDrawn="1"/>
          </p:nvGrpSpPr>
          <p:grpSpPr>
            <a:xfrm>
              <a:off x="-2485819" y="3479783"/>
              <a:ext cx="1222990" cy="563933"/>
              <a:chOff x="-2485819" y="3399207"/>
              <a:chExt cx="1222990" cy="563933"/>
            </a:xfrm>
          </p:grpSpPr>
          <p:sp>
            <p:nvSpPr>
              <p:cNvPr id="93" name="Rechthoek 92">
                <a:extLst>
                  <a:ext uri="{FF2B5EF4-FFF2-40B4-BE49-F238E27FC236}">
                    <a16:creationId xmlns:a16="http://schemas.microsoft.com/office/drawing/2014/main" id="{65FB290B-C5B5-4DFB-ABF9-5138EAE45A4E}"/>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0E3F4DA3-A415-4EE7-B233-F9AD8A4D133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9E7AEC73-97C4-4001-84A6-90C39D5E1154}"/>
                  </a:ext>
                </a:extLst>
              </p:cNvPr>
              <p:cNvGrpSpPr/>
              <p:nvPr userDrawn="1"/>
            </p:nvGrpSpPr>
            <p:grpSpPr>
              <a:xfrm>
                <a:off x="-2403869" y="3460544"/>
                <a:ext cx="155951" cy="131922"/>
                <a:chOff x="12968836" y="3354170"/>
                <a:chExt cx="404806" cy="342433"/>
              </a:xfrm>
            </p:grpSpPr>
            <p:sp>
              <p:nvSpPr>
                <p:cNvPr id="108" name="Rechthoek: afgeronde hoeken 107">
                  <a:extLst>
                    <a:ext uri="{FF2B5EF4-FFF2-40B4-BE49-F238E27FC236}">
                      <a16:creationId xmlns:a16="http://schemas.microsoft.com/office/drawing/2014/main" id="{BBBCD110-250A-4DCB-9B95-C3B64656D39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A5DD7CC-CDE0-4BFF-95EF-51DDB3124CC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FE57E2D1-9CCC-41FA-AB3C-BD8494F6D87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C2BDED60-0407-4C27-A883-54EC2597590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6A1000C4-4200-4594-97D2-BCE5D39D5BF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054CE46F-5B7E-482A-AF6B-B6C0A673B7C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BAEDD7A1-51FE-4AF8-B31C-871BE92FA407}"/>
                  </a:ext>
                </a:extLst>
              </p:cNvPr>
              <p:cNvGrpSpPr/>
              <p:nvPr userDrawn="1"/>
            </p:nvGrpSpPr>
            <p:grpSpPr>
              <a:xfrm>
                <a:off x="-2423424" y="3690208"/>
                <a:ext cx="166739" cy="218963"/>
                <a:chOff x="12940828" y="3950597"/>
                <a:chExt cx="432813" cy="568367"/>
              </a:xfrm>
            </p:grpSpPr>
            <p:grpSp>
              <p:nvGrpSpPr>
                <p:cNvPr id="100" name="Groep 99">
                  <a:extLst>
                    <a:ext uri="{FF2B5EF4-FFF2-40B4-BE49-F238E27FC236}">
                      <a16:creationId xmlns:a16="http://schemas.microsoft.com/office/drawing/2014/main" id="{2219B479-29E6-4EF0-A356-0B7D05BE93F4}"/>
                    </a:ext>
                  </a:extLst>
                </p:cNvPr>
                <p:cNvGrpSpPr/>
                <p:nvPr userDrawn="1"/>
              </p:nvGrpSpPr>
              <p:grpSpPr>
                <a:xfrm>
                  <a:off x="13000382" y="4006891"/>
                  <a:ext cx="373259" cy="315747"/>
                  <a:chOff x="12968836" y="3354170"/>
                  <a:chExt cx="404806" cy="342433"/>
                </a:xfrm>
              </p:grpSpPr>
              <p:sp>
                <p:nvSpPr>
                  <p:cNvPr id="102" name="Rechthoek: afgeronde hoeken 101">
                    <a:extLst>
                      <a:ext uri="{FF2B5EF4-FFF2-40B4-BE49-F238E27FC236}">
                        <a16:creationId xmlns:a16="http://schemas.microsoft.com/office/drawing/2014/main" id="{F1B2DCC0-2328-4D28-825B-D171156953B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A1C147B6-DE72-4E23-AFEE-DD95387B036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15BF93C-7DEB-45E3-A326-FD29B6E8451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44680A93-5BF9-40A9-9AF5-2CC67E5577E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4B3127B-04CF-482A-82AC-033A6E8C6D6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90BF4CCE-74C4-426B-82BE-8536F015650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1" name="Boog 100">
                  <a:extLst>
                    <a:ext uri="{FF2B5EF4-FFF2-40B4-BE49-F238E27FC236}">
                      <a16:creationId xmlns:a16="http://schemas.microsoft.com/office/drawing/2014/main" id="{A5721854-EC6B-4AB4-9BCC-1ADF93610DF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7" name="Tekstvak 96">
                <a:extLst>
                  <a:ext uri="{FF2B5EF4-FFF2-40B4-BE49-F238E27FC236}">
                    <a16:creationId xmlns:a16="http://schemas.microsoft.com/office/drawing/2014/main" id="{473FBBF2-4FE2-408B-A7AF-FE5E16683E1D}"/>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8" name="Tekstvak 97">
                <a:extLst>
                  <a:ext uri="{FF2B5EF4-FFF2-40B4-BE49-F238E27FC236}">
                    <a16:creationId xmlns:a16="http://schemas.microsoft.com/office/drawing/2014/main" id="{91400A5A-6070-4CB2-BF55-D7DA91F4704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9" name="Vrije vorm: vorm 98">
                <a:extLst>
                  <a:ext uri="{FF2B5EF4-FFF2-40B4-BE49-F238E27FC236}">
                    <a16:creationId xmlns:a16="http://schemas.microsoft.com/office/drawing/2014/main" id="{D4904EE2-1BEE-484B-8A82-77B256D810D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5099DB30-4E9E-4A8C-86CB-ECA53302B260}"/>
                </a:ext>
              </a:extLst>
            </p:cNvPr>
            <p:cNvGrpSpPr/>
            <p:nvPr userDrawn="1"/>
          </p:nvGrpSpPr>
          <p:grpSpPr>
            <a:xfrm>
              <a:off x="-3786165" y="5680652"/>
              <a:ext cx="3693386" cy="959696"/>
              <a:chOff x="-3786437" y="6163468"/>
              <a:chExt cx="3693386" cy="959696"/>
            </a:xfrm>
          </p:grpSpPr>
          <p:sp>
            <p:nvSpPr>
              <p:cNvPr id="83" name="Rechthoek 82">
                <a:extLst>
                  <a:ext uri="{FF2B5EF4-FFF2-40B4-BE49-F238E27FC236}">
                    <a16:creationId xmlns:a16="http://schemas.microsoft.com/office/drawing/2014/main" id="{7D800A17-6139-41F6-BE7C-BF46A5967BA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4" name="ICOON_info">
                <a:extLst>
                  <a:ext uri="{FF2B5EF4-FFF2-40B4-BE49-F238E27FC236}">
                    <a16:creationId xmlns:a16="http://schemas.microsoft.com/office/drawing/2014/main" id="{90B821DC-E102-4FFF-B8D0-83A2E98803D2}"/>
                  </a:ext>
                </a:extLst>
              </p:cNvPr>
              <p:cNvGrpSpPr/>
              <p:nvPr userDrawn="1"/>
            </p:nvGrpSpPr>
            <p:grpSpPr>
              <a:xfrm>
                <a:off x="-376736" y="6163468"/>
                <a:ext cx="283685" cy="283685"/>
                <a:chOff x="-510741" y="5913713"/>
                <a:chExt cx="267555" cy="267555"/>
              </a:xfrm>
            </p:grpSpPr>
            <p:sp>
              <p:nvSpPr>
                <p:cNvPr id="91" name="Ovaal 90">
                  <a:extLst>
                    <a:ext uri="{FF2B5EF4-FFF2-40B4-BE49-F238E27FC236}">
                      <a16:creationId xmlns:a16="http://schemas.microsoft.com/office/drawing/2014/main" id="{7317D671-EA46-4714-B9E4-E904DD2262F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2" name="Graphic 163" descr="Informatie">
                  <a:extLst>
                    <a:ext uri="{FF2B5EF4-FFF2-40B4-BE49-F238E27FC236}">
                      <a16:creationId xmlns:a16="http://schemas.microsoft.com/office/drawing/2014/main" id="{3359BF8A-D040-40D3-8A0B-532CBF20ADA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5" name="Groep 84">
                <a:extLst>
                  <a:ext uri="{FF2B5EF4-FFF2-40B4-BE49-F238E27FC236}">
                    <a16:creationId xmlns:a16="http://schemas.microsoft.com/office/drawing/2014/main" id="{2BAAF903-EC67-4010-A6B2-EE0D7B0FBDDA}"/>
                  </a:ext>
                </a:extLst>
              </p:cNvPr>
              <p:cNvGrpSpPr/>
              <p:nvPr userDrawn="1"/>
            </p:nvGrpSpPr>
            <p:grpSpPr>
              <a:xfrm>
                <a:off x="-938434" y="6420818"/>
                <a:ext cx="627798" cy="576693"/>
                <a:chOff x="-938434" y="4570310"/>
                <a:chExt cx="627798" cy="576693"/>
              </a:xfrm>
            </p:grpSpPr>
            <p:grpSp>
              <p:nvGrpSpPr>
                <p:cNvPr id="86" name="Inspireren">
                  <a:extLst>
                    <a:ext uri="{FF2B5EF4-FFF2-40B4-BE49-F238E27FC236}">
                      <a16:creationId xmlns:a16="http://schemas.microsoft.com/office/drawing/2014/main" id="{73999536-4358-4034-B28C-034F313D0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8" name="Freeform 12">
                    <a:extLst>
                      <a:ext uri="{FF2B5EF4-FFF2-40B4-BE49-F238E27FC236}">
                        <a16:creationId xmlns:a16="http://schemas.microsoft.com/office/drawing/2014/main" id="{9D73DDEE-439C-4C45-B20D-C6444466C79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9" name="Freeform 13">
                    <a:extLst>
                      <a:ext uri="{FF2B5EF4-FFF2-40B4-BE49-F238E27FC236}">
                        <a16:creationId xmlns:a16="http://schemas.microsoft.com/office/drawing/2014/main" id="{E075B450-0A76-429C-A30E-78875BC67E2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4">
                    <a:extLst>
                      <a:ext uri="{FF2B5EF4-FFF2-40B4-BE49-F238E27FC236}">
                        <a16:creationId xmlns:a16="http://schemas.microsoft.com/office/drawing/2014/main" id="{A73981C4-C8BF-4160-9A01-4B6D9E8F46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7" name="Tekstvak 86">
                  <a:extLst>
                    <a:ext uri="{FF2B5EF4-FFF2-40B4-BE49-F238E27FC236}">
                      <a16:creationId xmlns:a16="http://schemas.microsoft.com/office/drawing/2014/main" id="{B5FEEC93-D5CF-412C-8DEF-57860BF68B3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6" name="Groep 55">
              <a:extLst>
                <a:ext uri="{FF2B5EF4-FFF2-40B4-BE49-F238E27FC236}">
                  <a16:creationId xmlns:a16="http://schemas.microsoft.com/office/drawing/2014/main" id="{3D182BF2-7773-4436-8D64-1F6719BB8B5E}"/>
                </a:ext>
              </a:extLst>
            </p:cNvPr>
            <p:cNvGrpSpPr/>
            <p:nvPr userDrawn="1"/>
          </p:nvGrpSpPr>
          <p:grpSpPr>
            <a:xfrm>
              <a:off x="-3426806" y="5129582"/>
              <a:ext cx="514284" cy="506545"/>
              <a:chOff x="12617641" y="3403239"/>
              <a:chExt cx="752963" cy="741634"/>
            </a:xfrm>
          </p:grpSpPr>
          <p:grpSp>
            <p:nvGrpSpPr>
              <p:cNvPr id="67" name="Groep 66">
                <a:extLst>
                  <a:ext uri="{FF2B5EF4-FFF2-40B4-BE49-F238E27FC236}">
                    <a16:creationId xmlns:a16="http://schemas.microsoft.com/office/drawing/2014/main" id="{27466D81-8509-422D-A348-4D00C1F32352}"/>
                  </a:ext>
                </a:extLst>
              </p:cNvPr>
              <p:cNvGrpSpPr/>
              <p:nvPr userDrawn="1"/>
            </p:nvGrpSpPr>
            <p:grpSpPr>
              <a:xfrm>
                <a:off x="12771530" y="3403239"/>
                <a:ext cx="467176" cy="448491"/>
                <a:chOff x="12782157" y="3403239"/>
                <a:chExt cx="467176" cy="448491"/>
              </a:xfrm>
            </p:grpSpPr>
            <p:grpSp>
              <p:nvGrpSpPr>
                <p:cNvPr id="70" name="Groep 69">
                  <a:extLst>
                    <a:ext uri="{FF2B5EF4-FFF2-40B4-BE49-F238E27FC236}">
                      <a16:creationId xmlns:a16="http://schemas.microsoft.com/office/drawing/2014/main" id="{A3C0945C-4B4B-4440-8CC6-3CC4936667DF}"/>
                    </a:ext>
                  </a:extLst>
                </p:cNvPr>
                <p:cNvGrpSpPr/>
                <p:nvPr userDrawn="1"/>
              </p:nvGrpSpPr>
              <p:grpSpPr>
                <a:xfrm>
                  <a:off x="12782157" y="3403239"/>
                  <a:ext cx="412976" cy="396132"/>
                  <a:chOff x="13554906" y="3320109"/>
                  <a:chExt cx="443917" cy="425811"/>
                </a:xfrm>
              </p:grpSpPr>
              <p:grpSp>
                <p:nvGrpSpPr>
                  <p:cNvPr id="77" name="Groep 76">
                    <a:extLst>
                      <a:ext uri="{FF2B5EF4-FFF2-40B4-BE49-F238E27FC236}">
                        <a16:creationId xmlns:a16="http://schemas.microsoft.com/office/drawing/2014/main" id="{BED2472B-2431-4BBA-B7FE-D984580FD2BF}"/>
                      </a:ext>
                    </a:extLst>
                  </p:cNvPr>
                  <p:cNvGrpSpPr/>
                  <p:nvPr userDrawn="1"/>
                </p:nvGrpSpPr>
                <p:grpSpPr>
                  <a:xfrm>
                    <a:off x="13554906" y="3320109"/>
                    <a:ext cx="443917" cy="425811"/>
                    <a:chOff x="12909684" y="1276143"/>
                    <a:chExt cx="443917" cy="425811"/>
                  </a:xfrm>
                </p:grpSpPr>
                <p:sp>
                  <p:nvSpPr>
                    <p:cNvPr id="80" name="Rechthoek 79">
                      <a:extLst>
                        <a:ext uri="{FF2B5EF4-FFF2-40B4-BE49-F238E27FC236}">
                          <a16:creationId xmlns:a16="http://schemas.microsoft.com/office/drawing/2014/main" id="{0819335B-71FB-46BB-811E-45D133B2BEC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12F53A2A-A6B9-4E64-A6EE-25591013779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2" name="Ovaal 81">
                      <a:extLst>
                        <a:ext uri="{FF2B5EF4-FFF2-40B4-BE49-F238E27FC236}">
                          <a16:creationId xmlns:a16="http://schemas.microsoft.com/office/drawing/2014/main" id="{CEA5819E-BAD9-4036-BCDB-C32E4EDF477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8" name="Afbeelding 77">
                    <a:extLst>
                      <a:ext uri="{FF2B5EF4-FFF2-40B4-BE49-F238E27FC236}">
                        <a16:creationId xmlns:a16="http://schemas.microsoft.com/office/drawing/2014/main" id="{6AA792DF-0922-4289-95C2-6621CAD6153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9" name="Afbeelding 78">
                    <a:extLst>
                      <a:ext uri="{FF2B5EF4-FFF2-40B4-BE49-F238E27FC236}">
                        <a16:creationId xmlns:a16="http://schemas.microsoft.com/office/drawing/2014/main" id="{D1FD43F5-28FC-4C43-B156-D56BFA752FA9}"/>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1" name="Groep 70">
                  <a:extLst>
                    <a:ext uri="{FF2B5EF4-FFF2-40B4-BE49-F238E27FC236}">
                      <a16:creationId xmlns:a16="http://schemas.microsoft.com/office/drawing/2014/main" id="{34F939F5-84A0-4136-AA6C-31751EE03D56}"/>
                    </a:ext>
                  </a:extLst>
                </p:cNvPr>
                <p:cNvGrpSpPr/>
                <p:nvPr userDrawn="1"/>
              </p:nvGrpSpPr>
              <p:grpSpPr>
                <a:xfrm>
                  <a:off x="13103513" y="3705268"/>
                  <a:ext cx="145820" cy="146462"/>
                  <a:chOff x="13096169" y="3602278"/>
                  <a:chExt cx="145820" cy="146462"/>
                </a:xfrm>
              </p:grpSpPr>
              <p:sp>
                <p:nvSpPr>
                  <p:cNvPr id="75" name="Rechthoek 74">
                    <a:extLst>
                      <a:ext uri="{FF2B5EF4-FFF2-40B4-BE49-F238E27FC236}">
                        <a16:creationId xmlns:a16="http://schemas.microsoft.com/office/drawing/2014/main" id="{1CCA318D-6434-45E5-A9FD-ADED7CA6E1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E8BE042E-7862-491C-8F4C-2DFA0671E6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E539ECF7-BE3C-4F6D-AE93-B94BE252A042}"/>
                    </a:ext>
                  </a:extLst>
                </p:cNvPr>
                <p:cNvGrpSpPr/>
                <p:nvPr userDrawn="1"/>
              </p:nvGrpSpPr>
              <p:grpSpPr>
                <a:xfrm rot="10800000">
                  <a:off x="13061402" y="3665637"/>
                  <a:ext cx="145820" cy="146462"/>
                  <a:chOff x="13096169" y="3602278"/>
                  <a:chExt cx="145820" cy="146462"/>
                </a:xfrm>
              </p:grpSpPr>
              <p:sp>
                <p:nvSpPr>
                  <p:cNvPr id="73" name="Rechthoek 72">
                    <a:extLst>
                      <a:ext uri="{FF2B5EF4-FFF2-40B4-BE49-F238E27FC236}">
                        <a16:creationId xmlns:a16="http://schemas.microsoft.com/office/drawing/2014/main" id="{819DB1FB-2E72-489F-AA6A-5142163A08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09B6741C-4216-43C6-8C8F-553ECE529DF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8" name="Rechthoek 67">
                <a:extLst>
                  <a:ext uri="{FF2B5EF4-FFF2-40B4-BE49-F238E27FC236}">
                    <a16:creationId xmlns:a16="http://schemas.microsoft.com/office/drawing/2014/main" id="{33B5A103-4FBC-4044-8158-2D456AE0FCA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9" name="Gelijkbenige driehoek 68">
                <a:extLst>
                  <a:ext uri="{FF2B5EF4-FFF2-40B4-BE49-F238E27FC236}">
                    <a16:creationId xmlns:a16="http://schemas.microsoft.com/office/drawing/2014/main" id="{8FA078CA-6ED7-4BEA-80AB-6D5BE146136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7" name="Ovaal 56">
              <a:extLst>
                <a:ext uri="{FF2B5EF4-FFF2-40B4-BE49-F238E27FC236}">
                  <a16:creationId xmlns:a16="http://schemas.microsoft.com/office/drawing/2014/main" id="{3A89948E-6795-4B9E-A2CA-8D601E2AB68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8" name="Rechthoek 57">
              <a:extLst>
                <a:ext uri="{FF2B5EF4-FFF2-40B4-BE49-F238E27FC236}">
                  <a16:creationId xmlns:a16="http://schemas.microsoft.com/office/drawing/2014/main" id="{5F0622F4-AB79-4A27-9824-C343DF12F8A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9" name="Rechthoek 58">
              <a:extLst>
                <a:ext uri="{FF2B5EF4-FFF2-40B4-BE49-F238E27FC236}">
                  <a16:creationId xmlns:a16="http://schemas.microsoft.com/office/drawing/2014/main" id="{EBB538ED-18C0-4E90-966D-EE3434A04969}"/>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0" name="Groep 59">
              <a:extLst>
                <a:ext uri="{FF2B5EF4-FFF2-40B4-BE49-F238E27FC236}">
                  <a16:creationId xmlns:a16="http://schemas.microsoft.com/office/drawing/2014/main" id="{CF6FC4F1-8DC5-40F7-88A9-6FBA3AF9C049}"/>
                </a:ext>
              </a:extLst>
            </p:cNvPr>
            <p:cNvGrpSpPr/>
            <p:nvPr userDrawn="1"/>
          </p:nvGrpSpPr>
          <p:grpSpPr>
            <a:xfrm>
              <a:off x="-3365484" y="1226982"/>
              <a:ext cx="446937" cy="406485"/>
              <a:chOff x="-3563526" y="1409294"/>
              <a:chExt cx="354190" cy="322133"/>
            </a:xfrm>
          </p:grpSpPr>
          <p:grpSp>
            <p:nvGrpSpPr>
              <p:cNvPr id="61" name="Groep 60">
                <a:extLst>
                  <a:ext uri="{FF2B5EF4-FFF2-40B4-BE49-F238E27FC236}">
                    <a16:creationId xmlns:a16="http://schemas.microsoft.com/office/drawing/2014/main" id="{151CF791-8AC3-4E6E-85B7-1C66E1C28237}"/>
                  </a:ext>
                </a:extLst>
              </p:cNvPr>
              <p:cNvGrpSpPr/>
              <p:nvPr userDrawn="1"/>
            </p:nvGrpSpPr>
            <p:grpSpPr>
              <a:xfrm>
                <a:off x="-3499992" y="1409294"/>
                <a:ext cx="225195" cy="195499"/>
                <a:chOff x="8987389" y="1361199"/>
                <a:chExt cx="2200275" cy="1914525"/>
              </a:xfrm>
            </p:grpSpPr>
            <p:sp>
              <p:nvSpPr>
                <p:cNvPr id="63" name="Vrije vorm: vorm 62">
                  <a:extLst>
                    <a:ext uri="{FF2B5EF4-FFF2-40B4-BE49-F238E27FC236}">
                      <a16:creationId xmlns:a16="http://schemas.microsoft.com/office/drawing/2014/main" id="{8120924A-B3D1-4BD8-91E2-A39030F2BF2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4" name="Groep 63">
                  <a:extLst>
                    <a:ext uri="{FF2B5EF4-FFF2-40B4-BE49-F238E27FC236}">
                      <a16:creationId xmlns:a16="http://schemas.microsoft.com/office/drawing/2014/main" id="{385914DE-7D5C-425F-8783-039147CC6C4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5" name="Vrije vorm: vorm 64">
                    <a:extLst>
                      <a:ext uri="{FF2B5EF4-FFF2-40B4-BE49-F238E27FC236}">
                        <a16:creationId xmlns:a16="http://schemas.microsoft.com/office/drawing/2014/main" id="{19F4DFFC-A18C-402B-8821-45A5949087B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6" name="Vrije vorm: vorm 65">
                    <a:extLst>
                      <a:ext uri="{FF2B5EF4-FFF2-40B4-BE49-F238E27FC236}">
                        <a16:creationId xmlns:a16="http://schemas.microsoft.com/office/drawing/2014/main" id="{6BB3E4A7-6607-4AE5-94D3-BF6972D0D37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2" name="Tekstvak 61">
                <a:extLst>
                  <a:ext uri="{FF2B5EF4-FFF2-40B4-BE49-F238E27FC236}">
                    <a16:creationId xmlns:a16="http://schemas.microsoft.com/office/drawing/2014/main" id="{3AA590B7-250F-4976-8697-AEF29BF3D99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4" name="Tijdelijke aanduiding voor verticale tekst 2">
            <a:extLst>
              <a:ext uri="{FF2B5EF4-FFF2-40B4-BE49-F238E27FC236}">
                <a16:creationId xmlns:a16="http://schemas.microsoft.com/office/drawing/2014/main" id="{F70D8F4D-340D-464D-BAAC-9B6DD51841C3}"/>
              </a:ext>
            </a:extLst>
          </p:cNvPr>
          <p:cNvSpPr>
            <a:spLocks noGrp="1"/>
          </p:cNvSpPr>
          <p:nvPr>
            <p:ph type="body" orient="vert" idx="1" hasCustomPrompt="1"/>
          </p:nvPr>
        </p:nvSpPr>
        <p:spPr>
          <a:xfrm>
            <a:off x="828000" y="1080000"/>
            <a:ext cx="5400000" cy="216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32972601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 4 chapters / Image (L)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1606946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48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36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519112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4 chapters / Image (L) – Slide title 1 line</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660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340000"/>
            <a:ext cx="6048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420000"/>
            <a:ext cx="5472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500000"/>
            <a:ext cx="4968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88447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9"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9"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Images 5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B76FC76-2DF8-48B6-B633-A7083A9D96F1}"/>
              </a:ext>
            </a:extLst>
          </p:cNvPr>
          <p:cNvGraphicFramePr>
            <a:graphicFrameLocks noChangeAspect="1"/>
          </p:cNvGraphicFramePr>
          <p:nvPr userDrawn="1">
            <p:custDataLst>
              <p:tags r:id="rId1"/>
            </p:custDataLst>
            <p:extLst>
              <p:ext uri="{D42A27DB-BD31-4B8C-83A1-F6EECF244321}">
                <p14:modId xmlns:p14="http://schemas.microsoft.com/office/powerpoint/2010/main" val="197574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DB76FC76-2DF8-48B6-B633-A7083A9D96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FB528493-86A2-4D6D-889D-0B9B47E7133F}"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Images 5x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53FEE869-C745-4F44-A03E-CF260205A282}"/>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01B4B3A-8E07-4A8F-A6B6-83C73CB1C4A6}"/>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0D38B38C-30B2-4C6E-9325-B82A02D6596B}"/>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 name="Rechthoek 26">
              <a:extLst>
                <a:ext uri="{FF2B5EF4-FFF2-40B4-BE49-F238E27FC236}">
                  <a16:creationId xmlns:a16="http://schemas.microsoft.com/office/drawing/2014/main" id="{0EE884C3-A936-4E6B-8220-D7B0735F21A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DAB46BD8-D3E0-4012-87AD-EA0A30285054}"/>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0" name="Rechthoek 29">
              <a:extLst>
                <a:ext uri="{FF2B5EF4-FFF2-40B4-BE49-F238E27FC236}">
                  <a16:creationId xmlns:a16="http://schemas.microsoft.com/office/drawing/2014/main" id="{A6C70DEC-83C8-45EC-A68E-E5F63AE0E90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2" name="Rechthoek 31">
              <a:extLst>
                <a:ext uri="{FF2B5EF4-FFF2-40B4-BE49-F238E27FC236}">
                  <a16:creationId xmlns:a16="http://schemas.microsoft.com/office/drawing/2014/main" id="{2D723463-C5CD-4D14-93A9-0185E545B8C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3" name="Rechthoek 32">
              <a:extLst>
                <a:ext uri="{FF2B5EF4-FFF2-40B4-BE49-F238E27FC236}">
                  <a16:creationId xmlns:a16="http://schemas.microsoft.com/office/drawing/2014/main" id="{B1179DCE-CBC5-4A4A-950A-789D3734A26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C1C40884-7261-4496-BE9B-1AB196DA8303}"/>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C4885547-0827-4800-9562-3E185448C995}"/>
                </a:ext>
              </a:extLst>
            </p:cNvPr>
            <p:cNvSpPr/>
            <p:nvPr/>
          </p:nvSpPr>
          <p:spPr>
            <a:xfrm>
              <a:off x="0" y="3973343"/>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9" name="Rechthoek 38">
              <a:extLst>
                <a:ext uri="{FF2B5EF4-FFF2-40B4-BE49-F238E27FC236}">
                  <a16:creationId xmlns:a16="http://schemas.microsoft.com/office/drawing/2014/main" id="{20FBF64D-D01A-4C23-AB76-4E1BF1B8DA81}"/>
                </a:ext>
              </a:extLst>
            </p:cNvPr>
            <p:cNvSpPr/>
            <p:nvPr/>
          </p:nvSpPr>
          <p:spPr>
            <a:xfrm>
              <a:off x="3237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93105558-3085-443C-9312-7B9CAB8583B4}"/>
                </a:ext>
              </a:extLst>
            </p:cNvPr>
            <p:cNvSpPr/>
            <p:nvPr userDrawn="1"/>
          </p:nvSpPr>
          <p:spPr>
            <a:xfrm>
              <a:off x="0" y="1797049"/>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4" name="Rechthoek 43">
              <a:extLst>
                <a:ext uri="{FF2B5EF4-FFF2-40B4-BE49-F238E27FC236}">
                  <a16:creationId xmlns:a16="http://schemas.microsoft.com/office/drawing/2014/main" id="{BAD3E967-E0BB-4F78-B2CA-A576BA1E6E7C}"/>
                </a:ext>
              </a:extLst>
            </p:cNvPr>
            <p:cNvSpPr/>
            <p:nvPr userDrawn="1"/>
          </p:nvSpPr>
          <p:spPr>
            <a:xfrm>
              <a:off x="6006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F610D03E-2776-48B7-B86B-264758556D48}"/>
                </a:ext>
              </a:extLst>
            </p:cNvPr>
            <p:cNvSpPr/>
            <p:nvPr userDrawn="1"/>
          </p:nvSpPr>
          <p:spPr>
            <a:xfrm>
              <a:off x="8775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95A2AB1-FB95-462D-8678-621769F1C01B}"/>
              </a:ext>
            </a:extLst>
          </p:cNvPr>
          <p:cNvSpPr>
            <a:spLocks noGrp="1"/>
          </p:cNvSpPr>
          <p:nvPr>
            <p:ph type="pic" sz="quarter" idx="19" hasCustomPrompt="1"/>
          </p:nvPr>
        </p:nvSpPr>
        <p:spPr>
          <a:xfrm>
            <a:off x="6444000" y="3816000"/>
            <a:ext cx="5400000" cy="2160000"/>
          </a:xfrm>
          <a:solidFill>
            <a:schemeClr val="bg2"/>
          </a:solidFill>
        </p:spPr>
        <p:txBody>
          <a:bodyPr lIns="900000" tIns="360000" rIns="90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96414594-6C4B-4304-89F8-74C10D74A1D4}"/>
              </a:ext>
            </a:extLst>
          </p:cNvPr>
          <p:cNvSpPr>
            <a:spLocks noGrp="1"/>
          </p:cNvSpPr>
          <p:nvPr>
            <p:ph type="pic" sz="quarter" idx="58" hasCustomPrompt="1"/>
          </p:nvPr>
        </p:nvSpPr>
        <p:spPr>
          <a:xfrm>
            <a:off x="6444000" y="1440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8D50646F-2E1B-4CE4-81E2-DCA3B1B490FD}"/>
              </a:ext>
            </a:extLst>
          </p:cNvPr>
          <p:cNvSpPr>
            <a:spLocks noGrp="1"/>
          </p:cNvSpPr>
          <p:nvPr>
            <p:ph type="pic" sz="quarter" idx="59" hasCustomPrompt="1"/>
          </p:nvPr>
        </p:nvSpPr>
        <p:spPr>
          <a:xfrm>
            <a:off x="9252000" y="1440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D40F77EE-A2C4-445D-B213-AC6EC4E5882C}"/>
              </a:ext>
            </a:extLst>
          </p:cNvPr>
          <p:cNvSpPr>
            <a:spLocks noGrp="1"/>
          </p:cNvSpPr>
          <p:nvPr>
            <p:ph type="pic" sz="quarter" idx="60" hasCustomPrompt="1"/>
          </p:nvPr>
        </p:nvSpPr>
        <p:spPr>
          <a:xfrm>
            <a:off x="828000" y="3816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B9395185-E67B-410D-B7C9-D3C6583485CB}"/>
              </a:ext>
            </a:extLst>
          </p:cNvPr>
          <p:cNvSpPr>
            <a:spLocks noGrp="1"/>
          </p:cNvSpPr>
          <p:nvPr>
            <p:ph type="pic" sz="quarter" idx="61" hasCustomPrompt="1"/>
          </p:nvPr>
        </p:nvSpPr>
        <p:spPr>
          <a:xfrm>
            <a:off x="3636000" y="3816000"/>
            <a:ext cx="2592000" cy="2160000"/>
          </a:xfrm>
          <a:solidFill>
            <a:schemeClr val="bg2"/>
          </a:solidFill>
        </p:spPr>
        <p:txBody>
          <a:bodyPr lIns="144000" tIns="180000" rIns="144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4" name="INSTRUCTION">
            <a:extLst>
              <a:ext uri="{FF2B5EF4-FFF2-40B4-BE49-F238E27FC236}">
                <a16:creationId xmlns:a16="http://schemas.microsoft.com/office/drawing/2014/main" id="{B4A83C52-F016-4EF6-96F5-5A35F702F835}"/>
              </a:ext>
            </a:extLst>
          </p:cNvPr>
          <p:cNvGrpSpPr/>
          <p:nvPr userDrawn="1"/>
        </p:nvGrpSpPr>
        <p:grpSpPr>
          <a:xfrm>
            <a:off x="12377595" y="-1"/>
            <a:ext cx="3693386" cy="6640349"/>
            <a:chOff x="-3786165" y="-1"/>
            <a:chExt cx="3693386" cy="6640349"/>
          </a:xfrm>
        </p:grpSpPr>
        <p:sp>
          <p:nvSpPr>
            <p:cNvPr id="36" name="Rechthoek 35">
              <a:extLst>
                <a:ext uri="{FF2B5EF4-FFF2-40B4-BE49-F238E27FC236}">
                  <a16:creationId xmlns:a16="http://schemas.microsoft.com/office/drawing/2014/main" id="{864A8843-534E-450F-A922-CAEEB6E9BF17}"/>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8" name="Ovaal 37">
              <a:extLst>
                <a:ext uri="{FF2B5EF4-FFF2-40B4-BE49-F238E27FC236}">
                  <a16:creationId xmlns:a16="http://schemas.microsoft.com/office/drawing/2014/main" id="{C03614DF-D045-4BDF-B251-6B08C1A794B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0" name="Rechthoek 39">
              <a:extLst>
                <a:ext uri="{FF2B5EF4-FFF2-40B4-BE49-F238E27FC236}">
                  <a16:creationId xmlns:a16="http://schemas.microsoft.com/office/drawing/2014/main" id="{3783C6B1-406D-4350-BEB1-1ACC163EABDE}"/>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1" name="Ovaal 40">
              <a:extLst>
                <a:ext uri="{FF2B5EF4-FFF2-40B4-BE49-F238E27FC236}">
                  <a16:creationId xmlns:a16="http://schemas.microsoft.com/office/drawing/2014/main" id="{63AEC7E3-F525-4B9C-9581-249320BD8A52}"/>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2" name="Rechthoek 41">
              <a:extLst>
                <a:ext uri="{FF2B5EF4-FFF2-40B4-BE49-F238E27FC236}">
                  <a16:creationId xmlns:a16="http://schemas.microsoft.com/office/drawing/2014/main" id="{122DF8CC-39B7-4956-8927-EE58B3808F2D}"/>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1" name="Ovaal 50">
              <a:extLst>
                <a:ext uri="{FF2B5EF4-FFF2-40B4-BE49-F238E27FC236}">
                  <a16:creationId xmlns:a16="http://schemas.microsoft.com/office/drawing/2014/main" id="{27EED07D-C671-409A-9C98-15F4C01E3F42}"/>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2" name="Rechthoek 51">
              <a:extLst>
                <a:ext uri="{FF2B5EF4-FFF2-40B4-BE49-F238E27FC236}">
                  <a16:creationId xmlns:a16="http://schemas.microsoft.com/office/drawing/2014/main" id="{E6D264B2-E817-4F92-AE22-43654EEB8C46}"/>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3" name="Rechthoek 52">
              <a:extLst>
                <a:ext uri="{FF2B5EF4-FFF2-40B4-BE49-F238E27FC236}">
                  <a16:creationId xmlns:a16="http://schemas.microsoft.com/office/drawing/2014/main" id="{41B3A659-9D05-48CA-9156-3E556D76B0CE}"/>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A39D43EB-C72F-4085-9312-811AEECE5AC5}"/>
                </a:ext>
              </a:extLst>
            </p:cNvPr>
            <p:cNvGrpSpPr/>
            <p:nvPr userDrawn="1"/>
          </p:nvGrpSpPr>
          <p:grpSpPr>
            <a:xfrm>
              <a:off x="-2485819" y="3479783"/>
              <a:ext cx="1222990" cy="563933"/>
              <a:chOff x="-2485819" y="3399207"/>
              <a:chExt cx="1222990" cy="563933"/>
            </a:xfrm>
          </p:grpSpPr>
          <p:sp>
            <p:nvSpPr>
              <p:cNvPr id="93" name="Rechthoek 92">
                <a:extLst>
                  <a:ext uri="{FF2B5EF4-FFF2-40B4-BE49-F238E27FC236}">
                    <a16:creationId xmlns:a16="http://schemas.microsoft.com/office/drawing/2014/main" id="{65FB290B-C5B5-4DFB-ABF9-5138EAE45A4E}"/>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0E3F4DA3-A415-4EE7-B233-F9AD8A4D133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5" name="Groep 94">
                <a:extLst>
                  <a:ext uri="{FF2B5EF4-FFF2-40B4-BE49-F238E27FC236}">
                    <a16:creationId xmlns:a16="http://schemas.microsoft.com/office/drawing/2014/main" id="{9E7AEC73-97C4-4001-84A6-90C39D5E1154}"/>
                  </a:ext>
                </a:extLst>
              </p:cNvPr>
              <p:cNvGrpSpPr/>
              <p:nvPr userDrawn="1"/>
            </p:nvGrpSpPr>
            <p:grpSpPr>
              <a:xfrm>
                <a:off x="-2403869" y="3460544"/>
                <a:ext cx="155951" cy="131922"/>
                <a:chOff x="12968836" y="3354170"/>
                <a:chExt cx="404806" cy="342433"/>
              </a:xfrm>
            </p:grpSpPr>
            <p:sp>
              <p:nvSpPr>
                <p:cNvPr id="108" name="Rechthoek: afgeronde hoeken 107">
                  <a:extLst>
                    <a:ext uri="{FF2B5EF4-FFF2-40B4-BE49-F238E27FC236}">
                      <a16:creationId xmlns:a16="http://schemas.microsoft.com/office/drawing/2014/main" id="{BBBCD110-250A-4DCB-9B95-C3B64656D39E}"/>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DA5DD7CC-CDE0-4BFF-95EF-51DDB3124CC2}"/>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FE57E2D1-9CCC-41FA-AB3C-BD8494F6D87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C2BDED60-0407-4C27-A883-54EC2597590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6A1000C4-4200-4594-97D2-BCE5D39D5BF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054CE46F-5B7E-482A-AF6B-B6C0A673B7C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6" name="Groep 95">
                <a:extLst>
                  <a:ext uri="{FF2B5EF4-FFF2-40B4-BE49-F238E27FC236}">
                    <a16:creationId xmlns:a16="http://schemas.microsoft.com/office/drawing/2014/main" id="{BAEDD7A1-51FE-4AF8-B31C-871BE92FA407}"/>
                  </a:ext>
                </a:extLst>
              </p:cNvPr>
              <p:cNvGrpSpPr/>
              <p:nvPr userDrawn="1"/>
            </p:nvGrpSpPr>
            <p:grpSpPr>
              <a:xfrm>
                <a:off x="-2423424" y="3690208"/>
                <a:ext cx="166739" cy="218963"/>
                <a:chOff x="12940828" y="3950597"/>
                <a:chExt cx="432813" cy="568367"/>
              </a:xfrm>
            </p:grpSpPr>
            <p:grpSp>
              <p:nvGrpSpPr>
                <p:cNvPr id="100" name="Groep 99">
                  <a:extLst>
                    <a:ext uri="{FF2B5EF4-FFF2-40B4-BE49-F238E27FC236}">
                      <a16:creationId xmlns:a16="http://schemas.microsoft.com/office/drawing/2014/main" id="{2219B479-29E6-4EF0-A356-0B7D05BE93F4}"/>
                    </a:ext>
                  </a:extLst>
                </p:cNvPr>
                <p:cNvGrpSpPr/>
                <p:nvPr userDrawn="1"/>
              </p:nvGrpSpPr>
              <p:grpSpPr>
                <a:xfrm>
                  <a:off x="13000382" y="4006891"/>
                  <a:ext cx="373259" cy="315747"/>
                  <a:chOff x="12968836" y="3354170"/>
                  <a:chExt cx="404806" cy="342433"/>
                </a:xfrm>
              </p:grpSpPr>
              <p:sp>
                <p:nvSpPr>
                  <p:cNvPr id="102" name="Rechthoek: afgeronde hoeken 101">
                    <a:extLst>
                      <a:ext uri="{FF2B5EF4-FFF2-40B4-BE49-F238E27FC236}">
                        <a16:creationId xmlns:a16="http://schemas.microsoft.com/office/drawing/2014/main" id="{F1B2DCC0-2328-4D28-825B-D171156953B0}"/>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A1C147B6-DE72-4E23-AFEE-DD95387B036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D15BF93C-7DEB-45E3-A326-FD29B6E8451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44680A93-5BF9-40A9-9AF5-2CC67E5577E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4B3127B-04CF-482A-82AC-033A6E8C6D6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90BF4CCE-74C4-426B-82BE-8536F015650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1" name="Boog 100">
                  <a:extLst>
                    <a:ext uri="{FF2B5EF4-FFF2-40B4-BE49-F238E27FC236}">
                      <a16:creationId xmlns:a16="http://schemas.microsoft.com/office/drawing/2014/main" id="{A5721854-EC6B-4AB4-9BCC-1ADF93610DF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7" name="Tekstvak 96">
                <a:extLst>
                  <a:ext uri="{FF2B5EF4-FFF2-40B4-BE49-F238E27FC236}">
                    <a16:creationId xmlns:a16="http://schemas.microsoft.com/office/drawing/2014/main" id="{473FBBF2-4FE2-408B-A7AF-FE5E16683E1D}"/>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8" name="Tekstvak 97">
                <a:extLst>
                  <a:ext uri="{FF2B5EF4-FFF2-40B4-BE49-F238E27FC236}">
                    <a16:creationId xmlns:a16="http://schemas.microsoft.com/office/drawing/2014/main" id="{91400A5A-6070-4CB2-BF55-D7DA91F4704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9" name="Vrije vorm: vorm 98">
                <a:extLst>
                  <a:ext uri="{FF2B5EF4-FFF2-40B4-BE49-F238E27FC236}">
                    <a16:creationId xmlns:a16="http://schemas.microsoft.com/office/drawing/2014/main" id="{D4904EE2-1BEE-484B-8A82-77B256D810D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5099DB30-4E9E-4A8C-86CB-ECA53302B260}"/>
                </a:ext>
              </a:extLst>
            </p:cNvPr>
            <p:cNvGrpSpPr/>
            <p:nvPr userDrawn="1"/>
          </p:nvGrpSpPr>
          <p:grpSpPr>
            <a:xfrm>
              <a:off x="-3786165" y="5680652"/>
              <a:ext cx="3693386" cy="959696"/>
              <a:chOff x="-3786437" y="6163468"/>
              <a:chExt cx="3693386" cy="959696"/>
            </a:xfrm>
          </p:grpSpPr>
          <p:sp>
            <p:nvSpPr>
              <p:cNvPr id="83" name="Rechthoek 82">
                <a:extLst>
                  <a:ext uri="{FF2B5EF4-FFF2-40B4-BE49-F238E27FC236}">
                    <a16:creationId xmlns:a16="http://schemas.microsoft.com/office/drawing/2014/main" id="{7D800A17-6139-41F6-BE7C-BF46A5967BA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4" name="ICOON_info">
                <a:extLst>
                  <a:ext uri="{FF2B5EF4-FFF2-40B4-BE49-F238E27FC236}">
                    <a16:creationId xmlns:a16="http://schemas.microsoft.com/office/drawing/2014/main" id="{90B821DC-E102-4FFF-B8D0-83A2E98803D2}"/>
                  </a:ext>
                </a:extLst>
              </p:cNvPr>
              <p:cNvGrpSpPr/>
              <p:nvPr userDrawn="1"/>
            </p:nvGrpSpPr>
            <p:grpSpPr>
              <a:xfrm>
                <a:off x="-376736" y="6163468"/>
                <a:ext cx="283685" cy="283685"/>
                <a:chOff x="-510741" y="5913713"/>
                <a:chExt cx="267555" cy="267555"/>
              </a:xfrm>
            </p:grpSpPr>
            <p:sp>
              <p:nvSpPr>
                <p:cNvPr id="91" name="Ovaal 90">
                  <a:extLst>
                    <a:ext uri="{FF2B5EF4-FFF2-40B4-BE49-F238E27FC236}">
                      <a16:creationId xmlns:a16="http://schemas.microsoft.com/office/drawing/2014/main" id="{7317D671-EA46-4714-B9E4-E904DD2262F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2" name="Graphic 163" descr="Informatie">
                  <a:extLst>
                    <a:ext uri="{FF2B5EF4-FFF2-40B4-BE49-F238E27FC236}">
                      <a16:creationId xmlns:a16="http://schemas.microsoft.com/office/drawing/2014/main" id="{3359BF8A-D040-40D3-8A0B-532CBF20ADA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5" name="Groep 84">
                <a:extLst>
                  <a:ext uri="{FF2B5EF4-FFF2-40B4-BE49-F238E27FC236}">
                    <a16:creationId xmlns:a16="http://schemas.microsoft.com/office/drawing/2014/main" id="{2BAAF903-EC67-4010-A6B2-EE0D7B0FBDDA}"/>
                  </a:ext>
                </a:extLst>
              </p:cNvPr>
              <p:cNvGrpSpPr/>
              <p:nvPr userDrawn="1"/>
            </p:nvGrpSpPr>
            <p:grpSpPr>
              <a:xfrm>
                <a:off x="-938434" y="6420818"/>
                <a:ext cx="627798" cy="576693"/>
                <a:chOff x="-938434" y="4570310"/>
                <a:chExt cx="627798" cy="576693"/>
              </a:xfrm>
            </p:grpSpPr>
            <p:grpSp>
              <p:nvGrpSpPr>
                <p:cNvPr id="86" name="Inspireren">
                  <a:extLst>
                    <a:ext uri="{FF2B5EF4-FFF2-40B4-BE49-F238E27FC236}">
                      <a16:creationId xmlns:a16="http://schemas.microsoft.com/office/drawing/2014/main" id="{73999536-4358-4034-B28C-034F313D0E3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8" name="Freeform 12">
                    <a:extLst>
                      <a:ext uri="{FF2B5EF4-FFF2-40B4-BE49-F238E27FC236}">
                        <a16:creationId xmlns:a16="http://schemas.microsoft.com/office/drawing/2014/main" id="{9D73DDEE-439C-4C45-B20D-C6444466C79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9" name="Freeform 13">
                    <a:extLst>
                      <a:ext uri="{FF2B5EF4-FFF2-40B4-BE49-F238E27FC236}">
                        <a16:creationId xmlns:a16="http://schemas.microsoft.com/office/drawing/2014/main" id="{E075B450-0A76-429C-A30E-78875BC67E2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4">
                    <a:extLst>
                      <a:ext uri="{FF2B5EF4-FFF2-40B4-BE49-F238E27FC236}">
                        <a16:creationId xmlns:a16="http://schemas.microsoft.com/office/drawing/2014/main" id="{A73981C4-C8BF-4160-9A01-4B6D9E8F46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7" name="Tekstvak 86">
                  <a:extLst>
                    <a:ext uri="{FF2B5EF4-FFF2-40B4-BE49-F238E27FC236}">
                      <a16:creationId xmlns:a16="http://schemas.microsoft.com/office/drawing/2014/main" id="{B5FEEC93-D5CF-412C-8DEF-57860BF68B3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6" name="Groep 55">
              <a:extLst>
                <a:ext uri="{FF2B5EF4-FFF2-40B4-BE49-F238E27FC236}">
                  <a16:creationId xmlns:a16="http://schemas.microsoft.com/office/drawing/2014/main" id="{3D182BF2-7773-4436-8D64-1F6719BB8B5E}"/>
                </a:ext>
              </a:extLst>
            </p:cNvPr>
            <p:cNvGrpSpPr/>
            <p:nvPr userDrawn="1"/>
          </p:nvGrpSpPr>
          <p:grpSpPr>
            <a:xfrm>
              <a:off x="-3426806" y="5129582"/>
              <a:ext cx="514284" cy="506545"/>
              <a:chOff x="12617641" y="3403239"/>
              <a:chExt cx="752963" cy="741634"/>
            </a:xfrm>
          </p:grpSpPr>
          <p:grpSp>
            <p:nvGrpSpPr>
              <p:cNvPr id="67" name="Groep 66">
                <a:extLst>
                  <a:ext uri="{FF2B5EF4-FFF2-40B4-BE49-F238E27FC236}">
                    <a16:creationId xmlns:a16="http://schemas.microsoft.com/office/drawing/2014/main" id="{27466D81-8509-422D-A348-4D00C1F32352}"/>
                  </a:ext>
                </a:extLst>
              </p:cNvPr>
              <p:cNvGrpSpPr/>
              <p:nvPr userDrawn="1"/>
            </p:nvGrpSpPr>
            <p:grpSpPr>
              <a:xfrm>
                <a:off x="12771530" y="3403239"/>
                <a:ext cx="467176" cy="448491"/>
                <a:chOff x="12782157" y="3403239"/>
                <a:chExt cx="467176" cy="448491"/>
              </a:xfrm>
            </p:grpSpPr>
            <p:grpSp>
              <p:nvGrpSpPr>
                <p:cNvPr id="70" name="Groep 69">
                  <a:extLst>
                    <a:ext uri="{FF2B5EF4-FFF2-40B4-BE49-F238E27FC236}">
                      <a16:creationId xmlns:a16="http://schemas.microsoft.com/office/drawing/2014/main" id="{A3C0945C-4B4B-4440-8CC6-3CC4936667DF}"/>
                    </a:ext>
                  </a:extLst>
                </p:cNvPr>
                <p:cNvGrpSpPr/>
                <p:nvPr userDrawn="1"/>
              </p:nvGrpSpPr>
              <p:grpSpPr>
                <a:xfrm>
                  <a:off x="12782157" y="3403239"/>
                  <a:ext cx="412976" cy="396132"/>
                  <a:chOff x="13554906" y="3320109"/>
                  <a:chExt cx="443917" cy="425811"/>
                </a:xfrm>
              </p:grpSpPr>
              <p:grpSp>
                <p:nvGrpSpPr>
                  <p:cNvPr id="77" name="Groep 76">
                    <a:extLst>
                      <a:ext uri="{FF2B5EF4-FFF2-40B4-BE49-F238E27FC236}">
                        <a16:creationId xmlns:a16="http://schemas.microsoft.com/office/drawing/2014/main" id="{BED2472B-2431-4BBA-B7FE-D984580FD2BF}"/>
                      </a:ext>
                    </a:extLst>
                  </p:cNvPr>
                  <p:cNvGrpSpPr/>
                  <p:nvPr userDrawn="1"/>
                </p:nvGrpSpPr>
                <p:grpSpPr>
                  <a:xfrm>
                    <a:off x="13554906" y="3320109"/>
                    <a:ext cx="443917" cy="425811"/>
                    <a:chOff x="12909684" y="1276143"/>
                    <a:chExt cx="443917" cy="425811"/>
                  </a:xfrm>
                </p:grpSpPr>
                <p:sp>
                  <p:nvSpPr>
                    <p:cNvPr id="80" name="Rechthoek 79">
                      <a:extLst>
                        <a:ext uri="{FF2B5EF4-FFF2-40B4-BE49-F238E27FC236}">
                          <a16:creationId xmlns:a16="http://schemas.microsoft.com/office/drawing/2014/main" id="{0819335B-71FB-46BB-811E-45D133B2BECD}"/>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1" name="Rechthoek 80">
                      <a:extLst>
                        <a:ext uri="{FF2B5EF4-FFF2-40B4-BE49-F238E27FC236}">
                          <a16:creationId xmlns:a16="http://schemas.microsoft.com/office/drawing/2014/main" id="{12F53A2A-A6B9-4E64-A6EE-25591013779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2" name="Ovaal 81">
                      <a:extLst>
                        <a:ext uri="{FF2B5EF4-FFF2-40B4-BE49-F238E27FC236}">
                          <a16:creationId xmlns:a16="http://schemas.microsoft.com/office/drawing/2014/main" id="{CEA5819E-BAD9-4036-BCDB-C32E4EDF477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8" name="Afbeelding 77">
                    <a:extLst>
                      <a:ext uri="{FF2B5EF4-FFF2-40B4-BE49-F238E27FC236}">
                        <a16:creationId xmlns:a16="http://schemas.microsoft.com/office/drawing/2014/main" id="{6AA792DF-0922-4289-95C2-6621CAD6153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9" name="Afbeelding 78">
                    <a:extLst>
                      <a:ext uri="{FF2B5EF4-FFF2-40B4-BE49-F238E27FC236}">
                        <a16:creationId xmlns:a16="http://schemas.microsoft.com/office/drawing/2014/main" id="{D1FD43F5-28FC-4C43-B156-D56BFA752FA9}"/>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1" name="Groep 70">
                  <a:extLst>
                    <a:ext uri="{FF2B5EF4-FFF2-40B4-BE49-F238E27FC236}">
                      <a16:creationId xmlns:a16="http://schemas.microsoft.com/office/drawing/2014/main" id="{34F939F5-84A0-4136-AA6C-31751EE03D56}"/>
                    </a:ext>
                  </a:extLst>
                </p:cNvPr>
                <p:cNvGrpSpPr/>
                <p:nvPr userDrawn="1"/>
              </p:nvGrpSpPr>
              <p:grpSpPr>
                <a:xfrm>
                  <a:off x="13103513" y="3705268"/>
                  <a:ext cx="145820" cy="146462"/>
                  <a:chOff x="13096169" y="3602278"/>
                  <a:chExt cx="145820" cy="146462"/>
                </a:xfrm>
              </p:grpSpPr>
              <p:sp>
                <p:nvSpPr>
                  <p:cNvPr id="75" name="Rechthoek 74">
                    <a:extLst>
                      <a:ext uri="{FF2B5EF4-FFF2-40B4-BE49-F238E27FC236}">
                        <a16:creationId xmlns:a16="http://schemas.microsoft.com/office/drawing/2014/main" id="{1CCA318D-6434-45E5-A9FD-ADED7CA6E1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E8BE042E-7862-491C-8F4C-2DFA0671E6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E539ECF7-BE3C-4F6D-AE93-B94BE252A042}"/>
                    </a:ext>
                  </a:extLst>
                </p:cNvPr>
                <p:cNvGrpSpPr/>
                <p:nvPr userDrawn="1"/>
              </p:nvGrpSpPr>
              <p:grpSpPr>
                <a:xfrm rot="10800000">
                  <a:off x="13061402" y="3665637"/>
                  <a:ext cx="145820" cy="146462"/>
                  <a:chOff x="13096169" y="3602278"/>
                  <a:chExt cx="145820" cy="146462"/>
                </a:xfrm>
              </p:grpSpPr>
              <p:sp>
                <p:nvSpPr>
                  <p:cNvPr id="73" name="Rechthoek 72">
                    <a:extLst>
                      <a:ext uri="{FF2B5EF4-FFF2-40B4-BE49-F238E27FC236}">
                        <a16:creationId xmlns:a16="http://schemas.microsoft.com/office/drawing/2014/main" id="{819DB1FB-2E72-489F-AA6A-5142163A08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09B6741C-4216-43C6-8C8F-553ECE529DF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8" name="Rechthoek 67">
                <a:extLst>
                  <a:ext uri="{FF2B5EF4-FFF2-40B4-BE49-F238E27FC236}">
                    <a16:creationId xmlns:a16="http://schemas.microsoft.com/office/drawing/2014/main" id="{33B5A103-4FBC-4044-8158-2D456AE0FCA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9" name="Gelijkbenige driehoek 68">
                <a:extLst>
                  <a:ext uri="{FF2B5EF4-FFF2-40B4-BE49-F238E27FC236}">
                    <a16:creationId xmlns:a16="http://schemas.microsoft.com/office/drawing/2014/main" id="{8FA078CA-6ED7-4BEA-80AB-6D5BE146136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7" name="Ovaal 56">
              <a:extLst>
                <a:ext uri="{FF2B5EF4-FFF2-40B4-BE49-F238E27FC236}">
                  <a16:creationId xmlns:a16="http://schemas.microsoft.com/office/drawing/2014/main" id="{3A89948E-6795-4B9E-A2CA-8D601E2AB682}"/>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8" name="Rechthoek 57">
              <a:extLst>
                <a:ext uri="{FF2B5EF4-FFF2-40B4-BE49-F238E27FC236}">
                  <a16:creationId xmlns:a16="http://schemas.microsoft.com/office/drawing/2014/main" id="{5F0622F4-AB79-4A27-9824-C343DF12F8A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9" name="Rechthoek 58">
              <a:extLst>
                <a:ext uri="{FF2B5EF4-FFF2-40B4-BE49-F238E27FC236}">
                  <a16:creationId xmlns:a16="http://schemas.microsoft.com/office/drawing/2014/main" id="{EBB538ED-18C0-4E90-966D-EE3434A04969}"/>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0" name="Groep 59">
              <a:extLst>
                <a:ext uri="{FF2B5EF4-FFF2-40B4-BE49-F238E27FC236}">
                  <a16:creationId xmlns:a16="http://schemas.microsoft.com/office/drawing/2014/main" id="{CF6FC4F1-8DC5-40F7-88A9-6FBA3AF9C049}"/>
                </a:ext>
              </a:extLst>
            </p:cNvPr>
            <p:cNvGrpSpPr/>
            <p:nvPr userDrawn="1"/>
          </p:nvGrpSpPr>
          <p:grpSpPr>
            <a:xfrm>
              <a:off x="-3365484" y="1226982"/>
              <a:ext cx="446937" cy="406485"/>
              <a:chOff x="-3563526" y="1409294"/>
              <a:chExt cx="354190" cy="322133"/>
            </a:xfrm>
          </p:grpSpPr>
          <p:grpSp>
            <p:nvGrpSpPr>
              <p:cNvPr id="61" name="Groep 60">
                <a:extLst>
                  <a:ext uri="{FF2B5EF4-FFF2-40B4-BE49-F238E27FC236}">
                    <a16:creationId xmlns:a16="http://schemas.microsoft.com/office/drawing/2014/main" id="{151CF791-8AC3-4E6E-85B7-1C66E1C28237}"/>
                  </a:ext>
                </a:extLst>
              </p:cNvPr>
              <p:cNvGrpSpPr/>
              <p:nvPr userDrawn="1"/>
            </p:nvGrpSpPr>
            <p:grpSpPr>
              <a:xfrm>
                <a:off x="-3499992" y="1409294"/>
                <a:ext cx="225195" cy="195499"/>
                <a:chOff x="8987389" y="1361199"/>
                <a:chExt cx="2200275" cy="1914525"/>
              </a:xfrm>
            </p:grpSpPr>
            <p:sp>
              <p:nvSpPr>
                <p:cNvPr id="63" name="Vrije vorm: vorm 62">
                  <a:extLst>
                    <a:ext uri="{FF2B5EF4-FFF2-40B4-BE49-F238E27FC236}">
                      <a16:creationId xmlns:a16="http://schemas.microsoft.com/office/drawing/2014/main" id="{8120924A-B3D1-4BD8-91E2-A39030F2BF2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4" name="Groep 63">
                  <a:extLst>
                    <a:ext uri="{FF2B5EF4-FFF2-40B4-BE49-F238E27FC236}">
                      <a16:creationId xmlns:a16="http://schemas.microsoft.com/office/drawing/2014/main" id="{385914DE-7D5C-425F-8783-039147CC6C42}"/>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5" name="Vrije vorm: vorm 64">
                    <a:extLst>
                      <a:ext uri="{FF2B5EF4-FFF2-40B4-BE49-F238E27FC236}">
                        <a16:creationId xmlns:a16="http://schemas.microsoft.com/office/drawing/2014/main" id="{19F4DFFC-A18C-402B-8821-45A5949087B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6" name="Vrije vorm: vorm 65">
                    <a:extLst>
                      <a:ext uri="{FF2B5EF4-FFF2-40B4-BE49-F238E27FC236}">
                        <a16:creationId xmlns:a16="http://schemas.microsoft.com/office/drawing/2014/main" id="{6BB3E4A7-6607-4AE5-94D3-BF6972D0D37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2" name="Tekstvak 61">
                <a:extLst>
                  <a:ext uri="{FF2B5EF4-FFF2-40B4-BE49-F238E27FC236}">
                    <a16:creationId xmlns:a16="http://schemas.microsoft.com/office/drawing/2014/main" id="{3AA590B7-250F-4976-8697-AEF29BF3D99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4" name="Tijdelijke aanduiding voor verticale tekst 2">
            <a:extLst>
              <a:ext uri="{FF2B5EF4-FFF2-40B4-BE49-F238E27FC236}">
                <a16:creationId xmlns:a16="http://schemas.microsoft.com/office/drawing/2014/main" id="{F70D8F4D-340D-464D-BAAC-9B6DD51841C3}"/>
              </a:ext>
            </a:extLst>
          </p:cNvPr>
          <p:cNvSpPr>
            <a:spLocks noGrp="1"/>
          </p:cNvSpPr>
          <p:nvPr>
            <p:ph type="body" orient="vert" idx="1" hasCustomPrompt="1"/>
          </p:nvPr>
        </p:nvSpPr>
        <p:spPr>
          <a:xfrm>
            <a:off x="828000" y="1440000"/>
            <a:ext cx="5400000" cy="216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7816375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s 6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B7ED692-B240-4BC5-8222-B30B7707D8E8}"/>
              </a:ext>
            </a:extLst>
          </p:cNvPr>
          <p:cNvGraphicFramePr>
            <a:graphicFrameLocks noChangeAspect="1"/>
          </p:cNvGraphicFramePr>
          <p:nvPr userDrawn="1">
            <p:custDataLst>
              <p:tags r:id="rId1"/>
            </p:custDataLst>
            <p:extLst>
              <p:ext uri="{D42A27DB-BD31-4B8C-83A1-F6EECF244321}">
                <p14:modId xmlns:p14="http://schemas.microsoft.com/office/powerpoint/2010/main" val="2645282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1B7ED692-B240-4BC5-8222-B30B7707D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5BDEA22-AD64-42ED-9C73-C20D91098310}"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Images 6x – Slide title 2 lines </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C81F5503-9BB5-4FB6-90F5-E99B99210B61}"/>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2FE4C41-A6FF-4E3E-A0D8-2D6F87716C6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3C7A9E48-D379-43AE-AE55-9AADC2CAF8B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1266EA56-EB33-4B7A-A4FB-80CB9E2AAB65}"/>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095320AA-F781-4F4C-90C5-40245966646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EDE462BC-BC07-4B93-BFDE-D30C976FA38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C01E213-5BA0-4CFA-8D46-BAF298287CD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DE14C4C3-E05D-40A6-B8AE-3510F73D632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BBE28FD-FF63-464A-A5F9-8ACE7C54086B}"/>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2F67D488-5B69-4567-94DC-1CDF432D7220}"/>
                </a:ext>
              </a:extLst>
            </p:cNvPr>
            <p:cNvSpPr/>
            <p:nvPr/>
          </p:nvSpPr>
          <p:spPr>
            <a:xfrm>
              <a:off x="0" y="3793652"/>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2F26929-E8E9-4A5F-9165-4D81F10D74F4}"/>
                </a:ext>
              </a:extLst>
            </p:cNvPr>
            <p:cNvSpPr/>
            <p:nvPr/>
          </p:nvSpPr>
          <p:spPr>
            <a:xfrm>
              <a:off x="3063279"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AE68122E-CE3E-4E23-AB8E-7F3E58636DD2}"/>
                </a:ext>
              </a:extLst>
            </p:cNvPr>
            <p:cNvSpPr/>
            <p:nvPr userDrawn="1"/>
          </p:nvSpPr>
          <p:spPr>
            <a:xfrm>
              <a:off x="5658558"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518E6C-94D6-42EF-8282-8831C04205DA}"/>
                </a:ext>
              </a:extLst>
            </p:cNvPr>
            <p:cNvSpPr/>
            <p:nvPr userDrawn="1"/>
          </p:nvSpPr>
          <p:spPr>
            <a:xfrm>
              <a:off x="8253836" y="896444"/>
              <a:ext cx="36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B6FAFC4-341F-4288-8EC5-EB6E4FC0972F}"/>
              </a:ext>
            </a:extLst>
          </p:cNvPr>
          <p:cNvSpPr>
            <a:spLocks noGrp="1"/>
          </p:cNvSpPr>
          <p:nvPr>
            <p:ph type="pic" sz="quarter" idx="19" hasCustomPrompt="1"/>
          </p:nvPr>
        </p:nvSpPr>
        <p:spPr>
          <a:xfrm>
            <a:off x="828000" y="1440000"/>
            <a:ext cx="2448000" cy="2016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3F0A7038-3405-48F4-A60E-A5130983FD47}"/>
              </a:ext>
            </a:extLst>
          </p:cNvPr>
          <p:cNvSpPr>
            <a:spLocks noGrp="1"/>
          </p:cNvSpPr>
          <p:nvPr>
            <p:ph type="pic" sz="quarter" idx="58" hasCustomPrompt="1"/>
          </p:nvPr>
        </p:nvSpPr>
        <p:spPr>
          <a:xfrm>
            <a:off x="3492000" y="144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317B6802-61C8-4F35-9802-C1A649942664}"/>
              </a:ext>
            </a:extLst>
          </p:cNvPr>
          <p:cNvSpPr>
            <a:spLocks noGrp="1"/>
          </p:cNvSpPr>
          <p:nvPr>
            <p:ph type="pic" sz="quarter" idx="59" hasCustomPrompt="1"/>
          </p:nvPr>
        </p:nvSpPr>
        <p:spPr>
          <a:xfrm>
            <a:off x="6156000" y="144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3EE4B750-72E7-4E12-886F-6661BD5D80F3}"/>
              </a:ext>
            </a:extLst>
          </p:cNvPr>
          <p:cNvSpPr>
            <a:spLocks noGrp="1"/>
          </p:cNvSpPr>
          <p:nvPr>
            <p:ph type="pic" sz="quarter" idx="60" hasCustomPrompt="1"/>
          </p:nvPr>
        </p:nvSpPr>
        <p:spPr>
          <a:xfrm>
            <a:off x="828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760CC85C-5F0B-4971-B638-6524F3C0AF88}"/>
              </a:ext>
            </a:extLst>
          </p:cNvPr>
          <p:cNvSpPr>
            <a:spLocks noGrp="1"/>
          </p:cNvSpPr>
          <p:nvPr>
            <p:ph type="pic" sz="quarter" idx="61" hasCustomPrompt="1"/>
          </p:nvPr>
        </p:nvSpPr>
        <p:spPr>
          <a:xfrm>
            <a:off x="3492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1" name="Tijdelijke aanduiding voor afbeelding 2">
            <a:extLst>
              <a:ext uri="{FF2B5EF4-FFF2-40B4-BE49-F238E27FC236}">
                <a16:creationId xmlns:a16="http://schemas.microsoft.com/office/drawing/2014/main" id="{91583DEB-F1C7-4D68-83B7-3651D6C64CAF}"/>
              </a:ext>
            </a:extLst>
          </p:cNvPr>
          <p:cNvSpPr>
            <a:spLocks noGrp="1"/>
          </p:cNvSpPr>
          <p:nvPr>
            <p:ph type="pic" sz="quarter" idx="62" hasCustomPrompt="1"/>
          </p:nvPr>
        </p:nvSpPr>
        <p:spPr>
          <a:xfrm>
            <a:off x="6156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2" name="INSTRUCTION">
            <a:extLst>
              <a:ext uri="{FF2B5EF4-FFF2-40B4-BE49-F238E27FC236}">
                <a16:creationId xmlns:a16="http://schemas.microsoft.com/office/drawing/2014/main" id="{174B0A69-6190-4678-ADAB-85A427C72A3A}"/>
              </a:ext>
            </a:extLst>
          </p:cNvPr>
          <p:cNvGrpSpPr/>
          <p:nvPr userDrawn="1"/>
        </p:nvGrpSpPr>
        <p:grpSpPr>
          <a:xfrm>
            <a:off x="12377595" y="-1"/>
            <a:ext cx="3693386" cy="6640349"/>
            <a:chOff x="-3786165" y="-1"/>
            <a:chExt cx="3693386" cy="6640349"/>
          </a:xfrm>
        </p:grpSpPr>
        <p:sp>
          <p:nvSpPr>
            <p:cNvPr id="44" name="Rechthoek 43">
              <a:extLst>
                <a:ext uri="{FF2B5EF4-FFF2-40B4-BE49-F238E27FC236}">
                  <a16:creationId xmlns:a16="http://schemas.microsoft.com/office/drawing/2014/main" id="{A2532D81-4DAD-4DB3-BFDC-F0248136D36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5" name="Ovaal 44">
              <a:extLst>
                <a:ext uri="{FF2B5EF4-FFF2-40B4-BE49-F238E27FC236}">
                  <a16:creationId xmlns:a16="http://schemas.microsoft.com/office/drawing/2014/main" id="{C6CD55FF-A19E-4F1E-8E87-FC4D5201745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2" name="Rechthoek 51">
              <a:extLst>
                <a:ext uri="{FF2B5EF4-FFF2-40B4-BE49-F238E27FC236}">
                  <a16:creationId xmlns:a16="http://schemas.microsoft.com/office/drawing/2014/main" id="{7E92297C-4624-4508-A82C-3CB8B026CE4A}"/>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B4B3E884-02A9-4501-A58D-0D57C8AA3AC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4" name="Rechthoek 53">
              <a:extLst>
                <a:ext uri="{FF2B5EF4-FFF2-40B4-BE49-F238E27FC236}">
                  <a16:creationId xmlns:a16="http://schemas.microsoft.com/office/drawing/2014/main" id="{1B673CA8-E823-4DED-8E36-18EED9D9ED8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Ovaal 54">
              <a:extLst>
                <a:ext uri="{FF2B5EF4-FFF2-40B4-BE49-F238E27FC236}">
                  <a16:creationId xmlns:a16="http://schemas.microsoft.com/office/drawing/2014/main" id="{808BBA34-8C32-48A8-842D-B4D972A5B1F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6" name="Rechthoek 55">
              <a:extLst>
                <a:ext uri="{FF2B5EF4-FFF2-40B4-BE49-F238E27FC236}">
                  <a16:creationId xmlns:a16="http://schemas.microsoft.com/office/drawing/2014/main" id="{726D6A1C-C327-499A-A8E4-ED9AA68F691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7" name="Rechthoek 56">
              <a:extLst>
                <a:ext uri="{FF2B5EF4-FFF2-40B4-BE49-F238E27FC236}">
                  <a16:creationId xmlns:a16="http://schemas.microsoft.com/office/drawing/2014/main" id="{7AECA42D-BA69-4431-ADE6-54F5EB660E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A22B1B9A-DBC8-4EC1-99C0-80DBBD942782}"/>
                </a:ext>
              </a:extLst>
            </p:cNvPr>
            <p:cNvGrpSpPr/>
            <p:nvPr userDrawn="1"/>
          </p:nvGrpSpPr>
          <p:grpSpPr>
            <a:xfrm>
              <a:off x="-2485819" y="3479783"/>
              <a:ext cx="1222990" cy="563933"/>
              <a:chOff x="-2485819" y="3399207"/>
              <a:chExt cx="1222990" cy="563933"/>
            </a:xfrm>
          </p:grpSpPr>
          <p:sp>
            <p:nvSpPr>
              <p:cNvPr id="97" name="Rechthoek 96">
                <a:extLst>
                  <a:ext uri="{FF2B5EF4-FFF2-40B4-BE49-F238E27FC236}">
                    <a16:creationId xmlns:a16="http://schemas.microsoft.com/office/drawing/2014/main" id="{08A60A65-CB91-4D16-AC06-7CF3D87CC2E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0F7203A2-56C1-4DCD-98A6-7309CD22D94A}"/>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9" name="Groep 98">
                <a:extLst>
                  <a:ext uri="{FF2B5EF4-FFF2-40B4-BE49-F238E27FC236}">
                    <a16:creationId xmlns:a16="http://schemas.microsoft.com/office/drawing/2014/main" id="{39C728FC-783D-44E5-A278-BCEAA79186FA}"/>
                  </a:ext>
                </a:extLst>
              </p:cNvPr>
              <p:cNvGrpSpPr/>
              <p:nvPr userDrawn="1"/>
            </p:nvGrpSpPr>
            <p:grpSpPr>
              <a:xfrm>
                <a:off x="-2403869" y="3460544"/>
                <a:ext cx="155951" cy="131922"/>
                <a:chOff x="12968836" y="3354170"/>
                <a:chExt cx="404806" cy="342433"/>
              </a:xfrm>
            </p:grpSpPr>
            <p:sp>
              <p:nvSpPr>
                <p:cNvPr id="112" name="Rechthoek: afgeronde hoeken 111">
                  <a:extLst>
                    <a:ext uri="{FF2B5EF4-FFF2-40B4-BE49-F238E27FC236}">
                      <a16:creationId xmlns:a16="http://schemas.microsoft.com/office/drawing/2014/main" id="{4F0BE430-78EB-4F95-AA40-312A176B573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251AF28E-4649-40BA-A71A-908F48E6412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1D8886B1-E33D-4AE9-9386-4C3529C33F1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67399B6-3068-46B8-954D-E9C796B4022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4AF419AA-09C4-46FE-BA90-1B6456A220C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24FDB261-6715-4B8C-B0C5-BFB2BA28CB4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94C42095-458F-4035-9B21-492B2EE254D0}"/>
                  </a:ext>
                </a:extLst>
              </p:cNvPr>
              <p:cNvGrpSpPr/>
              <p:nvPr userDrawn="1"/>
            </p:nvGrpSpPr>
            <p:grpSpPr>
              <a:xfrm>
                <a:off x="-2423424" y="3690208"/>
                <a:ext cx="166739" cy="218963"/>
                <a:chOff x="12940828" y="3950597"/>
                <a:chExt cx="432813" cy="568367"/>
              </a:xfrm>
            </p:grpSpPr>
            <p:grpSp>
              <p:nvGrpSpPr>
                <p:cNvPr id="104" name="Groep 103">
                  <a:extLst>
                    <a:ext uri="{FF2B5EF4-FFF2-40B4-BE49-F238E27FC236}">
                      <a16:creationId xmlns:a16="http://schemas.microsoft.com/office/drawing/2014/main" id="{E9137804-6E54-4697-A42D-D9B0DFE016E2}"/>
                    </a:ext>
                  </a:extLst>
                </p:cNvPr>
                <p:cNvGrpSpPr/>
                <p:nvPr userDrawn="1"/>
              </p:nvGrpSpPr>
              <p:grpSpPr>
                <a:xfrm>
                  <a:off x="13000382" y="4006891"/>
                  <a:ext cx="373259" cy="315747"/>
                  <a:chOff x="12968836" y="3354170"/>
                  <a:chExt cx="404806" cy="342433"/>
                </a:xfrm>
              </p:grpSpPr>
              <p:sp>
                <p:nvSpPr>
                  <p:cNvPr id="106" name="Rechthoek: afgeronde hoeken 105">
                    <a:extLst>
                      <a:ext uri="{FF2B5EF4-FFF2-40B4-BE49-F238E27FC236}">
                        <a16:creationId xmlns:a16="http://schemas.microsoft.com/office/drawing/2014/main" id="{28F08009-FD24-4BEF-ADC8-1E848D8254C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B1DD5CD4-2538-407F-921D-A230AB897F7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6DECF6C-01F2-46FC-852E-7BBE03DB6EC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BF9170CC-2567-4EA0-93A6-11F63E9554A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4013C7DE-DDF5-4171-A4EF-A1F801AC3C9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0AAAA415-8243-40C3-ABD0-FBCA5AFD470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5" name="Boog 104">
                  <a:extLst>
                    <a:ext uri="{FF2B5EF4-FFF2-40B4-BE49-F238E27FC236}">
                      <a16:creationId xmlns:a16="http://schemas.microsoft.com/office/drawing/2014/main" id="{86552DCF-A17C-46E1-8CE0-B2092DD678B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01" name="Tekstvak 100">
                <a:extLst>
                  <a:ext uri="{FF2B5EF4-FFF2-40B4-BE49-F238E27FC236}">
                    <a16:creationId xmlns:a16="http://schemas.microsoft.com/office/drawing/2014/main" id="{08AD24F1-BB61-4475-8E0A-ECC48688A8C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02" name="Tekstvak 101">
                <a:extLst>
                  <a:ext uri="{FF2B5EF4-FFF2-40B4-BE49-F238E27FC236}">
                    <a16:creationId xmlns:a16="http://schemas.microsoft.com/office/drawing/2014/main" id="{EAA17671-95C5-44F7-A59D-D9CE9AA0F7E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03" name="Vrije vorm: vorm 102">
                <a:extLst>
                  <a:ext uri="{FF2B5EF4-FFF2-40B4-BE49-F238E27FC236}">
                    <a16:creationId xmlns:a16="http://schemas.microsoft.com/office/drawing/2014/main" id="{57967023-FCB5-4803-A2E8-18CD3CE6FC7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009B3857-A790-4679-8D9C-A938D5055CFD}"/>
                </a:ext>
              </a:extLst>
            </p:cNvPr>
            <p:cNvGrpSpPr/>
            <p:nvPr userDrawn="1"/>
          </p:nvGrpSpPr>
          <p:grpSpPr>
            <a:xfrm>
              <a:off x="-3786165" y="5680652"/>
              <a:ext cx="3693386" cy="959696"/>
              <a:chOff x="-3786437" y="6163468"/>
              <a:chExt cx="3693386" cy="959696"/>
            </a:xfrm>
          </p:grpSpPr>
          <p:sp>
            <p:nvSpPr>
              <p:cNvPr id="87" name="Rechthoek 86">
                <a:extLst>
                  <a:ext uri="{FF2B5EF4-FFF2-40B4-BE49-F238E27FC236}">
                    <a16:creationId xmlns:a16="http://schemas.microsoft.com/office/drawing/2014/main" id="{BE061705-1B8D-4CE9-8970-5F9AF340442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8" name="ICOON_info">
                <a:extLst>
                  <a:ext uri="{FF2B5EF4-FFF2-40B4-BE49-F238E27FC236}">
                    <a16:creationId xmlns:a16="http://schemas.microsoft.com/office/drawing/2014/main" id="{DF9F0207-508C-4556-BDCE-F2732AA84245}"/>
                  </a:ext>
                </a:extLst>
              </p:cNvPr>
              <p:cNvGrpSpPr/>
              <p:nvPr userDrawn="1"/>
            </p:nvGrpSpPr>
            <p:grpSpPr>
              <a:xfrm>
                <a:off x="-376736" y="6163468"/>
                <a:ext cx="283685" cy="283685"/>
                <a:chOff x="-510741" y="5913713"/>
                <a:chExt cx="267555" cy="267555"/>
              </a:xfrm>
            </p:grpSpPr>
            <p:sp>
              <p:nvSpPr>
                <p:cNvPr id="95" name="Ovaal 94">
                  <a:extLst>
                    <a:ext uri="{FF2B5EF4-FFF2-40B4-BE49-F238E27FC236}">
                      <a16:creationId xmlns:a16="http://schemas.microsoft.com/office/drawing/2014/main" id="{BFD0603D-1828-4B89-B7F7-B901C17ED28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0FC80DD1-E703-4E22-B5F1-C6C6005C63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E19365AC-0DB6-4EBB-8BA0-B54C499C87A1}"/>
                  </a:ext>
                </a:extLst>
              </p:cNvPr>
              <p:cNvGrpSpPr/>
              <p:nvPr userDrawn="1"/>
            </p:nvGrpSpPr>
            <p:grpSpPr>
              <a:xfrm>
                <a:off x="-938434" y="6420818"/>
                <a:ext cx="627798" cy="576693"/>
                <a:chOff x="-938434" y="4570310"/>
                <a:chExt cx="627798" cy="576693"/>
              </a:xfrm>
            </p:grpSpPr>
            <p:grpSp>
              <p:nvGrpSpPr>
                <p:cNvPr id="90" name="Inspireren">
                  <a:extLst>
                    <a:ext uri="{FF2B5EF4-FFF2-40B4-BE49-F238E27FC236}">
                      <a16:creationId xmlns:a16="http://schemas.microsoft.com/office/drawing/2014/main" id="{91754AC5-51CA-4904-8B0D-B1F0F637D82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E522924B-E9ED-46EC-91E3-3895468BC0C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9BAC146F-8A67-41A3-A02D-F72B21C93E0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5205ED23-68AD-4289-A237-E9B00AC02D1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52756DC8-3D48-4341-B245-758F5DDD760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60" name="Groep 59">
              <a:extLst>
                <a:ext uri="{FF2B5EF4-FFF2-40B4-BE49-F238E27FC236}">
                  <a16:creationId xmlns:a16="http://schemas.microsoft.com/office/drawing/2014/main" id="{29B74A37-2CB9-4A64-A3D4-6CF4C1029108}"/>
                </a:ext>
              </a:extLst>
            </p:cNvPr>
            <p:cNvGrpSpPr/>
            <p:nvPr userDrawn="1"/>
          </p:nvGrpSpPr>
          <p:grpSpPr>
            <a:xfrm>
              <a:off x="-3426806" y="5129582"/>
              <a:ext cx="514284" cy="506545"/>
              <a:chOff x="12617641" y="3403239"/>
              <a:chExt cx="752963" cy="741634"/>
            </a:xfrm>
          </p:grpSpPr>
          <p:grpSp>
            <p:nvGrpSpPr>
              <p:cNvPr id="71" name="Groep 70">
                <a:extLst>
                  <a:ext uri="{FF2B5EF4-FFF2-40B4-BE49-F238E27FC236}">
                    <a16:creationId xmlns:a16="http://schemas.microsoft.com/office/drawing/2014/main" id="{A0EBB9A2-6F3C-4F6B-A539-30A4BC5E984B}"/>
                  </a:ext>
                </a:extLst>
              </p:cNvPr>
              <p:cNvGrpSpPr/>
              <p:nvPr userDrawn="1"/>
            </p:nvGrpSpPr>
            <p:grpSpPr>
              <a:xfrm>
                <a:off x="12771530" y="3403239"/>
                <a:ext cx="467176" cy="448491"/>
                <a:chOff x="12782157" y="3403239"/>
                <a:chExt cx="467176" cy="448491"/>
              </a:xfrm>
            </p:grpSpPr>
            <p:grpSp>
              <p:nvGrpSpPr>
                <p:cNvPr id="74" name="Groep 73">
                  <a:extLst>
                    <a:ext uri="{FF2B5EF4-FFF2-40B4-BE49-F238E27FC236}">
                      <a16:creationId xmlns:a16="http://schemas.microsoft.com/office/drawing/2014/main" id="{7204F990-490A-4F45-8762-DDAA8287F6D6}"/>
                    </a:ext>
                  </a:extLst>
                </p:cNvPr>
                <p:cNvGrpSpPr/>
                <p:nvPr userDrawn="1"/>
              </p:nvGrpSpPr>
              <p:grpSpPr>
                <a:xfrm>
                  <a:off x="12782157" y="3403239"/>
                  <a:ext cx="412976" cy="396132"/>
                  <a:chOff x="13554906" y="3320109"/>
                  <a:chExt cx="443917" cy="425811"/>
                </a:xfrm>
              </p:grpSpPr>
              <p:grpSp>
                <p:nvGrpSpPr>
                  <p:cNvPr id="81" name="Groep 80">
                    <a:extLst>
                      <a:ext uri="{FF2B5EF4-FFF2-40B4-BE49-F238E27FC236}">
                        <a16:creationId xmlns:a16="http://schemas.microsoft.com/office/drawing/2014/main" id="{8F3FA834-51C6-4962-AFF7-08DA7E156DAB}"/>
                      </a:ext>
                    </a:extLst>
                  </p:cNvPr>
                  <p:cNvGrpSpPr/>
                  <p:nvPr userDrawn="1"/>
                </p:nvGrpSpPr>
                <p:grpSpPr>
                  <a:xfrm>
                    <a:off x="13554906" y="3320109"/>
                    <a:ext cx="443917" cy="425811"/>
                    <a:chOff x="12909684" y="1276143"/>
                    <a:chExt cx="443917" cy="425811"/>
                  </a:xfrm>
                </p:grpSpPr>
                <p:sp>
                  <p:nvSpPr>
                    <p:cNvPr id="84" name="Rechthoek 83">
                      <a:extLst>
                        <a:ext uri="{FF2B5EF4-FFF2-40B4-BE49-F238E27FC236}">
                          <a16:creationId xmlns:a16="http://schemas.microsoft.com/office/drawing/2014/main" id="{AD2F8699-F005-4376-87BB-768DF048975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F7BF832B-B3C3-4A71-BA7E-D04E92C608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E4F94AE6-500B-4945-8B8F-AA597ED217D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82" name="Afbeelding 81">
                    <a:extLst>
                      <a:ext uri="{FF2B5EF4-FFF2-40B4-BE49-F238E27FC236}">
                        <a16:creationId xmlns:a16="http://schemas.microsoft.com/office/drawing/2014/main" id="{F49F85AF-83DF-4C5C-91A2-97DCC445C6B0}"/>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3" name="Afbeelding 82">
                    <a:extLst>
                      <a:ext uri="{FF2B5EF4-FFF2-40B4-BE49-F238E27FC236}">
                        <a16:creationId xmlns:a16="http://schemas.microsoft.com/office/drawing/2014/main" id="{BF5CECEE-4ACF-411B-9B63-B7294ACE0540}"/>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5" name="Groep 74">
                  <a:extLst>
                    <a:ext uri="{FF2B5EF4-FFF2-40B4-BE49-F238E27FC236}">
                      <a16:creationId xmlns:a16="http://schemas.microsoft.com/office/drawing/2014/main" id="{92E17CC2-66E6-4A07-BB76-40A5AC8C3ABC}"/>
                    </a:ext>
                  </a:extLst>
                </p:cNvPr>
                <p:cNvGrpSpPr/>
                <p:nvPr userDrawn="1"/>
              </p:nvGrpSpPr>
              <p:grpSpPr>
                <a:xfrm>
                  <a:off x="13103513" y="3705268"/>
                  <a:ext cx="145820" cy="146462"/>
                  <a:chOff x="13096169" y="3602278"/>
                  <a:chExt cx="145820" cy="146462"/>
                </a:xfrm>
              </p:grpSpPr>
              <p:sp>
                <p:nvSpPr>
                  <p:cNvPr id="79" name="Rechthoek 78">
                    <a:extLst>
                      <a:ext uri="{FF2B5EF4-FFF2-40B4-BE49-F238E27FC236}">
                        <a16:creationId xmlns:a16="http://schemas.microsoft.com/office/drawing/2014/main" id="{9AE9CB3A-9248-4C7B-A1F3-6EF4FC33372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D80D5858-003B-4953-A314-63FD863FAF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6" name="Groep 75">
                  <a:extLst>
                    <a:ext uri="{FF2B5EF4-FFF2-40B4-BE49-F238E27FC236}">
                      <a16:creationId xmlns:a16="http://schemas.microsoft.com/office/drawing/2014/main" id="{AAA38A8F-445A-4353-8EBD-53B4D3BFA1C2}"/>
                    </a:ext>
                  </a:extLst>
                </p:cNvPr>
                <p:cNvGrpSpPr/>
                <p:nvPr userDrawn="1"/>
              </p:nvGrpSpPr>
              <p:grpSpPr>
                <a:xfrm rot="10800000">
                  <a:off x="13061402" y="3665637"/>
                  <a:ext cx="145820" cy="146462"/>
                  <a:chOff x="13096169" y="3602278"/>
                  <a:chExt cx="145820" cy="146462"/>
                </a:xfrm>
              </p:grpSpPr>
              <p:sp>
                <p:nvSpPr>
                  <p:cNvPr id="77" name="Rechthoek 76">
                    <a:extLst>
                      <a:ext uri="{FF2B5EF4-FFF2-40B4-BE49-F238E27FC236}">
                        <a16:creationId xmlns:a16="http://schemas.microsoft.com/office/drawing/2014/main" id="{103B6D44-0007-492B-8080-9E36ACA311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A961B7CA-77AA-4B41-9ED5-F13B750D8F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72" name="Rechthoek 71">
                <a:extLst>
                  <a:ext uri="{FF2B5EF4-FFF2-40B4-BE49-F238E27FC236}">
                    <a16:creationId xmlns:a16="http://schemas.microsoft.com/office/drawing/2014/main" id="{82B1760E-4866-4A72-A856-6783BFC0560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73" name="Gelijkbenige driehoek 72">
                <a:extLst>
                  <a:ext uri="{FF2B5EF4-FFF2-40B4-BE49-F238E27FC236}">
                    <a16:creationId xmlns:a16="http://schemas.microsoft.com/office/drawing/2014/main" id="{2E7751DE-CAFE-43FA-9503-8E1376D3425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1" name="Ovaal 60">
              <a:extLst>
                <a:ext uri="{FF2B5EF4-FFF2-40B4-BE49-F238E27FC236}">
                  <a16:creationId xmlns:a16="http://schemas.microsoft.com/office/drawing/2014/main" id="{11512482-4B35-4953-AAB9-C20C2BAC649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2" name="Rechthoek 61">
              <a:extLst>
                <a:ext uri="{FF2B5EF4-FFF2-40B4-BE49-F238E27FC236}">
                  <a16:creationId xmlns:a16="http://schemas.microsoft.com/office/drawing/2014/main" id="{6C624C05-D51F-41B8-9F21-0FA398E71F4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3" name="Rechthoek 62">
              <a:extLst>
                <a:ext uri="{FF2B5EF4-FFF2-40B4-BE49-F238E27FC236}">
                  <a16:creationId xmlns:a16="http://schemas.microsoft.com/office/drawing/2014/main" id="{0676374F-C7F9-4E27-A7CA-8390271AB94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4" name="Groep 63">
              <a:extLst>
                <a:ext uri="{FF2B5EF4-FFF2-40B4-BE49-F238E27FC236}">
                  <a16:creationId xmlns:a16="http://schemas.microsoft.com/office/drawing/2014/main" id="{53710110-E3D4-46D4-AAC8-788A10DF3137}"/>
                </a:ext>
              </a:extLst>
            </p:cNvPr>
            <p:cNvGrpSpPr/>
            <p:nvPr userDrawn="1"/>
          </p:nvGrpSpPr>
          <p:grpSpPr>
            <a:xfrm>
              <a:off x="-3365484" y="1226982"/>
              <a:ext cx="446937" cy="406485"/>
              <a:chOff x="-3563526" y="1409294"/>
              <a:chExt cx="354190" cy="322133"/>
            </a:xfrm>
          </p:grpSpPr>
          <p:grpSp>
            <p:nvGrpSpPr>
              <p:cNvPr id="65" name="Groep 64">
                <a:extLst>
                  <a:ext uri="{FF2B5EF4-FFF2-40B4-BE49-F238E27FC236}">
                    <a16:creationId xmlns:a16="http://schemas.microsoft.com/office/drawing/2014/main" id="{3A44B44D-35BC-44B8-8ABA-D66F62F83071}"/>
                  </a:ext>
                </a:extLst>
              </p:cNvPr>
              <p:cNvGrpSpPr/>
              <p:nvPr userDrawn="1"/>
            </p:nvGrpSpPr>
            <p:grpSpPr>
              <a:xfrm>
                <a:off x="-3499992" y="1409294"/>
                <a:ext cx="225195" cy="195499"/>
                <a:chOff x="8987389" y="1361199"/>
                <a:chExt cx="2200275" cy="1914525"/>
              </a:xfrm>
            </p:grpSpPr>
            <p:sp>
              <p:nvSpPr>
                <p:cNvPr id="67" name="Vrije vorm: vorm 66">
                  <a:extLst>
                    <a:ext uri="{FF2B5EF4-FFF2-40B4-BE49-F238E27FC236}">
                      <a16:creationId xmlns:a16="http://schemas.microsoft.com/office/drawing/2014/main" id="{686E8978-F5F9-4C16-B7BA-BFFC3D7703E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8" name="Groep 67">
                  <a:extLst>
                    <a:ext uri="{FF2B5EF4-FFF2-40B4-BE49-F238E27FC236}">
                      <a16:creationId xmlns:a16="http://schemas.microsoft.com/office/drawing/2014/main" id="{17AB1F0D-5BDC-4028-811F-AB8CA2DF6C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9" name="Vrije vorm: vorm 68">
                    <a:extLst>
                      <a:ext uri="{FF2B5EF4-FFF2-40B4-BE49-F238E27FC236}">
                        <a16:creationId xmlns:a16="http://schemas.microsoft.com/office/drawing/2014/main" id="{662FFAE9-FF87-4FFA-972D-FE8D999B213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70" name="Vrije vorm: vorm 69">
                    <a:extLst>
                      <a:ext uri="{FF2B5EF4-FFF2-40B4-BE49-F238E27FC236}">
                        <a16:creationId xmlns:a16="http://schemas.microsoft.com/office/drawing/2014/main" id="{F54217C3-E613-4158-B3AF-4C82968ED72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6" name="Tekstvak 65">
                <a:extLst>
                  <a:ext uri="{FF2B5EF4-FFF2-40B4-BE49-F238E27FC236}">
                    <a16:creationId xmlns:a16="http://schemas.microsoft.com/office/drawing/2014/main" id="{37D330BE-33E0-42E6-AD96-7B0A4A770F8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37857135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s 6x / Text - slide title 1 lin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B7ED692-B240-4BC5-8222-B30B7707D8E8}"/>
              </a:ext>
            </a:extLst>
          </p:cNvPr>
          <p:cNvGraphicFramePr>
            <a:graphicFrameLocks noChangeAspect="1"/>
          </p:cNvGraphicFramePr>
          <p:nvPr userDrawn="1">
            <p:custDataLst>
              <p:tags r:id="rId1"/>
            </p:custDataLst>
            <p:extLst>
              <p:ext uri="{D42A27DB-BD31-4B8C-83A1-F6EECF244321}">
                <p14:modId xmlns:p14="http://schemas.microsoft.com/office/powerpoint/2010/main" val="1956125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1B7ED692-B240-4BC5-8222-B30B7707D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5BDEA22-AD64-42ED-9C73-C20D91098310}"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Images 6x / Text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C81F5503-9BB5-4FB6-90F5-E99B99210B61}"/>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2FE4C41-A6FF-4E3E-A0D8-2D6F87716C6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3C7A9E48-D379-43AE-AE55-9AADC2CAF8B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1266EA56-EB33-4B7A-A4FB-80CB9E2AAB65}"/>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095320AA-F781-4F4C-90C5-40245966646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EDE462BC-BC07-4B93-BFDE-D30C976FA38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C01E213-5BA0-4CFA-8D46-BAF298287CD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DE14C4C3-E05D-40A6-B8AE-3510F73D632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BBE28FD-FF63-464A-A5F9-8ACE7C54086B}"/>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2F67D488-5B69-4567-94DC-1CDF432D7220}"/>
                </a:ext>
              </a:extLst>
            </p:cNvPr>
            <p:cNvSpPr/>
            <p:nvPr/>
          </p:nvSpPr>
          <p:spPr>
            <a:xfrm>
              <a:off x="0" y="3793652"/>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2F26929-E8E9-4A5F-9165-4D81F10D74F4}"/>
                </a:ext>
              </a:extLst>
            </p:cNvPr>
            <p:cNvSpPr/>
            <p:nvPr/>
          </p:nvSpPr>
          <p:spPr>
            <a:xfrm>
              <a:off x="3063279"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AE68122E-CE3E-4E23-AB8E-7F3E58636DD2}"/>
                </a:ext>
              </a:extLst>
            </p:cNvPr>
            <p:cNvSpPr/>
            <p:nvPr userDrawn="1"/>
          </p:nvSpPr>
          <p:spPr>
            <a:xfrm>
              <a:off x="5658558"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518E6C-94D6-42EF-8282-8831C04205DA}"/>
                </a:ext>
              </a:extLst>
            </p:cNvPr>
            <p:cNvSpPr/>
            <p:nvPr userDrawn="1"/>
          </p:nvSpPr>
          <p:spPr>
            <a:xfrm>
              <a:off x="8253836" y="896444"/>
              <a:ext cx="36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B6FAFC4-341F-4288-8EC5-EB6E4FC0972F}"/>
              </a:ext>
            </a:extLst>
          </p:cNvPr>
          <p:cNvSpPr>
            <a:spLocks noGrp="1"/>
          </p:cNvSpPr>
          <p:nvPr>
            <p:ph type="pic" sz="quarter" idx="19" hasCustomPrompt="1"/>
          </p:nvPr>
        </p:nvSpPr>
        <p:spPr>
          <a:xfrm>
            <a:off x="828000" y="1080000"/>
            <a:ext cx="2448000" cy="2016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3F0A7038-3405-48F4-A60E-A5130983FD47}"/>
              </a:ext>
            </a:extLst>
          </p:cNvPr>
          <p:cNvSpPr>
            <a:spLocks noGrp="1"/>
          </p:cNvSpPr>
          <p:nvPr>
            <p:ph type="pic" sz="quarter" idx="58" hasCustomPrompt="1"/>
          </p:nvPr>
        </p:nvSpPr>
        <p:spPr>
          <a:xfrm>
            <a:off x="3492000" y="10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317B6802-61C8-4F35-9802-C1A649942664}"/>
              </a:ext>
            </a:extLst>
          </p:cNvPr>
          <p:cNvSpPr>
            <a:spLocks noGrp="1"/>
          </p:cNvSpPr>
          <p:nvPr>
            <p:ph type="pic" sz="quarter" idx="59" hasCustomPrompt="1"/>
          </p:nvPr>
        </p:nvSpPr>
        <p:spPr>
          <a:xfrm>
            <a:off x="6156000" y="10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3EE4B750-72E7-4E12-886F-6661BD5D80F3}"/>
              </a:ext>
            </a:extLst>
          </p:cNvPr>
          <p:cNvSpPr>
            <a:spLocks noGrp="1"/>
          </p:cNvSpPr>
          <p:nvPr>
            <p:ph type="pic" sz="quarter" idx="60" hasCustomPrompt="1"/>
          </p:nvPr>
        </p:nvSpPr>
        <p:spPr>
          <a:xfrm>
            <a:off x="828000" y="342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760CC85C-5F0B-4971-B638-6524F3C0AF88}"/>
              </a:ext>
            </a:extLst>
          </p:cNvPr>
          <p:cNvSpPr>
            <a:spLocks noGrp="1"/>
          </p:cNvSpPr>
          <p:nvPr>
            <p:ph type="pic" sz="quarter" idx="61" hasCustomPrompt="1"/>
          </p:nvPr>
        </p:nvSpPr>
        <p:spPr>
          <a:xfrm>
            <a:off x="3492000" y="342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1" name="Tijdelijke aanduiding voor afbeelding 2">
            <a:extLst>
              <a:ext uri="{FF2B5EF4-FFF2-40B4-BE49-F238E27FC236}">
                <a16:creationId xmlns:a16="http://schemas.microsoft.com/office/drawing/2014/main" id="{91583DEB-F1C7-4D68-83B7-3651D6C64CAF}"/>
              </a:ext>
            </a:extLst>
          </p:cNvPr>
          <p:cNvSpPr>
            <a:spLocks noGrp="1"/>
          </p:cNvSpPr>
          <p:nvPr>
            <p:ph type="pic" sz="quarter" idx="62" hasCustomPrompt="1"/>
          </p:nvPr>
        </p:nvSpPr>
        <p:spPr>
          <a:xfrm>
            <a:off x="6156000" y="342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2" name="INSTRUCTION">
            <a:extLst>
              <a:ext uri="{FF2B5EF4-FFF2-40B4-BE49-F238E27FC236}">
                <a16:creationId xmlns:a16="http://schemas.microsoft.com/office/drawing/2014/main" id="{174B0A69-6190-4678-ADAB-85A427C72A3A}"/>
              </a:ext>
            </a:extLst>
          </p:cNvPr>
          <p:cNvGrpSpPr/>
          <p:nvPr userDrawn="1"/>
        </p:nvGrpSpPr>
        <p:grpSpPr>
          <a:xfrm>
            <a:off x="12377595" y="-1"/>
            <a:ext cx="3693386" cy="6640349"/>
            <a:chOff x="-3786165" y="-1"/>
            <a:chExt cx="3693386" cy="6640349"/>
          </a:xfrm>
        </p:grpSpPr>
        <p:sp>
          <p:nvSpPr>
            <p:cNvPr id="44" name="Rechthoek 43">
              <a:extLst>
                <a:ext uri="{FF2B5EF4-FFF2-40B4-BE49-F238E27FC236}">
                  <a16:creationId xmlns:a16="http://schemas.microsoft.com/office/drawing/2014/main" id="{A2532D81-4DAD-4DB3-BFDC-F0248136D36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5" name="Ovaal 44">
              <a:extLst>
                <a:ext uri="{FF2B5EF4-FFF2-40B4-BE49-F238E27FC236}">
                  <a16:creationId xmlns:a16="http://schemas.microsoft.com/office/drawing/2014/main" id="{C6CD55FF-A19E-4F1E-8E87-FC4D5201745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2" name="Rechthoek 51">
              <a:extLst>
                <a:ext uri="{FF2B5EF4-FFF2-40B4-BE49-F238E27FC236}">
                  <a16:creationId xmlns:a16="http://schemas.microsoft.com/office/drawing/2014/main" id="{7E92297C-4624-4508-A82C-3CB8B026CE4A}"/>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B4B3E884-02A9-4501-A58D-0D57C8AA3AC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4" name="Rechthoek 53">
              <a:extLst>
                <a:ext uri="{FF2B5EF4-FFF2-40B4-BE49-F238E27FC236}">
                  <a16:creationId xmlns:a16="http://schemas.microsoft.com/office/drawing/2014/main" id="{1B673CA8-E823-4DED-8E36-18EED9D9ED8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Ovaal 54">
              <a:extLst>
                <a:ext uri="{FF2B5EF4-FFF2-40B4-BE49-F238E27FC236}">
                  <a16:creationId xmlns:a16="http://schemas.microsoft.com/office/drawing/2014/main" id="{808BBA34-8C32-48A8-842D-B4D972A5B1F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6" name="Rechthoek 55">
              <a:extLst>
                <a:ext uri="{FF2B5EF4-FFF2-40B4-BE49-F238E27FC236}">
                  <a16:creationId xmlns:a16="http://schemas.microsoft.com/office/drawing/2014/main" id="{726D6A1C-C327-499A-A8E4-ED9AA68F691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7" name="Rechthoek 56">
              <a:extLst>
                <a:ext uri="{FF2B5EF4-FFF2-40B4-BE49-F238E27FC236}">
                  <a16:creationId xmlns:a16="http://schemas.microsoft.com/office/drawing/2014/main" id="{7AECA42D-BA69-4431-ADE6-54F5EB660E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A22B1B9A-DBC8-4EC1-99C0-80DBBD942782}"/>
                </a:ext>
              </a:extLst>
            </p:cNvPr>
            <p:cNvGrpSpPr/>
            <p:nvPr userDrawn="1"/>
          </p:nvGrpSpPr>
          <p:grpSpPr>
            <a:xfrm>
              <a:off x="-2485819" y="3479783"/>
              <a:ext cx="1222990" cy="563933"/>
              <a:chOff x="-2485819" y="3399207"/>
              <a:chExt cx="1222990" cy="563933"/>
            </a:xfrm>
          </p:grpSpPr>
          <p:sp>
            <p:nvSpPr>
              <p:cNvPr id="97" name="Rechthoek 96">
                <a:extLst>
                  <a:ext uri="{FF2B5EF4-FFF2-40B4-BE49-F238E27FC236}">
                    <a16:creationId xmlns:a16="http://schemas.microsoft.com/office/drawing/2014/main" id="{08A60A65-CB91-4D16-AC06-7CF3D87CC2E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0F7203A2-56C1-4DCD-98A6-7309CD22D94A}"/>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9" name="Groep 98">
                <a:extLst>
                  <a:ext uri="{FF2B5EF4-FFF2-40B4-BE49-F238E27FC236}">
                    <a16:creationId xmlns:a16="http://schemas.microsoft.com/office/drawing/2014/main" id="{39C728FC-783D-44E5-A278-BCEAA79186FA}"/>
                  </a:ext>
                </a:extLst>
              </p:cNvPr>
              <p:cNvGrpSpPr/>
              <p:nvPr userDrawn="1"/>
            </p:nvGrpSpPr>
            <p:grpSpPr>
              <a:xfrm>
                <a:off x="-2403869" y="3460544"/>
                <a:ext cx="155951" cy="131922"/>
                <a:chOff x="12968836" y="3354170"/>
                <a:chExt cx="404806" cy="342433"/>
              </a:xfrm>
            </p:grpSpPr>
            <p:sp>
              <p:nvSpPr>
                <p:cNvPr id="112" name="Rechthoek: afgeronde hoeken 111">
                  <a:extLst>
                    <a:ext uri="{FF2B5EF4-FFF2-40B4-BE49-F238E27FC236}">
                      <a16:creationId xmlns:a16="http://schemas.microsoft.com/office/drawing/2014/main" id="{4F0BE430-78EB-4F95-AA40-312A176B573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251AF28E-4649-40BA-A71A-908F48E6412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1D8886B1-E33D-4AE9-9386-4C3529C33F1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67399B6-3068-46B8-954D-E9C796B4022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4AF419AA-09C4-46FE-BA90-1B6456A220C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24FDB261-6715-4B8C-B0C5-BFB2BA28CB4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94C42095-458F-4035-9B21-492B2EE254D0}"/>
                  </a:ext>
                </a:extLst>
              </p:cNvPr>
              <p:cNvGrpSpPr/>
              <p:nvPr userDrawn="1"/>
            </p:nvGrpSpPr>
            <p:grpSpPr>
              <a:xfrm>
                <a:off x="-2423424" y="3690208"/>
                <a:ext cx="166739" cy="218963"/>
                <a:chOff x="12940828" y="3950597"/>
                <a:chExt cx="432813" cy="568367"/>
              </a:xfrm>
            </p:grpSpPr>
            <p:grpSp>
              <p:nvGrpSpPr>
                <p:cNvPr id="104" name="Groep 103">
                  <a:extLst>
                    <a:ext uri="{FF2B5EF4-FFF2-40B4-BE49-F238E27FC236}">
                      <a16:creationId xmlns:a16="http://schemas.microsoft.com/office/drawing/2014/main" id="{E9137804-6E54-4697-A42D-D9B0DFE016E2}"/>
                    </a:ext>
                  </a:extLst>
                </p:cNvPr>
                <p:cNvGrpSpPr/>
                <p:nvPr userDrawn="1"/>
              </p:nvGrpSpPr>
              <p:grpSpPr>
                <a:xfrm>
                  <a:off x="13000382" y="4006891"/>
                  <a:ext cx="373259" cy="315747"/>
                  <a:chOff x="12968836" y="3354170"/>
                  <a:chExt cx="404806" cy="342433"/>
                </a:xfrm>
              </p:grpSpPr>
              <p:sp>
                <p:nvSpPr>
                  <p:cNvPr id="106" name="Rechthoek: afgeronde hoeken 105">
                    <a:extLst>
                      <a:ext uri="{FF2B5EF4-FFF2-40B4-BE49-F238E27FC236}">
                        <a16:creationId xmlns:a16="http://schemas.microsoft.com/office/drawing/2014/main" id="{28F08009-FD24-4BEF-ADC8-1E848D8254C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B1DD5CD4-2538-407F-921D-A230AB897F7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6DECF6C-01F2-46FC-852E-7BBE03DB6EC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BF9170CC-2567-4EA0-93A6-11F63E9554A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4013C7DE-DDF5-4171-A4EF-A1F801AC3C9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0AAAA415-8243-40C3-ABD0-FBCA5AFD470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5" name="Boog 104">
                  <a:extLst>
                    <a:ext uri="{FF2B5EF4-FFF2-40B4-BE49-F238E27FC236}">
                      <a16:creationId xmlns:a16="http://schemas.microsoft.com/office/drawing/2014/main" id="{86552DCF-A17C-46E1-8CE0-B2092DD678B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01" name="Tekstvak 100">
                <a:extLst>
                  <a:ext uri="{FF2B5EF4-FFF2-40B4-BE49-F238E27FC236}">
                    <a16:creationId xmlns:a16="http://schemas.microsoft.com/office/drawing/2014/main" id="{08AD24F1-BB61-4475-8E0A-ECC48688A8C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02" name="Tekstvak 101">
                <a:extLst>
                  <a:ext uri="{FF2B5EF4-FFF2-40B4-BE49-F238E27FC236}">
                    <a16:creationId xmlns:a16="http://schemas.microsoft.com/office/drawing/2014/main" id="{EAA17671-95C5-44F7-A59D-D9CE9AA0F7E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03" name="Vrije vorm: vorm 102">
                <a:extLst>
                  <a:ext uri="{FF2B5EF4-FFF2-40B4-BE49-F238E27FC236}">
                    <a16:creationId xmlns:a16="http://schemas.microsoft.com/office/drawing/2014/main" id="{57967023-FCB5-4803-A2E8-18CD3CE6FC7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009B3857-A790-4679-8D9C-A938D5055CFD}"/>
                </a:ext>
              </a:extLst>
            </p:cNvPr>
            <p:cNvGrpSpPr/>
            <p:nvPr userDrawn="1"/>
          </p:nvGrpSpPr>
          <p:grpSpPr>
            <a:xfrm>
              <a:off x="-3786165" y="5680652"/>
              <a:ext cx="3693386" cy="959696"/>
              <a:chOff x="-3786437" y="6163468"/>
              <a:chExt cx="3693386" cy="959696"/>
            </a:xfrm>
          </p:grpSpPr>
          <p:sp>
            <p:nvSpPr>
              <p:cNvPr id="87" name="Rechthoek 86">
                <a:extLst>
                  <a:ext uri="{FF2B5EF4-FFF2-40B4-BE49-F238E27FC236}">
                    <a16:creationId xmlns:a16="http://schemas.microsoft.com/office/drawing/2014/main" id="{BE061705-1B8D-4CE9-8970-5F9AF340442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8" name="ICOON_info">
                <a:extLst>
                  <a:ext uri="{FF2B5EF4-FFF2-40B4-BE49-F238E27FC236}">
                    <a16:creationId xmlns:a16="http://schemas.microsoft.com/office/drawing/2014/main" id="{DF9F0207-508C-4556-BDCE-F2732AA84245}"/>
                  </a:ext>
                </a:extLst>
              </p:cNvPr>
              <p:cNvGrpSpPr/>
              <p:nvPr userDrawn="1"/>
            </p:nvGrpSpPr>
            <p:grpSpPr>
              <a:xfrm>
                <a:off x="-376736" y="6163468"/>
                <a:ext cx="283685" cy="283685"/>
                <a:chOff x="-510741" y="5913713"/>
                <a:chExt cx="267555" cy="267555"/>
              </a:xfrm>
            </p:grpSpPr>
            <p:sp>
              <p:nvSpPr>
                <p:cNvPr id="95" name="Ovaal 94">
                  <a:extLst>
                    <a:ext uri="{FF2B5EF4-FFF2-40B4-BE49-F238E27FC236}">
                      <a16:creationId xmlns:a16="http://schemas.microsoft.com/office/drawing/2014/main" id="{BFD0603D-1828-4B89-B7F7-B901C17ED28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0FC80DD1-E703-4E22-B5F1-C6C6005C63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E19365AC-0DB6-4EBB-8BA0-B54C499C87A1}"/>
                  </a:ext>
                </a:extLst>
              </p:cNvPr>
              <p:cNvGrpSpPr/>
              <p:nvPr userDrawn="1"/>
            </p:nvGrpSpPr>
            <p:grpSpPr>
              <a:xfrm>
                <a:off x="-938434" y="6420818"/>
                <a:ext cx="627798" cy="576693"/>
                <a:chOff x="-938434" y="4570310"/>
                <a:chExt cx="627798" cy="576693"/>
              </a:xfrm>
            </p:grpSpPr>
            <p:grpSp>
              <p:nvGrpSpPr>
                <p:cNvPr id="90" name="Inspireren">
                  <a:extLst>
                    <a:ext uri="{FF2B5EF4-FFF2-40B4-BE49-F238E27FC236}">
                      <a16:creationId xmlns:a16="http://schemas.microsoft.com/office/drawing/2014/main" id="{91754AC5-51CA-4904-8B0D-B1F0F637D82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E522924B-E9ED-46EC-91E3-3895468BC0C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9BAC146F-8A67-41A3-A02D-F72B21C93E0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5205ED23-68AD-4289-A237-E9B00AC02D1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52756DC8-3D48-4341-B245-758F5DDD760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60" name="Groep 59">
              <a:extLst>
                <a:ext uri="{FF2B5EF4-FFF2-40B4-BE49-F238E27FC236}">
                  <a16:creationId xmlns:a16="http://schemas.microsoft.com/office/drawing/2014/main" id="{29B74A37-2CB9-4A64-A3D4-6CF4C1029108}"/>
                </a:ext>
              </a:extLst>
            </p:cNvPr>
            <p:cNvGrpSpPr/>
            <p:nvPr userDrawn="1"/>
          </p:nvGrpSpPr>
          <p:grpSpPr>
            <a:xfrm>
              <a:off x="-3426806" y="5129582"/>
              <a:ext cx="514284" cy="506545"/>
              <a:chOff x="12617641" y="3403239"/>
              <a:chExt cx="752963" cy="741634"/>
            </a:xfrm>
          </p:grpSpPr>
          <p:grpSp>
            <p:nvGrpSpPr>
              <p:cNvPr id="71" name="Groep 70">
                <a:extLst>
                  <a:ext uri="{FF2B5EF4-FFF2-40B4-BE49-F238E27FC236}">
                    <a16:creationId xmlns:a16="http://schemas.microsoft.com/office/drawing/2014/main" id="{A0EBB9A2-6F3C-4F6B-A539-30A4BC5E984B}"/>
                  </a:ext>
                </a:extLst>
              </p:cNvPr>
              <p:cNvGrpSpPr/>
              <p:nvPr userDrawn="1"/>
            </p:nvGrpSpPr>
            <p:grpSpPr>
              <a:xfrm>
                <a:off x="12771530" y="3403239"/>
                <a:ext cx="467176" cy="448491"/>
                <a:chOff x="12782157" y="3403239"/>
                <a:chExt cx="467176" cy="448491"/>
              </a:xfrm>
            </p:grpSpPr>
            <p:grpSp>
              <p:nvGrpSpPr>
                <p:cNvPr id="74" name="Groep 73">
                  <a:extLst>
                    <a:ext uri="{FF2B5EF4-FFF2-40B4-BE49-F238E27FC236}">
                      <a16:creationId xmlns:a16="http://schemas.microsoft.com/office/drawing/2014/main" id="{7204F990-490A-4F45-8762-DDAA8287F6D6}"/>
                    </a:ext>
                  </a:extLst>
                </p:cNvPr>
                <p:cNvGrpSpPr/>
                <p:nvPr userDrawn="1"/>
              </p:nvGrpSpPr>
              <p:grpSpPr>
                <a:xfrm>
                  <a:off x="12782157" y="3403239"/>
                  <a:ext cx="412976" cy="396132"/>
                  <a:chOff x="13554906" y="3320109"/>
                  <a:chExt cx="443917" cy="425811"/>
                </a:xfrm>
              </p:grpSpPr>
              <p:grpSp>
                <p:nvGrpSpPr>
                  <p:cNvPr id="81" name="Groep 80">
                    <a:extLst>
                      <a:ext uri="{FF2B5EF4-FFF2-40B4-BE49-F238E27FC236}">
                        <a16:creationId xmlns:a16="http://schemas.microsoft.com/office/drawing/2014/main" id="{8F3FA834-51C6-4962-AFF7-08DA7E156DAB}"/>
                      </a:ext>
                    </a:extLst>
                  </p:cNvPr>
                  <p:cNvGrpSpPr/>
                  <p:nvPr userDrawn="1"/>
                </p:nvGrpSpPr>
                <p:grpSpPr>
                  <a:xfrm>
                    <a:off x="13554906" y="3320109"/>
                    <a:ext cx="443917" cy="425811"/>
                    <a:chOff x="12909684" y="1276143"/>
                    <a:chExt cx="443917" cy="425811"/>
                  </a:xfrm>
                </p:grpSpPr>
                <p:sp>
                  <p:nvSpPr>
                    <p:cNvPr id="84" name="Rechthoek 83">
                      <a:extLst>
                        <a:ext uri="{FF2B5EF4-FFF2-40B4-BE49-F238E27FC236}">
                          <a16:creationId xmlns:a16="http://schemas.microsoft.com/office/drawing/2014/main" id="{AD2F8699-F005-4376-87BB-768DF048975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F7BF832B-B3C3-4A71-BA7E-D04E92C608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E4F94AE6-500B-4945-8B8F-AA597ED217D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82" name="Afbeelding 81">
                    <a:extLst>
                      <a:ext uri="{FF2B5EF4-FFF2-40B4-BE49-F238E27FC236}">
                        <a16:creationId xmlns:a16="http://schemas.microsoft.com/office/drawing/2014/main" id="{F49F85AF-83DF-4C5C-91A2-97DCC445C6B0}"/>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3" name="Afbeelding 82">
                    <a:extLst>
                      <a:ext uri="{FF2B5EF4-FFF2-40B4-BE49-F238E27FC236}">
                        <a16:creationId xmlns:a16="http://schemas.microsoft.com/office/drawing/2014/main" id="{BF5CECEE-4ACF-411B-9B63-B7294ACE0540}"/>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5" name="Groep 74">
                  <a:extLst>
                    <a:ext uri="{FF2B5EF4-FFF2-40B4-BE49-F238E27FC236}">
                      <a16:creationId xmlns:a16="http://schemas.microsoft.com/office/drawing/2014/main" id="{92E17CC2-66E6-4A07-BB76-40A5AC8C3ABC}"/>
                    </a:ext>
                  </a:extLst>
                </p:cNvPr>
                <p:cNvGrpSpPr/>
                <p:nvPr userDrawn="1"/>
              </p:nvGrpSpPr>
              <p:grpSpPr>
                <a:xfrm>
                  <a:off x="13103513" y="3705268"/>
                  <a:ext cx="145820" cy="146462"/>
                  <a:chOff x="13096169" y="3602278"/>
                  <a:chExt cx="145820" cy="146462"/>
                </a:xfrm>
              </p:grpSpPr>
              <p:sp>
                <p:nvSpPr>
                  <p:cNvPr id="79" name="Rechthoek 78">
                    <a:extLst>
                      <a:ext uri="{FF2B5EF4-FFF2-40B4-BE49-F238E27FC236}">
                        <a16:creationId xmlns:a16="http://schemas.microsoft.com/office/drawing/2014/main" id="{9AE9CB3A-9248-4C7B-A1F3-6EF4FC33372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D80D5858-003B-4953-A314-63FD863FAF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6" name="Groep 75">
                  <a:extLst>
                    <a:ext uri="{FF2B5EF4-FFF2-40B4-BE49-F238E27FC236}">
                      <a16:creationId xmlns:a16="http://schemas.microsoft.com/office/drawing/2014/main" id="{AAA38A8F-445A-4353-8EBD-53B4D3BFA1C2}"/>
                    </a:ext>
                  </a:extLst>
                </p:cNvPr>
                <p:cNvGrpSpPr/>
                <p:nvPr userDrawn="1"/>
              </p:nvGrpSpPr>
              <p:grpSpPr>
                <a:xfrm rot="10800000">
                  <a:off x="13061402" y="3665637"/>
                  <a:ext cx="145820" cy="146462"/>
                  <a:chOff x="13096169" y="3602278"/>
                  <a:chExt cx="145820" cy="146462"/>
                </a:xfrm>
              </p:grpSpPr>
              <p:sp>
                <p:nvSpPr>
                  <p:cNvPr id="77" name="Rechthoek 76">
                    <a:extLst>
                      <a:ext uri="{FF2B5EF4-FFF2-40B4-BE49-F238E27FC236}">
                        <a16:creationId xmlns:a16="http://schemas.microsoft.com/office/drawing/2014/main" id="{103B6D44-0007-492B-8080-9E36ACA311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A961B7CA-77AA-4B41-9ED5-F13B750D8F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72" name="Rechthoek 71">
                <a:extLst>
                  <a:ext uri="{FF2B5EF4-FFF2-40B4-BE49-F238E27FC236}">
                    <a16:creationId xmlns:a16="http://schemas.microsoft.com/office/drawing/2014/main" id="{82B1760E-4866-4A72-A856-6783BFC0560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73" name="Gelijkbenige driehoek 72">
                <a:extLst>
                  <a:ext uri="{FF2B5EF4-FFF2-40B4-BE49-F238E27FC236}">
                    <a16:creationId xmlns:a16="http://schemas.microsoft.com/office/drawing/2014/main" id="{2E7751DE-CAFE-43FA-9503-8E1376D3425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1" name="Ovaal 60">
              <a:extLst>
                <a:ext uri="{FF2B5EF4-FFF2-40B4-BE49-F238E27FC236}">
                  <a16:creationId xmlns:a16="http://schemas.microsoft.com/office/drawing/2014/main" id="{11512482-4B35-4953-AAB9-C20C2BAC649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2" name="Rechthoek 61">
              <a:extLst>
                <a:ext uri="{FF2B5EF4-FFF2-40B4-BE49-F238E27FC236}">
                  <a16:creationId xmlns:a16="http://schemas.microsoft.com/office/drawing/2014/main" id="{6C624C05-D51F-41B8-9F21-0FA398E71F4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3" name="Rechthoek 62">
              <a:extLst>
                <a:ext uri="{FF2B5EF4-FFF2-40B4-BE49-F238E27FC236}">
                  <a16:creationId xmlns:a16="http://schemas.microsoft.com/office/drawing/2014/main" id="{0676374F-C7F9-4E27-A7CA-8390271AB94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4" name="Groep 63">
              <a:extLst>
                <a:ext uri="{FF2B5EF4-FFF2-40B4-BE49-F238E27FC236}">
                  <a16:creationId xmlns:a16="http://schemas.microsoft.com/office/drawing/2014/main" id="{53710110-E3D4-46D4-AAC8-788A10DF3137}"/>
                </a:ext>
              </a:extLst>
            </p:cNvPr>
            <p:cNvGrpSpPr/>
            <p:nvPr userDrawn="1"/>
          </p:nvGrpSpPr>
          <p:grpSpPr>
            <a:xfrm>
              <a:off x="-3365484" y="1226982"/>
              <a:ext cx="446937" cy="406485"/>
              <a:chOff x="-3563526" y="1409294"/>
              <a:chExt cx="354190" cy="322133"/>
            </a:xfrm>
          </p:grpSpPr>
          <p:grpSp>
            <p:nvGrpSpPr>
              <p:cNvPr id="65" name="Groep 64">
                <a:extLst>
                  <a:ext uri="{FF2B5EF4-FFF2-40B4-BE49-F238E27FC236}">
                    <a16:creationId xmlns:a16="http://schemas.microsoft.com/office/drawing/2014/main" id="{3A44B44D-35BC-44B8-8ABA-D66F62F83071}"/>
                  </a:ext>
                </a:extLst>
              </p:cNvPr>
              <p:cNvGrpSpPr/>
              <p:nvPr userDrawn="1"/>
            </p:nvGrpSpPr>
            <p:grpSpPr>
              <a:xfrm>
                <a:off x="-3499992" y="1409294"/>
                <a:ext cx="225195" cy="195499"/>
                <a:chOff x="8987389" y="1361199"/>
                <a:chExt cx="2200275" cy="1914525"/>
              </a:xfrm>
            </p:grpSpPr>
            <p:sp>
              <p:nvSpPr>
                <p:cNvPr id="67" name="Vrije vorm: vorm 66">
                  <a:extLst>
                    <a:ext uri="{FF2B5EF4-FFF2-40B4-BE49-F238E27FC236}">
                      <a16:creationId xmlns:a16="http://schemas.microsoft.com/office/drawing/2014/main" id="{686E8978-F5F9-4C16-B7BA-BFFC3D7703E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8" name="Groep 67">
                  <a:extLst>
                    <a:ext uri="{FF2B5EF4-FFF2-40B4-BE49-F238E27FC236}">
                      <a16:creationId xmlns:a16="http://schemas.microsoft.com/office/drawing/2014/main" id="{17AB1F0D-5BDC-4028-811F-AB8CA2DF6C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9" name="Vrije vorm: vorm 68">
                    <a:extLst>
                      <a:ext uri="{FF2B5EF4-FFF2-40B4-BE49-F238E27FC236}">
                        <a16:creationId xmlns:a16="http://schemas.microsoft.com/office/drawing/2014/main" id="{662FFAE9-FF87-4FFA-972D-FE8D999B213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70" name="Vrije vorm: vorm 69">
                    <a:extLst>
                      <a:ext uri="{FF2B5EF4-FFF2-40B4-BE49-F238E27FC236}">
                        <a16:creationId xmlns:a16="http://schemas.microsoft.com/office/drawing/2014/main" id="{F54217C3-E613-4158-B3AF-4C82968ED72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6" name="Tekstvak 65">
                <a:extLst>
                  <a:ext uri="{FF2B5EF4-FFF2-40B4-BE49-F238E27FC236}">
                    <a16:creationId xmlns:a16="http://schemas.microsoft.com/office/drawing/2014/main" id="{37D330BE-33E0-42E6-AD96-7B0A4A770F8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8" name="Tijdelijke aanduiding voor verticale tekst 2">
            <a:extLst>
              <a:ext uri="{FF2B5EF4-FFF2-40B4-BE49-F238E27FC236}">
                <a16:creationId xmlns:a16="http://schemas.microsoft.com/office/drawing/2014/main" id="{E1D46040-9DB7-4FA1-AB24-2541558BD48E}"/>
              </a:ext>
            </a:extLst>
          </p:cNvPr>
          <p:cNvSpPr>
            <a:spLocks noGrp="1"/>
          </p:cNvSpPr>
          <p:nvPr>
            <p:ph type="body" orient="vert" idx="1" hasCustomPrompt="1"/>
          </p:nvPr>
        </p:nvSpPr>
        <p:spPr>
          <a:xfrm>
            <a:off x="8820000" y="1080000"/>
            <a:ext cx="3060000" cy="216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309311960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s 6x / Tex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B7ED692-B240-4BC5-8222-B30B7707D8E8}"/>
              </a:ext>
            </a:extLst>
          </p:cNvPr>
          <p:cNvGraphicFramePr>
            <a:graphicFrameLocks noChangeAspect="1"/>
          </p:cNvGraphicFramePr>
          <p:nvPr userDrawn="1">
            <p:custDataLst>
              <p:tags r:id="rId1"/>
            </p:custDataLst>
            <p:extLst>
              <p:ext uri="{D42A27DB-BD31-4B8C-83A1-F6EECF244321}">
                <p14:modId xmlns:p14="http://schemas.microsoft.com/office/powerpoint/2010/main" val="3613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1B7ED692-B240-4BC5-8222-B30B7707D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5BDEA22-AD64-42ED-9C73-C20D91098310}"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Images 6x / Text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C81F5503-9BB5-4FB6-90F5-E99B99210B61}"/>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2FE4C41-A6FF-4E3E-A0D8-2D6F87716C6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3C7A9E48-D379-43AE-AE55-9AADC2CAF8B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1266EA56-EB33-4B7A-A4FB-80CB9E2AAB65}"/>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095320AA-F781-4F4C-90C5-40245966646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EDE462BC-BC07-4B93-BFDE-D30C976FA38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C01E213-5BA0-4CFA-8D46-BAF298287CD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DE14C4C3-E05D-40A6-B8AE-3510F73D632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BBE28FD-FF63-464A-A5F9-8ACE7C54086B}"/>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2F67D488-5B69-4567-94DC-1CDF432D7220}"/>
                </a:ext>
              </a:extLst>
            </p:cNvPr>
            <p:cNvSpPr/>
            <p:nvPr/>
          </p:nvSpPr>
          <p:spPr>
            <a:xfrm>
              <a:off x="0" y="3793652"/>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2F26929-E8E9-4A5F-9165-4D81F10D74F4}"/>
                </a:ext>
              </a:extLst>
            </p:cNvPr>
            <p:cNvSpPr/>
            <p:nvPr/>
          </p:nvSpPr>
          <p:spPr>
            <a:xfrm>
              <a:off x="3063279"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AE68122E-CE3E-4E23-AB8E-7F3E58636DD2}"/>
                </a:ext>
              </a:extLst>
            </p:cNvPr>
            <p:cNvSpPr/>
            <p:nvPr userDrawn="1"/>
          </p:nvSpPr>
          <p:spPr>
            <a:xfrm>
              <a:off x="5658558"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518E6C-94D6-42EF-8282-8831C04205DA}"/>
                </a:ext>
              </a:extLst>
            </p:cNvPr>
            <p:cNvSpPr/>
            <p:nvPr userDrawn="1"/>
          </p:nvSpPr>
          <p:spPr>
            <a:xfrm>
              <a:off x="8253836" y="896444"/>
              <a:ext cx="36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B6FAFC4-341F-4288-8EC5-EB6E4FC0972F}"/>
              </a:ext>
            </a:extLst>
          </p:cNvPr>
          <p:cNvSpPr>
            <a:spLocks noGrp="1"/>
          </p:cNvSpPr>
          <p:nvPr>
            <p:ph type="pic" sz="quarter" idx="19" hasCustomPrompt="1"/>
          </p:nvPr>
        </p:nvSpPr>
        <p:spPr>
          <a:xfrm>
            <a:off x="828000" y="1440000"/>
            <a:ext cx="2448000" cy="2016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3F0A7038-3405-48F4-A60E-A5130983FD47}"/>
              </a:ext>
            </a:extLst>
          </p:cNvPr>
          <p:cNvSpPr>
            <a:spLocks noGrp="1"/>
          </p:cNvSpPr>
          <p:nvPr>
            <p:ph type="pic" sz="quarter" idx="58" hasCustomPrompt="1"/>
          </p:nvPr>
        </p:nvSpPr>
        <p:spPr>
          <a:xfrm>
            <a:off x="3492000" y="144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317B6802-61C8-4F35-9802-C1A649942664}"/>
              </a:ext>
            </a:extLst>
          </p:cNvPr>
          <p:cNvSpPr>
            <a:spLocks noGrp="1"/>
          </p:cNvSpPr>
          <p:nvPr>
            <p:ph type="pic" sz="quarter" idx="59" hasCustomPrompt="1"/>
          </p:nvPr>
        </p:nvSpPr>
        <p:spPr>
          <a:xfrm>
            <a:off x="6156000" y="144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3EE4B750-72E7-4E12-886F-6661BD5D80F3}"/>
              </a:ext>
            </a:extLst>
          </p:cNvPr>
          <p:cNvSpPr>
            <a:spLocks noGrp="1"/>
          </p:cNvSpPr>
          <p:nvPr>
            <p:ph type="pic" sz="quarter" idx="60" hasCustomPrompt="1"/>
          </p:nvPr>
        </p:nvSpPr>
        <p:spPr>
          <a:xfrm>
            <a:off x="828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760CC85C-5F0B-4971-B638-6524F3C0AF88}"/>
              </a:ext>
            </a:extLst>
          </p:cNvPr>
          <p:cNvSpPr>
            <a:spLocks noGrp="1"/>
          </p:cNvSpPr>
          <p:nvPr>
            <p:ph type="pic" sz="quarter" idx="61" hasCustomPrompt="1"/>
          </p:nvPr>
        </p:nvSpPr>
        <p:spPr>
          <a:xfrm>
            <a:off x="3492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1" name="Tijdelijke aanduiding voor afbeelding 2">
            <a:extLst>
              <a:ext uri="{FF2B5EF4-FFF2-40B4-BE49-F238E27FC236}">
                <a16:creationId xmlns:a16="http://schemas.microsoft.com/office/drawing/2014/main" id="{91583DEB-F1C7-4D68-83B7-3651D6C64CAF}"/>
              </a:ext>
            </a:extLst>
          </p:cNvPr>
          <p:cNvSpPr>
            <a:spLocks noGrp="1"/>
          </p:cNvSpPr>
          <p:nvPr>
            <p:ph type="pic" sz="quarter" idx="62" hasCustomPrompt="1"/>
          </p:nvPr>
        </p:nvSpPr>
        <p:spPr>
          <a:xfrm>
            <a:off x="6156000" y="3780000"/>
            <a:ext cx="2416140" cy="1995983"/>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2" name="INSTRUCTION">
            <a:extLst>
              <a:ext uri="{FF2B5EF4-FFF2-40B4-BE49-F238E27FC236}">
                <a16:creationId xmlns:a16="http://schemas.microsoft.com/office/drawing/2014/main" id="{174B0A69-6190-4678-ADAB-85A427C72A3A}"/>
              </a:ext>
            </a:extLst>
          </p:cNvPr>
          <p:cNvGrpSpPr/>
          <p:nvPr userDrawn="1"/>
        </p:nvGrpSpPr>
        <p:grpSpPr>
          <a:xfrm>
            <a:off x="12377595" y="-1"/>
            <a:ext cx="3693386" cy="6640349"/>
            <a:chOff x="-3786165" y="-1"/>
            <a:chExt cx="3693386" cy="6640349"/>
          </a:xfrm>
        </p:grpSpPr>
        <p:sp>
          <p:nvSpPr>
            <p:cNvPr id="44" name="Rechthoek 43">
              <a:extLst>
                <a:ext uri="{FF2B5EF4-FFF2-40B4-BE49-F238E27FC236}">
                  <a16:creationId xmlns:a16="http://schemas.microsoft.com/office/drawing/2014/main" id="{A2532D81-4DAD-4DB3-BFDC-F0248136D36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5" name="Ovaal 44">
              <a:extLst>
                <a:ext uri="{FF2B5EF4-FFF2-40B4-BE49-F238E27FC236}">
                  <a16:creationId xmlns:a16="http://schemas.microsoft.com/office/drawing/2014/main" id="{C6CD55FF-A19E-4F1E-8E87-FC4D5201745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52" name="Rechthoek 51">
              <a:extLst>
                <a:ext uri="{FF2B5EF4-FFF2-40B4-BE49-F238E27FC236}">
                  <a16:creationId xmlns:a16="http://schemas.microsoft.com/office/drawing/2014/main" id="{7E92297C-4624-4508-A82C-3CB8B026CE4A}"/>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B4B3E884-02A9-4501-A58D-0D57C8AA3AC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4" name="Rechthoek 53">
              <a:extLst>
                <a:ext uri="{FF2B5EF4-FFF2-40B4-BE49-F238E27FC236}">
                  <a16:creationId xmlns:a16="http://schemas.microsoft.com/office/drawing/2014/main" id="{1B673CA8-E823-4DED-8E36-18EED9D9ED8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5" name="Ovaal 54">
              <a:extLst>
                <a:ext uri="{FF2B5EF4-FFF2-40B4-BE49-F238E27FC236}">
                  <a16:creationId xmlns:a16="http://schemas.microsoft.com/office/drawing/2014/main" id="{808BBA34-8C32-48A8-842D-B4D972A5B1F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6" name="Rechthoek 55">
              <a:extLst>
                <a:ext uri="{FF2B5EF4-FFF2-40B4-BE49-F238E27FC236}">
                  <a16:creationId xmlns:a16="http://schemas.microsoft.com/office/drawing/2014/main" id="{726D6A1C-C327-499A-A8E4-ED9AA68F691E}"/>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7" name="Rechthoek 56">
              <a:extLst>
                <a:ext uri="{FF2B5EF4-FFF2-40B4-BE49-F238E27FC236}">
                  <a16:creationId xmlns:a16="http://schemas.microsoft.com/office/drawing/2014/main" id="{7AECA42D-BA69-4431-ADE6-54F5EB660EED}"/>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8" name="Groep 57">
              <a:extLst>
                <a:ext uri="{FF2B5EF4-FFF2-40B4-BE49-F238E27FC236}">
                  <a16:creationId xmlns:a16="http://schemas.microsoft.com/office/drawing/2014/main" id="{A22B1B9A-DBC8-4EC1-99C0-80DBBD942782}"/>
                </a:ext>
              </a:extLst>
            </p:cNvPr>
            <p:cNvGrpSpPr/>
            <p:nvPr userDrawn="1"/>
          </p:nvGrpSpPr>
          <p:grpSpPr>
            <a:xfrm>
              <a:off x="-2485819" y="3479783"/>
              <a:ext cx="1222990" cy="563933"/>
              <a:chOff x="-2485819" y="3399207"/>
              <a:chExt cx="1222990" cy="563933"/>
            </a:xfrm>
          </p:grpSpPr>
          <p:sp>
            <p:nvSpPr>
              <p:cNvPr id="97" name="Rechthoek 96">
                <a:extLst>
                  <a:ext uri="{FF2B5EF4-FFF2-40B4-BE49-F238E27FC236}">
                    <a16:creationId xmlns:a16="http://schemas.microsoft.com/office/drawing/2014/main" id="{08A60A65-CB91-4D16-AC06-7CF3D87CC2E9}"/>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0F7203A2-56C1-4DCD-98A6-7309CD22D94A}"/>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9" name="Groep 98">
                <a:extLst>
                  <a:ext uri="{FF2B5EF4-FFF2-40B4-BE49-F238E27FC236}">
                    <a16:creationId xmlns:a16="http://schemas.microsoft.com/office/drawing/2014/main" id="{39C728FC-783D-44E5-A278-BCEAA79186FA}"/>
                  </a:ext>
                </a:extLst>
              </p:cNvPr>
              <p:cNvGrpSpPr/>
              <p:nvPr userDrawn="1"/>
            </p:nvGrpSpPr>
            <p:grpSpPr>
              <a:xfrm>
                <a:off x="-2403869" y="3460544"/>
                <a:ext cx="155951" cy="131922"/>
                <a:chOff x="12968836" y="3354170"/>
                <a:chExt cx="404806" cy="342433"/>
              </a:xfrm>
            </p:grpSpPr>
            <p:sp>
              <p:nvSpPr>
                <p:cNvPr id="112" name="Rechthoek: afgeronde hoeken 111">
                  <a:extLst>
                    <a:ext uri="{FF2B5EF4-FFF2-40B4-BE49-F238E27FC236}">
                      <a16:creationId xmlns:a16="http://schemas.microsoft.com/office/drawing/2014/main" id="{4F0BE430-78EB-4F95-AA40-312A176B573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251AF28E-4649-40BA-A71A-908F48E6412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1D8886B1-E33D-4AE9-9386-4C3529C33F1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67399B6-3068-46B8-954D-E9C796B4022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4AF419AA-09C4-46FE-BA90-1B6456A220C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24FDB261-6715-4B8C-B0C5-BFB2BA28CB4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0" name="Groep 99">
                <a:extLst>
                  <a:ext uri="{FF2B5EF4-FFF2-40B4-BE49-F238E27FC236}">
                    <a16:creationId xmlns:a16="http://schemas.microsoft.com/office/drawing/2014/main" id="{94C42095-458F-4035-9B21-492B2EE254D0}"/>
                  </a:ext>
                </a:extLst>
              </p:cNvPr>
              <p:cNvGrpSpPr/>
              <p:nvPr userDrawn="1"/>
            </p:nvGrpSpPr>
            <p:grpSpPr>
              <a:xfrm>
                <a:off x="-2423424" y="3690208"/>
                <a:ext cx="166739" cy="218963"/>
                <a:chOff x="12940828" y="3950597"/>
                <a:chExt cx="432813" cy="568367"/>
              </a:xfrm>
            </p:grpSpPr>
            <p:grpSp>
              <p:nvGrpSpPr>
                <p:cNvPr id="104" name="Groep 103">
                  <a:extLst>
                    <a:ext uri="{FF2B5EF4-FFF2-40B4-BE49-F238E27FC236}">
                      <a16:creationId xmlns:a16="http://schemas.microsoft.com/office/drawing/2014/main" id="{E9137804-6E54-4697-A42D-D9B0DFE016E2}"/>
                    </a:ext>
                  </a:extLst>
                </p:cNvPr>
                <p:cNvGrpSpPr/>
                <p:nvPr userDrawn="1"/>
              </p:nvGrpSpPr>
              <p:grpSpPr>
                <a:xfrm>
                  <a:off x="13000382" y="4006891"/>
                  <a:ext cx="373259" cy="315747"/>
                  <a:chOff x="12968836" y="3354170"/>
                  <a:chExt cx="404806" cy="342433"/>
                </a:xfrm>
              </p:grpSpPr>
              <p:sp>
                <p:nvSpPr>
                  <p:cNvPr id="106" name="Rechthoek: afgeronde hoeken 105">
                    <a:extLst>
                      <a:ext uri="{FF2B5EF4-FFF2-40B4-BE49-F238E27FC236}">
                        <a16:creationId xmlns:a16="http://schemas.microsoft.com/office/drawing/2014/main" id="{28F08009-FD24-4BEF-ADC8-1E848D8254C7}"/>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B1DD5CD4-2538-407F-921D-A230AB897F7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6DECF6C-01F2-46FC-852E-7BBE03DB6EC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BF9170CC-2567-4EA0-93A6-11F63E9554A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4013C7DE-DDF5-4171-A4EF-A1F801AC3C9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0AAAA415-8243-40C3-ABD0-FBCA5AFD470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5" name="Boog 104">
                  <a:extLst>
                    <a:ext uri="{FF2B5EF4-FFF2-40B4-BE49-F238E27FC236}">
                      <a16:creationId xmlns:a16="http://schemas.microsoft.com/office/drawing/2014/main" id="{86552DCF-A17C-46E1-8CE0-B2092DD678B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01" name="Tekstvak 100">
                <a:extLst>
                  <a:ext uri="{FF2B5EF4-FFF2-40B4-BE49-F238E27FC236}">
                    <a16:creationId xmlns:a16="http://schemas.microsoft.com/office/drawing/2014/main" id="{08AD24F1-BB61-4475-8E0A-ECC48688A8C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02" name="Tekstvak 101">
                <a:extLst>
                  <a:ext uri="{FF2B5EF4-FFF2-40B4-BE49-F238E27FC236}">
                    <a16:creationId xmlns:a16="http://schemas.microsoft.com/office/drawing/2014/main" id="{EAA17671-95C5-44F7-A59D-D9CE9AA0F7E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03" name="Vrije vorm: vorm 102">
                <a:extLst>
                  <a:ext uri="{FF2B5EF4-FFF2-40B4-BE49-F238E27FC236}">
                    <a16:creationId xmlns:a16="http://schemas.microsoft.com/office/drawing/2014/main" id="{57967023-FCB5-4803-A2E8-18CD3CE6FC7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9" name="Groep 58">
              <a:extLst>
                <a:ext uri="{FF2B5EF4-FFF2-40B4-BE49-F238E27FC236}">
                  <a16:creationId xmlns:a16="http://schemas.microsoft.com/office/drawing/2014/main" id="{009B3857-A790-4679-8D9C-A938D5055CFD}"/>
                </a:ext>
              </a:extLst>
            </p:cNvPr>
            <p:cNvGrpSpPr/>
            <p:nvPr userDrawn="1"/>
          </p:nvGrpSpPr>
          <p:grpSpPr>
            <a:xfrm>
              <a:off x="-3786165" y="5680652"/>
              <a:ext cx="3693386" cy="959696"/>
              <a:chOff x="-3786437" y="6163468"/>
              <a:chExt cx="3693386" cy="959696"/>
            </a:xfrm>
          </p:grpSpPr>
          <p:sp>
            <p:nvSpPr>
              <p:cNvPr id="87" name="Rechthoek 86">
                <a:extLst>
                  <a:ext uri="{FF2B5EF4-FFF2-40B4-BE49-F238E27FC236}">
                    <a16:creationId xmlns:a16="http://schemas.microsoft.com/office/drawing/2014/main" id="{BE061705-1B8D-4CE9-8970-5F9AF340442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8" name="ICOON_info">
                <a:extLst>
                  <a:ext uri="{FF2B5EF4-FFF2-40B4-BE49-F238E27FC236}">
                    <a16:creationId xmlns:a16="http://schemas.microsoft.com/office/drawing/2014/main" id="{DF9F0207-508C-4556-BDCE-F2732AA84245}"/>
                  </a:ext>
                </a:extLst>
              </p:cNvPr>
              <p:cNvGrpSpPr/>
              <p:nvPr userDrawn="1"/>
            </p:nvGrpSpPr>
            <p:grpSpPr>
              <a:xfrm>
                <a:off x="-376736" y="6163468"/>
                <a:ext cx="283685" cy="283685"/>
                <a:chOff x="-510741" y="5913713"/>
                <a:chExt cx="267555" cy="267555"/>
              </a:xfrm>
            </p:grpSpPr>
            <p:sp>
              <p:nvSpPr>
                <p:cNvPr id="95" name="Ovaal 94">
                  <a:extLst>
                    <a:ext uri="{FF2B5EF4-FFF2-40B4-BE49-F238E27FC236}">
                      <a16:creationId xmlns:a16="http://schemas.microsoft.com/office/drawing/2014/main" id="{BFD0603D-1828-4B89-B7F7-B901C17ED28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6" name="Graphic 163" descr="Informatie">
                  <a:extLst>
                    <a:ext uri="{FF2B5EF4-FFF2-40B4-BE49-F238E27FC236}">
                      <a16:creationId xmlns:a16="http://schemas.microsoft.com/office/drawing/2014/main" id="{0FC80DD1-E703-4E22-B5F1-C6C6005C632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9" name="Groep 88">
                <a:extLst>
                  <a:ext uri="{FF2B5EF4-FFF2-40B4-BE49-F238E27FC236}">
                    <a16:creationId xmlns:a16="http://schemas.microsoft.com/office/drawing/2014/main" id="{E19365AC-0DB6-4EBB-8BA0-B54C499C87A1}"/>
                  </a:ext>
                </a:extLst>
              </p:cNvPr>
              <p:cNvGrpSpPr/>
              <p:nvPr userDrawn="1"/>
            </p:nvGrpSpPr>
            <p:grpSpPr>
              <a:xfrm>
                <a:off x="-938434" y="6420818"/>
                <a:ext cx="627798" cy="576693"/>
                <a:chOff x="-938434" y="4570310"/>
                <a:chExt cx="627798" cy="576693"/>
              </a:xfrm>
            </p:grpSpPr>
            <p:grpSp>
              <p:nvGrpSpPr>
                <p:cNvPr id="90" name="Inspireren">
                  <a:extLst>
                    <a:ext uri="{FF2B5EF4-FFF2-40B4-BE49-F238E27FC236}">
                      <a16:creationId xmlns:a16="http://schemas.microsoft.com/office/drawing/2014/main" id="{91754AC5-51CA-4904-8B0D-B1F0F637D825}"/>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2" name="Freeform 12">
                    <a:extLst>
                      <a:ext uri="{FF2B5EF4-FFF2-40B4-BE49-F238E27FC236}">
                        <a16:creationId xmlns:a16="http://schemas.microsoft.com/office/drawing/2014/main" id="{E522924B-E9ED-46EC-91E3-3895468BC0C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3" name="Freeform 13">
                    <a:extLst>
                      <a:ext uri="{FF2B5EF4-FFF2-40B4-BE49-F238E27FC236}">
                        <a16:creationId xmlns:a16="http://schemas.microsoft.com/office/drawing/2014/main" id="{9BAC146F-8A67-41A3-A02D-F72B21C93E0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4" name="Freeform 14">
                    <a:extLst>
                      <a:ext uri="{FF2B5EF4-FFF2-40B4-BE49-F238E27FC236}">
                        <a16:creationId xmlns:a16="http://schemas.microsoft.com/office/drawing/2014/main" id="{5205ED23-68AD-4289-A237-E9B00AC02D1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91" name="Tekstvak 90">
                  <a:extLst>
                    <a:ext uri="{FF2B5EF4-FFF2-40B4-BE49-F238E27FC236}">
                      <a16:creationId xmlns:a16="http://schemas.microsoft.com/office/drawing/2014/main" id="{52756DC8-3D48-4341-B245-758F5DDD760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60" name="Groep 59">
              <a:extLst>
                <a:ext uri="{FF2B5EF4-FFF2-40B4-BE49-F238E27FC236}">
                  <a16:creationId xmlns:a16="http://schemas.microsoft.com/office/drawing/2014/main" id="{29B74A37-2CB9-4A64-A3D4-6CF4C1029108}"/>
                </a:ext>
              </a:extLst>
            </p:cNvPr>
            <p:cNvGrpSpPr/>
            <p:nvPr userDrawn="1"/>
          </p:nvGrpSpPr>
          <p:grpSpPr>
            <a:xfrm>
              <a:off x="-3426806" y="5129582"/>
              <a:ext cx="514284" cy="506545"/>
              <a:chOff x="12617641" y="3403239"/>
              <a:chExt cx="752963" cy="741634"/>
            </a:xfrm>
          </p:grpSpPr>
          <p:grpSp>
            <p:nvGrpSpPr>
              <p:cNvPr id="71" name="Groep 70">
                <a:extLst>
                  <a:ext uri="{FF2B5EF4-FFF2-40B4-BE49-F238E27FC236}">
                    <a16:creationId xmlns:a16="http://schemas.microsoft.com/office/drawing/2014/main" id="{A0EBB9A2-6F3C-4F6B-A539-30A4BC5E984B}"/>
                  </a:ext>
                </a:extLst>
              </p:cNvPr>
              <p:cNvGrpSpPr/>
              <p:nvPr userDrawn="1"/>
            </p:nvGrpSpPr>
            <p:grpSpPr>
              <a:xfrm>
                <a:off x="12771530" y="3403239"/>
                <a:ext cx="467176" cy="448491"/>
                <a:chOff x="12782157" y="3403239"/>
                <a:chExt cx="467176" cy="448491"/>
              </a:xfrm>
            </p:grpSpPr>
            <p:grpSp>
              <p:nvGrpSpPr>
                <p:cNvPr id="74" name="Groep 73">
                  <a:extLst>
                    <a:ext uri="{FF2B5EF4-FFF2-40B4-BE49-F238E27FC236}">
                      <a16:creationId xmlns:a16="http://schemas.microsoft.com/office/drawing/2014/main" id="{7204F990-490A-4F45-8762-DDAA8287F6D6}"/>
                    </a:ext>
                  </a:extLst>
                </p:cNvPr>
                <p:cNvGrpSpPr/>
                <p:nvPr userDrawn="1"/>
              </p:nvGrpSpPr>
              <p:grpSpPr>
                <a:xfrm>
                  <a:off x="12782157" y="3403239"/>
                  <a:ext cx="412976" cy="396132"/>
                  <a:chOff x="13554906" y="3320109"/>
                  <a:chExt cx="443917" cy="425811"/>
                </a:xfrm>
              </p:grpSpPr>
              <p:grpSp>
                <p:nvGrpSpPr>
                  <p:cNvPr id="81" name="Groep 80">
                    <a:extLst>
                      <a:ext uri="{FF2B5EF4-FFF2-40B4-BE49-F238E27FC236}">
                        <a16:creationId xmlns:a16="http://schemas.microsoft.com/office/drawing/2014/main" id="{8F3FA834-51C6-4962-AFF7-08DA7E156DAB}"/>
                      </a:ext>
                    </a:extLst>
                  </p:cNvPr>
                  <p:cNvGrpSpPr/>
                  <p:nvPr userDrawn="1"/>
                </p:nvGrpSpPr>
                <p:grpSpPr>
                  <a:xfrm>
                    <a:off x="13554906" y="3320109"/>
                    <a:ext cx="443917" cy="425811"/>
                    <a:chOff x="12909684" y="1276143"/>
                    <a:chExt cx="443917" cy="425811"/>
                  </a:xfrm>
                </p:grpSpPr>
                <p:sp>
                  <p:nvSpPr>
                    <p:cNvPr id="84" name="Rechthoek 83">
                      <a:extLst>
                        <a:ext uri="{FF2B5EF4-FFF2-40B4-BE49-F238E27FC236}">
                          <a16:creationId xmlns:a16="http://schemas.microsoft.com/office/drawing/2014/main" id="{AD2F8699-F005-4376-87BB-768DF048975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F7BF832B-B3C3-4A71-BA7E-D04E92C608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E4F94AE6-500B-4945-8B8F-AA597ED217D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82" name="Afbeelding 81">
                    <a:extLst>
                      <a:ext uri="{FF2B5EF4-FFF2-40B4-BE49-F238E27FC236}">
                        <a16:creationId xmlns:a16="http://schemas.microsoft.com/office/drawing/2014/main" id="{F49F85AF-83DF-4C5C-91A2-97DCC445C6B0}"/>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3" name="Afbeelding 82">
                    <a:extLst>
                      <a:ext uri="{FF2B5EF4-FFF2-40B4-BE49-F238E27FC236}">
                        <a16:creationId xmlns:a16="http://schemas.microsoft.com/office/drawing/2014/main" id="{BF5CECEE-4ACF-411B-9B63-B7294ACE0540}"/>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5" name="Groep 74">
                  <a:extLst>
                    <a:ext uri="{FF2B5EF4-FFF2-40B4-BE49-F238E27FC236}">
                      <a16:creationId xmlns:a16="http://schemas.microsoft.com/office/drawing/2014/main" id="{92E17CC2-66E6-4A07-BB76-40A5AC8C3ABC}"/>
                    </a:ext>
                  </a:extLst>
                </p:cNvPr>
                <p:cNvGrpSpPr/>
                <p:nvPr userDrawn="1"/>
              </p:nvGrpSpPr>
              <p:grpSpPr>
                <a:xfrm>
                  <a:off x="13103513" y="3705268"/>
                  <a:ext cx="145820" cy="146462"/>
                  <a:chOff x="13096169" y="3602278"/>
                  <a:chExt cx="145820" cy="146462"/>
                </a:xfrm>
              </p:grpSpPr>
              <p:sp>
                <p:nvSpPr>
                  <p:cNvPr id="79" name="Rechthoek 78">
                    <a:extLst>
                      <a:ext uri="{FF2B5EF4-FFF2-40B4-BE49-F238E27FC236}">
                        <a16:creationId xmlns:a16="http://schemas.microsoft.com/office/drawing/2014/main" id="{9AE9CB3A-9248-4C7B-A1F3-6EF4FC33372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D80D5858-003B-4953-A314-63FD863FAF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6" name="Groep 75">
                  <a:extLst>
                    <a:ext uri="{FF2B5EF4-FFF2-40B4-BE49-F238E27FC236}">
                      <a16:creationId xmlns:a16="http://schemas.microsoft.com/office/drawing/2014/main" id="{AAA38A8F-445A-4353-8EBD-53B4D3BFA1C2}"/>
                    </a:ext>
                  </a:extLst>
                </p:cNvPr>
                <p:cNvGrpSpPr/>
                <p:nvPr userDrawn="1"/>
              </p:nvGrpSpPr>
              <p:grpSpPr>
                <a:xfrm rot="10800000">
                  <a:off x="13061402" y="3665637"/>
                  <a:ext cx="145820" cy="146462"/>
                  <a:chOff x="13096169" y="3602278"/>
                  <a:chExt cx="145820" cy="146462"/>
                </a:xfrm>
              </p:grpSpPr>
              <p:sp>
                <p:nvSpPr>
                  <p:cNvPr id="77" name="Rechthoek 76">
                    <a:extLst>
                      <a:ext uri="{FF2B5EF4-FFF2-40B4-BE49-F238E27FC236}">
                        <a16:creationId xmlns:a16="http://schemas.microsoft.com/office/drawing/2014/main" id="{103B6D44-0007-492B-8080-9E36ACA311B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A961B7CA-77AA-4B41-9ED5-F13B750D8F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72" name="Rechthoek 71">
                <a:extLst>
                  <a:ext uri="{FF2B5EF4-FFF2-40B4-BE49-F238E27FC236}">
                    <a16:creationId xmlns:a16="http://schemas.microsoft.com/office/drawing/2014/main" id="{82B1760E-4866-4A72-A856-6783BFC0560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73" name="Gelijkbenige driehoek 72">
                <a:extLst>
                  <a:ext uri="{FF2B5EF4-FFF2-40B4-BE49-F238E27FC236}">
                    <a16:creationId xmlns:a16="http://schemas.microsoft.com/office/drawing/2014/main" id="{2E7751DE-CAFE-43FA-9503-8E1376D3425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61" name="Ovaal 60">
              <a:extLst>
                <a:ext uri="{FF2B5EF4-FFF2-40B4-BE49-F238E27FC236}">
                  <a16:creationId xmlns:a16="http://schemas.microsoft.com/office/drawing/2014/main" id="{11512482-4B35-4953-AAB9-C20C2BAC649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62" name="Rechthoek 61">
              <a:extLst>
                <a:ext uri="{FF2B5EF4-FFF2-40B4-BE49-F238E27FC236}">
                  <a16:creationId xmlns:a16="http://schemas.microsoft.com/office/drawing/2014/main" id="{6C624C05-D51F-41B8-9F21-0FA398E71F4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3" name="Rechthoek 62">
              <a:extLst>
                <a:ext uri="{FF2B5EF4-FFF2-40B4-BE49-F238E27FC236}">
                  <a16:creationId xmlns:a16="http://schemas.microsoft.com/office/drawing/2014/main" id="{0676374F-C7F9-4E27-A7CA-8390271AB94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4" name="Groep 63">
              <a:extLst>
                <a:ext uri="{FF2B5EF4-FFF2-40B4-BE49-F238E27FC236}">
                  <a16:creationId xmlns:a16="http://schemas.microsoft.com/office/drawing/2014/main" id="{53710110-E3D4-46D4-AAC8-788A10DF3137}"/>
                </a:ext>
              </a:extLst>
            </p:cNvPr>
            <p:cNvGrpSpPr/>
            <p:nvPr userDrawn="1"/>
          </p:nvGrpSpPr>
          <p:grpSpPr>
            <a:xfrm>
              <a:off x="-3365484" y="1226982"/>
              <a:ext cx="446937" cy="406485"/>
              <a:chOff x="-3563526" y="1409294"/>
              <a:chExt cx="354190" cy="322133"/>
            </a:xfrm>
          </p:grpSpPr>
          <p:grpSp>
            <p:nvGrpSpPr>
              <p:cNvPr id="65" name="Groep 64">
                <a:extLst>
                  <a:ext uri="{FF2B5EF4-FFF2-40B4-BE49-F238E27FC236}">
                    <a16:creationId xmlns:a16="http://schemas.microsoft.com/office/drawing/2014/main" id="{3A44B44D-35BC-44B8-8ABA-D66F62F83071}"/>
                  </a:ext>
                </a:extLst>
              </p:cNvPr>
              <p:cNvGrpSpPr/>
              <p:nvPr userDrawn="1"/>
            </p:nvGrpSpPr>
            <p:grpSpPr>
              <a:xfrm>
                <a:off x="-3499992" y="1409294"/>
                <a:ext cx="225195" cy="195499"/>
                <a:chOff x="8987389" y="1361199"/>
                <a:chExt cx="2200275" cy="1914525"/>
              </a:xfrm>
            </p:grpSpPr>
            <p:sp>
              <p:nvSpPr>
                <p:cNvPr id="67" name="Vrije vorm: vorm 66">
                  <a:extLst>
                    <a:ext uri="{FF2B5EF4-FFF2-40B4-BE49-F238E27FC236}">
                      <a16:creationId xmlns:a16="http://schemas.microsoft.com/office/drawing/2014/main" id="{686E8978-F5F9-4C16-B7BA-BFFC3D7703E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8" name="Groep 67">
                  <a:extLst>
                    <a:ext uri="{FF2B5EF4-FFF2-40B4-BE49-F238E27FC236}">
                      <a16:creationId xmlns:a16="http://schemas.microsoft.com/office/drawing/2014/main" id="{17AB1F0D-5BDC-4028-811F-AB8CA2DF6C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9" name="Vrije vorm: vorm 68">
                    <a:extLst>
                      <a:ext uri="{FF2B5EF4-FFF2-40B4-BE49-F238E27FC236}">
                        <a16:creationId xmlns:a16="http://schemas.microsoft.com/office/drawing/2014/main" id="{662FFAE9-FF87-4FFA-972D-FE8D999B213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70" name="Vrije vorm: vorm 69">
                    <a:extLst>
                      <a:ext uri="{FF2B5EF4-FFF2-40B4-BE49-F238E27FC236}">
                        <a16:creationId xmlns:a16="http://schemas.microsoft.com/office/drawing/2014/main" id="{F54217C3-E613-4158-B3AF-4C82968ED72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6" name="Tekstvak 65">
                <a:extLst>
                  <a:ext uri="{FF2B5EF4-FFF2-40B4-BE49-F238E27FC236}">
                    <a16:creationId xmlns:a16="http://schemas.microsoft.com/office/drawing/2014/main" id="{37D330BE-33E0-42E6-AD96-7B0A4A770F88}"/>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118" name="Tijdelijke aanduiding voor verticale tekst 2">
            <a:extLst>
              <a:ext uri="{FF2B5EF4-FFF2-40B4-BE49-F238E27FC236}">
                <a16:creationId xmlns:a16="http://schemas.microsoft.com/office/drawing/2014/main" id="{E1D46040-9DB7-4FA1-AB24-2541558BD48E}"/>
              </a:ext>
            </a:extLst>
          </p:cNvPr>
          <p:cNvSpPr>
            <a:spLocks noGrp="1"/>
          </p:cNvSpPr>
          <p:nvPr>
            <p:ph type="body" orient="vert" idx="1" hasCustomPrompt="1"/>
          </p:nvPr>
        </p:nvSpPr>
        <p:spPr>
          <a:xfrm>
            <a:off x="8820000" y="1440000"/>
            <a:ext cx="3060000" cy="216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322408084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s / Text 8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D867169-25BF-4CA0-899C-3FDA59E03E15}"/>
              </a:ext>
            </a:extLst>
          </p:cNvPr>
          <p:cNvGraphicFramePr>
            <a:graphicFrameLocks noChangeAspect="1"/>
          </p:cNvGraphicFramePr>
          <p:nvPr userDrawn="1">
            <p:custDataLst>
              <p:tags r:id="rId1"/>
            </p:custDataLst>
            <p:extLst>
              <p:ext uri="{D42A27DB-BD31-4B8C-83A1-F6EECF244321}">
                <p14:modId xmlns:p14="http://schemas.microsoft.com/office/powerpoint/2010/main" val="2051096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9D867169-25BF-4CA0-899C-3FDA59E03E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5BDEA22-AD64-42ED-9C73-C20D91098310}"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Images / Text 8x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19" name="GRID" hidden="1">
            <a:extLst>
              <a:ext uri="{FF2B5EF4-FFF2-40B4-BE49-F238E27FC236}">
                <a16:creationId xmlns:a16="http://schemas.microsoft.com/office/drawing/2014/main" id="{C81F5503-9BB5-4FB6-90F5-E99B99210B61}"/>
              </a:ext>
            </a:extLst>
          </p:cNvPr>
          <p:cNvGrpSpPr/>
          <p:nvPr userDrawn="1"/>
        </p:nvGrpSpPr>
        <p:grpSpPr>
          <a:xfrm>
            <a:off x="-862" y="0"/>
            <a:ext cx="12192862" cy="6870859"/>
            <a:chOff x="-862" y="0"/>
            <a:chExt cx="12192862" cy="6870859"/>
          </a:xfrm>
          <a:solidFill>
            <a:schemeClr val="tx1">
              <a:alpha val="30000"/>
            </a:schemeClr>
          </a:solidFill>
        </p:grpSpPr>
        <p:sp>
          <p:nvSpPr>
            <p:cNvPr id="20" name="Rechthoek 19">
              <a:extLst>
                <a:ext uri="{FF2B5EF4-FFF2-40B4-BE49-F238E27FC236}">
                  <a16:creationId xmlns:a16="http://schemas.microsoft.com/office/drawing/2014/main" id="{92FE4C41-A6FF-4E3E-A0D8-2D6F87716C6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3" name="Rechthoek 32">
              <a:extLst>
                <a:ext uri="{FF2B5EF4-FFF2-40B4-BE49-F238E27FC236}">
                  <a16:creationId xmlns:a16="http://schemas.microsoft.com/office/drawing/2014/main" id="{3C7A9E48-D379-43AE-AE55-9AADC2CAF8B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1266EA56-EB33-4B7A-A4FB-80CB9E2AAB65}"/>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095320AA-F781-4F4C-90C5-402459666466}"/>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6" name="Rechthoek 35">
              <a:extLst>
                <a:ext uri="{FF2B5EF4-FFF2-40B4-BE49-F238E27FC236}">
                  <a16:creationId xmlns:a16="http://schemas.microsoft.com/office/drawing/2014/main" id="{EDE462BC-BC07-4B93-BFDE-D30C976FA38A}"/>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7" name="Rechthoek 36">
              <a:extLst>
                <a:ext uri="{FF2B5EF4-FFF2-40B4-BE49-F238E27FC236}">
                  <a16:creationId xmlns:a16="http://schemas.microsoft.com/office/drawing/2014/main" id="{0C01E213-5BA0-4CFA-8D46-BAF298287CD4}"/>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38" name="Rechthoek 37">
              <a:extLst>
                <a:ext uri="{FF2B5EF4-FFF2-40B4-BE49-F238E27FC236}">
                  <a16:creationId xmlns:a16="http://schemas.microsoft.com/office/drawing/2014/main" id="{DE14C4C3-E05D-40A6-B8AE-3510F73D632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BBE28FD-FF63-464A-A5F9-8ACE7C54086B}"/>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0" name="Rechthoek 39">
              <a:extLst>
                <a:ext uri="{FF2B5EF4-FFF2-40B4-BE49-F238E27FC236}">
                  <a16:creationId xmlns:a16="http://schemas.microsoft.com/office/drawing/2014/main" id="{2F67D488-5B69-4567-94DC-1CDF432D7220}"/>
                </a:ext>
              </a:extLst>
            </p:cNvPr>
            <p:cNvSpPr/>
            <p:nvPr/>
          </p:nvSpPr>
          <p:spPr>
            <a:xfrm>
              <a:off x="0" y="3793652"/>
              <a:ext cx="12192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1" name="Rechthoek 40">
              <a:extLst>
                <a:ext uri="{FF2B5EF4-FFF2-40B4-BE49-F238E27FC236}">
                  <a16:creationId xmlns:a16="http://schemas.microsoft.com/office/drawing/2014/main" id="{D2F26929-E8E9-4A5F-9165-4D81F10D74F4}"/>
                </a:ext>
              </a:extLst>
            </p:cNvPr>
            <p:cNvSpPr/>
            <p:nvPr/>
          </p:nvSpPr>
          <p:spPr>
            <a:xfrm>
              <a:off x="3237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AE68122E-CE3E-4E23-AB8E-7F3E58636DD2}"/>
                </a:ext>
              </a:extLst>
            </p:cNvPr>
            <p:cNvSpPr/>
            <p:nvPr userDrawn="1"/>
          </p:nvSpPr>
          <p:spPr>
            <a:xfrm>
              <a:off x="6006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2" name="Rechthoek 31">
              <a:extLst>
                <a:ext uri="{FF2B5EF4-FFF2-40B4-BE49-F238E27FC236}">
                  <a16:creationId xmlns:a16="http://schemas.microsoft.com/office/drawing/2014/main" id="{3DDBCA73-64C1-4D30-8E76-DE354EE2C22C}"/>
                </a:ext>
              </a:extLst>
            </p:cNvPr>
            <p:cNvSpPr/>
            <p:nvPr userDrawn="1"/>
          </p:nvSpPr>
          <p:spPr>
            <a:xfrm>
              <a:off x="8775000" y="896444"/>
              <a:ext cx="180000" cy="5974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46" name="Tijdelijke aanduiding voor afbeelding 2">
            <a:extLst>
              <a:ext uri="{FF2B5EF4-FFF2-40B4-BE49-F238E27FC236}">
                <a16:creationId xmlns:a16="http://schemas.microsoft.com/office/drawing/2014/main" id="{8B6FAFC4-341F-4288-8EC5-EB6E4FC0972F}"/>
              </a:ext>
            </a:extLst>
          </p:cNvPr>
          <p:cNvSpPr>
            <a:spLocks noGrp="1"/>
          </p:cNvSpPr>
          <p:nvPr>
            <p:ph type="pic" sz="quarter" idx="19" hasCustomPrompt="1"/>
          </p:nvPr>
        </p:nvSpPr>
        <p:spPr>
          <a:xfrm>
            <a:off x="828000" y="144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7" name="Tijdelijke aanduiding voor afbeelding 2">
            <a:extLst>
              <a:ext uri="{FF2B5EF4-FFF2-40B4-BE49-F238E27FC236}">
                <a16:creationId xmlns:a16="http://schemas.microsoft.com/office/drawing/2014/main" id="{3F0A7038-3405-48F4-A60E-A5130983FD47}"/>
              </a:ext>
            </a:extLst>
          </p:cNvPr>
          <p:cNvSpPr>
            <a:spLocks noGrp="1"/>
          </p:cNvSpPr>
          <p:nvPr>
            <p:ph type="pic" sz="quarter" idx="58" hasCustomPrompt="1"/>
          </p:nvPr>
        </p:nvSpPr>
        <p:spPr>
          <a:xfrm>
            <a:off x="3636000" y="144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8" name="Tijdelijke aanduiding voor afbeelding 2">
            <a:extLst>
              <a:ext uri="{FF2B5EF4-FFF2-40B4-BE49-F238E27FC236}">
                <a16:creationId xmlns:a16="http://schemas.microsoft.com/office/drawing/2014/main" id="{317B6802-61C8-4F35-9802-C1A649942664}"/>
              </a:ext>
            </a:extLst>
          </p:cNvPr>
          <p:cNvSpPr>
            <a:spLocks noGrp="1"/>
          </p:cNvSpPr>
          <p:nvPr>
            <p:ph type="pic" sz="quarter" idx="59" hasCustomPrompt="1"/>
          </p:nvPr>
        </p:nvSpPr>
        <p:spPr>
          <a:xfrm>
            <a:off x="6444000" y="144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9" name="Tijdelijke aanduiding voor afbeelding 2">
            <a:extLst>
              <a:ext uri="{FF2B5EF4-FFF2-40B4-BE49-F238E27FC236}">
                <a16:creationId xmlns:a16="http://schemas.microsoft.com/office/drawing/2014/main" id="{3EE4B750-72E7-4E12-886F-6661BD5D80F3}"/>
              </a:ext>
            </a:extLst>
          </p:cNvPr>
          <p:cNvSpPr>
            <a:spLocks noGrp="1"/>
          </p:cNvSpPr>
          <p:nvPr>
            <p:ph type="pic" sz="quarter" idx="60" hasCustomPrompt="1"/>
          </p:nvPr>
        </p:nvSpPr>
        <p:spPr>
          <a:xfrm>
            <a:off x="828000" y="378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0" name="Tijdelijke aanduiding voor afbeelding 2">
            <a:extLst>
              <a:ext uri="{FF2B5EF4-FFF2-40B4-BE49-F238E27FC236}">
                <a16:creationId xmlns:a16="http://schemas.microsoft.com/office/drawing/2014/main" id="{760CC85C-5F0B-4971-B638-6524F3C0AF88}"/>
              </a:ext>
            </a:extLst>
          </p:cNvPr>
          <p:cNvSpPr>
            <a:spLocks noGrp="1"/>
          </p:cNvSpPr>
          <p:nvPr>
            <p:ph type="pic" sz="quarter" idx="61" hasCustomPrompt="1"/>
          </p:nvPr>
        </p:nvSpPr>
        <p:spPr>
          <a:xfrm>
            <a:off x="3636000" y="378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1" name="Tijdelijke aanduiding voor afbeelding 2">
            <a:extLst>
              <a:ext uri="{FF2B5EF4-FFF2-40B4-BE49-F238E27FC236}">
                <a16:creationId xmlns:a16="http://schemas.microsoft.com/office/drawing/2014/main" id="{91583DEB-F1C7-4D68-83B7-3651D6C64CAF}"/>
              </a:ext>
            </a:extLst>
          </p:cNvPr>
          <p:cNvSpPr>
            <a:spLocks noGrp="1"/>
          </p:cNvSpPr>
          <p:nvPr>
            <p:ph type="pic" sz="quarter" idx="62" hasCustomPrompt="1"/>
          </p:nvPr>
        </p:nvSpPr>
        <p:spPr>
          <a:xfrm>
            <a:off x="6444000" y="378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4" name="Tijdelijke aanduiding voor afbeelding 2">
            <a:extLst>
              <a:ext uri="{FF2B5EF4-FFF2-40B4-BE49-F238E27FC236}">
                <a16:creationId xmlns:a16="http://schemas.microsoft.com/office/drawing/2014/main" id="{CE9A499A-2F9C-4C8C-9E0C-37D71B3B8A35}"/>
              </a:ext>
            </a:extLst>
          </p:cNvPr>
          <p:cNvSpPr>
            <a:spLocks noGrp="1"/>
          </p:cNvSpPr>
          <p:nvPr>
            <p:ph type="pic" sz="quarter" idx="63" hasCustomPrompt="1"/>
          </p:nvPr>
        </p:nvSpPr>
        <p:spPr>
          <a:xfrm>
            <a:off x="9252000" y="144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5" name="Tijdelijke aanduiding voor afbeelding 2">
            <a:extLst>
              <a:ext uri="{FF2B5EF4-FFF2-40B4-BE49-F238E27FC236}">
                <a16:creationId xmlns:a16="http://schemas.microsoft.com/office/drawing/2014/main" id="{010E82BD-0C54-44E2-8F71-E8E66DFCF739}"/>
              </a:ext>
            </a:extLst>
          </p:cNvPr>
          <p:cNvSpPr>
            <a:spLocks noGrp="1"/>
          </p:cNvSpPr>
          <p:nvPr>
            <p:ph type="pic" sz="quarter" idx="64" hasCustomPrompt="1"/>
          </p:nvPr>
        </p:nvSpPr>
        <p:spPr>
          <a:xfrm>
            <a:off x="9252000" y="3780000"/>
            <a:ext cx="2592000" cy="1800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52" name="UILICHTING BALK">
            <a:extLst>
              <a:ext uri="{FF2B5EF4-FFF2-40B4-BE49-F238E27FC236}">
                <a16:creationId xmlns:a16="http://schemas.microsoft.com/office/drawing/2014/main" id="{3E632B7D-7549-496E-83E9-0B663AAB55B9}"/>
              </a:ext>
            </a:extLst>
          </p:cNvPr>
          <p:cNvSpPr>
            <a:spLocks noGrp="1"/>
          </p:cNvSpPr>
          <p:nvPr>
            <p:ph type="body" sz="quarter" idx="66" hasCustomPrompt="1"/>
          </p:nvPr>
        </p:nvSpPr>
        <p:spPr>
          <a:xfrm>
            <a:off x="648000" y="324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3" name="UILICHTING BALK">
            <a:extLst>
              <a:ext uri="{FF2B5EF4-FFF2-40B4-BE49-F238E27FC236}">
                <a16:creationId xmlns:a16="http://schemas.microsoft.com/office/drawing/2014/main" id="{8363D0AA-10FB-470A-B511-09B2AF854C35}"/>
              </a:ext>
            </a:extLst>
          </p:cNvPr>
          <p:cNvSpPr>
            <a:spLocks noGrp="1"/>
          </p:cNvSpPr>
          <p:nvPr>
            <p:ph type="body" sz="quarter" idx="67" hasCustomPrompt="1"/>
          </p:nvPr>
        </p:nvSpPr>
        <p:spPr>
          <a:xfrm>
            <a:off x="3456000" y="324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4" name="UILICHTING BALK">
            <a:extLst>
              <a:ext uri="{FF2B5EF4-FFF2-40B4-BE49-F238E27FC236}">
                <a16:creationId xmlns:a16="http://schemas.microsoft.com/office/drawing/2014/main" id="{9A173EE4-50E3-4418-B7B9-7602024818BE}"/>
              </a:ext>
            </a:extLst>
          </p:cNvPr>
          <p:cNvSpPr>
            <a:spLocks noGrp="1"/>
          </p:cNvSpPr>
          <p:nvPr>
            <p:ph type="body" sz="quarter" idx="68" hasCustomPrompt="1"/>
          </p:nvPr>
        </p:nvSpPr>
        <p:spPr>
          <a:xfrm>
            <a:off x="6264000" y="324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5" name="UILICHTING BALK">
            <a:extLst>
              <a:ext uri="{FF2B5EF4-FFF2-40B4-BE49-F238E27FC236}">
                <a16:creationId xmlns:a16="http://schemas.microsoft.com/office/drawing/2014/main" id="{315C3FD4-162B-4A48-B468-FCA0605DF744}"/>
              </a:ext>
            </a:extLst>
          </p:cNvPr>
          <p:cNvSpPr>
            <a:spLocks noGrp="1"/>
          </p:cNvSpPr>
          <p:nvPr>
            <p:ph type="body" sz="quarter" idx="69" hasCustomPrompt="1"/>
          </p:nvPr>
        </p:nvSpPr>
        <p:spPr>
          <a:xfrm>
            <a:off x="9072000" y="324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6" name="UILICHTING BALK">
            <a:extLst>
              <a:ext uri="{FF2B5EF4-FFF2-40B4-BE49-F238E27FC236}">
                <a16:creationId xmlns:a16="http://schemas.microsoft.com/office/drawing/2014/main" id="{0BF5909F-E5F4-4CDB-A49D-597FA23C73A3}"/>
              </a:ext>
            </a:extLst>
          </p:cNvPr>
          <p:cNvSpPr>
            <a:spLocks noGrp="1"/>
          </p:cNvSpPr>
          <p:nvPr>
            <p:ph type="body" sz="quarter" idx="70" hasCustomPrompt="1"/>
          </p:nvPr>
        </p:nvSpPr>
        <p:spPr>
          <a:xfrm>
            <a:off x="648000" y="558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7" name="UILICHTING BALK">
            <a:extLst>
              <a:ext uri="{FF2B5EF4-FFF2-40B4-BE49-F238E27FC236}">
                <a16:creationId xmlns:a16="http://schemas.microsoft.com/office/drawing/2014/main" id="{87480BFA-1A09-4F67-940C-88083DF2DDB5}"/>
              </a:ext>
            </a:extLst>
          </p:cNvPr>
          <p:cNvSpPr>
            <a:spLocks noGrp="1"/>
          </p:cNvSpPr>
          <p:nvPr>
            <p:ph type="body" sz="quarter" idx="71" hasCustomPrompt="1"/>
          </p:nvPr>
        </p:nvSpPr>
        <p:spPr>
          <a:xfrm>
            <a:off x="3456000" y="558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8" name="UILICHTING BALK">
            <a:extLst>
              <a:ext uri="{FF2B5EF4-FFF2-40B4-BE49-F238E27FC236}">
                <a16:creationId xmlns:a16="http://schemas.microsoft.com/office/drawing/2014/main" id="{5292151E-CF43-4D10-BA03-5F55D2C98891}"/>
              </a:ext>
            </a:extLst>
          </p:cNvPr>
          <p:cNvSpPr>
            <a:spLocks noGrp="1"/>
          </p:cNvSpPr>
          <p:nvPr>
            <p:ph type="body" sz="quarter" idx="72" hasCustomPrompt="1"/>
          </p:nvPr>
        </p:nvSpPr>
        <p:spPr>
          <a:xfrm>
            <a:off x="6264000" y="558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sp>
        <p:nvSpPr>
          <p:cNvPr id="59" name="UILICHTING BALK">
            <a:extLst>
              <a:ext uri="{FF2B5EF4-FFF2-40B4-BE49-F238E27FC236}">
                <a16:creationId xmlns:a16="http://schemas.microsoft.com/office/drawing/2014/main" id="{CE97E35A-AE22-4209-99B7-2C57842FEF0A}"/>
              </a:ext>
            </a:extLst>
          </p:cNvPr>
          <p:cNvSpPr>
            <a:spLocks noGrp="1"/>
          </p:cNvSpPr>
          <p:nvPr>
            <p:ph type="body" sz="quarter" idx="73" hasCustomPrompt="1"/>
          </p:nvPr>
        </p:nvSpPr>
        <p:spPr>
          <a:xfrm>
            <a:off x="9072000" y="5580000"/>
            <a:ext cx="2808000" cy="360000"/>
          </a:xfrm>
          <a:prstGeom prst="parallelogram">
            <a:avLst>
              <a:gd name="adj" fmla="val 45965"/>
            </a:avLst>
          </a:prstGeom>
          <a:solidFill>
            <a:schemeClr val="bg1"/>
          </a:solidFill>
          <a:effectLst>
            <a:outerShdw blurRad="40005" dist="22860" dir="5400000" algn="tl" rotWithShape="0">
              <a:prstClr val="black">
                <a:alpha val="35000"/>
              </a:prstClr>
            </a:outerShdw>
          </a:effectLst>
        </p:spPr>
        <p:txBody>
          <a:bodyPr lIns="108000" tIns="108000" rIns="108000" bIns="108000" anchor="ctr"/>
          <a:lstStyle>
            <a:lvl1pPr marL="0" indent="0" algn="ctr">
              <a:lnSpc>
                <a:spcPct val="100000"/>
              </a:lnSpc>
              <a:buNone/>
              <a:defRPr sz="1600">
                <a:solidFill>
                  <a:schemeClr val="accent6"/>
                </a:solidFill>
              </a:defRPr>
            </a:lvl1pPr>
          </a:lstStyle>
          <a:p>
            <a:pPr lvl="0"/>
            <a:r>
              <a:rPr lang="en-GB" noProof="0" dirty="0"/>
              <a:t> Text</a:t>
            </a:r>
          </a:p>
        </p:txBody>
      </p:sp>
      <p:grpSp>
        <p:nvGrpSpPr>
          <p:cNvPr id="43" name="INSTRUCTION">
            <a:extLst>
              <a:ext uri="{FF2B5EF4-FFF2-40B4-BE49-F238E27FC236}">
                <a16:creationId xmlns:a16="http://schemas.microsoft.com/office/drawing/2014/main" id="{BB21A755-21BC-48B4-84B5-2193B733547D}"/>
              </a:ext>
            </a:extLst>
          </p:cNvPr>
          <p:cNvGrpSpPr/>
          <p:nvPr userDrawn="1"/>
        </p:nvGrpSpPr>
        <p:grpSpPr>
          <a:xfrm>
            <a:off x="12377595" y="-1"/>
            <a:ext cx="3693386" cy="6640349"/>
            <a:chOff x="-3786165" y="-1"/>
            <a:chExt cx="3693386" cy="6640349"/>
          </a:xfrm>
        </p:grpSpPr>
        <p:sp>
          <p:nvSpPr>
            <p:cNvPr id="60" name="Rechthoek 59">
              <a:extLst>
                <a:ext uri="{FF2B5EF4-FFF2-40B4-BE49-F238E27FC236}">
                  <a16:creationId xmlns:a16="http://schemas.microsoft.com/office/drawing/2014/main" id="{83CAA52C-4F8C-4BC2-BB36-EAD26132AA5A}"/>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61" name="Ovaal 60">
              <a:extLst>
                <a:ext uri="{FF2B5EF4-FFF2-40B4-BE49-F238E27FC236}">
                  <a16:creationId xmlns:a16="http://schemas.microsoft.com/office/drawing/2014/main" id="{24B25A42-C98B-490F-8A3D-0E00FD6D292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62" name="Rechthoek 61">
              <a:extLst>
                <a:ext uri="{FF2B5EF4-FFF2-40B4-BE49-F238E27FC236}">
                  <a16:creationId xmlns:a16="http://schemas.microsoft.com/office/drawing/2014/main" id="{506E356B-DB06-4635-8872-220973AC968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3" name="Ovaal 62">
              <a:extLst>
                <a:ext uri="{FF2B5EF4-FFF2-40B4-BE49-F238E27FC236}">
                  <a16:creationId xmlns:a16="http://schemas.microsoft.com/office/drawing/2014/main" id="{52E2C853-7C67-4F99-A086-7EFA89F81C2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64" name="Rechthoek 63">
              <a:extLst>
                <a:ext uri="{FF2B5EF4-FFF2-40B4-BE49-F238E27FC236}">
                  <a16:creationId xmlns:a16="http://schemas.microsoft.com/office/drawing/2014/main" id="{D85893DD-46D1-479E-99B6-420F329FF5AB}"/>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5" name="Ovaal 64">
              <a:extLst>
                <a:ext uri="{FF2B5EF4-FFF2-40B4-BE49-F238E27FC236}">
                  <a16:creationId xmlns:a16="http://schemas.microsoft.com/office/drawing/2014/main" id="{D6080242-AF7E-4BBA-847A-CCE100DA11F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6" name="Rechthoek 65">
              <a:extLst>
                <a:ext uri="{FF2B5EF4-FFF2-40B4-BE49-F238E27FC236}">
                  <a16:creationId xmlns:a16="http://schemas.microsoft.com/office/drawing/2014/main" id="{43398366-A842-4EF8-80F1-CE6B3B78DD19}"/>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67" name="Rechthoek 66">
              <a:extLst>
                <a:ext uri="{FF2B5EF4-FFF2-40B4-BE49-F238E27FC236}">
                  <a16:creationId xmlns:a16="http://schemas.microsoft.com/office/drawing/2014/main" id="{B07435D9-1DC2-459F-84B9-8CADA218D30C}"/>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DD9F514B-09D8-46F4-9D9B-21745BC9F901}"/>
                </a:ext>
              </a:extLst>
            </p:cNvPr>
            <p:cNvGrpSpPr/>
            <p:nvPr userDrawn="1"/>
          </p:nvGrpSpPr>
          <p:grpSpPr>
            <a:xfrm>
              <a:off x="-2485819" y="3479783"/>
              <a:ext cx="1222990" cy="563933"/>
              <a:chOff x="-2485819" y="3399207"/>
              <a:chExt cx="1222990" cy="563933"/>
            </a:xfrm>
          </p:grpSpPr>
          <p:sp>
            <p:nvSpPr>
              <p:cNvPr id="107" name="Rechthoek 106">
                <a:extLst>
                  <a:ext uri="{FF2B5EF4-FFF2-40B4-BE49-F238E27FC236}">
                    <a16:creationId xmlns:a16="http://schemas.microsoft.com/office/drawing/2014/main" id="{61DF5C16-60C2-4C6B-9D75-9A71F59D9D6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52805B56-2DC4-4B81-BA6A-FB9FE1F9D8DC}"/>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E7F51BFB-1CC7-4322-949E-94C0206CB1F8}"/>
                  </a:ext>
                </a:extLst>
              </p:cNvPr>
              <p:cNvGrpSpPr/>
              <p:nvPr userDrawn="1"/>
            </p:nvGrpSpPr>
            <p:grpSpPr>
              <a:xfrm>
                <a:off x="-2403869" y="3460544"/>
                <a:ext cx="155951" cy="131922"/>
                <a:chOff x="12968836" y="3354170"/>
                <a:chExt cx="404806" cy="342433"/>
              </a:xfrm>
            </p:grpSpPr>
            <p:sp>
              <p:nvSpPr>
                <p:cNvPr id="122" name="Rechthoek: afgeronde hoeken 121">
                  <a:extLst>
                    <a:ext uri="{FF2B5EF4-FFF2-40B4-BE49-F238E27FC236}">
                      <a16:creationId xmlns:a16="http://schemas.microsoft.com/office/drawing/2014/main" id="{AAB3B49F-A6D4-4091-994D-7E4267205A6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7E85EEBA-825E-401D-89A4-E57EB20B258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4" name="Rechthoek 123">
                  <a:extLst>
                    <a:ext uri="{FF2B5EF4-FFF2-40B4-BE49-F238E27FC236}">
                      <a16:creationId xmlns:a16="http://schemas.microsoft.com/office/drawing/2014/main" id="{1423B7D5-458E-497B-8179-92B870B52AC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5" name="Rechthoek 124">
                  <a:extLst>
                    <a:ext uri="{FF2B5EF4-FFF2-40B4-BE49-F238E27FC236}">
                      <a16:creationId xmlns:a16="http://schemas.microsoft.com/office/drawing/2014/main" id="{F30FA307-D0BE-4D41-812D-DF813B52E3C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6" name="Rechthoek 125">
                  <a:extLst>
                    <a:ext uri="{FF2B5EF4-FFF2-40B4-BE49-F238E27FC236}">
                      <a16:creationId xmlns:a16="http://schemas.microsoft.com/office/drawing/2014/main" id="{8CBE1CD5-9A20-4EA1-B319-0423E01D9A9D}"/>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17A5885F-5821-4F19-BD8E-09C7F917003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56B5392D-7093-498F-AD1D-F2F51225F25B}"/>
                  </a:ext>
                </a:extLst>
              </p:cNvPr>
              <p:cNvGrpSpPr/>
              <p:nvPr userDrawn="1"/>
            </p:nvGrpSpPr>
            <p:grpSpPr>
              <a:xfrm>
                <a:off x="-2423424" y="3690208"/>
                <a:ext cx="166739" cy="218963"/>
                <a:chOff x="12940828" y="3950597"/>
                <a:chExt cx="432813" cy="568367"/>
              </a:xfrm>
            </p:grpSpPr>
            <p:grpSp>
              <p:nvGrpSpPr>
                <p:cNvPr id="114" name="Groep 113">
                  <a:extLst>
                    <a:ext uri="{FF2B5EF4-FFF2-40B4-BE49-F238E27FC236}">
                      <a16:creationId xmlns:a16="http://schemas.microsoft.com/office/drawing/2014/main" id="{5EC16195-24C7-4B6D-B7DD-381EF47356FD}"/>
                    </a:ext>
                  </a:extLst>
                </p:cNvPr>
                <p:cNvGrpSpPr/>
                <p:nvPr userDrawn="1"/>
              </p:nvGrpSpPr>
              <p:grpSpPr>
                <a:xfrm>
                  <a:off x="13000382" y="4006891"/>
                  <a:ext cx="373259" cy="315747"/>
                  <a:chOff x="12968836" y="3354170"/>
                  <a:chExt cx="404806" cy="342433"/>
                </a:xfrm>
              </p:grpSpPr>
              <p:sp>
                <p:nvSpPr>
                  <p:cNvPr id="116" name="Rechthoek: afgeronde hoeken 115">
                    <a:extLst>
                      <a:ext uri="{FF2B5EF4-FFF2-40B4-BE49-F238E27FC236}">
                        <a16:creationId xmlns:a16="http://schemas.microsoft.com/office/drawing/2014/main" id="{478EA177-145B-4903-9BD7-D1C62EED5E5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F372A9AE-ED8C-49B1-8DEE-AFE4ABE4D59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8E8A0A74-C366-40AF-8240-1B5A532168A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9" name="Rechthoek 118">
                    <a:extLst>
                      <a:ext uri="{FF2B5EF4-FFF2-40B4-BE49-F238E27FC236}">
                        <a16:creationId xmlns:a16="http://schemas.microsoft.com/office/drawing/2014/main" id="{1F8064FF-D403-4F29-ABDF-F282E3676AF3}"/>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0" name="Rechthoek 119">
                    <a:extLst>
                      <a:ext uri="{FF2B5EF4-FFF2-40B4-BE49-F238E27FC236}">
                        <a16:creationId xmlns:a16="http://schemas.microsoft.com/office/drawing/2014/main" id="{889AD85A-FDAC-4F33-9692-54FD0816052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21" name="Rechthoek 120">
                    <a:extLst>
                      <a:ext uri="{FF2B5EF4-FFF2-40B4-BE49-F238E27FC236}">
                        <a16:creationId xmlns:a16="http://schemas.microsoft.com/office/drawing/2014/main" id="{DD19005E-11A0-4BC5-917B-E2610E94BCA9}"/>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15" name="Boog 114">
                  <a:extLst>
                    <a:ext uri="{FF2B5EF4-FFF2-40B4-BE49-F238E27FC236}">
                      <a16:creationId xmlns:a16="http://schemas.microsoft.com/office/drawing/2014/main" id="{551AFE4F-B844-4765-AD63-1858FCC2276B}"/>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11" name="Tekstvak 110">
                <a:extLst>
                  <a:ext uri="{FF2B5EF4-FFF2-40B4-BE49-F238E27FC236}">
                    <a16:creationId xmlns:a16="http://schemas.microsoft.com/office/drawing/2014/main" id="{FC2E1C47-5DA1-4A01-BF80-7C2D0C6CE9FB}"/>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112" name="Tekstvak 111">
                <a:extLst>
                  <a:ext uri="{FF2B5EF4-FFF2-40B4-BE49-F238E27FC236}">
                    <a16:creationId xmlns:a16="http://schemas.microsoft.com/office/drawing/2014/main" id="{86152EF3-7918-4344-A1E0-3CA356A25C03}"/>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13" name="Vrije vorm: vorm 112">
                <a:extLst>
                  <a:ext uri="{FF2B5EF4-FFF2-40B4-BE49-F238E27FC236}">
                    <a16:creationId xmlns:a16="http://schemas.microsoft.com/office/drawing/2014/main" id="{62BAB1E4-171C-4A10-A623-22DB86466486}"/>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D2F3D511-7641-46C5-BFBD-85A4C55C5B88}"/>
                </a:ext>
              </a:extLst>
            </p:cNvPr>
            <p:cNvGrpSpPr/>
            <p:nvPr userDrawn="1"/>
          </p:nvGrpSpPr>
          <p:grpSpPr>
            <a:xfrm>
              <a:off x="-3786165" y="5680652"/>
              <a:ext cx="3693386" cy="959696"/>
              <a:chOff x="-3786437" y="6163468"/>
              <a:chExt cx="3693386" cy="959696"/>
            </a:xfrm>
          </p:grpSpPr>
          <p:sp>
            <p:nvSpPr>
              <p:cNvPr id="97" name="Rechthoek 96">
                <a:extLst>
                  <a:ext uri="{FF2B5EF4-FFF2-40B4-BE49-F238E27FC236}">
                    <a16:creationId xmlns:a16="http://schemas.microsoft.com/office/drawing/2014/main" id="{2A2A83FE-0F31-4E7E-940C-E254012AA02E}"/>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98" name="ICOON_info">
                <a:extLst>
                  <a:ext uri="{FF2B5EF4-FFF2-40B4-BE49-F238E27FC236}">
                    <a16:creationId xmlns:a16="http://schemas.microsoft.com/office/drawing/2014/main" id="{45253AF2-4761-4DD5-BC2D-B58993B188BB}"/>
                  </a:ext>
                </a:extLst>
              </p:cNvPr>
              <p:cNvGrpSpPr/>
              <p:nvPr userDrawn="1"/>
            </p:nvGrpSpPr>
            <p:grpSpPr>
              <a:xfrm>
                <a:off x="-376736" y="6163468"/>
                <a:ext cx="283685" cy="283685"/>
                <a:chOff x="-510741" y="5913713"/>
                <a:chExt cx="267555" cy="267555"/>
              </a:xfrm>
            </p:grpSpPr>
            <p:sp>
              <p:nvSpPr>
                <p:cNvPr id="105" name="Ovaal 104">
                  <a:extLst>
                    <a:ext uri="{FF2B5EF4-FFF2-40B4-BE49-F238E27FC236}">
                      <a16:creationId xmlns:a16="http://schemas.microsoft.com/office/drawing/2014/main" id="{15CEC689-F13F-4237-B0C2-5CA0F6AF806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6" name="Graphic 163" descr="Informatie">
                  <a:extLst>
                    <a:ext uri="{FF2B5EF4-FFF2-40B4-BE49-F238E27FC236}">
                      <a16:creationId xmlns:a16="http://schemas.microsoft.com/office/drawing/2014/main" id="{5E6719BF-9FE5-4868-9530-F477F6F7421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9" name="Groep 98">
                <a:extLst>
                  <a:ext uri="{FF2B5EF4-FFF2-40B4-BE49-F238E27FC236}">
                    <a16:creationId xmlns:a16="http://schemas.microsoft.com/office/drawing/2014/main" id="{28F1E669-A6A4-488F-8438-663873D11E40}"/>
                  </a:ext>
                </a:extLst>
              </p:cNvPr>
              <p:cNvGrpSpPr/>
              <p:nvPr userDrawn="1"/>
            </p:nvGrpSpPr>
            <p:grpSpPr>
              <a:xfrm>
                <a:off x="-938434" y="6420818"/>
                <a:ext cx="627798" cy="576693"/>
                <a:chOff x="-938434" y="4570310"/>
                <a:chExt cx="627798" cy="576693"/>
              </a:xfrm>
            </p:grpSpPr>
            <p:grpSp>
              <p:nvGrpSpPr>
                <p:cNvPr id="100" name="Inspireren">
                  <a:extLst>
                    <a:ext uri="{FF2B5EF4-FFF2-40B4-BE49-F238E27FC236}">
                      <a16:creationId xmlns:a16="http://schemas.microsoft.com/office/drawing/2014/main" id="{A0005380-DF4E-4BCC-9DA6-81D1F946FDD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2" name="Freeform 12">
                    <a:extLst>
                      <a:ext uri="{FF2B5EF4-FFF2-40B4-BE49-F238E27FC236}">
                        <a16:creationId xmlns:a16="http://schemas.microsoft.com/office/drawing/2014/main" id="{7DBF13A9-3867-4328-8F2A-693E209F8DC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3" name="Freeform 13">
                    <a:extLst>
                      <a:ext uri="{FF2B5EF4-FFF2-40B4-BE49-F238E27FC236}">
                        <a16:creationId xmlns:a16="http://schemas.microsoft.com/office/drawing/2014/main" id="{B9272C7F-65CB-4C32-B028-513F081C4CF4}"/>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04" name="Freeform 14">
                    <a:extLst>
                      <a:ext uri="{FF2B5EF4-FFF2-40B4-BE49-F238E27FC236}">
                        <a16:creationId xmlns:a16="http://schemas.microsoft.com/office/drawing/2014/main" id="{4D01726F-90E4-4A95-B65E-453BA5DFC763}"/>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01" name="Tekstvak 100">
                  <a:extLst>
                    <a:ext uri="{FF2B5EF4-FFF2-40B4-BE49-F238E27FC236}">
                      <a16:creationId xmlns:a16="http://schemas.microsoft.com/office/drawing/2014/main" id="{EF60AAE1-2CAF-4756-921F-09BC894EEF3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70" name="Groep 69">
              <a:extLst>
                <a:ext uri="{FF2B5EF4-FFF2-40B4-BE49-F238E27FC236}">
                  <a16:creationId xmlns:a16="http://schemas.microsoft.com/office/drawing/2014/main" id="{483CDB04-B8AC-4BAB-A13B-EEB49EAB64E0}"/>
                </a:ext>
              </a:extLst>
            </p:cNvPr>
            <p:cNvGrpSpPr/>
            <p:nvPr userDrawn="1"/>
          </p:nvGrpSpPr>
          <p:grpSpPr>
            <a:xfrm>
              <a:off x="-3426806" y="5129582"/>
              <a:ext cx="514284" cy="506545"/>
              <a:chOff x="12617641" y="3403239"/>
              <a:chExt cx="752963" cy="741634"/>
            </a:xfrm>
          </p:grpSpPr>
          <p:grpSp>
            <p:nvGrpSpPr>
              <p:cNvPr id="81" name="Groep 80">
                <a:extLst>
                  <a:ext uri="{FF2B5EF4-FFF2-40B4-BE49-F238E27FC236}">
                    <a16:creationId xmlns:a16="http://schemas.microsoft.com/office/drawing/2014/main" id="{0203B7F9-C72B-41F3-851F-02C0D8248C56}"/>
                  </a:ext>
                </a:extLst>
              </p:cNvPr>
              <p:cNvGrpSpPr/>
              <p:nvPr userDrawn="1"/>
            </p:nvGrpSpPr>
            <p:grpSpPr>
              <a:xfrm>
                <a:off x="12771530" y="3403239"/>
                <a:ext cx="467176" cy="448491"/>
                <a:chOff x="12782157" y="3403239"/>
                <a:chExt cx="467176" cy="448491"/>
              </a:xfrm>
            </p:grpSpPr>
            <p:grpSp>
              <p:nvGrpSpPr>
                <p:cNvPr id="84" name="Groep 83">
                  <a:extLst>
                    <a:ext uri="{FF2B5EF4-FFF2-40B4-BE49-F238E27FC236}">
                      <a16:creationId xmlns:a16="http://schemas.microsoft.com/office/drawing/2014/main" id="{2B8A2B66-4EFF-4C32-A980-70F8C039FB60}"/>
                    </a:ext>
                  </a:extLst>
                </p:cNvPr>
                <p:cNvGrpSpPr/>
                <p:nvPr userDrawn="1"/>
              </p:nvGrpSpPr>
              <p:grpSpPr>
                <a:xfrm>
                  <a:off x="12782157" y="3403239"/>
                  <a:ext cx="412976" cy="396132"/>
                  <a:chOff x="13554906" y="3320109"/>
                  <a:chExt cx="443917" cy="425811"/>
                </a:xfrm>
              </p:grpSpPr>
              <p:grpSp>
                <p:nvGrpSpPr>
                  <p:cNvPr id="91" name="Groep 90">
                    <a:extLst>
                      <a:ext uri="{FF2B5EF4-FFF2-40B4-BE49-F238E27FC236}">
                        <a16:creationId xmlns:a16="http://schemas.microsoft.com/office/drawing/2014/main" id="{D425ED86-FBD7-45D6-A33F-B2FCDD16C819}"/>
                      </a:ext>
                    </a:extLst>
                  </p:cNvPr>
                  <p:cNvGrpSpPr/>
                  <p:nvPr userDrawn="1"/>
                </p:nvGrpSpPr>
                <p:grpSpPr>
                  <a:xfrm>
                    <a:off x="13554906" y="3320109"/>
                    <a:ext cx="443917" cy="425811"/>
                    <a:chOff x="12909684" y="1276143"/>
                    <a:chExt cx="443917" cy="425811"/>
                  </a:xfrm>
                </p:grpSpPr>
                <p:sp>
                  <p:nvSpPr>
                    <p:cNvPr id="94" name="Rechthoek 93">
                      <a:extLst>
                        <a:ext uri="{FF2B5EF4-FFF2-40B4-BE49-F238E27FC236}">
                          <a16:creationId xmlns:a16="http://schemas.microsoft.com/office/drawing/2014/main" id="{8C838D4F-5B19-455A-BE6B-6FFD8AC91D3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11CB3E7E-A403-4C23-BF1D-4384A2B1C80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6" name="Ovaal 95">
                      <a:extLst>
                        <a:ext uri="{FF2B5EF4-FFF2-40B4-BE49-F238E27FC236}">
                          <a16:creationId xmlns:a16="http://schemas.microsoft.com/office/drawing/2014/main" id="{A22A7C1B-65D4-4851-B04A-D7716F65454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92" name="Afbeelding 91">
                    <a:extLst>
                      <a:ext uri="{FF2B5EF4-FFF2-40B4-BE49-F238E27FC236}">
                        <a16:creationId xmlns:a16="http://schemas.microsoft.com/office/drawing/2014/main" id="{A2CF716E-5EC1-40D9-A20A-DABA369F8B0C}"/>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93" name="Afbeelding 92">
                    <a:extLst>
                      <a:ext uri="{FF2B5EF4-FFF2-40B4-BE49-F238E27FC236}">
                        <a16:creationId xmlns:a16="http://schemas.microsoft.com/office/drawing/2014/main" id="{CB0314F9-6D8A-40EC-994F-56F1628128C2}"/>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85" name="Groep 84">
                  <a:extLst>
                    <a:ext uri="{FF2B5EF4-FFF2-40B4-BE49-F238E27FC236}">
                      <a16:creationId xmlns:a16="http://schemas.microsoft.com/office/drawing/2014/main" id="{65803D90-31F9-4A19-866C-425E70EBA735}"/>
                    </a:ext>
                  </a:extLst>
                </p:cNvPr>
                <p:cNvGrpSpPr/>
                <p:nvPr userDrawn="1"/>
              </p:nvGrpSpPr>
              <p:grpSpPr>
                <a:xfrm>
                  <a:off x="13103513" y="3705268"/>
                  <a:ext cx="145820" cy="146462"/>
                  <a:chOff x="13096169" y="3602278"/>
                  <a:chExt cx="145820" cy="146462"/>
                </a:xfrm>
              </p:grpSpPr>
              <p:sp>
                <p:nvSpPr>
                  <p:cNvPr id="89" name="Rechthoek 88">
                    <a:extLst>
                      <a:ext uri="{FF2B5EF4-FFF2-40B4-BE49-F238E27FC236}">
                        <a16:creationId xmlns:a16="http://schemas.microsoft.com/office/drawing/2014/main" id="{4D1417D8-3188-40C6-B038-A015E2282B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6348E23F-A2BF-4CE0-81A1-B01F65EDFCB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C9B08F13-992F-4BFA-8C13-0D2C8939C194}"/>
                    </a:ext>
                  </a:extLst>
                </p:cNvPr>
                <p:cNvGrpSpPr/>
                <p:nvPr userDrawn="1"/>
              </p:nvGrpSpPr>
              <p:grpSpPr>
                <a:xfrm rot="10800000">
                  <a:off x="13061402" y="3665637"/>
                  <a:ext cx="145820" cy="146462"/>
                  <a:chOff x="13096169" y="3602278"/>
                  <a:chExt cx="145820" cy="146462"/>
                </a:xfrm>
              </p:grpSpPr>
              <p:sp>
                <p:nvSpPr>
                  <p:cNvPr id="87" name="Rechthoek 86">
                    <a:extLst>
                      <a:ext uri="{FF2B5EF4-FFF2-40B4-BE49-F238E27FC236}">
                        <a16:creationId xmlns:a16="http://schemas.microsoft.com/office/drawing/2014/main" id="{219B7FAD-0E6A-41EB-A7E6-20C7BF5ABCC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2526EBC3-202E-408A-9062-1F33B018E5A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82" name="Rechthoek 81">
                <a:extLst>
                  <a:ext uri="{FF2B5EF4-FFF2-40B4-BE49-F238E27FC236}">
                    <a16:creationId xmlns:a16="http://schemas.microsoft.com/office/drawing/2014/main" id="{E200C995-C939-44E7-91AF-1E83FDC42BF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83" name="Gelijkbenige driehoek 82">
                <a:extLst>
                  <a:ext uri="{FF2B5EF4-FFF2-40B4-BE49-F238E27FC236}">
                    <a16:creationId xmlns:a16="http://schemas.microsoft.com/office/drawing/2014/main" id="{9E4D3FA5-D0E6-4DDE-95F7-FAB101C9B5A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71" name="Ovaal 70">
              <a:extLst>
                <a:ext uri="{FF2B5EF4-FFF2-40B4-BE49-F238E27FC236}">
                  <a16:creationId xmlns:a16="http://schemas.microsoft.com/office/drawing/2014/main" id="{D0EE1982-2BEA-46F3-A45F-7690119E60D0}"/>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72" name="Rechthoek 71">
              <a:extLst>
                <a:ext uri="{FF2B5EF4-FFF2-40B4-BE49-F238E27FC236}">
                  <a16:creationId xmlns:a16="http://schemas.microsoft.com/office/drawing/2014/main" id="{483FF645-339F-4A57-9F18-A9FDF7F1375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73" name="Rechthoek 72">
              <a:extLst>
                <a:ext uri="{FF2B5EF4-FFF2-40B4-BE49-F238E27FC236}">
                  <a16:creationId xmlns:a16="http://schemas.microsoft.com/office/drawing/2014/main" id="{FB12C247-2398-4997-988B-BAB699CAD628}"/>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74" name="Groep 73">
              <a:extLst>
                <a:ext uri="{FF2B5EF4-FFF2-40B4-BE49-F238E27FC236}">
                  <a16:creationId xmlns:a16="http://schemas.microsoft.com/office/drawing/2014/main" id="{B0B8676A-3779-4A3F-9C96-342FF4F12480}"/>
                </a:ext>
              </a:extLst>
            </p:cNvPr>
            <p:cNvGrpSpPr/>
            <p:nvPr userDrawn="1"/>
          </p:nvGrpSpPr>
          <p:grpSpPr>
            <a:xfrm>
              <a:off x="-3365484" y="1226982"/>
              <a:ext cx="446937" cy="406485"/>
              <a:chOff x="-3563526" y="1409294"/>
              <a:chExt cx="354190" cy="322133"/>
            </a:xfrm>
          </p:grpSpPr>
          <p:grpSp>
            <p:nvGrpSpPr>
              <p:cNvPr id="75" name="Groep 74">
                <a:extLst>
                  <a:ext uri="{FF2B5EF4-FFF2-40B4-BE49-F238E27FC236}">
                    <a16:creationId xmlns:a16="http://schemas.microsoft.com/office/drawing/2014/main" id="{DB987F47-F45C-4076-AC51-5CB4591A6647}"/>
                  </a:ext>
                </a:extLst>
              </p:cNvPr>
              <p:cNvGrpSpPr/>
              <p:nvPr userDrawn="1"/>
            </p:nvGrpSpPr>
            <p:grpSpPr>
              <a:xfrm>
                <a:off x="-3499992" y="1409294"/>
                <a:ext cx="225195" cy="195499"/>
                <a:chOff x="8987389" y="1361199"/>
                <a:chExt cx="2200275" cy="1914525"/>
              </a:xfrm>
            </p:grpSpPr>
            <p:sp>
              <p:nvSpPr>
                <p:cNvPr id="77" name="Vrije vorm: vorm 76">
                  <a:extLst>
                    <a:ext uri="{FF2B5EF4-FFF2-40B4-BE49-F238E27FC236}">
                      <a16:creationId xmlns:a16="http://schemas.microsoft.com/office/drawing/2014/main" id="{76D89813-B90E-46B3-BAFA-BBDF8A4DB9C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78" name="Groep 77">
                  <a:extLst>
                    <a:ext uri="{FF2B5EF4-FFF2-40B4-BE49-F238E27FC236}">
                      <a16:creationId xmlns:a16="http://schemas.microsoft.com/office/drawing/2014/main" id="{3849EF1B-EB6D-4898-8990-A19E0BC8A45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79" name="Vrije vorm: vorm 78">
                    <a:extLst>
                      <a:ext uri="{FF2B5EF4-FFF2-40B4-BE49-F238E27FC236}">
                        <a16:creationId xmlns:a16="http://schemas.microsoft.com/office/drawing/2014/main" id="{1BFC1DC3-D89E-4259-A3B5-1611B71270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80" name="Vrije vorm: vorm 79">
                    <a:extLst>
                      <a:ext uri="{FF2B5EF4-FFF2-40B4-BE49-F238E27FC236}">
                        <a16:creationId xmlns:a16="http://schemas.microsoft.com/office/drawing/2014/main" id="{8A421E22-2F1C-4157-BCEF-F3EE9FC9575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76" name="Tekstvak 75">
                <a:extLst>
                  <a:ext uri="{FF2B5EF4-FFF2-40B4-BE49-F238E27FC236}">
                    <a16:creationId xmlns:a16="http://schemas.microsoft.com/office/drawing/2014/main" id="{9313A9F9-94DE-4231-A1B1-0E50987C11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73498554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ck-up / PC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300E61-D570-43B6-893D-04937210CAA3}"/>
              </a:ext>
            </a:extLst>
          </p:cNvPr>
          <p:cNvGraphicFramePr>
            <a:graphicFrameLocks noChangeAspect="1"/>
          </p:cNvGraphicFramePr>
          <p:nvPr userDrawn="1">
            <p:custDataLst>
              <p:tags r:id="rId1"/>
            </p:custDataLst>
            <p:extLst>
              <p:ext uri="{D42A27DB-BD31-4B8C-83A1-F6EECF244321}">
                <p14:modId xmlns:p14="http://schemas.microsoft.com/office/powerpoint/2010/main" val="156509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33300E61-D570-43B6-893D-04937210CA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arallelogram 13">
            <a:extLst>
              <a:ext uri="{FF2B5EF4-FFF2-40B4-BE49-F238E27FC236}">
                <a16:creationId xmlns:a16="http://schemas.microsoft.com/office/drawing/2014/main" id="{0C539185-0258-41E9-801F-DD5D54BA5030}"/>
              </a:ext>
            </a:extLst>
          </p:cNvPr>
          <p:cNvSpPr/>
          <p:nvPr userDrawn="1"/>
        </p:nvSpPr>
        <p:spPr>
          <a:xfrm rot="10800000" flipH="1" flipV="1">
            <a:off x="5148000" y="0"/>
            <a:ext cx="7090611" cy="6858000"/>
          </a:xfrm>
          <a:prstGeom prst="parallelogram">
            <a:avLst>
              <a:gd name="adj" fmla="val 4527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pic>
        <p:nvPicPr>
          <p:cNvPr id="20" name="Picture 9">
            <a:extLst>
              <a:ext uri="{FF2B5EF4-FFF2-40B4-BE49-F238E27FC236}">
                <a16:creationId xmlns:a16="http://schemas.microsoft.com/office/drawing/2014/main" id="{9C429E5C-2DCA-4219-A4EA-0666EE3C0F0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6459"/>
          <a:stretch/>
        </p:blipFill>
        <p:spPr bwMode="auto">
          <a:xfrm>
            <a:off x="5662258" y="962127"/>
            <a:ext cx="6408000" cy="4941552"/>
          </a:xfrm>
          <a:prstGeom prst="rect">
            <a:avLst/>
          </a:prstGeom>
          <a:noFill/>
          <a:ln>
            <a:noFill/>
          </a:ln>
          <a:effectLst>
            <a:outerShdw blurRad="381000" dist="25400" dir="2700000" algn="ctr" rotWithShape="0">
              <a:prstClr val="black">
                <a:alpha val="20000"/>
              </a:prstClr>
            </a:outerShdw>
          </a:effectLst>
        </p:spPr>
      </p:pic>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886E495E-0E05-4857-B29E-A0F9DABC3696}"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 PC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9" name="Tijdelijke aanduiding voor afbeelding 2">
            <a:extLst>
              <a:ext uri="{FF2B5EF4-FFF2-40B4-BE49-F238E27FC236}">
                <a16:creationId xmlns:a16="http://schemas.microsoft.com/office/drawing/2014/main" id="{FAB1836C-A169-4A1C-BB8D-B4BE9E266CF8}"/>
              </a:ext>
            </a:extLst>
          </p:cNvPr>
          <p:cNvSpPr>
            <a:spLocks noGrp="1"/>
          </p:cNvSpPr>
          <p:nvPr>
            <p:ph type="pic" sz="quarter" idx="19" hasCustomPrompt="1"/>
          </p:nvPr>
        </p:nvSpPr>
        <p:spPr>
          <a:xfrm>
            <a:off x="6330675" y="1724026"/>
            <a:ext cx="5256000" cy="2867024"/>
          </a:xfrm>
          <a:solidFill>
            <a:schemeClr val="bg2"/>
          </a:solidFill>
        </p:spPr>
        <p:txBody>
          <a:bodyPr lIns="720000" tIns="72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cxnSp>
        <p:nvCxnSpPr>
          <p:cNvPr id="21" name="Rechte verbindingslijn 20">
            <a:extLst>
              <a:ext uri="{FF2B5EF4-FFF2-40B4-BE49-F238E27FC236}">
                <a16:creationId xmlns:a16="http://schemas.microsoft.com/office/drawing/2014/main" id="{455BEFED-CC59-44D5-B314-F4C2A41D6F39}"/>
              </a:ext>
            </a:extLst>
          </p:cNvPr>
          <p:cNvCxnSpPr>
            <a:cxnSpLocks/>
          </p:cNvCxnSpPr>
          <p:nvPr userDrawn="1"/>
        </p:nvCxnSpPr>
        <p:spPr>
          <a:xfrm flipH="1">
            <a:off x="11164666" y="6289540"/>
            <a:ext cx="112605" cy="247921"/>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grpSp>
        <p:nvGrpSpPr>
          <p:cNvPr id="27" name="INSTRUCTION">
            <a:extLst>
              <a:ext uri="{FF2B5EF4-FFF2-40B4-BE49-F238E27FC236}">
                <a16:creationId xmlns:a16="http://schemas.microsoft.com/office/drawing/2014/main" id="{D41CCE35-AFD0-41BF-9E4F-F3E836534875}"/>
              </a:ext>
            </a:extLst>
          </p:cNvPr>
          <p:cNvGrpSpPr/>
          <p:nvPr userDrawn="1"/>
        </p:nvGrpSpPr>
        <p:grpSpPr>
          <a:xfrm>
            <a:off x="12377595" y="-1"/>
            <a:ext cx="3693386" cy="6640349"/>
            <a:chOff x="-3786165" y="-1"/>
            <a:chExt cx="3693386" cy="6640349"/>
          </a:xfrm>
        </p:grpSpPr>
        <p:sp>
          <p:nvSpPr>
            <p:cNvPr id="28" name="Rechthoek 27">
              <a:extLst>
                <a:ext uri="{FF2B5EF4-FFF2-40B4-BE49-F238E27FC236}">
                  <a16:creationId xmlns:a16="http://schemas.microsoft.com/office/drawing/2014/main" id="{08B362AF-7E0E-42DD-9858-F0256CC13C26}"/>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29" name="Ovaal 28">
              <a:extLst>
                <a:ext uri="{FF2B5EF4-FFF2-40B4-BE49-F238E27FC236}">
                  <a16:creationId xmlns:a16="http://schemas.microsoft.com/office/drawing/2014/main" id="{83EF697C-D8C9-4663-9DF1-2EC55E5F339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0" name="Rechthoek 29">
              <a:extLst>
                <a:ext uri="{FF2B5EF4-FFF2-40B4-BE49-F238E27FC236}">
                  <a16:creationId xmlns:a16="http://schemas.microsoft.com/office/drawing/2014/main" id="{CC39CDF9-A6EF-4839-91F9-1783D02F04B3}"/>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2" name="Ovaal 31">
              <a:extLst>
                <a:ext uri="{FF2B5EF4-FFF2-40B4-BE49-F238E27FC236}">
                  <a16:creationId xmlns:a16="http://schemas.microsoft.com/office/drawing/2014/main" id="{029AF546-35A5-45B3-93E6-AA35AE28D32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3" name="Rechthoek 32">
              <a:extLst>
                <a:ext uri="{FF2B5EF4-FFF2-40B4-BE49-F238E27FC236}">
                  <a16:creationId xmlns:a16="http://schemas.microsoft.com/office/drawing/2014/main" id="{38B53C3B-C480-4DD4-9C7E-EE3E96241E0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4" name="Ovaal 33">
              <a:extLst>
                <a:ext uri="{FF2B5EF4-FFF2-40B4-BE49-F238E27FC236}">
                  <a16:creationId xmlns:a16="http://schemas.microsoft.com/office/drawing/2014/main" id="{079DD88D-8C85-4B03-8285-34310ADF064B}"/>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5" name="Rechthoek 34">
              <a:extLst>
                <a:ext uri="{FF2B5EF4-FFF2-40B4-BE49-F238E27FC236}">
                  <a16:creationId xmlns:a16="http://schemas.microsoft.com/office/drawing/2014/main" id="{DF5D1D45-070A-4E39-9702-487BE25C34AA}"/>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36" name="Rechthoek 35">
              <a:extLst>
                <a:ext uri="{FF2B5EF4-FFF2-40B4-BE49-F238E27FC236}">
                  <a16:creationId xmlns:a16="http://schemas.microsoft.com/office/drawing/2014/main" id="{6A7BD417-AA7F-4405-A96E-99CFC8B92E80}"/>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F5E1E83E-D51C-402C-87DE-C441B843B7DC}"/>
                </a:ext>
              </a:extLst>
            </p:cNvPr>
            <p:cNvGrpSpPr/>
            <p:nvPr userDrawn="1"/>
          </p:nvGrpSpPr>
          <p:grpSpPr>
            <a:xfrm>
              <a:off x="-2485819" y="3479783"/>
              <a:ext cx="1222990" cy="563933"/>
              <a:chOff x="-2485819" y="3399207"/>
              <a:chExt cx="1222990" cy="563933"/>
            </a:xfrm>
          </p:grpSpPr>
          <p:sp>
            <p:nvSpPr>
              <p:cNvPr id="76" name="Rechthoek 75">
                <a:extLst>
                  <a:ext uri="{FF2B5EF4-FFF2-40B4-BE49-F238E27FC236}">
                    <a16:creationId xmlns:a16="http://schemas.microsoft.com/office/drawing/2014/main" id="{6C373B6C-3630-48A5-AC5B-3F12AE9C5D8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41FEE3A2-CF47-4CD5-A77D-833143B3446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8" name="Groep 77">
                <a:extLst>
                  <a:ext uri="{FF2B5EF4-FFF2-40B4-BE49-F238E27FC236}">
                    <a16:creationId xmlns:a16="http://schemas.microsoft.com/office/drawing/2014/main" id="{50A8250D-ECD4-4B9D-9C51-76A3B73FF024}"/>
                  </a:ext>
                </a:extLst>
              </p:cNvPr>
              <p:cNvGrpSpPr/>
              <p:nvPr userDrawn="1"/>
            </p:nvGrpSpPr>
            <p:grpSpPr>
              <a:xfrm>
                <a:off x="-2403869" y="3460544"/>
                <a:ext cx="155951" cy="131922"/>
                <a:chOff x="12968836" y="3354170"/>
                <a:chExt cx="404806" cy="342433"/>
              </a:xfrm>
            </p:grpSpPr>
            <p:sp>
              <p:nvSpPr>
                <p:cNvPr id="91" name="Rechthoek: afgeronde hoeken 90">
                  <a:extLst>
                    <a:ext uri="{FF2B5EF4-FFF2-40B4-BE49-F238E27FC236}">
                      <a16:creationId xmlns:a16="http://schemas.microsoft.com/office/drawing/2014/main" id="{404B5DA4-AC8A-4BB4-BE7A-0D7F8A8579C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71B9B44D-8BE2-4D9A-B606-2F9B8C5D9C3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9301F029-2C80-4406-99A5-BD6E4B793B5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6709B092-7B4E-4462-B19B-1A24283BEAD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CD0EB6F1-44DE-421D-B789-9E9EFA1977C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B7C631E7-9415-4F34-8246-0F96FD99361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9" name="Groep 78">
                <a:extLst>
                  <a:ext uri="{FF2B5EF4-FFF2-40B4-BE49-F238E27FC236}">
                    <a16:creationId xmlns:a16="http://schemas.microsoft.com/office/drawing/2014/main" id="{4E33A866-0236-4CA4-B5C0-2D840F7B3BCA}"/>
                  </a:ext>
                </a:extLst>
              </p:cNvPr>
              <p:cNvGrpSpPr/>
              <p:nvPr userDrawn="1"/>
            </p:nvGrpSpPr>
            <p:grpSpPr>
              <a:xfrm>
                <a:off x="-2423424" y="3690208"/>
                <a:ext cx="166739" cy="218963"/>
                <a:chOff x="12940828" y="3950597"/>
                <a:chExt cx="432813" cy="568367"/>
              </a:xfrm>
            </p:grpSpPr>
            <p:grpSp>
              <p:nvGrpSpPr>
                <p:cNvPr id="83" name="Groep 82">
                  <a:extLst>
                    <a:ext uri="{FF2B5EF4-FFF2-40B4-BE49-F238E27FC236}">
                      <a16:creationId xmlns:a16="http://schemas.microsoft.com/office/drawing/2014/main" id="{900E06BD-2468-467E-B2E0-7BF8EBF3E231}"/>
                    </a:ext>
                  </a:extLst>
                </p:cNvPr>
                <p:cNvGrpSpPr/>
                <p:nvPr userDrawn="1"/>
              </p:nvGrpSpPr>
              <p:grpSpPr>
                <a:xfrm>
                  <a:off x="13000382" y="4006891"/>
                  <a:ext cx="373259" cy="315747"/>
                  <a:chOff x="12968836" y="3354170"/>
                  <a:chExt cx="404806" cy="342433"/>
                </a:xfrm>
              </p:grpSpPr>
              <p:sp>
                <p:nvSpPr>
                  <p:cNvPr id="85" name="Rechthoek: afgeronde hoeken 84">
                    <a:extLst>
                      <a:ext uri="{FF2B5EF4-FFF2-40B4-BE49-F238E27FC236}">
                        <a16:creationId xmlns:a16="http://schemas.microsoft.com/office/drawing/2014/main" id="{B807F792-A9B0-4278-A300-AD187DA27C8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DAF744E5-9C2E-436F-8889-2F7ED0B31BC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57BF1D46-83BE-4A1E-8F4B-E7865481821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A7086E88-3CD7-424A-AA0C-98B35EB3853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9D973F9B-88D5-4A21-9A6D-EEE011E5457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05B3AC04-6A06-42CB-BC77-AA1FA82005B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84" name="Boog 83">
                  <a:extLst>
                    <a:ext uri="{FF2B5EF4-FFF2-40B4-BE49-F238E27FC236}">
                      <a16:creationId xmlns:a16="http://schemas.microsoft.com/office/drawing/2014/main" id="{F9D58A93-C3AC-46FB-AEC2-0E484C864BB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0" name="Tekstvak 79">
                <a:extLst>
                  <a:ext uri="{FF2B5EF4-FFF2-40B4-BE49-F238E27FC236}">
                    <a16:creationId xmlns:a16="http://schemas.microsoft.com/office/drawing/2014/main" id="{5081AAB9-5C0E-4D4F-B53B-8A695BC3A2F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1" name="Tekstvak 80">
                <a:extLst>
                  <a:ext uri="{FF2B5EF4-FFF2-40B4-BE49-F238E27FC236}">
                    <a16:creationId xmlns:a16="http://schemas.microsoft.com/office/drawing/2014/main" id="{34F30488-3CD0-435A-96E8-8214A57AD27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82" name="Vrije vorm: vorm 81">
                <a:extLst>
                  <a:ext uri="{FF2B5EF4-FFF2-40B4-BE49-F238E27FC236}">
                    <a16:creationId xmlns:a16="http://schemas.microsoft.com/office/drawing/2014/main" id="{FB521A01-52EE-4168-88BD-8F8B206B02C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645872C7-23CF-4C3C-8EB9-0A913044A88C}"/>
                </a:ext>
              </a:extLst>
            </p:cNvPr>
            <p:cNvGrpSpPr/>
            <p:nvPr userDrawn="1"/>
          </p:nvGrpSpPr>
          <p:grpSpPr>
            <a:xfrm>
              <a:off x="-3786165" y="5680652"/>
              <a:ext cx="3693386" cy="959696"/>
              <a:chOff x="-3786437" y="6163468"/>
              <a:chExt cx="3693386" cy="959696"/>
            </a:xfrm>
          </p:grpSpPr>
          <p:sp>
            <p:nvSpPr>
              <p:cNvPr id="66" name="Rechthoek 65">
                <a:extLst>
                  <a:ext uri="{FF2B5EF4-FFF2-40B4-BE49-F238E27FC236}">
                    <a16:creationId xmlns:a16="http://schemas.microsoft.com/office/drawing/2014/main" id="{014C20AE-CF6E-4FB2-8A52-0C838B8D29E3}"/>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67" name="ICOON_info">
                <a:extLst>
                  <a:ext uri="{FF2B5EF4-FFF2-40B4-BE49-F238E27FC236}">
                    <a16:creationId xmlns:a16="http://schemas.microsoft.com/office/drawing/2014/main" id="{185D4CBD-74E8-48CC-BB19-B1A6639B5DC3}"/>
                  </a:ext>
                </a:extLst>
              </p:cNvPr>
              <p:cNvGrpSpPr/>
              <p:nvPr userDrawn="1"/>
            </p:nvGrpSpPr>
            <p:grpSpPr>
              <a:xfrm>
                <a:off x="-376736" y="6163468"/>
                <a:ext cx="283685" cy="283685"/>
                <a:chOff x="-510741" y="5913713"/>
                <a:chExt cx="267555" cy="267555"/>
              </a:xfrm>
            </p:grpSpPr>
            <p:sp>
              <p:nvSpPr>
                <p:cNvPr id="74" name="Ovaal 73">
                  <a:extLst>
                    <a:ext uri="{FF2B5EF4-FFF2-40B4-BE49-F238E27FC236}">
                      <a16:creationId xmlns:a16="http://schemas.microsoft.com/office/drawing/2014/main" id="{15693519-12D1-47E1-8AF5-353E864F9D5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5" name="Graphic 163" descr="Informatie">
                  <a:extLst>
                    <a:ext uri="{FF2B5EF4-FFF2-40B4-BE49-F238E27FC236}">
                      <a16:creationId xmlns:a16="http://schemas.microsoft.com/office/drawing/2014/main" id="{EFCE48B7-D05E-4B0F-9CBD-0B1239C23E2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68" name="Groep 67">
                <a:extLst>
                  <a:ext uri="{FF2B5EF4-FFF2-40B4-BE49-F238E27FC236}">
                    <a16:creationId xmlns:a16="http://schemas.microsoft.com/office/drawing/2014/main" id="{801A09B7-9029-4D8F-AF19-1568B203AE01}"/>
                  </a:ext>
                </a:extLst>
              </p:cNvPr>
              <p:cNvGrpSpPr/>
              <p:nvPr userDrawn="1"/>
            </p:nvGrpSpPr>
            <p:grpSpPr>
              <a:xfrm>
                <a:off x="-938434" y="6420818"/>
                <a:ext cx="627798" cy="576693"/>
                <a:chOff x="-938434" y="4570310"/>
                <a:chExt cx="627798" cy="576693"/>
              </a:xfrm>
            </p:grpSpPr>
            <p:grpSp>
              <p:nvGrpSpPr>
                <p:cNvPr id="69" name="Inspireren">
                  <a:extLst>
                    <a:ext uri="{FF2B5EF4-FFF2-40B4-BE49-F238E27FC236}">
                      <a16:creationId xmlns:a16="http://schemas.microsoft.com/office/drawing/2014/main" id="{84BE068E-FF77-4F2A-AEBA-EC0C4EBB35F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1" name="Freeform 12">
                    <a:extLst>
                      <a:ext uri="{FF2B5EF4-FFF2-40B4-BE49-F238E27FC236}">
                        <a16:creationId xmlns:a16="http://schemas.microsoft.com/office/drawing/2014/main" id="{CA853395-CA2C-4653-82C3-4111F23D144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2" name="Freeform 13">
                    <a:extLst>
                      <a:ext uri="{FF2B5EF4-FFF2-40B4-BE49-F238E27FC236}">
                        <a16:creationId xmlns:a16="http://schemas.microsoft.com/office/drawing/2014/main" id="{C5D7CFAF-B122-43E7-ACB1-DF8C3214BF08}"/>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3" name="Freeform 14">
                    <a:extLst>
                      <a:ext uri="{FF2B5EF4-FFF2-40B4-BE49-F238E27FC236}">
                        <a16:creationId xmlns:a16="http://schemas.microsoft.com/office/drawing/2014/main" id="{9154A6C9-07C9-492B-AD7D-1082F362950D}"/>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0" name="Tekstvak 69">
                  <a:extLst>
                    <a:ext uri="{FF2B5EF4-FFF2-40B4-BE49-F238E27FC236}">
                      <a16:creationId xmlns:a16="http://schemas.microsoft.com/office/drawing/2014/main" id="{2D8C259F-169B-42A4-A363-F142E23FDF6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39" name="Groep 38">
              <a:extLst>
                <a:ext uri="{FF2B5EF4-FFF2-40B4-BE49-F238E27FC236}">
                  <a16:creationId xmlns:a16="http://schemas.microsoft.com/office/drawing/2014/main" id="{6A428C5F-7CDB-497B-97B5-030548307334}"/>
                </a:ext>
              </a:extLst>
            </p:cNvPr>
            <p:cNvGrpSpPr/>
            <p:nvPr userDrawn="1"/>
          </p:nvGrpSpPr>
          <p:grpSpPr>
            <a:xfrm>
              <a:off x="-3426806" y="5129582"/>
              <a:ext cx="514284" cy="506545"/>
              <a:chOff x="12617641" y="3403239"/>
              <a:chExt cx="752963" cy="741634"/>
            </a:xfrm>
          </p:grpSpPr>
          <p:grpSp>
            <p:nvGrpSpPr>
              <p:cNvPr id="50" name="Groep 49">
                <a:extLst>
                  <a:ext uri="{FF2B5EF4-FFF2-40B4-BE49-F238E27FC236}">
                    <a16:creationId xmlns:a16="http://schemas.microsoft.com/office/drawing/2014/main" id="{A905F69E-6783-46B8-BD0D-1165AED3E812}"/>
                  </a:ext>
                </a:extLst>
              </p:cNvPr>
              <p:cNvGrpSpPr/>
              <p:nvPr userDrawn="1"/>
            </p:nvGrpSpPr>
            <p:grpSpPr>
              <a:xfrm>
                <a:off x="12771530" y="3403239"/>
                <a:ext cx="467176" cy="448491"/>
                <a:chOff x="12782157" y="3403239"/>
                <a:chExt cx="467176" cy="448491"/>
              </a:xfrm>
            </p:grpSpPr>
            <p:grpSp>
              <p:nvGrpSpPr>
                <p:cNvPr id="53" name="Groep 52">
                  <a:extLst>
                    <a:ext uri="{FF2B5EF4-FFF2-40B4-BE49-F238E27FC236}">
                      <a16:creationId xmlns:a16="http://schemas.microsoft.com/office/drawing/2014/main" id="{115D7CE1-8548-47DD-803B-B9038D4A2FC4}"/>
                    </a:ext>
                  </a:extLst>
                </p:cNvPr>
                <p:cNvGrpSpPr/>
                <p:nvPr userDrawn="1"/>
              </p:nvGrpSpPr>
              <p:grpSpPr>
                <a:xfrm>
                  <a:off x="12782157" y="3403239"/>
                  <a:ext cx="412976" cy="396132"/>
                  <a:chOff x="13554906" y="3320109"/>
                  <a:chExt cx="443917" cy="425811"/>
                </a:xfrm>
              </p:grpSpPr>
              <p:grpSp>
                <p:nvGrpSpPr>
                  <p:cNvPr id="60" name="Groep 59">
                    <a:extLst>
                      <a:ext uri="{FF2B5EF4-FFF2-40B4-BE49-F238E27FC236}">
                        <a16:creationId xmlns:a16="http://schemas.microsoft.com/office/drawing/2014/main" id="{0F311969-7702-4826-AAAE-F87E776540AB}"/>
                      </a:ext>
                    </a:extLst>
                  </p:cNvPr>
                  <p:cNvGrpSpPr/>
                  <p:nvPr userDrawn="1"/>
                </p:nvGrpSpPr>
                <p:grpSpPr>
                  <a:xfrm>
                    <a:off x="13554906" y="3320109"/>
                    <a:ext cx="443917" cy="425811"/>
                    <a:chOff x="12909684" y="1276143"/>
                    <a:chExt cx="443917" cy="425811"/>
                  </a:xfrm>
                </p:grpSpPr>
                <p:sp>
                  <p:nvSpPr>
                    <p:cNvPr id="63" name="Rechthoek 62">
                      <a:extLst>
                        <a:ext uri="{FF2B5EF4-FFF2-40B4-BE49-F238E27FC236}">
                          <a16:creationId xmlns:a16="http://schemas.microsoft.com/office/drawing/2014/main" id="{C8DE5DBD-E981-45B2-96BB-EBA34C885A1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992400B5-5CEA-4290-AE47-940FDBDC87E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5" name="Ovaal 64">
                      <a:extLst>
                        <a:ext uri="{FF2B5EF4-FFF2-40B4-BE49-F238E27FC236}">
                          <a16:creationId xmlns:a16="http://schemas.microsoft.com/office/drawing/2014/main" id="{FABC8797-BD4A-4666-85E9-B6FA0C0F87E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1" name="Afbeelding 60">
                    <a:extLst>
                      <a:ext uri="{FF2B5EF4-FFF2-40B4-BE49-F238E27FC236}">
                        <a16:creationId xmlns:a16="http://schemas.microsoft.com/office/drawing/2014/main" id="{40B8FA4A-35E0-4D6B-BD29-8980AA585E88}"/>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98266BEB-22AB-4634-A942-F80867655876}"/>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54" name="Groep 53">
                  <a:extLst>
                    <a:ext uri="{FF2B5EF4-FFF2-40B4-BE49-F238E27FC236}">
                      <a16:creationId xmlns:a16="http://schemas.microsoft.com/office/drawing/2014/main" id="{808C7551-FDD8-4AAC-9D2C-754EDD7304AF}"/>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BE98E55F-AA80-4FF0-8EE1-9ED1A193DB7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EA3CA240-A27D-4D53-A403-4133B6783C9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5" name="Groep 54">
                  <a:extLst>
                    <a:ext uri="{FF2B5EF4-FFF2-40B4-BE49-F238E27FC236}">
                      <a16:creationId xmlns:a16="http://schemas.microsoft.com/office/drawing/2014/main" id="{EBDC7808-3505-498A-8016-EC63719C6BC3}"/>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9F0345A0-6D10-4E9D-A7AA-EFD7A219F61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FBE2C9AE-0494-455D-B126-C07ACCA8BB9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1" name="Rechthoek 50">
                <a:extLst>
                  <a:ext uri="{FF2B5EF4-FFF2-40B4-BE49-F238E27FC236}">
                    <a16:creationId xmlns:a16="http://schemas.microsoft.com/office/drawing/2014/main" id="{EB820CBA-626F-410C-86C6-50E9C18A160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2" name="Gelijkbenige driehoek 51">
                <a:extLst>
                  <a:ext uri="{FF2B5EF4-FFF2-40B4-BE49-F238E27FC236}">
                    <a16:creationId xmlns:a16="http://schemas.microsoft.com/office/drawing/2014/main" id="{1255858A-F193-4351-B66A-722D1173B29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0" name="Ovaal 39">
              <a:extLst>
                <a:ext uri="{FF2B5EF4-FFF2-40B4-BE49-F238E27FC236}">
                  <a16:creationId xmlns:a16="http://schemas.microsoft.com/office/drawing/2014/main" id="{02BEAAFB-FE9A-4D25-BECB-FF9F999C108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1" name="Rechthoek 40">
              <a:extLst>
                <a:ext uri="{FF2B5EF4-FFF2-40B4-BE49-F238E27FC236}">
                  <a16:creationId xmlns:a16="http://schemas.microsoft.com/office/drawing/2014/main" id="{970B58E9-0D49-4362-9A29-41BFE12D100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2" name="Rechthoek 41">
              <a:extLst>
                <a:ext uri="{FF2B5EF4-FFF2-40B4-BE49-F238E27FC236}">
                  <a16:creationId xmlns:a16="http://schemas.microsoft.com/office/drawing/2014/main" id="{049A29C5-A425-4D9B-A058-7F681E787DC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43" name="Groep 42">
              <a:extLst>
                <a:ext uri="{FF2B5EF4-FFF2-40B4-BE49-F238E27FC236}">
                  <a16:creationId xmlns:a16="http://schemas.microsoft.com/office/drawing/2014/main" id="{B68FD769-9772-46B8-B0F2-4463E2C66FE6}"/>
                </a:ext>
              </a:extLst>
            </p:cNvPr>
            <p:cNvGrpSpPr/>
            <p:nvPr userDrawn="1"/>
          </p:nvGrpSpPr>
          <p:grpSpPr>
            <a:xfrm>
              <a:off x="-3365484" y="1226982"/>
              <a:ext cx="446937" cy="406485"/>
              <a:chOff x="-3563526" y="1409294"/>
              <a:chExt cx="354190" cy="322133"/>
            </a:xfrm>
          </p:grpSpPr>
          <p:grpSp>
            <p:nvGrpSpPr>
              <p:cNvPr id="44" name="Groep 43">
                <a:extLst>
                  <a:ext uri="{FF2B5EF4-FFF2-40B4-BE49-F238E27FC236}">
                    <a16:creationId xmlns:a16="http://schemas.microsoft.com/office/drawing/2014/main" id="{61451B1E-3E9A-45AC-B21C-E77206636BA4}"/>
                  </a:ext>
                </a:extLst>
              </p:cNvPr>
              <p:cNvGrpSpPr/>
              <p:nvPr userDrawn="1"/>
            </p:nvGrpSpPr>
            <p:grpSpPr>
              <a:xfrm>
                <a:off x="-3499992" y="1409294"/>
                <a:ext cx="225195" cy="195499"/>
                <a:chOff x="8987389" y="1361199"/>
                <a:chExt cx="2200275" cy="1914525"/>
              </a:xfrm>
            </p:grpSpPr>
            <p:sp>
              <p:nvSpPr>
                <p:cNvPr id="46" name="Vrije vorm: vorm 45">
                  <a:extLst>
                    <a:ext uri="{FF2B5EF4-FFF2-40B4-BE49-F238E27FC236}">
                      <a16:creationId xmlns:a16="http://schemas.microsoft.com/office/drawing/2014/main" id="{76D9616C-E184-45E7-8C99-4D9033B277FD}"/>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47" name="Groep 46">
                  <a:extLst>
                    <a:ext uri="{FF2B5EF4-FFF2-40B4-BE49-F238E27FC236}">
                      <a16:creationId xmlns:a16="http://schemas.microsoft.com/office/drawing/2014/main" id="{BDF4F2C1-3356-4115-AC41-41BFC00F8931}"/>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8" name="Vrije vorm: vorm 47">
                    <a:extLst>
                      <a:ext uri="{FF2B5EF4-FFF2-40B4-BE49-F238E27FC236}">
                        <a16:creationId xmlns:a16="http://schemas.microsoft.com/office/drawing/2014/main" id="{3AA9D9F6-48C8-44EE-96A9-043E2CA4992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9" name="Vrije vorm: vorm 48">
                    <a:extLst>
                      <a:ext uri="{FF2B5EF4-FFF2-40B4-BE49-F238E27FC236}">
                        <a16:creationId xmlns:a16="http://schemas.microsoft.com/office/drawing/2014/main" id="{FE16EFF3-EBE3-4527-A614-89FEC53F90A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45" name="Tekstvak 44">
                <a:extLst>
                  <a:ext uri="{FF2B5EF4-FFF2-40B4-BE49-F238E27FC236}">
                    <a16:creationId xmlns:a16="http://schemas.microsoft.com/office/drawing/2014/main" id="{9D433264-ACA4-4930-B905-D64D614F94FD}"/>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 name="Parallelogram 29">
            <a:extLst>
              <a:ext uri="{FF2B5EF4-FFF2-40B4-BE49-F238E27FC236}">
                <a16:creationId xmlns:a16="http://schemas.microsoft.com/office/drawing/2014/main" id="{429880D1-0781-4B19-A66D-6F61364F754E}"/>
              </a:ext>
            </a:extLst>
          </p:cNvPr>
          <p:cNvSpPr/>
          <p:nvPr userDrawn="1"/>
        </p:nvSpPr>
        <p:spPr>
          <a:xfrm rot="10800000" flipH="1" flipV="1">
            <a:off x="828000" y="4023130"/>
            <a:ext cx="2880000" cy="1548529"/>
          </a:xfrm>
          <a:prstGeom prst="parallelogram">
            <a:avLst>
              <a:gd name="adj" fmla="val 44424"/>
            </a:avLst>
          </a:prstGeom>
          <a:solidFill>
            <a:schemeClr val="bg1"/>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rallelogram 29">
            <a:extLst>
              <a:ext uri="{FF2B5EF4-FFF2-40B4-BE49-F238E27FC236}">
                <a16:creationId xmlns:a16="http://schemas.microsoft.com/office/drawing/2014/main" id="{9CB86D1C-472C-47F9-9599-38714F77817C}"/>
              </a:ext>
            </a:extLst>
          </p:cNvPr>
          <p:cNvSpPr/>
          <p:nvPr userDrawn="1"/>
        </p:nvSpPr>
        <p:spPr>
          <a:xfrm rot="10800000" flipH="1" flipV="1">
            <a:off x="3204000" y="4023130"/>
            <a:ext cx="2896062" cy="1548529"/>
          </a:xfrm>
          <a:prstGeom prst="parallelogram">
            <a:avLst>
              <a:gd name="adj" fmla="val 44424"/>
            </a:avLst>
          </a:prstGeom>
          <a:solidFill>
            <a:schemeClr val="bg1"/>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195447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 / Laptop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431089-4BD9-41A9-B8CE-93F7A3B76D88}"/>
              </a:ext>
            </a:extLst>
          </p:cNvPr>
          <p:cNvGraphicFramePr>
            <a:graphicFrameLocks noChangeAspect="1"/>
          </p:cNvGraphicFramePr>
          <p:nvPr userDrawn="1">
            <p:custDataLst>
              <p:tags r:id="rId1"/>
            </p:custDataLst>
            <p:extLst>
              <p:ext uri="{D42A27DB-BD31-4B8C-83A1-F6EECF244321}">
                <p14:modId xmlns:p14="http://schemas.microsoft.com/office/powerpoint/2010/main" val="2331551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BC431089-4BD9-41A9-B8CE-93F7A3B76D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arallelogram 13">
            <a:extLst>
              <a:ext uri="{FF2B5EF4-FFF2-40B4-BE49-F238E27FC236}">
                <a16:creationId xmlns:a16="http://schemas.microsoft.com/office/drawing/2014/main" id="{2C504532-F702-4F9C-9E0C-BE55D29E8919}"/>
              </a:ext>
            </a:extLst>
          </p:cNvPr>
          <p:cNvSpPr/>
          <p:nvPr userDrawn="1"/>
        </p:nvSpPr>
        <p:spPr>
          <a:xfrm flipH="1" flipV="1">
            <a:off x="-1203160" y="2716907"/>
            <a:ext cx="14596288" cy="2465331"/>
          </a:xfrm>
          <a:prstGeom prst="parallelogram">
            <a:avLst>
              <a:gd name="adj" fmla="val 450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en-GB" sz="1600" noProof="0"/>
          </a:p>
        </p:txBody>
      </p:sp>
      <p:sp>
        <p:nvSpPr>
          <p:cNvPr id="17" name="Parallelogram 16">
            <a:extLst>
              <a:ext uri="{FF2B5EF4-FFF2-40B4-BE49-F238E27FC236}">
                <a16:creationId xmlns:a16="http://schemas.microsoft.com/office/drawing/2014/main" id="{590F1714-6BE1-4EFB-AFA5-DB98D8E694BC}"/>
              </a:ext>
            </a:extLst>
          </p:cNvPr>
          <p:cNvSpPr/>
          <p:nvPr userDrawn="1"/>
        </p:nvSpPr>
        <p:spPr>
          <a:xfrm flipH="1" flipV="1">
            <a:off x="5940000" y="2174285"/>
            <a:ext cx="5878780" cy="1078340"/>
          </a:xfrm>
          <a:prstGeom prst="parallelogram">
            <a:avLst>
              <a:gd name="adj" fmla="val 46199"/>
            </a:avLst>
          </a:prstGeom>
          <a:solidFill>
            <a:schemeClr val="bg1"/>
          </a:solidFill>
          <a:ln>
            <a:noFill/>
          </a:ln>
          <a:effectLst>
            <a:outerShdw blurRad="381000" dist="254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FA82FC7-691D-484A-901F-CDBDB26CF098}"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 Laptop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20" name="Tijdelijke aanduiding voor afbeelding 2">
            <a:extLst>
              <a:ext uri="{FF2B5EF4-FFF2-40B4-BE49-F238E27FC236}">
                <a16:creationId xmlns:a16="http://schemas.microsoft.com/office/drawing/2014/main" id="{C5EF9E96-E3B0-4A55-A51F-7643BCFF0425}"/>
              </a:ext>
            </a:extLst>
          </p:cNvPr>
          <p:cNvSpPr>
            <a:spLocks noGrp="1"/>
          </p:cNvSpPr>
          <p:nvPr>
            <p:ph type="pic" sz="quarter" idx="19" hasCustomPrompt="1"/>
          </p:nvPr>
        </p:nvSpPr>
        <p:spPr>
          <a:xfrm>
            <a:off x="1692000" y="1839830"/>
            <a:ext cx="5173579" cy="3248526"/>
          </a:xfrm>
          <a:solidFill>
            <a:schemeClr val="bg2"/>
          </a:solidFill>
        </p:spPr>
        <p:txBody>
          <a:bodyPr lIns="720000" tIns="1008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21" name="INSTRUCTION">
            <a:extLst>
              <a:ext uri="{FF2B5EF4-FFF2-40B4-BE49-F238E27FC236}">
                <a16:creationId xmlns:a16="http://schemas.microsoft.com/office/drawing/2014/main" id="{CBFB9766-7900-471A-A9CA-EFE86AF86BC8}"/>
              </a:ext>
            </a:extLst>
          </p:cNvPr>
          <p:cNvGrpSpPr/>
          <p:nvPr userDrawn="1"/>
        </p:nvGrpSpPr>
        <p:grpSpPr>
          <a:xfrm>
            <a:off x="-3786165" y="-1"/>
            <a:ext cx="3693386" cy="6640349"/>
            <a:chOff x="-3786165" y="-1"/>
            <a:chExt cx="3693386" cy="6640349"/>
          </a:xfrm>
        </p:grpSpPr>
        <p:sp>
          <p:nvSpPr>
            <p:cNvPr id="27" name="Rechthoek 26">
              <a:extLst>
                <a:ext uri="{FF2B5EF4-FFF2-40B4-BE49-F238E27FC236}">
                  <a16:creationId xmlns:a16="http://schemas.microsoft.com/office/drawing/2014/main" id="{64D24ABC-BF50-4171-BB05-76F95068ACDF}"/>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28" name="Ovaal 27">
              <a:extLst>
                <a:ext uri="{FF2B5EF4-FFF2-40B4-BE49-F238E27FC236}">
                  <a16:creationId xmlns:a16="http://schemas.microsoft.com/office/drawing/2014/main" id="{F2EA7A52-45DD-40FE-B5C6-33B6A8837D7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9" name="Rechthoek 28">
              <a:extLst>
                <a:ext uri="{FF2B5EF4-FFF2-40B4-BE49-F238E27FC236}">
                  <a16:creationId xmlns:a16="http://schemas.microsoft.com/office/drawing/2014/main" id="{DAB4F9F1-BA4F-4D1F-928F-F75DFEA8385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Ovaal 29">
              <a:extLst>
                <a:ext uri="{FF2B5EF4-FFF2-40B4-BE49-F238E27FC236}">
                  <a16:creationId xmlns:a16="http://schemas.microsoft.com/office/drawing/2014/main" id="{F96BD9C8-EF25-455C-A9F1-CFA74559072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2" name="Rechthoek 31">
              <a:extLst>
                <a:ext uri="{FF2B5EF4-FFF2-40B4-BE49-F238E27FC236}">
                  <a16:creationId xmlns:a16="http://schemas.microsoft.com/office/drawing/2014/main" id="{16E6EA07-5C25-42CE-87CB-6441A3766EC4}"/>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3" name="Ovaal 32">
              <a:extLst>
                <a:ext uri="{FF2B5EF4-FFF2-40B4-BE49-F238E27FC236}">
                  <a16:creationId xmlns:a16="http://schemas.microsoft.com/office/drawing/2014/main" id="{44072CA2-4D28-49AB-9F04-B5B084AED0E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4" name="Rechthoek 33">
              <a:extLst>
                <a:ext uri="{FF2B5EF4-FFF2-40B4-BE49-F238E27FC236}">
                  <a16:creationId xmlns:a16="http://schemas.microsoft.com/office/drawing/2014/main" id="{9797B9EE-8402-464D-811C-BAD525EDDDF0}"/>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35" name="Rechthoek 34">
              <a:extLst>
                <a:ext uri="{FF2B5EF4-FFF2-40B4-BE49-F238E27FC236}">
                  <a16:creationId xmlns:a16="http://schemas.microsoft.com/office/drawing/2014/main" id="{C3F328F6-7176-4C9B-8B85-F26269E8FE7F}"/>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36" name="Groep 35">
              <a:extLst>
                <a:ext uri="{FF2B5EF4-FFF2-40B4-BE49-F238E27FC236}">
                  <a16:creationId xmlns:a16="http://schemas.microsoft.com/office/drawing/2014/main" id="{E5B27522-4E16-41F1-8D0A-5DE797B2CFF1}"/>
                </a:ext>
              </a:extLst>
            </p:cNvPr>
            <p:cNvGrpSpPr/>
            <p:nvPr userDrawn="1"/>
          </p:nvGrpSpPr>
          <p:grpSpPr>
            <a:xfrm>
              <a:off x="-2485819" y="3479783"/>
              <a:ext cx="1222990" cy="563933"/>
              <a:chOff x="-2485819" y="3399207"/>
              <a:chExt cx="1222990" cy="563933"/>
            </a:xfrm>
          </p:grpSpPr>
          <p:sp>
            <p:nvSpPr>
              <p:cNvPr id="75" name="Rechthoek 74">
                <a:extLst>
                  <a:ext uri="{FF2B5EF4-FFF2-40B4-BE49-F238E27FC236}">
                    <a16:creationId xmlns:a16="http://schemas.microsoft.com/office/drawing/2014/main" id="{8CBAE803-0A99-4CFF-857B-65B7032A51B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FD1C5131-2D2A-4237-807C-3FA1B987C94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7" name="Groep 76">
                <a:extLst>
                  <a:ext uri="{FF2B5EF4-FFF2-40B4-BE49-F238E27FC236}">
                    <a16:creationId xmlns:a16="http://schemas.microsoft.com/office/drawing/2014/main" id="{F2773C70-8B0D-4608-85E1-934E31995232}"/>
                  </a:ext>
                </a:extLst>
              </p:cNvPr>
              <p:cNvGrpSpPr/>
              <p:nvPr userDrawn="1"/>
            </p:nvGrpSpPr>
            <p:grpSpPr>
              <a:xfrm>
                <a:off x="-2403869" y="3460544"/>
                <a:ext cx="155951" cy="131922"/>
                <a:chOff x="12968836" y="3354170"/>
                <a:chExt cx="404806" cy="342433"/>
              </a:xfrm>
            </p:grpSpPr>
            <p:sp>
              <p:nvSpPr>
                <p:cNvPr id="90" name="Rechthoek: afgeronde hoeken 89">
                  <a:extLst>
                    <a:ext uri="{FF2B5EF4-FFF2-40B4-BE49-F238E27FC236}">
                      <a16:creationId xmlns:a16="http://schemas.microsoft.com/office/drawing/2014/main" id="{B78DD9E8-5268-460D-B47F-40B03166AB5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93FF7D20-226B-4F7B-ACF7-447A459ECA1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3DD22D61-DF7E-4B24-A090-D231F301B24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DF6C3D8A-6954-45C2-9C53-B412D2154BA0}"/>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56589E98-4377-43F0-9A58-C17035C0AE3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26A705C4-462F-4314-A55E-7C109DB1774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8" name="Groep 77">
                <a:extLst>
                  <a:ext uri="{FF2B5EF4-FFF2-40B4-BE49-F238E27FC236}">
                    <a16:creationId xmlns:a16="http://schemas.microsoft.com/office/drawing/2014/main" id="{FC75F1FE-501A-403C-81FF-102BCFB6D397}"/>
                  </a:ext>
                </a:extLst>
              </p:cNvPr>
              <p:cNvGrpSpPr/>
              <p:nvPr userDrawn="1"/>
            </p:nvGrpSpPr>
            <p:grpSpPr>
              <a:xfrm>
                <a:off x="-2423424" y="3690208"/>
                <a:ext cx="166739" cy="218963"/>
                <a:chOff x="12940828" y="3950597"/>
                <a:chExt cx="432813" cy="568367"/>
              </a:xfrm>
            </p:grpSpPr>
            <p:grpSp>
              <p:nvGrpSpPr>
                <p:cNvPr id="82" name="Groep 81">
                  <a:extLst>
                    <a:ext uri="{FF2B5EF4-FFF2-40B4-BE49-F238E27FC236}">
                      <a16:creationId xmlns:a16="http://schemas.microsoft.com/office/drawing/2014/main" id="{DB64024A-440A-44D5-BFF9-C8949E7BAEEE}"/>
                    </a:ext>
                  </a:extLst>
                </p:cNvPr>
                <p:cNvGrpSpPr/>
                <p:nvPr userDrawn="1"/>
              </p:nvGrpSpPr>
              <p:grpSpPr>
                <a:xfrm>
                  <a:off x="13000382" y="4006891"/>
                  <a:ext cx="373259" cy="315747"/>
                  <a:chOff x="12968836" y="3354170"/>
                  <a:chExt cx="404806" cy="342433"/>
                </a:xfrm>
              </p:grpSpPr>
              <p:sp>
                <p:nvSpPr>
                  <p:cNvPr id="84" name="Rechthoek: afgeronde hoeken 83">
                    <a:extLst>
                      <a:ext uri="{FF2B5EF4-FFF2-40B4-BE49-F238E27FC236}">
                        <a16:creationId xmlns:a16="http://schemas.microsoft.com/office/drawing/2014/main" id="{7385173C-5E8C-47CD-95AF-CF679DDD824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BC09F3C3-3F64-4077-96C0-64AC4B96ED8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9A96717C-F2D4-4451-A90D-F44B486D185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7" name="Rechthoek 86">
                    <a:extLst>
                      <a:ext uri="{FF2B5EF4-FFF2-40B4-BE49-F238E27FC236}">
                        <a16:creationId xmlns:a16="http://schemas.microsoft.com/office/drawing/2014/main" id="{8CAC78E2-4436-44C7-85A2-DB3C993C7FE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8" name="Rechthoek 87">
                    <a:extLst>
                      <a:ext uri="{FF2B5EF4-FFF2-40B4-BE49-F238E27FC236}">
                        <a16:creationId xmlns:a16="http://schemas.microsoft.com/office/drawing/2014/main" id="{F42CA1B0-05C1-4174-972E-5D4356693FA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DE057B6A-9279-4C6B-BDF7-E3C532638EA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83" name="Boog 82">
                  <a:extLst>
                    <a:ext uri="{FF2B5EF4-FFF2-40B4-BE49-F238E27FC236}">
                      <a16:creationId xmlns:a16="http://schemas.microsoft.com/office/drawing/2014/main" id="{D1FDA929-B4E5-479F-AAA4-B7F9FA331CE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79" name="Tekstvak 78">
                <a:extLst>
                  <a:ext uri="{FF2B5EF4-FFF2-40B4-BE49-F238E27FC236}">
                    <a16:creationId xmlns:a16="http://schemas.microsoft.com/office/drawing/2014/main" id="{EA9E0A7D-5FA4-4306-A4BB-F99995547EB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0" name="Tekstvak 79">
                <a:extLst>
                  <a:ext uri="{FF2B5EF4-FFF2-40B4-BE49-F238E27FC236}">
                    <a16:creationId xmlns:a16="http://schemas.microsoft.com/office/drawing/2014/main" id="{2B7A99EC-81AD-40B7-9E83-7F972073453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81" name="Vrije vorm: vorm 80">
                <a:extLst>
                  <a:ext uri="{FF2B5EF4-FFF2-40B4-BE49-F238E27FC236}">
                    <a16:creationId xmlns:a16="http://schemas.microsoft.com/office/drawing/2014/main" id="{69F66A0F-2D50-4DC0-9492-38A0EED7E1C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37" name="Groep 36">
              <a:extLst>
                <a:ext uri="{FF2B5EF4-FFF2-40B4-BE49-F238E27FC236}">
                  <a16:creationId xmlns:a16="http://schemas.microsoft.com/office/drawing/2014/main" id="{43C9130E-A494-4CB5-9298-1877EE7A1447}"/>
                </a:ext>
              </a:extLst>
            </p:cNvPr>
            <p:cNvGrpSpPr/>
            <p:nvPr userDrawn="1"/>
          </p:nvGrpSpPr>
          <p:grpSpPr>
            <a:xfrm>
              <a:off x="-3786165" y="5680652"/>
              <a:ext cx="3693386" cy="959696"/>
              <a:chOff x="-3786437" y="6163468"/>
              <a:chExt cx="3693386" cy="959696"/>
            </a:xfrm>
          </p:grpSpPr>
          <p:sp>
            <p:nvSpPr>
              <p:cNvPr id="65" name="Rechthoek 64">
                <a:extLst>
                  <a:ext uri="{FF2B5EF4-FFF2-40B4-BE49-F238E27FC236}">
                    <a16:creationId xmlns:a16="http://schemas.microsoft.com/office/drawing/2014/main" id="{DEF9B0A5-C106-4BB0-897A-4F094C739FB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66" name="ICOON_info">
                <a:extLst>
                  <a:ext uri="{FF2B5EF4-FFF2-40B4-BE49-F238E27FC236}">
                    <a16:creationId xmlns:a16="http://schemas.microsoft.com/office/drawing/2014/main" id="{FF192B05-8B94-42DA-BBBC-DB2A85658ED4}"/>
                  </a:ext>
                </a:extLst>
              </p:cNvPr>
              <p:cNvGrpSpPr/>
              <p:nvPr userDrawn="1"/>
            </p:nvGrpSpPr>
            <p:grpSpPr>
              <a:xfrm>
                <a:off x="-376736" y="6163468"/>
                <a:ext cx="283685" cy="283685"/>
                <a:chOff x="-510741" y="5913713"/>
                <a:chExt cx="267555" cy="267555"/>
              </a:xfrm>
            </p:grpSpPr>
            <p:sp>
              <p:nvSpPr>
                <p:cNvPr id="73" name="Ovaal 72">
                  <a:extLst>
                    <a:ext uri="{FF2B5EF4-FFF2-40B4-BE49-F238E27FC236}">
                      <a16:creationId xmlns:a16="http://schemas.microsoft.com/office/drawing/2014/main" id="{77433578-8A94-43CA-8D4F-562618AAE89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BF553B52-6B7E-4CEE-899C-1D2B337D5C3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CFEB7F84-F196-43B2-9394-F6E9E8BE89E9}"/>
                  </a:ext>
                </a:extLst>
              </p:cNvPr>
              <p:cNvGrpSpPr/>
              <p:nvPr userDrawn="1"/>
            </p:nvGrpSpPr>
            <p:grpSpPr>
              <a:xfrm>
                <a:off x="-938434" y="6420818"/>
                <a:ext cx="627798" cy="576693"/>
                <a:chOff x="-938434" y="4570310"/>
                <a:chExt cx="627798" cy="576693"/>
              </a:xfrm>
            </p:grpSpPr>
            <p:grpSp>
              <p:nvGrpSpPr>
                <p:cNvPr id="68" name="Inspireren">
                  <a:extLst>
                    <a:ext uri="{FF2B5EF4-FFF2-40B4-BE49-F238E27FC236}">
                      <a16:creationId xmlns:a16="http://schemas.microsoft.com/office/drawing/2014/main" id="{94027AEE-7A92-4FAD-B9AD-D944DBF5869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0" name="Freeform 12">
                    <a:extLst>
                      <a:ext uri="{FF2B5EF4-FFF2-40B4-BE49-F238E27FC236}">
                        <a16:creationId xmlns:a16="http://schemas.microsoft.com/office/drawing/2014/main" id="{0FB73A0E-DC34-4A24-BD52-2A4AB730EFC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1" name="Freeform 13">
                    <a:extLst>
                      <a:ext uri="{FF2B5EF4-FFF2-40B4-BE49-F238E27FC236}">
                        <a16:creationId xmlns:a16="http://schemas.microsoft.com/office/drawing/2014/main" id="{88DEC322-13BB-4B65-A03A-1136C4FE31D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2" name="Freeform 14">
                    <a:extLst>
                      <a:ext uri="{FF2B5EF4-FFF2-40B4-BE49-F238E27FC236}">
                        <a16:creationId xmlns:a16="http://schemas.microsoft.com/office/drawing/2014/main" id="{6FD0AFAE-012F-4F73-AC73-45969381A1F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69" name="Tekstvak 68">
                  <a:extLst>
                    <a:ext uri="{FF2B5EF4-FFF2-40B4-BE49-F238E27FC236}">
                      <a16:creationId xmlns:a16="http://schemas.microsoft.com/office/drawing/2014/main" id="{E33F4149-3953-4A17-B258-FEBF4F5A40A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38" name="Groep 37">
              <a:extLst>
                <a:ext uri="{FF2B5EF4-FFF2-40B4-BE49-F238E27FC236}">
                  <a16:creationId xmlns:a16="http://schemas.microsoft.com/office/drawing/2014/main" id="{96FF77C4-9E63-4A8B-ACFC-F958DC8D31E8}"/>
                </a:ext>
              </a:extLst>
            </p:cNvPr>
            <p:cNvGrpSpPr/>
            <p:nvPr userDrawn="1"/>
          </p:nvGrpSpPr>
          <p:grpSpPr>
            <a:xfrm>
              <a:off x="-3426806" y="5129582"/>
              <a:ext cx="514284" cy="506545"/>
              <a:chOff x="12617641" y="3403239"/>
              <a:chExt cx="752963" cy="741634"/>
            </a:xfrm>
          </p:grpSpPr>
          <p:grpSp>
            <p:nvGrpSpPr>
              <p:cNvPr id="49" name="Groep 48">
                <a:extLst>
                  <a:ext uri="{FF2B5EF4-FFF2-40B4-BE49-F238E27FC236}">
                    <a16:creationId xmlns:a16="http://schemas.microsoft.com/office/drawing/2014/main" id="{2BE1D000-B7C4-4ABF-B66A-454AE685539B}"/>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106FC39F-4EF1-410C-AF59-23EB600F4FF0}"/>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066A98FA-8CA2-4585-A2E9-0F5CF24E2D3C}"/>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071E8E1-58D0-4187-B9DA-B21B6836729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30875165-E7AF-4CE3-B91B-593C89F9B45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E86BE2B-95CC-425E-8CFF-960618A857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C64B771E-6883-404C-AE23-786FEDD17284}"/>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308B05E5-D2D6-47A4-80D0-0F0544EFF092}"/>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A5F3D20A-300B-4A1F-B5D9-F91BFE6D3E51}"/>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F19FC41C-1592-4F6F-8B99-B6E0B08E958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4AFF0CCB-3CCD-4F5F-97F2-715F678178A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18CE2453-ED27-404E-95A3-ED03EAF15103}"/>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29D324B-082E-46D5-B74D-EAB49BD9E68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404ECCB9-308E-4113-8F22-B6E82A84773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FAFC9AB3-3F68-4391-A1B7-D019F5ECA68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0A19F0B2-20A0-43DB-A504-D255E7B8D67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9" name="Ovaal 38">
              <a:extLst>
                <a:ext uri="{FF2B5EF4-FFF2-40B4-BE49-F238E27FC236}">
                  <a16:creationId xmlns:a16="http://schemas.microsoft.com/office/drawing/2014/main" id="{91A9FC8A-8554-4827-A335-C0AB7950477C}"/>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0" name="Rechthoek 39">
              <a:extLst>
                <a:ext uri="{FF2B5EF4-FFF2-40B4-BE49-F238E27FC236}">
                  <a16:creationId xmlns:a16="http://schemas.microsoft.com/office/drawing/2014/main" id="{1AC5ADE5-A50A-4F8D-9622-5FBCCECE1A5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1" name="Rechthoek 40">
              <a:extLst>
                <a:ext uri="{FF2B5EF4-FFF2-40B4-BE49-F238E27FC236}">
                  <a16:creationId xmlns:a16="http://schemas.microsoft.com/office/drawing/2014/main" id="{7F872F76-0C7F-4E19-B132-2670D5B832D4}"/>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42" name="Groep 41">
              <a:extLst>
                <a:ext uri="{FF2B5EF4-FFF2-40B4-BE49-F238E27FC236}">
                  <a16:creationId xmlns:a16="http://schemas.microsoft.com/office/drawing/2014/main" id="{22EA80FF-CE0E-4A9A-81FB-1A26924AF489}"/>
                </a:ext>
              </a:extLst>
            </p:cNvPr>
            <p:cNvGrpSpPr/>
            <p:nvPr userDrawn="1"/>
          </p:nvGrpSpPr>
          <p:grpSpPr>
            <a:xfrm>
              <a:off x="-3365484" y="1226982"/>
              <a:ext cx="446937" cy="406485"/>
              <a:chOff x="-3563526" y="1409294"/>
              <a:chExt cx="354190" cy="322133"/>
            </a:xfrm>
          </p:grpSpPr>
          <p:grpSp>
            <p:nvGrpSpPr>
              <p:cNvPr id="43" name="Groep 42">
                <a:extLst>
                  <a:ext uri="{FF2B5EF4-FFF2-40B4-BE49-F238E27FC236}">
                    <a16:creationId xmlns:a16="http://schemas.microsoft.com/office/drawing/2014/main" id="{050DF35A-9040-497B-A9AA-656E4DC1EAAB}"/>
                  </a:ext>
                </a:extLst>
              </p:cNvPr>
              <p:cNvGrpSpPr/>
              <p:nvPr userDrawn="1"/>
            </p:nvGrpSpPr>
            <p:grpSpPr>
              <a:xfrm>
                <a:off x="-3499992" y="1409294"/>
                <a:ext cx="225195" cy="195499"/>
                <a:chOff x="8987389" y="1361199"/>
                <a:chExt cx="2200275" cy="1914525"/>
              </a:xfrm>
            </p:grpSpPr>
            <p:sp>
              <p:nvSpPr>
                <p:cNvPr id="45" name="Vrije vorm: vorm 44">
                  <a:extLst>
                    <a:ext uri="{FF2B5EF4-FFF2-40B4-BE49-F238E27FC236}">
                      <a16:creationId xmlns:a16="http://schemas.microsoft.com/office/drawing/2014/main" id="{0B847040-A61F-4A35-8A37-3CDAD8594703}"/>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46" name="Groep 45">
                  <a:extLst>
                    <a:ext uri="{FF2B5EF4-FFF2-40B4-BE49-F238E27FC236}">
                      <a16:creationId xmlns:a16="http://schemas.microsoft.com/office/drawing/2014/main" id="{7FC1AD29-6A55-4CCE-BD32-19B27B6EF4D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7" name="Vrije vorm: vorm 46">
                    <a:extLst>
                      <a:ext uri="{FF2B5EF4-FFF2-40B4-BE49-F238E27FC236}">
                        <a16:creationId xmlns:a16="http://schemas.microsoft.com/office/drawing/2014/main" id="{047D13C9-5D48-43A2-AF0B-EB258FA5CB6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8" name="Vrije vorm: vorm 47">
                    <a:extLst>
                      <a:ext uri="{FF2B5EF4-FFF2-40B4-BE49-F238E27FC236}">
                        <a16:creationId xmlns:a16="http://schemas.microsoft.com/office/drawing/2014/main" id="{15D6102F-1928-4513-9222-B9D9724E3D9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44" name="Tekstvak 43">
                <a:extLst>
                  <a:ext uri="{FF2B5EF4-FFF2-40B4-BE49-F238E27FC236}">
                    <a16:creationId xmlns:a16="http://schemas.microsoft.com/office/drawing/2014/main" id="{299F5006-DA94-46AF-BF26-4CF1325251A3}"/>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pic>
        <p:nvPicPr>
          <p:cNvPr id="18" name="Picture 17">
            <a:extLst>
              <a:ext uri="{FF2B5EF4-FFF2-40B4-BE49-F238E27FC236}">
                <a16:creationId xmlns:a16="http://schemas.microsoft.com/office/drawing/2014/main" id="{8950DFC5-8C11-4E4E-9857-E639954A7672}"/>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b="3942"/>
          <a:stretch/>
        </p:blipFill>
        <p:spPr>
          <a:xfrm>
            <a:off x="360000" y="1501840"/>
            <a:ext cx="7876786" cy="4317927"/>
          </a:xfrm>
          <a:prstGeom prst="rect">
            <a:avLst/>
          </a:prstGeom>
          <a:noFill/>
          <a:ln>
            <a:noFill/>
          </a:ln>
          <a:effectLst>
            <a:outerShdw blurRad="381000" dist="25400" dir="2700000" algn="ctr" rotWithShape="0">
              <a:prstClr val="black">
                <a:alpha val="20000"/>
              </a:prstClr>
            </a:outerShdw>
          </a:effectLst>
        </p:spPr>
      </p:pic>
    </p:spTree>
    <p:extLst>
      <p:ext uri="{BB962C8B-B14F-4D97-AF65-F5344CB8AC3E}">
        <p14:creationId xmlns:p14="http://schemas.microsoft.com/office/powerpoint/2010/main" val="93887225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 / Tablet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944AD24-F970-46D2-9802-E4E8A1664C4C}"/>
              </a:ext>
            </a:extLst>
          </p:cNvPr>
          <p:cNvGraphicFramePr>
            <a:graphicFrameLocks noChangeAspect="1"/>
          </p:cNvGraphicFramePr>
          <p:nvPr userDrawn="1">
            <p:custDataLst>
              <p:tags r:id="rId1"/>
            </p:custDataLst>
            <p:extLst>
              <p:ext uri="{D42A27DB-BD31-4B8C-83A1-F6EECF244321}">
                <p14:modId xmlns:p14="http://schemas.microsoft.com/office/powerpoint/2010/main" val="3619520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5944AD24-F970-46D2-9802-E4E8A1664C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Parallelogram 13">
            <a:extLst>
              <a:ext uri="{FF2B5EF4-FFF2-40B4-BE49-F238E27FC236}">
                <a16:creationId xmlns:a16="http://schemas.microsoft.com/office/drawing/2014/main" id="{0CBD9814-E7A2-432E-A8F5-EB0BF41EDFB8}"/>
              </a:ext>
            </a:extLst>
          </p:cNvPr>
          <p:cNvSpPr/>
          <p:nvPr userDrawn="1"/>
        </p:nvSpPr>
        <p:spPr>
          <a:xfrm rot="10800000" flipH="1" flipV="1">
            <a:off x="5148000" y="0"/>
            <a:ext cx="7090611" cy="6858000"/>
          </a:xfrm>
          <a:prstGeom prst="parallelogram">
            <a:avLst>
              <a:gd name="adj" fmla="val 4527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pic>
        <p:nvPicPr>
          <p:cNvPr id="19" name="Picture 18">
            <a:extLst>
              <a:ext uri="{FF2B5EF4-FFF2-40B4-BE49-F238E27FC236}">
                <a16:creationId xmlns:a16="http://schemas.microsoft.com/office/drawing/2014/main" id="{8446DCC3-1401-4692-AA87-3356E8D38E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44443" y="1071636"/>
            <a:ext cx="7014205" cy="5209216"/>
          </a:xfrm>
          <a:prstGeom prst="rect">
            <a:avLst/>
          </a:prstGeom>
          <a:noFill/>
          <a:ln>
            <a:noFill/>
          </a:ln>
          <a:effectLst>
            <a:outerShdw blurRad="381000" dist="25400" dir="2700000" algn="ctr" rotWithShape="0">
              <a:prstClr val="black">
                <a:alpha val="20000"/>
              </a:prstClr>
            </a:outerShdw>
          </a:effectLst>
        </p:spPr>
      </p:pic>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7468A705-F38C-4CE9-8ACF-F3606FFFF0F8}"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bg1"/>
                </a:solidFill>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bg1"/>
                </a:solidFill>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 Tablet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27" name="Tijdelijke aanduiding voor afbeelding 2">
            <a:extLst>
              <a:ext uri="{FF2B5EF4-FFF2-40B4-BE49-F238E27FC236}">
                <a16:creationId xmlns:a16="http://schemas.microsoft.com/office/drawing/2014/main" id="{6494F2C5-0D3E-45FB-8FAB-E019A9FFA243}"/>
              </a:ext>
            </a:extLst>
          </p:cNvPr>
          <p:cNvSpPr>
            <a:spLocks noGrp="1"/>
          </p:cNvSpPr>
          <p:nvPr>
            <p:ph type="pic" sz="quarter" idx="19" hasCustomPrompt="1"/>
          </p:nvPr>
        </p:nvSpPr>
        <p:spPr>
          <a:xfrm>
            <a:off x="6001556" y="1757966"/>
            <a:ext cx="5093594" cy="3831466"/>
          </a:xfrm>
          <a:solidFill>
            <a:schemeClr val="bg2"/>
          </a:solidFill>
        </p:spPr>
        <p:txBody>
          <a:bodyPr lIns="720000" tIns="1008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cxnSp>
        <p:nvCxnSpPr>
          <p:cNvPr id="28" name="Rechte verbindingslijn 27">
            <a:extLst>
              <a:ext uri="{FF2B5EF4-FFF2-40B4-BE49-F238E27FC236}">
                <a16:creationId xmlns:a16="http://schemas.microsoft.com/office/drawing/2014/main" id="{32A4F99A-8D04-4A5B-92AD-246E800F9818}"/>
              </a:ext>
            </a:extLst>
          </p:cNvPr>
          <p:cNvCxnSpPr>
            <a:cxnSpLocks/>
          </p:cNvCxnSpPr>
          <p:nvPr userDrawn="1"/>
        </p:nvCxnSpPr>
        <p:spPr>
          <a:xfrm flipH="1">
            <a:off x="11164666" y="6289540"/>
            <a:ext cx="112605" cy="247921"/>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grpSp>
        <p:nvGrpSpPr>
          <p:cNvPr id="30" name="INSTRUCTION">
            <a:extLst>
              <a:ext uri="{FF2B5EF4-FFF2-40B4-BE49-F238E27FC236}">
                <a16:creationId xmlns:a16="http://schemas.microsoft.com/office/drawing/2014/main" id="{BC0861E4-C538-45F6-850F-9919926BF62B}"/>
              </a:ext>
            </a:extLst>
          </p:cNvPr>
          <p:cNvGrpSpPr/>
          <p:nvPr userDrawn="1"/>
        </p:nvGrpSpPr>
        <p:grpSpPr>
          <a:xfrm>
            <a:off x="12377595" y="-1"/>
            <a:ext cx="3693386" cy="6640349"/>
            <a:chOff x="-3786165" y="-1"/>
            <a:chExt cx="3693386" cy="6640349"/>
          </a:xfrm>
        </p:grpSpPr>
        <p:sp>
          <p:nvSpPr>
            <p:cNvPr id="32" name="Rechthoek 31">
              <a:extLst>
                <a:ext uri="{FF2B5EF4-FFF2-40B4-BE49-F238E27FC236}">
                  <a16:creationId xmlns:a16="http://schemas.microsoft.com/office/drawing/2014/main" id="{D3F6B67A-C2A3-4C5B-89C6-491DA3720FC6}"/>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3" name="Ovaal 32">
              <a:extLst>
                <a:ext uri="{FF2B5EF4-FFF2-40B4-BE49-F238E27FC236}">
                  <a16:creationId xmlns:a16="http://schemas.microsoft.com/office/drawing/2014/main" id="{F4D72D50-655A-4F92-9424-22ACAC09FC6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4" name="Rechthoek 33">
              <a:extLst>
                <a:ext uri="{FF2B5EF4-FFF2-40B4-BE49-F238E27FC236}">
                  <a16:creationId xmlns:a16="http://schemas.microsoft.com/office/drawing/2014/main" id="{BBB90CB5-2C65-47D4-9690-E4D609A804B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5" name="Ovaal 34">
              <a:extLst>
                <a:ext uri="{FF2B5EF4-FFF2-40B4-BE49-F238E27FC236}">
                  <a16:creationId xmlns:a16="http://schemas.microsoft.com/office/drawing/2014/main" id="{BEF93D07-27E2-488A-9F5F-505F5AEDB9A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36" name="Rechthoek 35">
              <a:extLst>
                <a:ext uri="{FF2B5EF4-FFF2-40B4-BE49-F238E27FC236}">
                  <a16:creationId xmlns:a16="http://schemas.microsoft.com/office/drawing/2014/main" id="{9B9F755F-3A07-4E82-B3B6-039F6BC30379}"/>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7" name="Ovaal 36">
              <a:extLst>
                <a:ext uri="{FF2B5EF4-FFF2-40B4-BE49-F238E27FC236}">
                  <a16:creationId xmlns:a16="http://schemas.microsoft.com/office/drawing/2014/main" id="{01E87115-D232-45AB-A6F0-FC87D4CA586C}"/>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8" name="Rechthoek 37">
              <a:extLst>
                <a:ext uri="{FF2B5EF4-FFF2-40B4-BE49-F238E27FC236}">
                  <a16:creationId xmlns:a16="http://schemas.microsoft.com/office/drawing/2014/main" id="{2FFA4C35-CF60-444A-B15B-BBAC0A944AAD}"/>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39" name="Rechthoek 38">
              <a:extLst>
                <a:ext uri="{FF2B5EF4-FFF2-40B4-BE49-F238E27FC236}">
                  <a16:creationId xmlns:a16="http://schemas.microsoft.com/office/drawing/2014/main" id="{49AA6AC8-0177-4345-824B-A60BCD27A900}"/>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0" name="Groep 39">
              <a:extLst>
                <a:ext uri="{FF2B5EF4-FFF2-40B4-BE49-F238E27FC236}">
                  <a16:creationId xmlns:a16="http://schemas.microsoft.com/office/drawing/2014/main" id="{204847F1-A565-4D6B-9591-1175C9854509}"/>
                </a:ext>
              </a:extLst>
            </p:cNvPr>
            <p:cNvGrpSpPr/>
            <p:nvPr userDrawn="1"/>
          </p:nvGrpSpPr>
          <p:grpSpPr>
            <a:xfrm>
              <a:off x="-2485819" y="3479783"/>
              <a:ext cx="1222990" cy="563933"/>
              <a:chOff x="-2485819" y="3399207"/>
              <a:chExt cx="1222990" cy="563933"/>
            </a:xfrm>
          </p:grpSpPr>
          <p:sp>
            <p:nvSpPr>
              <p:cNvPr id="79" name="Rechthoek 78">
                <a:extLst>
                  <a:ext uri="{FF2B5EF4-FFF2-40B4-BE49-F238E27FC236}">
                    <a16:creationId xmlns:a16="http://schemas.microsoft.com/office/drawing/2014/main" id="{DA1ECD82-527D-4E04-A195-114BB51D10A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37837D6D-E899-49A7-B33B-3B66EFD31996}"/>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1" name="Groep 80">
                <a:extLst>
                  <a:ext uri="{FF2B5EF4-FFF2-40B4-BE49-F238E27FC236}">
                    <a16:creationId xmlns:a16="http://schemas.microsoft.com/office/drawing/2014/main" id="{6493ABAA-12F2-448F-9DD3-85626EE943F8}"/>
                  </a:ext>
                </a:extLst>
              </p:cNvPr>
              <p:cNvGrpSpPr/>
              <p:nvPr userDrawn="1"/>
            </p:nvGrpSpPr>
            <p:grpSpPr>
              <a:xfrm>
                <a:off x="-2403869" y="3460544"/>
                <a:ext cx="155951" cy="131922"/>
                <a:chOff x="12968836" y="3354170"/>
                <a:chExt cx="404806" cy="342433"/>
              </a:xfrm>
            </p:grpSpPr>
            <p:sp>
              <p:nvSpPr>
                <p:cNvPr id="94" name="Rechthoek: afgeronde hoeken 93">
                  <a:extLst>
                    <a:ext uri="{FF2B5EF4-FFF2-40B4-BE49-F238E27FC236}">
                      <a16:creationId xmlns:a16="http://schemas.microsoft.com/office/drawing/2014/main" id="{5973F7CD-DE8E-41AF-A0E0-05CE621924E9}"/>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7A4C6C38-EE28-479E-A006-F038DEECB3B8}"/>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18C706C1-AA51-4A1B-B4C6-3C487CCBDC5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74F72AA2-1672-4A35-87B7-5B43EF6722E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9EFA4CA6-7C6F-4C07-9095-B7C095E88D9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BFAC1E32-750A-4ADD-80E0-C9147906482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2" name="Groep 81">
                <a:extLst>
                  <a:ext uri="{FF2B5EF4-FFF2-40B4-BE49-F238E27FC236}">
                    <a16:creationId xmlns:a16="http://schemas.microsoft.com/office/drawing/2014/main" id="{16D2F349-CD69-4908-A559-3954FBB2FBFC}"/>
                  </a:ext>
                </a:extLst>
              </p:cNvPr>
              <p:cNvGrpSpPr/>
              <p:nvPr userDrawn="1"/>
            </p:nvGrpSpPr>
            <p:grpSpPr>
              <a:xfrm>
                <a:off x="-2423424" y="3690208"/>
                <a:ext cx="166739" cy="218963"/>
                <a:chOff x="12940828" y="3950597"/>
                <a:chExt cx="432813" cy="568367"/>
              </a:xfrm>
            </p:grpSpPr>
            <p:grpSp>
              <p:nvGrpSpPr>
                <p:cNvPr id="86" name="Groep 85">
                  <a:extLst>
                    <a:ext uri="{FF2B5EF4-FFF2-40B4-BE49-F238E27FC236}">
                      <a16:creationId xmlns:a16="http://schemas.microsoft.com/office/drawing/2014/main" id="{B3D4A3A5-7B28-4F2D-A0AF-4BDB465AB4D2}"/>
                    </a:ext>
                  </a:extLst>
                </p:cNvPr>
                <p:cNvGrpSpPr/>
                <p:nvPr userDrawn="1"/>
              </p:nvGrpSpPr>
              <p:grpSpPr>
                <a:xfrm>
                  <a:off x="13000382" y="4006891"/>
                  <a:ext cx="373259" cy="315747"/>
                  <a:chOff x="12968836" y="3354170"/>
                  <a:chExt cx="404806" cy="342433"/>
                </a:xfrm>
              </p:grpSpPr>
              <p:sp>
                <p:nvSpPr>
                  <p:cNvPr id="88" name="Rechthoek: afgeronde hoeken 87">
                    <a:extLst>
                      <a:ext uri="{FF2B5EF4-FFF2-40B4-BE49-F238E27FC236}">
                        <a16:creationId xmlns:a16="http://schemas.microsoft.com/office/drawing/2014/main" id="{6B0DF050-B152-4FA0-ACDD-30C1BD0403B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A7FF92DA-7640-4178-9F41-C68EC3B1B64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0" name="Rechthoek 89">
                    <a:extLst>
                      <a:ext uri="{FF2B5EF4-FFF2-40B4-BE49-F238E27FC236}">
                        <a16:creationId xmlns:a16="http://schemas.microsoft.com/office/drawing/2014/main" id="{0A27BFCC-2B0E-45EC-A35E-F4E263750B9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1" name="Rechthoek 90">
                    <a:extLst>
                      <a:ext uri="{FF2B5EF4-FFF2-40B4-BE49-F238E27FC236}">
                        <a16:creationId xmlns:a16="http://schemas.microsoft.com/office/drawing/2014/main" id="{210D6819-424A-4800-9659-1D3A0625338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2" name="Rechthoek 91">
                    <a:extLst>
                      <a:ext uri="{FF2B5EF4-FFF2-40B4-BE49-F238E27FC236}">
                        <a16:creationId xmlns:a16="http://schemas.microsoft.com/office/drawing/2014/main" id="{507FE6A4-AC64-4907-953F-F066762D885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88852B62-8F1D-4226-9BE5-237AA041E51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87" name="Boog 86">
                  <a:extLst>
                    <a:ext uri="{FF2B5EF4-FFF2-40B4-BE49-F238E27FC236}">
                      <a16:creationId xmlns:a16="http://schemas.microsoft.com/office/drawing/2014/main" id="{73D68016-E7A8-43B0-901A-74360B04908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3" name="Tekstvak 82">
                <a:extLst>
                  <a:ext uri="{FF2B5EF4-FFF2-40B4-BE49-F238E27FC236}">
                    <a16:creationId xmlns:a16="http://schemas.microsoft.com/office/drawing/2014/main" id="{282FD742-D262-4396-811E-C2886F7F1761}"/>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4" name="Tekstvak 83">
                <a:extLst>
                  <a:ext uri="{FF2B5EF4-FFF2-40B4-BE49-F238E27FC236}">
                    <a16:creationId xmlns:a16="http://schemas.microsoft.com/office/drawing/2014/main" id="{E2015F84-76F5-4771-BE61-253D021829E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85" name="Vrije vorm: vorm 84">
                <a:extLst>
                  <a:ext uri="{FF2B5EF4-FFF2-40B4-BE49-F238E27FC236}">
                    <a16:creationId xmlns:a16="http://schemas.microsoft.com/office/drawing/2014/main" id="{DB5B6D6A-C23B-4C39-8F5A-5C59AD7E151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41" name="Groep 40">
              <a:extLst>
                <a:ext uri="{FF2B5EF4-FFF2-40B4-BE49-F238E27FC236}">
                  <a16:creationId xmlns:a16="http://schemas.microsoft.com/office/drawing/2014/main" id="{5BD49513-0B83-438D-871B-0FB760B179C0}"/>
                </a:ext>
              </a:extLst>
            </p:cNvPr>
            <p:cNvGrpSpPr/>
            <p:nvPr userDrawn="1"/>
          </p:nvGrpSpPr>
          <p:grpSpPr>
            <a:xfrm>
              <a:off x="-3786165" y="5680652"/>
              <a:ext cx="3693386" cy="959696"/>
              <a:chOff x="-3786437" y="6163468"/>
              <a:chExt cx="3693386" cy="959696"/>
            </a:xfrm>
          </p:grpSpPr>
          <p:sp>
            <p:nvSpPr>
              <p:cNvPr id="69" name="Rechthoek 68">
                <a:extLst>
                  <a:ext uri="{FF2B5EF4-FFF2-40B4-BE49-F238E27FC236}">
                    <a16:creationId xmlns:a16="http://schemas.microsoft.com/office/drawing/2014/main" id="{09ECD219-D17E-45FD-B500-AD28037AFE4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0" name="ICOON_info">
                <a:extLst>
                  <a:ext uri="{FF2B5EF4-FFF2-40B4-BE49-F238E27FC236}">
                    <a16:creationId xmlns:a16="http://schemas.microsoft.com/office/drawing/2014/main" id="{6D93F42E-2B24-41D4-8B24-AB5EE411DAD2}"/>
                  </a:ext>
                </a:extLst>
              </p:cNvPr>
              <p:cNvGrpSpPr/>
              <p:nvPr userDrawn="1"/>
            </p:nvGrpSpPr>
            <p:grpSpPr>
              <a:xfrm>
                <a:off x="-376736" y="6163468"/>
                <a:ext cx="283685" cy="283685"/>
                <a:chOff x="-510741" y="5913713"/>
                <a:chExt cx="267555" cy="267555"/>
              </a:xfrm>
            </p:grpSpPr>
            <p:sp>
              <p:nvSpPr>
                <p:cNvPr id="77" name="Ovaal 76">
                  <a:extLst>
                    <a:ext uri="{FF2B5EF4-FFF2-40B4-BE49-F238E27FC236}">
                      <a16:creationId xmlns:a16="http://schemas.microsoft.com/office/drawing/2014/main" id="{BCE4C250-159A-4DBE-A692-3C555465C70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8" name="Graphic 163" descr="Informatie">
                  <a:extLst>
                    <a:ext uri="{FF2B5EF4-FFF2-40B4-BE49-F238E27FC236}">
                      <a16:creationId xmlns:a16="http://schemas.microsoft.com/office/drawing/2014/main" id="{83DD8D1C-E36B-4DA4-BDBC-59DBB670ADC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71" name="Groep 70">
                <a:extLst>
                  <a:ext uri="{FF2B5EF4-FFF2-40B4-BE49-F238E27FC236}">
                    <a16:creationId xmlns:a16="http://schemas.microsoft.com/office/drawing/2014/main" id="{A5408516-806B-4735-91B8-6AF9EB0A04ED}"/>
                  </a:ext>
                </a:extLst>
              </p:cNvPr>
              <p:cNvGrpSpPr/>
              <p:nvPr userDrawn="1"/>
            </p:nvGrpSpPr>
            <p:grpSpPr>
              <a:xfrm>
                <a:off x="-938434" y="6420818"/>
                <a:ext cx="627798" cy="576693"/>
                <a:chOff x="-938434" y="4570310"/>
                <a:chExt cx="627798" cy="576693"/>
              </a:xfrm>
            </p:grpSpPr>
            <p:grpSp>
              <p:nvGrpSpPr>
                <p:cNvPr id="72" name="Inspireren">
                  <a:extLst>
                    <a:ext uri="{FF2B5EF4-FFF2-40B4-BE49-F238E27FC236}">
                      <a16:creationId xmlns:a16="http://schemas.microsoft.com/office/drawing/2014/main" id="{FB673BFD-06E4-4124-B884-2A884BEA036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4" name="Freeform 12">
                    <a:extLst>
                      <a:ext uri="{FF2B5EF4-FFF2-40B4-BE49-F238E27FC236}">
                        <a16:creationId xmlns:a16="http://schemas.microsoft.com/office/drawing/2014/main" id="{BEB80AD9-76CF-4677-80A6-1AADFBF5C96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5" name="Freeform 13">
                    <a:extLst>
                      <a:ext uri="{FF2B5EF4-FFF2-40B4-BE49-F238E27FC236}">
                        <a16:creationId xmlns:a16="http://schemas.microsoft.com/office/drawing/2014/main" id="{DBF2DDCC-EECA-40C7-A58D-562ABCFA35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6" name="Freeform 14">
                    <a:extLst>
                      <a:ext uri="{FF2B5EF4-FFF2-40B4-BE49-F238E27FC236}">
                        <a16:creationId xmlns:a16="http://schemas.microsoft.com/office/drawing/2014/main" id="{B85D3C00-635E-4D7C-A8B8-7CA018AF660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3" name="Tekstvak 72">
                  <a:extLst>
                    <a:ext uri="{FF2B5EF4-FFF2-40B4-BE49-F238E27FC236}">
                      <a16:creationId xmlns:a16="http://schemas.microsoft.com/office/drawing/2014/main" id="{8B50E3B0-B096-40C1-9990-4E8FFC1362C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2" name="Groep 41">
              <a:extLst>
                <a:ext uri="{FF2B5EF4-FFF2-40B4-BE49-F238E27FC236}">
                  <a16:creationId xmlns:a16="http://schemas.microsoft.com/office/drawing/2014/main" id="{F713144C-2B5F-4F60-979A-BF88D43A0DDE}"/>
                </a:ext>
              </a:extLst>
            </p:cNvPr>
            <p:cNvGrpSpPr/>
            <p:nvPr userDrawn="1"/>
          </p:nvGrpSpPr>
          <p:grpSpPr>
            <a:xfrm>
              <a:off x="-3426806" y="5129582"/>
              <a:ext cx="514284" cy="506545"/>
              <a:chOff x="12617641" y="3403239"/>
              <a:chExt cx="752963" cy="741634"/>
            </a:xfrm>
          </p:grpSpPr>
          <p:grpSp>
            <p:nvGrpSpPr>
              <p:cNvPr id="53" name="Groep 52">
                <a:extLst>
                  <a:ext uri="{FF2B5EF4-FFF2-40B4-BE49-F238E27FC236}">
                    <a16:creationId xmlns:a16="http://schemas.microsoft.com/office/drawing/2014/main" id="{C65ED6CE-350F-48FB-A2AA-78AEAF2D21B7}"/>
                  </a:ext>
                </a:extLst>
              </p:cNvPr>
              <p:cNvGrpSpPr/>
              <p:nvPr userDrawn="1"/>
            </p:nvGrpSpPr>
            <p:grpSpPr>
              <a:xfrm>
                <a:off x="12771530" y="3403239"/>
                <a:ext cx="467176" cy="448491"/>
                <a:chOff x="12782157" y="3403239"/>
                <a:chExt cx="467176" cy="448491"/>
              </a:xfrm>
            </p:grpSpPr>
            <p:grpSp>
              <p:nvGrpSpPr>
                <p:cNvPr id="56" name="Groep 55">
                  <a:extLst>
                    <a:ext uri="{FF2B5EF4-FFF2-40B4-BE49-F238E27FC236}">
                      <a16:creationId xmlns:a16="http://schemas.microsoft.com/office/drawing/2014/main" id="{6A3FDDBD-6DF9-43A6-B8DC-4FD1C4A1476C}"/>
                    </a:ext>
                  </a:extLst>
                </p:cNvPr>
                <p:cNvGrpSpPr/>
                <p:nvPr userDrawn="1"/>
              </p:nvGrpSpPr>
              <p:grpSpPr>
                <a:xfrm>
                  <a:off x="12782157" y="3403239"/>
                  <a:ext cx="412976" cy="396132"/>
                  <a:chOff x="13554906" y="3320109"/>
                  <a:chExt cx="443917" cy="425811"/>
                </a:xfrm>
              </p:grpSpPr>
              <p:grpSp>
                <p:nvGrpSpPr>
                  <p:cNvPr id="63" name="Groep 62">
                    <a:extLst>
                      <a:ext uri="{FF2B5EF4-FFF2-40B4-BE49-F238E27FC236}">
                        <a16:creationId xmlns:a16="http://schemas.microsoft.com/office/drawing/2014/main" id="{747D8260-5708-49F2-B2C8-AEEEB5AE3102}"/>
                      </a:ext>
                    </a:extLst>
                  </p:cNvPr>
                  <p:cNvGrpSpPr/>
                  <p:nvPr userDrawn="1"/>
                </p:nvGrpSpPr>
                <p:grpSpPr>
                  <a:xfrm>
                    <a:off x="13554906" y="3320109"/>
                    <a:ext cx="443917" cy="425811"/>
                    <a:chOff x="12909684" y="1276143"/>
                    <a:chExt cx="443917" cy="425811"/>
                  </a:xfrm>
                </p:grpSpPr>
                <p:sp>
                  <p:nvSpPr>
                    <p:cNvPr id="66" name="Rechthoek 65">
                      <a:extLst>
                        <a:ext uri="{FF2B5EF4-FFF2-40B4-BE49-F238E27FC236}">
                          <a16:creationId xmlns:a16="http://schemas.microsoft.com/office/drawing/2014/main" id="{46752D7F-7C5E-448B-8F1F-1FF519207DF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3919B69-6414-465C-9DE8-8F8FB04D586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8" name="Ovaal 67">
                      <a:extLst>
                        <a:ext uri="{FF2B5EF4-FFF2-40B4-BE49-F238E27FC236}">
                          <a16:creationId xmlns:a16="http://schemas.microsoft.com/office/drawing/2014/main" id="{B9E445EC-7FFE-41E8-B895-F1131125E62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4" name="Afbeelding 63">
                    <a:extLst>
                      <a:ext uri="{FF2B5EF4-FFF2-40B4-BE49-F238E27FC236}">
                        <a16:creationId xmlns:a16="http://schemas.microsoft.com/office/drawing/2014/main" id="{AE17D679-55AA-4B14-979F-15092D9C953C}"/>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5" name="Afbeelding 64">
                    <a:extLst>
                      <a:ext uri="{FF2B5EF4-FFF2-40B4-BE49-F238E27FC236}">
                        <a16:creationId xmlns:a16="http://schemas.microsoft.com/office/drawing/2014/main" id="{FCFFED2E-9CBA-4532-94F5-74CCF70EEC17}"/>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57" name="Groep 56">
                  <a:extLst>
                    <a:ext uri="{FF2B5EF4-FFF2-40B4-BE49-F238E27FC236}">
                      <a16:creationId xmlns:a16="http://schemas.microsoft.com/office/drawing/2014/main" id="{F7DBF88C-17F7-475A-91BF-8F352AC1C0E7}"/>
                    </a:ext>
                  </a:extLst>
                </p:cNvPr>
                <p:cNvGrpSpPr/>
                <p:nvPr userDrawn="1"/>
              </p:nvGrpSpPr>
              <p:grpSpPr>
                <a:xfrm>
                  <a:off x="13103513" y="3705268"/>
                  <a:ext cx="145820" cy="146462"/>
                  <a:chOff x="13096169" y="3602278"/>
                  <a:chExt cx="145820" cy="146462"/>
                </a:xfrm>
              </p:grpSpPr>
              <p:sp>
                <p:nvSpPr>
                  <p:cNvPr id="61" name="Rechthoek 60">
                    <a:extLst>
                      <a:ext uri="{FF2B5EF4-FFF2-40B4-BE49-F238E27FC236}">
                        <a16:creationId xmlns:a16="http://schemas.microsoft.com/office/drawing/2014/main" id="{102901C9-EF03-43A2-ACAD-5AA7ADB2C0B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26B474A1-6C31-49E8-B9DE-7BA320A4629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8" name="Groep 57">
                  <a:extLst>
                    <a:ext uri="{FF2B5EF4-FFF2-40B4-BE49-F238E27FC236}">
                      <a16:creationId xmlns:a16="http://schemas.microsoft.com/office/drawing/2014/main" id="{54224711-27C9-445D-875A-84B81965FCB2}"/>
                    </a:ext>
                  </a:extLst>
                </p:cNvPr>
                <p:cNvGrpSpPr/>
                <p:nvPr userDrawn="1"/>
              </p:nvGrpSpPr>
              <p:grpSpPr>
                <a:xfrm rot="10800000">
                  <a:off x="13061402" y="3665637"/>
                  <a:ext cx="145820" cy="146462"/>
                  <a:chOff x="13096169" y="3602278"/>
                  <a:chExt cx="145820" cy="146462"/>
                </a:xfrm>
              </p:grpSpPr>
              <p:sp>
                <p:nvSpPr>
                  <p:cNvPr id="59" name="Rechthoek 58">
                    <a:extLst>
                      <a:ext uri="{FF2B5EF4-FFF2-40B4-BE49-F238E27FC236}">
                        <a16:creationId xmlns:a16="http://schemas.microsoft.com/office/drawing/2014/main" id="{16064A1B-C8B7-405B-B204-1D13B4AFB1C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812FBC9C-7BED-4EA8-B379-798B6D681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4" name="Rechthoek 53">
                <a:extLst>
                  <a:ext uri="{FF2B5EF4-FFF2-40B4-BE49-F238E27FC236}">
                    <a16:creationId xmlns:a16="http://schemas.microsoft.com/office/drawing/2014/main" id="{794BA0C9-872D-4875-916B-02935FEAC97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5" name="Gelijkbenige driehoek 54">
                <a:extLst>
                  <a:ext uri="{FF2B5EF4-FFF2-40B4-BE49-F238E27FC236}">
                    <a16:creationId xmlns:a16="http://schemas.microsoft.com/office/drawing/2014/main" id="{4FFC0C70-B145-4510-93F4-BB5CE1EA1CD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3" name="Ovaal 42">
              <a:extLst>
                <a:ext uri="{FF2B5EF4-FFF2-40B4-BE49-F238E27FC236}">
                  <a16:creationId xmlns:a16="http://schemas.microsoft.com/office/drawing/2014/main" id="{7877768E-1166-45A7-A740-188FDB8481B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4" name="Rechthoek 43">
              <a:extLst>
                <a:ext uri="{FF2B5EF4-FFF2-40B4-BE49-F238E27FC236}">
                  <a16:creationId xmlns:a16="http://schemas.microsoft.com/office/drawing/2014/main" id="{A5495B38-017D-4131-B622-CCAFC87450A7}"/>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5" name="Rechthoek 44">
              <a:extLst>
                <a:ext uri="{FF2B5EF4-FFF2-40B4-BE49-F238E27FC236}">
                  <a16:creationId xmlns:a16="http://schemas.microsoft.com/office/drawing/2014/main" id="{3432920C-DC0A-4582-A49B-5E9083204A18}"/>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46" name="Groep 45">
              <a:extLst>
                <a:ext uri="{FF2B5EF4-FFF2-40B4-BE49-F238E27FC236}">
                  <a16:creationId xmlns:a16="http://schemas.microsoft.com/office/drawing/2014/main" id="{478581D8-5280-463B-B603-44CD74A2CD11}"/>
                </a:ext>
              </a:extLst>
            </p:cNvPr>
            <p:cNvGrpSpPr/>
            <p:nvPr userDrawn="1"/>
          </p:nvGrpSpPr>
          <p:grpSpPr>
            <a:xfrm>
              <a:off x="-3365484" y="1226982"/>
              <a:ext cx="446937" cy="406485"/>
              <a:chOff x="-3563526" y="1409294"/>
              <a:chExt cx="354190" cy="322133"/>
            </a:xfrm>
          </p:grpSpPr>
          <p:grpSp>
            <p:nvGrpSpPr>
              <p:cNvPr id="47" name="Groep 46">
                <a:extLst>
                  <a:ext uri="{FF2B5EF4-FFF2-40B4-BE49-F238E27FC236}">
                    <a16:creationId xmlns:a16="http://schemas.microsoft.com/office/drawing/2014/main" id="{FEF2E17C-8FA3-41E6-8521-C82FFDEDCBC4}"/>
                  </a:ext>
                </a:extLst>
              </p:cNvPr>
              <p:cNvGrpSpPr/>
              <p:nvPr userDrawn="1"/>
            </p:nvGrpSpPr>
            <p:grpSpPr>
              <a:xfrm>
                <a:off x="-3499992" y="1409294"/>
                <a:ext cx="225195" cy="195499"/>
                <a:chOff x="8987389" y="1361199"/>
                <a:chExt cx="2200275" cy="1914525"/>
              </a:xfrm>
            </p:grpSpPr>
            <p:sp>
              <p:nvSpPr>
                <p:cNvPr id="49" name="Vrije vorm: vorm 48">
                  <a:extLst>
                    <a:ext uri="{FF2B5EF4-FFF2-40B4-BE49-F238E27FC236}">
                      <a16:creationId xmlns:a16="http://schemas.microsoft.com/office/drawing/2014/main" id="{2F295BAA-3E9E-4300-8456-48BD214766D7}"/>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0" name="Groep 49">
                  <a:extLst>
                    <a:ext uri="{FF2B5EF4-FFF2-40B4-BE49-F238E27FC236}">
                      <a16:creationId xmlns:a16="http://schemas.microsoft.com/office/drawing/2014/main" id="{B8AA09D8-7E3B-41B1-91E1-3A015A82035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1" name="Vrije vorm: vorm 50">
                    <a:extLst>
                      <a:ext uri="{FF2B5EF4-FFF2-40B4-BE49-F238E27FC236}">
                        <a16:creationId xmlns:a16="http://schemas.microsoft.com/office/drawing/2014/main" id="{F567E049-9D18-45B8-8738-2C9B2CED6566}"/>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2" name="Vrije vorm: vorm 51">
                    <a:extLst>
                      <a:ext uri="{FF2B5EF4-FFF2-40B4-BE49-F238E27FC236}">
                        <a16:creationId xmlns:a16="http://schemas.microsoft.com/office/drawing/2014/main" id="{94171D04-98BF-4AA0-A318-3B564105B730}"/>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48" name="Tekstvak 47">
                <a:extLst>
                  <a:ext uri="{FF2B5EF4-FFF2-40B4-BE49-F238E27FC236}">
                    <a16:creationId xmlns:a16="http://schemas.microsoft.com/office/drawing/2014/main" id="{DC1B361E-9971-4559-ACD0-FCD040635EE2}"/>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61932406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ck-up / Smartphone - slide title 2 line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B0C04AF-356A-449B-BCE8-180DAEA10A54}"/>
              </a:ext>
            </a:extLst>
          </p:cNvPr>
          <p:cNvGraphicFramePr>
            <a:graphicFrameLocks noChangeAspect="1"/>
          </p:cNvGraphicFramePr>
          <p:nvPr userDrawn="1">
            <p:custDataLst>
              <p:tags r:id="rId1"/>
            </p:custDataLst>
            <p:extLst>
              <p:ext uri="{D42A27DB-BD31-4B8C-83A1-F6EECF244321}">
                <p14:modId xmlns:p14="http://schemas.microsoft.com/office/powerpoint/2010/main" val="1950732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6" name="Object 5" hidden="1">
                        <a:extLst>
                          <a:ext uri="{FF2B5EF4-FFF2-40B4-BE49-F238E27FC236}">
                            <a16:creationId xmlns:a16="http://schemas.microsoft.com/office/drawing/2014/main" id="{BB0C04AF-356A-449B-BCE8-180DAEA10A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arallelogram 13">
            <a:extLst>
              <a:ext uri="{FF2B5EF4-FFF2-40B4-BE49-F238E27FC236}">
                <a16:creationId xmlns:a16="http://schemas.microsoft.com/office/drawing/2014/main" id="{617BB046-4C2B-4B17-8F82-904C27BB3AAC}"/>
              </a:ext>
            </a:extLst>
          </p:cNvPr>
          <p:cNvSpPr/>
          <p:nvPr userDrawn="1"/>
        </p:nvSpPr>
        <p:spPr>
          <a:xfrm rot="10800000" flipH="1" flipV="1">
            <a:off x="1368419" y="1802950"/>
            <a:ext cx="9531809" cy="4146985"/>
          </a:xfrm>
          <a:prstGeom prst="parallelogram">
            <a:avLst>
              <a:gd name="adj" fmla="val 4545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7740000" cy="720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60000"/>
            <a:ext cx="7020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5286B1B-8A98-4AED-B633-5053785E2EB2}"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33665"/>
            <a:ext cx="391477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 Smartphone – Slide title 2 lines</a:t>
            </a:r>
          </a:p>
        </p:txBody>
      </p:sp>
      <p:sp>
        <p:nvSpPr>
          <p:cNvPr id="42" name="Tijdelijke aanduiding voor tekst 4">
            <a:extLst>
              <a:ext uri="{FF2B5EF4-FFF2-40B4-BE49-F238E27FC236}">
                <a16:creationId xmlns:a16="http://schemas.microsoft.com/office/drawing/2014/main" id="{B2D713B3-98AF-4222-A6D3-133948CD5290}"/>
              </a:ext>
            </a:extLst>
          </p:cNvPr>
          <p:cNvSpPr>
            <a:spLocks noGrp="1"/>
          </p:cNvSpPr>
          <p:nvPr>
            <p:ph type="body" sz="quarter" idx="58" hasCustomPrompt="1"/>
          </p:nvPr>
        </p:nvSpPr>
        <p:spPr>
          <a:xfrm>
            <a:off x="8767093" y="624206"/>
            <a:ext cx="2705220" cy="5513794"/>
          </a:xfrm>
          <a:blipFill>
            <a:blip r:embed="rId5" cstate="screen">
              <a:extLst>
                <a:ext uri="{28A0092B-C50C-407E-A947-70E740481C1C}">
                  <a14:useLocalDpi xmlns:a14="http://schemas.microsoft.com/office/drawing/2010/main"/>
                </a:ext>
              </a:extLst>
            </a:blip>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40" name="Tijdelijke aanduiding voor afbeelding 2">
            <a:extLst>
              <a:ext uri="{FF2B5EF4-FFF2-40B4-BE49-F238E27FC236}">
                <a16:creationId xmlns:a16="http://schemas.microsoft.com/office/drawing/2014/main" id="{949F077F-75EC-4632-9921-9741D2B78E11}"/>
              </a:ext>
            </a:extLst>
          </p:cNvPr>
          <p:cNvSpPr>
            <a:spLocks noGrp="1"/>
          </p:cNvSpPr>
          <p:nvPr>
            <p:ph type="pic" sz="quarter" idx="19" hasCustomPrompt="1"/>
          </p:nvPr>
        </p:nvSpPr>
        <p:spPr>
          <a:xfrm>
            <a:off x="8952754" y="1326776"/>
            <a:ext cx="2336800" cy="4141695"/>
          </a:xfrm>
          <a:solidFill>
            <a:schemeClr val="bg2"/>
          </a:solidFill>
        </p:spPr>
        <p:txBody>
          <a:bodyPr lIns="216000" tIns="1152000" rIns="216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3" name="Tijdelijke aanduiding voor dianummer 5">
            <a:extLst>
              <a:ext uri="{FF2B5EF4-FFF2-40B4-BE49-F238E27FC236}">
                <a16:creationId xmlns:a16="http://schemas.microsoft.com/office/drawing/2014/main" id="{B53A5DAE-B319-4F95-98A5-2D0F5E12E6E7}"/>
              </a:ext>
            </a:extLst>
          </p:cNvPr>
          <p:cNvSpPr>
            <a:spLocks noGrp="1"/>
          </p:cNvSpPr>
          <p:nvPr>
            <p:ph type="sldNum" sz="quarter" idx="12"/>
          </p:nvPr>
        </p:nvSpPr>
        <p:spPr>
          <a:xfrm>
            <a:off x="11279005" y="6329636"/>
            <a:ext cx="264993" cy="168364"/>
          </a:xfrm>
        </p:spPr>
        <p:txBody>
          <a:bodyPr/>
          <a:lstStyle/>
          <a:p>
            <a:fld id="{D7B5DC5B-6873-43DB-ADC7-B15ACCE0DFDB}" type="slidenum">
              <a:rPr lang="en-GB" noProof="0" smtClean="0"/>
              <a:t>‹N°›</a:t>
            </a:fld>
            <a:endParaRPr lang="en-GB" noProof="0"/>
          </a:p>
        </p:txBody>
      </p:sp>
      <p:grpSp>
        <p:nvGrpSpPr>
          <p:cNvPr id="44" name="INSTRUCTION">
            <a:extLst>
              <a:ext uri="{FF2B5EF4-FFF2-40B4-BE49-F238E27FC236}">
                <a16:creationId xmlns:a16="http://schemas.microsoft.com/office/drawing/2014/main" id="{8BB2684F-09B8-4E24-AFF4-0DECA5AD31A7}"/>
              </a:ext>
            </a:extLst>
          </p:cNvPr>
          <p:cNvGrpSpPr/>
          <p:nvPr userDrawn="1"/>
        </p:nvGrpSpPr>
        <p:grpSpPr>
          <a:xfrm>
            <a:off x="12377595" y="-1"/>
            <a:ext cx="3693386" cy="6640349"/>
            <a:chOff x="-3786165" y="-1"/>
            <a:chExt cx="3693386" cy="6640349"/>
          </a:xfrm>
        </p:grpSpPr>
        <p:sp>
          <p:nvSpPr>
            <p:cNvPr id="45" name="Rechthoek 44">
              <a:extLst>
                <a:ext uri="{FF2B5EF4-FFF2-40B4-BE49-F238E27FC236}">
                  <a16:creationId xmlns:a16="http://schemas.microsoft.com/office/drawing/2014/main" id="{42D9F951-F858-4AE4-8E1E-339609448AD9}"/>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6" name="Ovaal 45">
              <a:extLst>
                <a:ext uri="{FF2B5EF4-FFF2-40B4-BE49-F238E27FC236}">
                  <a16:creationId xmlns:a16="http://schemas.microsoft.com/office/drawing/2014/main" id="{63B19061-4810-4900-ACE0-E85F4B71F30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7" name="Rechthoek 46">
              <a:extLst>
                <a:ext uri="{FF2B5EF4-FFF2-40B4-BE49-F238E27FC236}">
                  <a16:creationId xmlns:a16="http://schemas.microsoft.com/office/drawing/2014/main" id="{D6EBE637-B60A-4D69-987C-4C9702CFC5FB}"/>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8" name="Ovaal 47">
              <a:extLst>
                <a:ext uri="{FF2B5EF4-FFF2-40B4-BE49-F238E27FC236}">
                  <a16:creationId xmlns:a16="http://schemas.microsoft.com/office/drawing/2014/main" id="{9B70FA69-A926-4CEB-A5CC-62018284813E}"/>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9" name="Rechthoek 48">
              <a:extLst>
                <a:ext uri="{FF2B5EF4-FFF2-40B4-BE49-F238E27FC236}">
                  <a16:creationId xmlns:a16="http://schemas.microsoft.com/office/drawing/2014/main" id="{24CAD218-C1AB-4F3C-BD6F-D3CE4929E00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0" name="Ovaal 49">
              <a:extLst>
                <a:ext uri="{FF2B5EF4-FFF2-40B4-BE49-F238E27FC236}">
                  <a16:creationId xmlns:a16="http://schemas.microsoft.com/office/drawing/2014/main" id="{D63F63C4-F5B9-4D49-A359-44CCCD0B92A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1" name="Rechthoek 50">
              <a:extLst>
                <a:ext uri="{FF2B5EF4-FFF2-40B4-BE49-F238E27FC236}">
                  <a16:creationId xmlns:a16="http://schemas.microsoft.com/office/drawing/2014/main" id="{576EBD1A-95A8-4621-A137-A737902539C1}"/>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2" name="Rechthoek 51">
              <a:extLst>
                <a:ext uri="{FF2B5EF4-FFF2-40B4-BE49-F238E27FC236}">
                  <a16:creationId xmlns:a16="http://schemas.microsoft.com/office/drawing/2014/main" id="{6EE8A934-DBBB-4024-B453-2053AB38E2B8}"/>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3" name="Groep 52">
              <a:extLst>
                <a:ext uri="{FF2B5EF4-FFF2-40B4-BE49-F238E27FC236}">
                  <a16:creationId xmlns:a16="http://schemas.microsoft.com/office/drawing/2014/main" id="{CD980E79-8E49-4A9A-A4C5-A63BBDBAFF3A}"/>
                </a:ext>
              </a:extLst>
            </p:cNvPr>
            <p:cNvGrpSpPr/>
            <p:nvPr userDrawn="1"/>
          </p:nvGrpSpPr>
          <p:grpSpPr>
            <a:xfrm>
              <a:off x="-2485819" y="3479783"/>
              <a:ext cx="1222990" cy="563933"/>
              <a:chOff x="-2485819" y="3399207"/>
              <a:chExt cx="1222990" cy="563933"/>
            </a:xfrm>
          </p:grpSpPr>
          <p:sp>
            <p:nvSpPr>
              <p:cNvPr id="92" name="Rechthoek 91">
                <a:extLst>
                  <a:ext uri="{FF2B5EF4-FFF2-40B4-BE49-F238E27FC236}">
                    <a16:creationId xmlns:a16="http://schemas.microsoft.com/office/drawing/2014/main" id="{1C3B0BD3-155B-4D33-BE33-55EF5A0D9EC3}"/>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6AFA9BBF-CF4A-4FCE-9290-8AB05D42BAA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4" name="Groep 93">
                <a:extLst>
                  <a:ext uri="{FF2B5EF4-FFF2-40B4-BE49-F238E27FC236}">
                    <a16:creationId xmlns:a16="http://schemas.microsoft.com/office/drawing/2014/main" id="{4C09D9D9-ACF9-4A6F-997C-15105E7902D2}"/>
                  </a:ext>
                </a:extLst>
              </p:cNvPr>
              <p:cNvGrpSpPr/>
              <p:nvPr userDrawn="1"/>
            </p:nvGrpSpPr>
            <p:grpSpPr>
              <a:xfrm>
                <a:off x="-2403869" y="3460544"/>
                <a:ext cx="155951" cy="131922"/>
                <a:chOff x="12968836" y="3354170"/>
                <a:chExt cx="404806" cy="342433"/>
              </a:xfrm>
            </p:grpSpPr>
            <p:sp>
              <p:nvSpPr>
                <p:cNvPr id="107" name="Rechthoek: afgeronde hoeken 106">
                  <a:extLst>
                    <a:ext uri="{FF2B5EF4-FFF2-40B4-BE49-F238E27FC236}">
                      <a16:creationId xmlns:a16="http://schemas.microsoft.com/office/drawing/2014/main" id="{40AC029E-5550-49B2-BDC6-5474461FCCF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7B6D3E5A-2E9F-41DE-B4A2-93540949EA3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9" name="Rechthoek 108">
                  <a:extLst>
                    <a:ext uri="{FF2B5EF4-FFF2-40B4-BE49-F238E27FC236}">
                      <a16:creationId xmlns:a16="http://schemas.microsoft.com/office/drawing/2014/main" id="{20EDC5AA-8FDD-42E9-844D-24640B3578A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8C07CF07-351B-477A-B877-9893751DCB0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D07E73C4-8B7E-492B-8D0D-B41C71C62ED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BE8ACF0C-E869-433E-9289-8100BE8809E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5" name="Groep 94">
                <a:extLst>
                  <a:ext uri="{FF2B5EF4-FFF2-40B4-BE49-F238E27FC236}">
                    <a16:creationId xmlns:a16="http://schemas.microsoft.com/office/drawing/2014/main" id="{6391D69A-FA66-4267-BAC6-467C1C991CBE}"/>
                  </a:ext>
                </a:extLst>
              </p:cNvPr>
              <p:cNvGrpSpPr/>
              <p:nvPr userDrawn="1"/>
            </p:nvGrpSpPr>
            <p:grpSpPr>
              <a:xfrm>
                <a:off x="-2423424" y="3690208"/>
                <a:ext cx="166739" cy="218963"/>
                <a:chOff x="12940828" y="3950597"/>
                <a:chExt cx="432813" cy="568367"/>
              </a:xfrm>
            </p:grpSpPr>
            <p:grpSp>
              <p:nvGrpSpPr>
                <p:cNvPr id="99" name="Groep 98">
                  <a:extLst>
                    <a:ext uri="{FF2B5EF4-FFF2-40B4-BE49-F238E27FC236}">
                      <a16:creationId xmlns:a16="http://schemas.microsoft.com/office/drawing/2014/main" id="{F5D085CD-9165-4F23-A376-1768606D8AD2}"/>
                    </a:ext>
                  </a:extLst>
                </p:cNvPr>
                <p:cNvGrpSpPr/>
                <p:nvPr userDrawn="1"/>
              </p:nvGrpSpPr>
              <p:grpSpPr>
                <a:xfrm>
                  <a:off x="13000382" y="4006891"/>
                  <a:ext cx="373259" cy="315747"/>
                  <a:chOff x="12968836" y="3354170"/>
                  <a:chExt cx="404806" cy="342433"/>
                </a:xfrm>
              </p:grpSpPr>
              <p:sp>
                <p:nvSpPr>
                  <p:cNvPr id="101" name="Rechthoek: afgeronde hoeken 100">
                    <a:extLst>
                      <a:ext uri="{FF2B5EF4-FFF2-40B4-BE49-F238E27FC236}">
                        <a16:creationId xmlns:a16="http://schemas.microsoft.com/office/drawing/2014/main" id="{77786C67-2E87-4E60-AD72-D12D6BED884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244ABE95-3703-4383-B5B9-67D1F4BF8ED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B8496D3E-9A94-45A4-9A06-A6B1C1FF9BC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40C0A07D-2AF0-4FB4-856E-9F165FE921D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D7FC7804-C4F0-4B35-979E-FCAD1D563AC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6DE844C4-862D-4593-9A06-9AD91E08BFF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0" name="Boog 99">
                  <a:extLst>
                    <a:ext uri="{FF2B5EF4-FFF2-40B4-BE49-F238E27FC236}">
                      <a16:creationId xmlns:a16="http://schemas.microsoft.com/office/drawing/2014/main" id="{58E2A2D3-633F-4938-90AC-F9E7408A179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6" name="Tekstvak 95">
                <a:extLst>
                  <a:ext uri="{FF2B5EF4-FFF2-40B4-BE49-F238E27FC236}">
                    <a16:creationId xmlns:a16="http://schemas.microsoft.com/office/drawing/2014/main" id="{52CA2F66-59BA-4B64-8938-1B1ED971A997}"/>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7" name="Tekstvak 96">
                <a:extLst>
                  <a:ext uri="{FF2B5EF4-FFF2-40B4-BE49-F238E27FC236}">
                    <a16:creationId xmlns:a16="http://schemas.microsoft.com/office/drawing/2014/main" id="{BE89CCA5-2881-45DE-810A-8562D2A0CE0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8" name="Vrije vorm: vorm 97">
                <a:extLst>
                  <a:ext uri="{FF2B5EF4-FFF2-40B4-BE49-F238E27FC236}">
                    <a16:creationId xmlns:a16="http://schemas.microsoft.com/office/drawing/2014/main" id="{14A0D823-6188-4C02-99DD-808E53F85694}"/>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862DE543-EF83-4541-B1E1-925429B08EFE}"/>
                </a:ext>
              </a:extLst>
            </p:cNvPr>
            <p:cNvGrpSpPr/>
            <p:nvPr userDrawn="1"/>
          </p:nvGrpSpPr>
          <p:grpSpPr>
            <a:xfrm>
              <a:off x="-3786165" y="5680652"/>
              <a:ext cx="3693386" cy="959696"/>
              <a:chOff x="-3786437" y="6163468"/>
              <a:chExt cx="3693386" cy="959696"/>
            </a:xfrm>
          </p:grpSpPr>
          <p:sp>
            <p:nvSpPr>
              <p:cNvPr id="82" name="Rechthoek 81">
                <a:extLst>
                  <a:ext uri="{FF2B5EF4-FFF2-40B4-BE49-F238E27FC236}">
                    <a16:creationId xmlns:a16="http://schemas.microsoft.com/office/drawing/2014/main" id="{D10440D4-609F-40FC-8F21-C57CCA8DA0DE}"/>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3" name="ICOON_info">
                <a:extLst>
                  <a:ext uri="{FF2B5EF4-FFF2-40B4-BE49-F238E27FC236}">
                    <a16:creationId xmlns:a16="http://schemas.microsoft.com/office/drawing/2014/main" id="{F551A37C-79D2-405C-AEB9-D574FEEEB395}"/>
                  </a:ext>
                </a:extLst>
              </p:cNvPr>
              <p:cNvGrpSpPr/>
              <p:nvPr userDrawn="1"/>
            </p:nvGrpSpPr>
            <p:grpSpPr>
              <a:xfrm>
                <a:off x="-376736" y="6163468"/>
                <a:ext cx="283685" cy="283685"/>
                <a:chOff x="-510741" y="5913713"/>
                <a:chExt cx="267555" cy="267555"/>
              </a:xfrm>
            </p:grpSpPr>
            <p:sp>
              <p:nvSpPr>
                <p:cNvPr id="90" name="Ovaal 89">
                  <a:extLst>
                    <a:ext uri="{FF2B5EF4-FFF2-40B4-BE49-F238E27FC236}">
                      <a16:creationId xmlns:a16="http://schemas.microsoft.com/office/drawing/2014/main" id="{6B5EA732-32EF-48A4-AFD5-674F8472B5B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D2050D6B-C9C3-4135-95AB-028D31CDED2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4" name="Groep 83">
                <a:extLst>
                  <a:ext uri="{FF2B5EF4-FFF2-40B4-BE49-F238E27FC236}">
                    <a16:creationId xmlns:a16="http://schemas.microsoft.com/office/drawing/2014/main" id="{83217369-C6C7-403A-AA9D-C9F3591F2F2F}"/>
                  </a:ext>
                </a:extLst>
              </p:cNvPr>
              <p:cNvGrpSpPr/>
              <p:nvPr userDrawn="1"/>
            </p:nvGrpSpPr>
            <p:grpSpPr>
              <a:xfrm>
                <a:off x="-938434" y="6420818"/>
                <a:ext cx="627798" cy="576693"/>
                <a:chOff x="-938434" y="4570310"/>
                <a:chExt cx="627798" cy="576693"/>
              </a:xfrm>
            </p:grpSpPr>
            <p:grpSp>
              <p:nvGrpSpPr>
                <p:cNvPr id="85" name="Inspireren">
                  <a:extLst>
                    <a:ext uri="{FF2B5EF4-FFF2-40B4-BE49-F238E27FC236}">
                      <a16:creationId xmlns:a16="http://schemas.microsoft.com/office/drawing/2014/main" id="{CB5D98D8-DE0C-4276-B266-E31E455B92C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7" name="Freeform 12">
                    <a:extLst>
                      <a:ext uri="{FF2B5EF4-FFF2-40B4-BE49-F238E27FC236}">
                        <a16:creationId xmlns:a16="http://schemas.microsoft.com/office/drawing/2014/main" id="{B74952E8-88C5-48AC-AAEF-41B19A486AE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8" name="Freeform 13">
                    <a:extLst>
                      <a:ext uri="{FF2B5EF4-FFF2-40B4-BE49-F238E27FC236}">
                        <a16:creationId xmlns:a16="http://schemas.microsoft.com/office/drawing/2014/main" id="{79C33072-76B1-4130-AFF5-181EB105166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9" name="Freeform 14">
                    <a:extLst>
                      <a:ext uri="{FF2B5EF4-FFF2-40B4-BE49-F238E27FC236}">
                        <a16:creationId xmlns:a16="http://schemas.microsoft.com/office/drawing/2014/main" id="{2ED1BD53-BE67-47FD-9A4D-75BD05FCE32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6" name="Tekstvak 85">
                  <a:extLst>
                    <a:ext uri="{FF2B5EF4-FFF2-40B4-BE49-F238E27FC236}">
                      <a16:creationId xmlns:a16="http://schemas.microsoft.com/office/drawing/2014/main" id="{397A52DF-7C7D-4D99-B7EF-E94A06D1DFB9}"/>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5" name="Groep 54">
              <a:extLst>
                <a:ext uri="{FF2B5EF4-FFF2-40B4-BE49-F238E27FC236}">
                  <a16:creationId xmlns:a16="http://schemas.microsoft.com/office/drawing/2014/main" id="{C80FE7E8-8FAC-47DF-840D-2CACAA108432}"/>
                </a:ext>
              </a:extLst>
            </p:cNvPr>
            <p:cNvGrpSpPr/>
            <p:nvPr userDrawn="1"/>
          </p:nvGrpSpPr>
          <p:grpSpPr>
            <a:xfrm>
              <a:off x="-3426806" y="5129582"/>
              <a:ext cx="514284" cy="506545"/>
              <a:chOff x="12617641" y="3403239"/>
              <a:chExt cx="752963" cy="741634"/>
            </a:xfrm>
          </p:grpSpPr>
          <p:grpSp>
            <p:nvGrpSpPr>
              <p:cNvPr id="66" name="Groep 65">
                <a:extLst>
                  <a:ext uri="{FF2B5EF4-FFF2-40B4-BE49-F238E27FC236}">
                    <a16:creationId xmlns:a16="http://schemas.microsoft.com/office/drawing/2014/main" id="{0A7CE6F2-5812-44C0-BDCA-5BC24A567A3F}"/>
                  </a:ext>
                </a:extLst>
              </p:cNvPr>
              <p:cNvGrpSpPr/>
              <p:nvPr userDrawn="1"/>
            </p:nvGrpSpPr>
            <p:grpSpPr>
              <a:xfrm>
                <a:off x="12771530" y="3403239"/>
                <a:ext cx="467176" cy="448491"/>
                <a:chOff x="12782157" y="3403239"/>
                <a:chExt cx="467176" cy="448491"/>
              </a:xfrm>
            </p:grpSpPr>
            <p:grpSp>
              <p:nvGrpSpPr>
                <p:cNvPr id="69" name="Groep 68">
                  <a:extLst>
                    <a:ext uri="{FF2B5EF4-FFF2-40B4-BE49-F238E27FC236}">
                      <a16:creationId xmlns:a16="http://schemas.microsoft.com/office/drawing/2014/main" id="{2E495039-98CB-4507-BD51-8055E1BE8416}"/>
                    </a:ext>
                  </a:extLst>
                </p:cNvPr>
                <p:cNvGrpSpPr/>
                <p:nvPr userDrawn="1"/>
              </p:nvGrpSpPr>
              <p:grpSpPr>
                <a:xfrm>
                  <a:off x="12782157" y="3403239"/>
                  <a:ext cx="412976" cy="396132"/>
                  <a:chOff x="13554906" y="3320109"/>
                  <a:chExt cx="443917" cy="425811"/>
                </a:xfrm>
              </p:grpSpPr>
              <p:grpSp>
                <p:nvGrpSpPr>
                  <p:cNvPr id="76" name="Groep 75">
                    <a:extLst>
                      <a:ext uri="{FF2B5EF4-FFF2-40B4-BE49-F238E27FC236}">
                        <a16:creationId xmlns:a16="http://schemas.microsoft.com/office/drawing/2014/main" id="{6C5F7324-AA50-43C3-8E82-E3E35F061A39}"/>
                      </a:ext>
                    </a:extLst>
                  </p:cNvPr>
                  <p:cNvGrpSpPr/>
                  <p:nvPr userDrawn="1"/>
                </p:nvGrpSpPr>
                <p:grpSpPr>
                  <a:xfrm>
                    <a:off x="13554906" y="3320109"/>
                    <a:ext cx="443917" cy="425811"/>
                    <a:chOff x="12909684" y="1276143"/>
                    <a:chExt cx="443917" cy="425811"/>
                  </a:xfrm>
                </p:grpSpPr>
                <p:sp>
                  <p:nvSpPr>
                    <p:cNvPr id="79" name="Rechthoek 78">
                      <a:extLst>
                        <a:ext uri="{FF2B5EF4-FFF2-40B4-BE49-F238E27FC236}">
                          <a16:creationId xmlns:a16="http://schemas.microsoft.com/office/drawing/2014/main" id="{BA3E35A8-81CB-4818-B765-26A92E948CF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0" name="Rechthoek 79">
                      <a:extLst>
                        <a:ext uri="{FF2B5EF4-FFF2-40B4-BE49-F238E27FC236}">
                          <a16:creationId xmlns:a16="http://schemas.microsoft.com/office/drawing/2014/main" id="{186967B5-320A-4171-B52A-3FBC64FD6CB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1" name="Ovaal 80">
                      <a:extLst>
                        <a:ext uri="{FF2B5EF4-FFF2-40B4-BE49-F238E27FC236}">
                          <a16:creationId xmlns:a16="http://schemas.microsoft.com/office/drawing/2014/main" id="{552529DA-E552-4658-B44A-9F991E47616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7" name="Afbeelding 76">
                    <a:extLst>
                      <a:ext uri="{FF2B5EF4-FFF2-40B4-BE49-F238E27FC236}">
                        <a16:creationId xmlns:a16="http://schemas.microsoft.com/office/drawing/2014/main" id="{B10EB18A-1D06-452D-95A3-B54CEC3CC8A8}"/>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8" name="Afbeelding 77">
                    <a:extLst>
                      <a:ext uri="{FF2B5EF4-FFF2-40B4-BE49-F238E27FC236}">
                        <a16:creationId xmlns:a16="http://schemas.microsoft.com/office/drawing/2014/main" id="{AA6D1914-5C66-458A-BC22-2411949513BA}"/>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0" name="Groep 69">
                  <a:extLst>
                    <a:ext uri="{FF2B5EF4-FFF2-40B4-BE49-F238E27FC236}">
                      <a16:creationId xmlns:a16="http://schemas.microsoft.com/office/drawing/2014/main" id="{F2F48667-3070-49CC-BE25-458F0CE1D978}"/>
                    </a:ext>
                  </a:extLst>
                </p:cNvPr>
                <p:cNvGrpSpPr/>
                <p:nvPr userDrawn="1"/>
              </p:nvGrpSpPr>
              <p:grpSpPr>
                <a:xfrm>
                  <a:off x="13103513" y="3705268"/>
                  <a:ext cx="145820" cy="146462"/>
                  <a:chOff x="13096169" y="3602278"/>
                  <a:chExt cx="145820" cy="146462"/>
                </a:xfrm>
              </p:grpSpPr>
              <p:sp>
                <p:nvSpPr>
                  <p:cNvPr id="74" name="Rechthoek 73">
                    <a:extLst>
                      <a:ext uri="{FF2B5EF4-FFF2-40B4-BE49-F238E27FC236}">
                        <a16:creationId xmlns:a16="http://schemas.microsoft.com/office/drawing/2014/main" id="{0DB189D7-3012-4A3F-94C3-20C3749291F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3751873C-8518-478F-B899-174FFA7620B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1" name="Groep 70">
                  <a:extLst>
                    <a:ext uri="{FF2B5EF4-FFF2-40B4-BE49-F238E27FC236}">
                      <a16:creationId xmlns:a16="http://schemas.microsoft.com/office/drawing/2014/main" id="{11727CAE-40FF-49F7-A494-184CBBED4C01}"/>
                    </a:ext>
                  </a:extLst>
                </p:cNvPr>
                <p:cNvGrpSpPr/>
                <p:nvPr userDrawn="1"/>
              </p:nvGrpSpPr>
              <p:grpSpPr>
                <a:xfrm rot="10800000">
                  <a:off x="13061402" y="3665637"/>
                  <a:ext cx="145820" cy="146462"/>
                  <a:chOff x="13096169" y="3602278"/>
                  <a:chExt cx="145820" cy="146462"/>
                </a:xfrm>
              </p:grpSpPr>
              <p:sp>
                <p:nvSpPr>
                  <p:cNvPr id="72" name="Rechthoek 71">
                    <a:extLst>
                      <a:ext uri="{FF2B5EF4-FFF2-40B4-BE49-F238E27FC236}">
                        <a16:creationId xmlns:a16="http://schemas.microsoft.com/office/drawing/2014/main" id="{34EBD881-7B6F-416C-A076-DD84E5D68DC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DE562066-183B-4BD8-B1DD-8A7C0A17D2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7" name="Rechthoek 66">
                <a:extLst>
                  <a:ext uri="{FF2B5EF4-FFF2-40B4-BE49-F238E27FC236}">
                    <a16:creationId xmlns:a16="http://schemas.microsoft.com/office/drawing/2014/main" id="{4822EC56-7317-478B-80FD-1055D0A40B3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8" name="Gelijkbenige driehoek 67">
                <a:extLst>
                  <a:ext uri="{FF2B5EF4-FFF2-40B4-BE49-F238E27FC236}">
                    <a16:creationId xmlns:a16="http://schemas.microsoft.com/office/drawing/2014/main" id="{A92A3A8E-2783-4AAD-9FF0-7E7927C4EB2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6" name="Ovaal 55">
              <a:extLst>
                <a:ext uri="{FF2B5EF4-FFF2-40B4-BE49-F238E27FC236}">
                  <a16:creationId xmlns:a16="http://schemas.microsoft.com/office/drawing/2014/main" id="{E4FB2752-C3EC-4834-83BE-9972EDE2D811}"/>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7" name="Rechthoek 56">
              <a:extLst>
                <a:ext uri="{FF2B5EF4-FFF2-40B4-BE49-F238E27FC236}">
                  <a16:creationId xmlns:a16="http://schemas.microsoft.com/office/drawing/2014/main" id="{5BA7495B-C52E-490E-81B8-C9FE58E3031C}"/>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8" name="Rechthoek 57">
              <a:extLst>
                <a:ext uri="{FF2B5EF4-FFF2-40B4-BE49-F238E27FC236}">
                  <a16:creationId xmlns:a16="http://schemas.microsoft.com/office/drawing/2014/main" id="{059D4839-4E82-4465-B13C-9C311CA071ED}"/>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9" name="Groep 58">
              <a:extLst>
                <a:ext uri="{FF2B5EF4-FFF2-40B4-BE49-F238E27FC236}">
                  <a16:creationId xmlns:a16="http://schemas.microsoft.com/office/drawing/2014/main" id="{61F26FD9-A089-4C8D-B5B7-8A0C1B9FDDEF}"/>
                </a:ext>
              </a:extLst>
            </p:cNvPr>
            <p:cNvGrpSpPr/>
            <p:nvPr userDrawn="1"/>
          </p:nvGrpSpPr>
          <p:grpSpPr>
            <a:xfrm>
              <a:off x="-3365484" y="1226982"/>
              <a:ext cx="446937" cy="406485"/>
              <a:chOff x="-3563526" y="1409294"/>
              <a:chExt cx="354190" cy="322133"/>
            </a:xfrm>
          </p:grpSpPr>
          <p:grpSp>
            <p:nvGrpSpPr>
              <p:cNvPr id="60" name="Groep 59">
                <a:extLst>
                  <a:ext uri="{FF2B5EF4-FFF2-40B4-BE49-F238E27FC236}">
                    <a16:creationId xmlns:a16="http://schemas.microsoft.com/office/drawing/2014/main" id="{D8104E6A-19BA-46F0-8BF3-A2609DCE945E}"/>
                  </a:ext>
                </a:extLst>
              </p:cNvPr>
              <p:cNvGrpSpPr/>
              <p:nvPr userDrawn="1"/>
            </p:nvGrpSpPr>
            <p:grpSpPr>
              <a:xfrm>
                <a:off x="-3499992" y="1409294"/>
                <a:ext cx="225195" cy="195499"/>
                <a:chOff x="8987389" y="1361199"/>
                <a:chExt cx="2200275" cy="1914525"/>
              </a:xfrm>
            </p:grpSpPr>
            <p:sp>
              <p:nvSpPr>
                <p:cNvPr id="62" name="Vrije vorm: vorm 61">
                  <a:extLst>
                    <a:ext uri="{FF2B5EF4-FFF2-40B4-BE49-F238E27FC236}">
                      <a16:creationId xmlns:a16="http://schemas.microsoft.com/office/drawing/2014/main" id="{37C27A55-1BF9-4D59-9B87-979B757F5959}"/>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3" name="Groep 62">
                  <a:extLst>
                    <a:ext uri="{FF2B5EF4-FFF2-40B4-BE49-F238E27FC236}">
                      <a16:creationId xmlns:a16="http://schemas.microsoft.com/office/drawing/2014/main" id="{2AE6FD0A-7390-454D-85E6-0167862E602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4" name="Vrije vorm: vorm 63">
                    <a:extLst>
                      <a:ext uri="{FF2B5EF4-FFF2-40B4-BE49-F238E27FC236}">
                        <a16:creationId xmlns:a16="http://schemas.microsoft.com/office/drawing/2014/main" id="{4698A592-137E-4B56-AEF7-1637211E0C97}"/>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5" name="Vrije vorm: vorm 64">
                    <a:extLst>
                      <a:ext uri="{FF2B5EF4-FFF2-40B4-BE49-F238E27FC236}">
                        <a16:creationId xmlns:a16="http://schemas.microsoft.com/office/drawing/2014/main" id="{B52BF517-4710-4C01-BEAA-32612B94DFC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1" name="Tekstvak 60">
                <a:extLst>
                  <a:ext uri="{FF2B5EF4-FFF2-40B4-BE49-F238E27FC236}">
                    <a16:creationId xmlns:a16="http://schemas.microsoft.com/office/drawing/2014/main" id="{905012E6-6FEA-43AD-8E42-C9F9A280D8F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04536442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ck-up combo / PC / Laptop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9320DD2-F364-4884-901A-7624BD73AE96}"/>
              </a:ext>
            </a:extLst>
          </p:cNvPr>
          <p:cNvGraphicFramePr>
            <a:graphicFrameLocks noChangeAspect="1"/>
          </p:cNvGraphicFramePr>
          <p:nvPr userDrawn="1">
            <p:custDataLst>
              <p:tags r:id="rId1"/>
            </p:custDataLst>
            <p:extLst>
              <p:ext uri="{D42A27DB-BD31-4B8C-83A1-F6EECF244321}">
                <p14:modId xmlns:p14="http://schemas.microsoft.com/office/powerpoint/2010/main" val="2348923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99320DD2-F364-4884-901A-7624BD73A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Parallelogram 14">
            <a:extLst>
              <a:ext uri="{FF2B5EF4-FFF2-40B4-BE49-F238E27FC236}">
                <a16:creationId xmlns:a16="http://schemas.microsoft.com/office/drawing/2014/main" id="{F5386D08-84C4-4037-8250-F79634805F7D}"/>
              </a:ext>
            </a:extLst>
          </p:cNvPr>
          <p:cNvSpPr/>
          <p:nvPr userDrawn="1"/>
        </p:nvSpPr>
        <p:spPr>
          <a:xfrm rot="10800000">
            <a:off x="1128011" y="1585173"/>
            <a:ext cx="6668452" cy="4552828"/>
          </a:xfrm>
          <a:prstGeom prst="parallelogram">
            <a:avLst>
              <a:gd name="adj" fmla="val 4537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17" name="Parallelogram 16">
            <a:extLst>
              <a:ext uri="{FF2B5EF4-FFF2-40B4-BE49-F238E27FC236}">
                <a16:creationId xmlns:a16="http://schemas.microsoft.com/office/drawing/2014/main" id="{A517E739-346E-42D5-8598-98505D8A209F}"/>
              </a:ext>
            </a:extLst>
          </p:cNvPr>
          <p:cNvSpPr/>
          <p:nvPr userDrawn="1"/>
        </p:nvSpPr>
        <p:spPr>
          <a:xfrm flipH="1" flipV="1">
            <a:off x="828000" y="2095651"/>
            <a:ext cx="6108615" cy="3010418"/>
          </a:xfrm>
          <a:prstGeom prst="parallelogram">
            <a:avLst>
              <a:gd name="adj" fmla="val 44902"/>
            </a:avLst>
          </a:prstGeom>
          <a:solidFill>
            <a:schemeClr val="bg1"/>
          </a:solidFill>
          <a:ln>
            <a:noFill/>
          </a:ln>
          <a:effectLst>
            <a:outerShdw blurRad="381000" dist="254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en-GB" sz="1600" noProof="0"/>
          </a:p>
        </p:txBody>
      </p:sp>
      <p:pic>
        <p:nvPicPr>
          <p:cNvPr id="20" name="Picture 9">
            <a:extLst>
              <a:ext uri="{FF2B5EF4-FFF2-40B4-BE49-F238E27FC236}">
                <a16:creationId xmlns:a16="http://schemas.microsoft.com/office/drawing/2014/main" id="{34EEBC91-9F28-42D6-B9B1-E5864925EE5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6459"/>
          <a:stretch/>
        </p:blipFill>
        <p:spPr bwMode="auto">
          <a:xfrm>
            <a:off x="4217149" y="925033"/>
            <a:ext cx="6446110" cy="4970942"/>
          </a:xfrm>
          <a:prstGeom prst="rect">
            <a:avLst/>
          </a:prstGeom>
          <a:noFill/>
          <a:ln>
            <a:noFill/>
          </a:ln>
          <a:effectLst>
            <a:outerShdw blurRad="381000" dist="25400" dir="2700000" algn="ctr" rotWithShape="0">
              <a:prstClr val="black">
                <a:alpha val="20000"/>
              </a:prstClr>
            </a:outerShdw>
          </a:effectLst>
        </p:spPr>
      </p:pic>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D69FC574-DC93-4404-8557-8328CD842729}"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477202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PC / Laptop – Slide title 2 lines</a:t>
            </a:r>
          </a:p>
        </p:txBody>
      </p:sp>
      <p:sp>
        <p:nvSpPr>
          <p:cNvPr id="32" name="Tijdelijke aanduiding voor afbeelding 2">
            <a:extLst>
              <a:ext uri="{FF2B5EF4-FFF2-40B4-BE49-F238E27FC236}">
                <a16:creationId xmlns:a16="http://schemas.microsoft.com/office/drawing/2014/main" id="{8B8A9DF2-6B22-45F5-BB2D-4A7AEDF1D78A}"/>
              </a:ext>
            </a:extLst>
          </p:cNvPr>
          <p:cNvSpPr>
            <a:spLocks noGrp="1"/>
          </p:cNvSpPr>
          <p:nvPr>
            <p:ph type="pic" sz="quarter" idx="19" hasCustomPrompt="1"/>
          </p:nvPr>
        </p:nvSpPr>
        <p:spPr>
          <a:xfrm>
            <a:off x="4943476" y="1666875"/>
            <a:ext cx="5181600" cy="2847975"/>
          </a:xfrm>
          <a:solidFill>
            <a:schemeClr val="bg2"/>
          </a:solidFill>
        </p:spPr>
        <p:txBody>
          <a:bodyPr lIns="720000" tIns="72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3" name="Tijdelijke aanduiding voor tekst 4">
            <a:extLst>
              <a:ext uri="{FF2B5EF4-FFF2-40B4-BE49-F238E27FC236}">
                <a16:creationId xmlns:a16="http://schemas.microsoft.com/office/drawing/2014/main" id="{50C0D7C2-B8D5-499C-B12E-1D988F8C6E8E}"/>
              </a:ext>
            </a:extLst>
          </p:cNvPr>
          <p:cNvSpPr>
            <a:spLocks noGrp="1"/>
          </p:cNvSpPr>
          <p:nvPr>
            <p:ph type="body" sz="quarter" idx="60" hasCustomPrompt="1"/>
          </p:nvPr>
        </p:nvSpPr>
        <p:spPr>
          <a:xfrm>
            <a:off x="7253882" y="3477424"/>
            <a:ext cx="4649081" cy="2588030"/>
          </a:xfrm>
          <a:blipFill>
            <a:blip r:embed="rId6" cstate="screen">
              <a:extLst>
                <a:ext uri="{28A0092B-C50C-407E-A947-70E740481C1C}">
                  <a14:useLocalDpi xmlns:a14="http://schemas.microsoft.com/office/drawing/2010/main"/>
                </a:ext>
              </a:extLst>
            </a:blip>
            <a:srcRect/>
            <a:stretch>
              <a:fillRect l="-4178" t="-3580" r="-4178" b="-3099"/>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4" name="Tijdelijke aanduiding voor afbeelding 2">
            <a:extLst>
              <a:ext uri="{FF2B5EF4-FFF2-40B4-BE49-F238E27FC236}">
                <a16:creationId xmlns:a16="http://schemas.microsoft.com/office/drawing/2014/main" id="{239D8C78-01C3-4397-8A7C-4666CE0A4700}"/>
              </a:ext>
            </a:extLst>
          </p:cNvPr>
          <p:cNvSpPr>
            <a:spLocks noGrp="1"/>
          </p:cNvSpPr>
          <p:nvPr>
            <p:ph type="pic" sz="quarter" idx="61" hasCustomPrompt="1"/>
          </p:nvPr>
        </p:nvSpPr>
        <p:spPr>
          <a:xfrm>
            <a:off x="7910623" y="3583172"/>
            <a:ext cx="3317358" cy="2094614"/>
          </a:xfrm>
          <a:solidFill>
            <a:schemeClr val="bg2"/>
          </a:solidFill>
        </p:spPr>
        <p:txBody>
          <a:bodyPr lIns="432000" tIns="324000" rIns="43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5" name="INSTRUCTION">
            <a:extLst>
              <a:ext uri="{FF2B5EF4-FFF2-40B4-BE49-F238E27FC236}">
                <a16:creationId xmlns:a16="http://schemas.microsoft.com/office/drawing/2014/main" id="{BBDE4FA5-AE80-400C-B4A9-3669CBE57FEF}"/>
              </a:ext>
            </a:extLst>
          </p:cNvPr>
          <p:cNvGrpSpPr/>
          <p:nvPr userDrawn="1"/>
        </p:nvGrpSpPr>
        <p:grpSpPr>
          <a:xfrm>
            <a:off x="12377595" y="-1"/>
            <a:ext cx="3693386" cy="6640349"/>
            <a:chOff x="-3786165" y="-1"/>
            <a:chExt cx="3693386" cy="6640349"/>
          </a:xfrm>
        </p:grpSpPr>
        <p:sp>
          <p:nvSpPr>
            <p:cNvPr id="36" name="Rechthoek 35">
              <a:extLst>
                <a:ext uri="{FF2B5EF4-FFF2-40B4-BE49-F238E27FC236}">
                  <a16:creationId xmlns:a16="http://schemas.microsoft.com/office/drawing/2014/main" id="{78617944-7992-4ED9-8AE5-1CAA54F22FEB}"/>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7" name="Ovaal 36">
              <a:extLst>
                <a:ext uri="{FF2B5EF4-FFF2-40B4-BE49-F238E27FC236}">
                  <a16:creationId xmlns:a16="http://schemas.microsoft.com/office/drawing/2014/main" id="{6F429329-3BE2-4538-899A-AF11B3A5037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8" name="Rechthoek 37">
              <a:extLst>
                <a:ext uri="{FF2B5EF4-FFF2-40B4-BE49-F238E27FC236}">
                  <a16:creationId xmlns:a16="http://schemas.microsoft.com/office/drawing/2014/main" id="{47BBCB44-048A-40D1-8C64-3F1461EAC83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2D0890E3-65D5-4EF0-B244-231D3AE2414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0" name="Rechthoek 39">
              <a:extLst>
                <a:ext uri="{FF2B5EF4-FFF2-40B4-BE49-F238E27FC236}">
                  <a16:creationId xmlns:a16="http://schemas.microsoft.com/office/drawing/2014/main" id="{8382CB1A-1855-454A-A3F9-09B287DD7467}"/>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1" name="Ovaal 40">
              <a:extLst>
                <a:ext uri="{FF2B5EF4-FFF2-40B4-BE49-F238E27FC236}">
                  <a16:creationId xmlns:a16="http://schemas.microsoft.com/office/drawing/2014/main" id="{ECE157A0-160C-48E6-8492-85677C3353F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2" name="Rechthoek 41">
              <a:extLst>
                <a:ext uri="{FF2B5EF4-FFF2-40B4-BE49-F238E27FC236}">
                  <a16:creationId xmlns:a16="http://schemas.microsoft.com/office/drawing/2014/main" id="{84B1ADF0-D628-4C52-91EB-B9859864036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3" name="Rechthoek 42">
              <a:extLst>
                <a:ext uri="{FF2B5EF4-FFF2-40B4-BE49-F238E27FC236}">
                  <a16:creationId xmlns:a16="http://schemas.microsoft.com/office/drawing/2014/main" id="{B0D933D7-826C-454C-949B-9E4DBB7349A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435C346F-48F5-4729-BA99-3DC93D3E9FAD}"/>
                </a:ext>
              </a:extLst>
            </p:cNvPr>
            <p:cNvGrpSpPr/>
            <p:nvPr userDrawn="1"/>
          </p:nvGrpSpPr>
          <p:grpSpPr>
            <a:xfrm>
              <a:off x="-2485819" y="3479783"/>
              <a:ext cx="1222990" cy="563933"/>
              <a:chOff x="-2485819" y="3399207"/>
              <a:chExt cx="1222990" cy="563933"/>
            </a:xfrm>
          </p:grpSpPr>
          <p:sp>
            <p:nvSpPr>
              <p:cNvPr id="83" name="Rechthoek 82">
                <a:extLst>
                  <a:ext uri="{FF2B5EF4-FFF2-40B4-BE49-F238E27FC236}">
                    <a16:creationId xmlns:a16="http://schemas.microsoft.com/office/drawing/2014/main" id="{AC2C09E1-F1F2-46CC-BD12-BF8894A34DA1}"/>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AB026EBC-409B-4627-8E79-E1551DDF8AB5}"/>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5" name="Groep 84">
                <a:extLst>
                  <a:ext uri="{FF2B5EF4-FFF2-40B4-BE49-F238E27FC236}">
                    <a16:creationId xmlns:a16="http://schemas.microsoft.com/office/drawing/2014/main" id="{4EDDBE0D-3AC1-42BB-908E-8A8815AF23A4}"/>
                  </a:ext>
                </a:extLst>
              </p:cNvPr>
              <p:cNvGrpSpPr/>
              <p:nvPr userDrawn="1"/>
            </p:nvGrpSpPr>
            <p:grpSpPr>
              <a:xfrm>
                <a:off x="-2403869" y="3460544"/>
                <a:ext cx="155951" cy="131922"/>
                <a:chOff x="12968836" y="3354170"/>
                <a:chExt cx="404806" cy="342433"/>
              </a:xfrm>
            </p:grpSpPr>
            <p:sp>
              <p:nvSpPr>
                <p:cNvPr id="98" name="Rechthoek: afgeronde hoeken 97">
                  <a:extLst>
                    <a:ext uri="{FF2B5EF4-FFF2-40B4-BE49-F238E27FC236}">
                      <a16:creationId xmlns:a16="http://schemas.microsoft.com/office/drawing/2014/main" id="{6B3FFFFC-C12D-4EA6-9F9B-541AA454CA6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29CF404A-557F-40F9-8572-6AFD146B658F}"/>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73A7C1C0-6CF2-456C-BE94-CBA7B030DA3C}"/>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0C0ECADA-51DA-4335-A3EB-A18C70A5E0C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0644CD76-706A-4553-B6AE-23F5182B84A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94E1F0E9-66D4-48D6-B2BC-A58DA3EE01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808629ED-E707-4F70-AAE5-601E8DE9F558}"/>
                  </a:ext>
                </a:extLst>
              </p:cNvPr>
              <p:cNvGrpSpPr/>
              <p:nvPr userDrawn="1"/>
            </p:nvGrpSpPr>
            <p:grpSpPr>
              <a:xfrm>
                <a:off x="-2423424" y="3690208"/>
                <a:ext cx="166739" cy="218963"/>
                <a:chOff x="12940828" y="3950597"/>
                <a:chExt cx="432813" cy="568367"/>
              </a:xfrm>
            </p:grpSpPr>
            <p:grpSp>
              <p:nvGrpSpPr>
                <p:cNvPr id="90" name="Groep 89">
                  <a:extLst>
                    <a:ext uri="{FF2B5EF4-FFF2-40B4-BE49-F238E27FC236}">
                      <a16:creationId xmlns:a16="http://schemas.microsoft.com/office/drawing/2014/main" id="{A627DEBC-E698-43CC-AAB4-CB16F6EE4D06}"/>
                    </a:ext>
                  </a:extLst>
                </p:cNvPr>
                <p:cNvGrpSpPr/>
                <p:nvPr userDrawn="1"/>
              </p:nvGrpSpPr>
              <p:grpSpPr>
                <a:xfrm>
                  <a:off x="13000382" y="4006891"/>
                  <a:ext cx="373259" cy="315747"/>
                  <a:chOff x="12968836" y="3354170"/>
                  <a:chExt cx="404806" cy="342433"/>
                </a:xfrm>
              </p:grpSpPr>
              <p:sp>
                <p:nvSpPr>
                  <p:cNvPr id="92" name="Rechthoek: afgeronde hoeken 91">
                    <a:extLst>
                      <a:ext uri="{FF2B5EF4-FFF2-40B4-BE49-F238E27FC236}">
                        <a16:creationId xmlns:a16="http://schemas.microsoft.com/office/drawing/2014/main" id="{04D5ECDC-A422-4AA6-9C15-E289F47A229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5CC43CAB-2408-4709-9661-5E2AAF1AC86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E27EAEF5-ABE5-4AD0-BB35-406CEFD4458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1144425B-BBAC-4DC8-8B5A-040625F74E0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1D396EAA-341D-40CB-8874-F6E0345E825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45C0CEBC-D77C-45FC-B320-10AF110B93B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1" name="Boog 90">
                  <a:extLst>
                    <a:ext uri="{FF2B5EF4-FFF2-40B4-BE49-F238E27FC236}">
                      <a16:creationId xmlns:a16="http://schemas.microsoft.com/office/drawing/2014/main" id="{A644CE77-B1ED-48E8-A4CD-2A325DE96942}"/>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7" name="Tekstvak 86">
                <a:extLst>
                  <a:ext uri="{FF2B5EF4-FFF2-40B4-BE49-F238E27FC236}">
                    <a16:creationId xmlns:a16="http://schemas.microsoft.com/office/drawing/2014/main" id="{B8DAF309-EA92-4FF4-9090-B10ED4AB7A76}"/>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8" name="Tekstvak 87">
                <a:extLst>
                  <a:ext uri="{FF2B5EF4-FFF2-40B4-BE49-F238E27FC236}">
                    <a16:creationId xmlns:a16="http://schemas.microsoft.com/office/drawing/2014/main" id="{87786CD7-872F-48E4-9EDE-2CB9BF9AA63C}"/>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89" name="Vrije vorm: vorm 88">
                <a:extLst>
                  <a:ext uri="{FF2B5EF4-FFF2-40B4-BE49-F238E27FC236}">
                    <a16:creationId xmlns:a16="http://schemas.microsoft.com/office/drawing/2014/main" id="{B886C6AB-0DF0-4436-9B1A-6C5AB1BA54B3}"/>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F7197B5-26F8-40A3-937B-9F0F81C24844}"/>
                </a:ext>
              </a:extLst>
            </p:cNvPr>
            <p:cNvGrpSpPr/>
            <p:nvPr userDrawn="1"/>
          </p:nvGrpSpPr>
          <p:grpSpPr>
            <a:xfrm>
              <a:off x="-3786165" y="5680652"/>
              <a:ext cx="3693386" cy="959696"/>
              <a:chOff x="-3786437" y="6163468"/>
              <a:chExt cx="3693386" cy="959696"/>
            </a:xfrm>
          </p:grpSpPr>
          <p:sp>
            <p:nvSpPr>
              <p:cNvPr id="73" name="Rechthoek 72">
                <a:extLst>
                  <a:ext uri="{FF2B5EF4-FFF2-40B4-BE49-F238E27FC236}">
                    <a16:creationId xmlns:a16="http://schemas.microsoft.com/office/drawing/2014/main" id="{DF498CE6-C07C-4757-A90A-BD38DFD3408C}"/>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4" name="ICOON_info">
                <a:extLst>
                  <a:ext uri="{FF2B5EF4-FFF2-40B4-BE49-F238E27FC236}">
                    <a16:creationId xmlns:a16="http://schemas.microsoft.com/office/drawing/2014/main" id="{504A6FEE-E0BF-4C00-A9DC-7F849BF78C33}"/>
                  </a:ext>
                </a:extLst>
              </p:cNvPr>
              <p:cNvGrpSpPr/>
              <p:nvPr userDrawn="1"/>
            </p:nvGrpSpPr>
            <p:grpSpPr>
              <a:xfrm>
                <a:off x="-376736" y="6163468"/>
                <a:ext cx="283685" cy="283685"/>
                <a:chOff x="-510741" y="5913713"/>
                <a:chExt cx="267555" cy="267555"/>
              </a:xfrm>
            </p:grpSpPr>
            <p:sp>
              <p:nvSpPr>
                <p:cNvPr id="81" name="Ovaal 80">
                  <a:extLst>
                    <a:ext uri="{FF2B5EF4-FFF2-40B4-BE49-F238E27FC236}">
                      <a16:creationId xmlns:a16="http://schemas.microsoft.com/office/drawing/2014/main" id="{28A6B756-F426-49A3-BE89-8041AB3CD51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868E868C-8ADE-429C-8D0D-7FCC0CA2F9A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910CBF6B-1727-496A-9923-A5D3E2923EF7}"/>
                  </a:ext>
                </a:extLst>
              </p:cNvPr>
              <p:cNvGrpSpPr/>
              <p:nvPr userDrawn="1"/>
            </p:nvGrpSpPr>
            <p:grpSpPr>
              <a:xfrm>
                <a:off x="-938434" y="6420818"/>
                <a:ext cx="627798" cy="576693"/>
                <a:chOff x="-938434" y="4570310"/>
                <a:chExt cx="627798" cy="576693"/>
              </a:xfrm>
            </p:grpSpPr>
            <p:grpSp>
              <p:nvGrpSpPr>
                <p:cNvPr id="76" name="Inspireren">
                  <a:extLst>
                    <a:ext uri="{FF2B5EF4-FFF2-40B4-BE49-F238E27FC236}">
                      <a16:creationId xmlns:a16="http://schemas.microsoft.com/office/drawing/2014/main" id="{B0BE360E-E6CA-48F4-86A5-9980A1558C61}"/>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8" name="Freeform 12">
                    <a:extLst>
                      <a:ext uri="{FF2B5EF4-FFF2-40B4-BE49-F238E27FC236}">
                        <a16:creationId xmlns:a16="http://schemas.microsoft.com/office/drawing/2014/main" id="{99BB4084-3C16-49DF-B282-BFBA09E98C0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9" name="Freeform 13">
                    <a:extLst>
                      <a:ext uri="{FF2B5EF4-FFF2-40B4-BE49-F238E27FC236}">
                        <a16:creationId xmlns:a16="http://schemas.microsoft.com/office/drawing/2014/main" id="{EBE5C3CB-A339-49B3-8708-9EA58D67C019}"/>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0" name="Freeform 14">
                    <a:extLst>
                      <a:ext uri="{FF2B5EF4-FFF2-40B4-BE49-F238E27FC236}">
                        <a16:creationId xmlns:a16="http://schemas.microsoft.com/office/drawing/2014/main" id="{787CFAA3-7F4E-4101-A14C-E02ED266989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7" name="Tekstvak 76">
                  <a:extLst>
                    <a:ext uri="{FF2B5EF4-FFF2-40B4-BE49-F238E27FC236}">
                      <a16:creationId xmlns:a16="http://schemas.microsoft.com/office/drawing/2014/main" id="{64107569-AB4E-46FF-82B6-998B6BCBCE7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6" name="Groep 45">
              <a:extLst>
                <a:ext uri="{FF2B5EF4-FFF2-40B4-BE49-F238E27FC236}">
                  <a16:creationId xmlns:a16="http://schemas.microsoft.com/office/drawing/2014/main" id="{E4515B3C-79A6-45FA-82FC-CB629B94103E}"/>
                </a:ext>
              </a:extLst>
            </p:cNvPr>
            <p:cNvGrpSpPr/>
            <p:nvPr userDrawn="1"/>
          </p:nvGrpSpPr>
          <p:grpSpPr>
            <a:xfrm>
              <a:off x="-3426806" y="5129582"/>
              <a:ext cx="514284" cy="506545"/>
              <a:chOff x="12617641" y="3403239"/>
              <a:chExt cx="752963" cy="741634"/>
            </a:xfrm>
          </p:grpSpPr>
          <p:grpSp>
            <p:nvGrpSpPr>
              <p:cNvPr id="57" name="Groep 56">
                <a:extLst>
                  <a:ext uri="{FF2B5EF4-FFF2-40B4-BE49-F238E27FC236}">
                    <a16:creationId xmlns:a16="http://schemas.microsoft.com/office/drawing/2014/main" id="{3795507D-847D-43C6-9B25-6DE9E8E41213}"/>
                  </a:ext>
                </a:extLst>
              </p:cNvPr>
              <p:cNvGrpSpPr/>
              <p:nvPr userDrawn="1"/>
            </p:nvGrpSpPr>
            <p:grpSpPr>
              <a:xfrm>
                <a:off x="12771530" y="3403239"/>
                <a:ext cx="467176" cy="448491"/>
                <a:chOff x="12782157" y="3403239"/>
                <a:chExt cx="467176" cy="448491"/>
              </a:xfrm>
            </p:grpSpPr>
            <p:grpSp>
              <p:nvGrpSpPr>
                <p:cNvPr id="60" name="Groep 59">
                  <a:extLst>
                    <a:ext uri="{FF2B5EF4-FFF2-40B4-BE49-F238E27FC236}">
                      <a16:creationId xmlns:a16="http://schemas.microsoft.com/office/drawing/2014/main" id="{4DD2B894-8AB5-4DE5-BE54-4DDC703C93D2}"/>
                    </a:ext>
                  </a:extLst>
                </p:cNvPr>
                <p:cNvGrpSpPr/>
                <p:nvPr userDrawn="1"/>
              </p:nvGrpSpPr>
              <p:grpSpPr>
                <a:xfrm>
                  <a:off x="12782157" y="3403239"/>
                  <a:ext cx="412976" cy="396132"/>
                  <a:chOff x="13554906" y="3320109"/>
                  <a:chExt cx="443917" cy="425811"/>
                </a:xfrm>
              </p:grpSpPr>
              <p:grpSp>
                <p:nvGrpSpPr>
                  <p:cNvPr id="67" name="Groep 66">
                    <a:extLst>
                      <a:ext uri="{FF2B5EF4-FFF2-40B4-BE49-F238E27FC236}">
                        <a16:creationId xmlns:a16="http://schemas.microsoft.com/office/drawing/2014/main" id="{9740F363-A6AE-47C4-A176-7D8CE00E8CB5}"/>
                      </a:ext>
                    </a:extLst>
                  </p:cNvPr>
                  <p:cNvGrpSpPr/>
                  <p:nvPr userDrawn="1"/>
                </p:nvGrpSpPr>
                <p:grpSpPr>
                  <a:xfrm>
                    <a:off x="13554906" y="3320109"/>
                    <a:ext cx="443917" cy="425811"/>
                    <a:chOff x="12909684" y="1276143"/>
                    <a:chExt cx="443917" cy="425811"/>
                  </a:xfrm>
                </p:grpSpPr>
                <p:sp>
                  <p:nvSpPr>
                    <p:cNvPr id="70" name="Rechthoek 69">
                      <a:extLst>
                        <a:ext uri="{FF2B5EF4-FFF2-40B4-BE49-F238E27FC236}">
                          <a16:creationId xmlns:a16="http://schemas.microsoft.com/office/drawing/2014/main" id="{44ED6E6B-DCB7-4B0E-8396-F951CC226E8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D3C5A028-4D42-402C-840A-1927B859173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8D2D9E42-A2BE-4948-9ED6-97D828B39F8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8" name="Afbeelding 67">
                    <a:extLst>
                      <a:ext uri="{FF2B5EF4-FFF2-40B4-BE49-F238E27FC236}">
                        <a16:creationId xmlns:a16="http://schemas.microsoft.com/office/drawing/2014/main" id="{7F3F9331-E134-4483-9342-A263CA917CD2}"/>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9" name="Afbeelding 68">
                    <a:extLst>
                      <a:ext uri="{FF2B5EF4-FFF2-40B4-BE49-F238E27FC236}">
                        <a16:creationId xmlns:a16="http://schemas.microsoft.com/office/drawing/2014/main" id="{F099E7A5-267F-455C-A990-34E2D9EA9515}"/>
                      </a:ext>
                    </a:extLst>
                  </p:cNvPr>
                  <p:cNvPicPr>
                    <a:picLocks noChangeAspect="1"/>
                  </p:cNvPicPr>
                  <p:nvPr userDrawn="1"/>
                </p:nvPicPr>
                <p:blipFill>
                  <a:blip r:embed="rId9" cstate="email">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1" name="Groep 60">
                  <a:extLst>
                    <a:ext uri="{FF2B5EF4-FFF2-40B4-BE49-F238E27FC236}">
                      <a16:creationId xmlns:a16="http://schemas.microsoft.com/office/drawing/2014/main" id="{72CA38B3-7973-407F-90EA-616EA4DD962A}"/>
                    </a:ext>
                  </a:extLst>
                </p:cNvPr>
                <p:cNvGrpSpPr/>
                <p:nvPr userDrawn="1"/>
              </p:nvGrpSpPr>
              <p:grpSpPr>
                <a:xfrm>
                  <a:off x="13103513" y="3705268"/>
                  <a:ext cx="145820" cy="146462"/>
                  <a:chOff x="13096169" y="3602278"/>
                  <a:chExt cx="145820" cy="146462"/>
                </a:xfrm>
              </p:grpSpPr>
              <p:sp>
                <p:nvSpPr>
                  <p:cNvPr id="65" name="Rechthoek 64">
                    <a:extLst>
                      <a:ext uri="{FF2B5EF4-FFF2-40B4-BE49-F238E27FC236}">
                        <a16:creationId xmlns:a16="http://schemas.microsoft.com/office/drawing/2014/main" id="{4A93BBF0-6910-48E6-9713-06F5C445E62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F339ADA-1A3B-4597-AB2E-BF23C06F11C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3FB62F8F-6224-483B-A95B-F5B38A8331F8}"/>
                    </a:ext>
                  </a:extLst>
                </p:cNvPr>
                <p:cNvGrpSpPr/>
                <p:nvPr userDrawn="1"/>
              </p:nvGrpSpPr>
              <p:grpSpPr>
                <a:xfrm rot="10800000">
                  <a:off x="13061402" y="3665637"/>
                  <a:ext cx="145820" cy="146462"/>
                  <a:chOff x="13096169" y="3602278"/>
                  <a:chExt cx="145820" cy="146462"/>
                </a:xfrm>
              </p:grpSpPr>
              <p:sp>
                <p:nvSpPr>
                  <p:cNvPr id="63" name="Rechthoek 62">
                    <a:extLst>
                      <a:ext uri="{FF2B5EF4-FFF2-40B4-BE49-F238E27FC236}">
                        <a16:creationId xmlns:a16="http://schemas.microsoft.com/office/drawing/2014/main" id="{B76BD000-53FD-4F62-9AB1-E0FF428A2BD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7DB45767-6BFA-48B0-9510-8CFCBF7CD35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8" name="Rechthoek 57">
                <a:extLst>
                  <a:ext uri="{FF2B5EF4-FFF2-40B4-BE49-F238E27FC236}">
                    <a16:creationId xmlns:a16="http://schemas.microsoft.com/office/drawing/2014/main" id="{EE7FB133-BD50-4AE3-B979-65F53F321AED}"/>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9" name="Gelijkbenige driehoek 58">
                <a:extLst>
                  <a:ext uri="{FF2B5EF4-FFF2-40B4-BE49-F238E27FC236}">
                    <a16:creationId xmlns:a16="http://schemas.microsoft.com/office/drawing/2014/main" id="{2BEB670B-18CA-4D89-94EF-D58C7BCAFEE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7" name="Ovaal 46">
              <a:extLst>
                <a:ext uri="{FF2B5EF4-FFF2-40B4-BE49-F238E27FC236}">
                  <a16:creationId xmlns:a16="http://schemas.microsoft.com/office/drawing/2014/main" id="{F6EA2D8B-D069-4133-BB1D-FD8E1E36FE7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8" name="Rechthoek 47">
              <a:extLst>
                <a:ext uri="{FF2B5EF4-FFF2-40B4-BE49-F238E27FC236}">
                  <a16:creationId xmlns:a16="http://schemas.microsoft.com/office/drawing/2014/main" id="{3329AB8B-2D4C-400C-BD9A-337527D7E046}"/>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9" name="Rechthoek 48">
              <a:extLst>
                <a:ext uri="{FF2B5EF4-FFF2-40B4-BE49-F238E27FC236}">
                  <a16:creationId xmlns:a16="http://schemas.microsoft.com/office/drawing/2014/main" id="{ABEBC4ED-C716-409C-954D-8239FC280BBA}"/>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0" name="Groep 49">
              <a:extLst>
                <a:ext uri="{FF2B5EF4-FFF2-40B4-BE49-F238E27FC236}">
                  <a16:creationId xmlns:a16="http://schemas.microsoft.com/office/drawing/2014/main" id="{58440B00-4768-4D94-BE4B-15C716293FF0}"/>
                </a:ext>
              </a:extLst>
            </p:cNvPr>
            <p:cNvGrpSpPr/>
            <p:nvPr userDrawn="1"/>
          </p:nvGrpSpPr>
          <p:grpSpPr>
            <a:xfrm>
              <a:off x="-3365484" y="1226982"/>
              <a:ext cx="446937" cy="406485"/>
              <a:chOff x="-3563526" y="1409294"/>
              <a:chExt cx="354190" cy="322133"/>
            </a:xfrm>
          </p:grpSpPr>
          <p:grpSp>
            <p:nvGrpSpPr>
              <p:cNvPr id="51" name="Groep 50">
                <a:extLst>
                  <a:ext uri="{FF2B5EF4-FFF2-40B4-BE49-F238E27FC236}">
                    <a16:creationId xmlns:a16="http://schemas.microsoft.com/office/drawing/2014/main" id="{C030B600-64B0-4292-A2D3-1D08807004AA}"/>
                  </a:ext>
                </a:extLst>
              </p:cNvPr>
              <p:cNvGrpSpPr/>
              <p:nvPr userDrawn="1"/>
            </p:nvGrpSpPr>
            <p:grpSpPr>
              <a:xfrm>
                <a:off x="-3499992" y="1409294"/>
                <a:ext cx="225195" cy="195499"/>
                <a:chOff x="8987389" y="1361199"/>
                <a:chExt cx="2200275" cy="1914525"/>
              </a:xfrm>
            </p:grpSpPr>
            <p:sp>
              <p:nvSpPr>
                <p:cNvPr id="53" name="Vrije vorm: vorm 52">
                  <a:extLst>
                    <a:ext uri="{FF2B5EF4-FFF2-40B4-BE49-F238E27FC236}">
                      <a16:creationId xmlns:a16="http://schemas.microsoft.com/office/drawing/2014/main" id="{4A92A8DE-CFF2-4688-A0BC-609A66D4122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4" name="Groep 53">
                  <a:extLst>
                    <a:ext uri="{FF2B5EF4-FFF2-40B4-BE49-F238E27FC236}">
                      <a16:creationId xmlns:a16="http://schemas.microsoft.com/office/drawing/2014/main" id="{0261A79B-286C-4EE5-B708-5EFC0E47BAAA}"/>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5" name="Vrije vorm: vorm 54">
                    <a:extLst>
                      <a:ext uri="{FF2B5EF4-FFF2-40B4-BE49-F238E27FC236}">
                        <a16:creationId xmlns:a16="http://schemas.microsoft.com/office/drawing/2014/main" id="{F8705C4B-8C60-4CEA-AEF3-6DA31438145D}"/>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6" name="Vrije vorm: vorm 55">
                    <a:extLst>
                      <a:ext uri="{FF2B5EF4-FFF2-40B4-BE49-F238E27FC236}">
                        <a16:creationId xmlns:a16="http://schemas.microsoft.com/office/drawing/2014/main" id="{E4C16DAB-44A5-4924-A2BF-ACF4513234E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2" name="Tekstvak 51">
                <a:extLst>
                  <a:ext uri="{FF2B5EF4-FFF2-40B4-BE49-F238E27FC236}">
                    <a16:creationId xmlns:a16="http://schemas.microsoft.com/office/drawing/2014/main" id="{788E9A61-0922-43A1-8641-9E4972140F75}"/>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2099500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view 4 chapters / Image (L)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112633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504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72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472440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4 chapters / Image (L) – Slide title 2 lines</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660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340000"/>
            <a:ext cx="6048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420000"/>
            <a:ext cx="5472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500000"/>
            <a:ext cx="4968000" cy="900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3514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9"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9"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ock-up combo / PC / Smartphone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D46FB5-E681-40EA-B4FF-66E350A4043B}"/>
              </a:ext>
            </a:extLst>
          </p:cNvPr>
          <p:cNvGraphicFramePr>
            <a:graphicFrameLocks noChangeAspect="1"/>
          </p:cNvGraphicFramePr>
          <p:nvPr userDrawn="1">
            <p:custDataLst>
              <p:tags r:id="rId1"/>
            </p:custDataLst>
            <p:extLst>
              <p:ext uri="{D42A27DB-BD31-4B8C-83A1-F6EECF244321}">
                <p14:modId xmlns:p14="http://schemas.microsoft.com/office/powerpoint/2010/main" val="3617986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56D46FB5-E681-40EA-B4FF-66E350A404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Parallelogram 14">
            <a:extLst>
              <a:ext uri="{FF2B5EF4-FFF2-40B4-BE49-F238E27FC236}">
                <a16:creationId xmlns:a16="http://schemas.microsoft.com/office/drawing/2014/main" id="{5954028C-EAEC-4384-AFF7-68AAF4C177D0}"/>
              </a:ext>
            </a:extLst>
          </p:cNvPr>
          <p:cNvSpPr/>
          <p:nvPr userDrawn="1"/>
        </p:nvSpPr>
        <p:spPr>
          <a:xfrm rot="10800000" flipH="1" flipV="1">
            <a:off x="-1955917" y="1800000"/>
            <a:ext cx="8421548" cy="4163287"/>
          </a:xfrm>
          <a:prstGeom prst="parallelogram">
            <a:avLst>
              <a:gd name="adj" fmla="val 4537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684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14780B0-3340-43E9-A503-0B18C6815036}"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533400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PC / Smartphone – Slide title 2 lines</a:t>
            </a:r>
          </a:p>
        </p:txBody>
      </p:sp>
      <p:pic>
        <p:nvPicPr>
          <p:cNvPr id="33" name="Picture 9">
            <a:extLst>
              <a:ext uri="{FF2B5EF4-FFF2-40B4-BE49-F238E27FC236}">
                <a16:creationId xmlns:a16="http://schemas.microsoft.com/office/drawing/2014/main" id="{504BC984-4E80-4D29-A99D-8C84BFFDB21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6459"/>
          <a:stretch/>
        </p:blipFill>
        <p:spPr bwMode="auto">
          <a:xfrm>
            <a:off x="1154970" y="900000"/>
            <a:ext cx="6301051" cy="4859080"/>
          </a:xfrm>
          <a:prstGeom prst="rect">
            <a:avLst/>
          </a:prstGeom>
          <a:noFill/>
          <a:ln>
            <a:noFill/>
          </a:ln>
          <a:effectLst>
            <a:outerShdw blurRad="381000" dist="25400" dir="2700000" algn="ctr" rotWithShape="0">
              <a:prstClr val="black">
                <a:alpha val="20000"/>
              </a:prstClr>
            </a:outerShdw>
          </a:effectLst>
        </p:spPr>
      </p:pic>
      <p:sp>
        <p:nvSpPr>
          <p:cNvPr id="34" name="Tijdelijke aanduiding voor afbeelding 2">
            <a:extLst>
              <a:ext uri="{FF2B5EF4-FFF2-40B4-BE49-F238E27FC236}">
                <a16:creationId xmlns:a16="http://schemas.microsoft.com/office/drawing/2014/main" id="{B99969E6-DD95-4113-BC98-C6FD7C974DEC}"/>
              </a:ext>
            </a:extLst>
          </p:cNvPr>
          <p:cNvSpPr>
            <a:spLocks noGrp="1"/>
          </p:cNvSpPr>
          <p:nvPr>
            <p:ph type="pic" sz="quarter" idx="63" hasCustomPrompt="1"/>
          </p:nvPr>
        </p:nvSpPr>
        <p:spPr>
          <a:xfrm>
            <a:off x="1863392" y="1656000"/>
            <a:ext cx="5090861" cy="2760746"/>
          </a:xfrm>
          <a:solidFill>
            <a:schemeClr val="bg2"/>
          </a:solidFill>
        </p:spPr>
        <p:txBody>
          <a:bodyPr lIns="720000" tIns="72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0" name="Tijdelijke aanduiding voor tekst 4">
            <a:extLst>
              <a:ext uri="{FF2B5EF4-FFF2-40B4-BE49-F238E27FC236}">
                <a16:creationId xmlns:a16="http://schemas.microsoft.com/office/drawing/2014/main" id="{9DDB9AF4-E199-446A-97B2-70FD7FE70B4E}"/>
              </a:ext>
            </a:extLst>
          </p:cNvPr>
          <p:cNvSpPr>
            <a:spLocks noGrp="1"/>
          </p:cNvSpPr>
          <p:nvPr>
            <p:ph type="body" sz="quarter" idx="62" hasCustomPrompt="1"/>
          </p:nvPr>
        </p:nvSpPr>
        <p:spPr>
          <a:xfrm>
            <a:off x="1235634" y="3060000"/>
            <a:ext cx="1431122" cy="2916921"/>
          </a:xfrm>
          <a:blipFill>
            <a:blip r:embed="rId6" cstate="screen">
              <a:extLst>
                <a:ext uri="{28A0092B-C50C-407E-A947-70E740481C1C}">
                  <a14:useLocalDpi xmlns:a14="http://schemas.microsoft.com/office/drawing/2010/main"/>
                </a:ext>
              </a:extLst>
            </a:blip>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2" name="Tijdelijke aanduiding voor afbeelding 2">
            <a:extLst>
              <a:ext uri="{FF2B5EF4-FFF2-40B4-BE49-F238E27FC236}">
                <a16:creationId xmlns:a16="http://schemas.microsoft.com/office/drawing/2014/main" id="{6DE4CF60-1133-4FA9-98BC-94926AE50A61}"/>
              </a:ext>
            </a:extLst>
          </p:cNvPr>
          <p:cNvSpPr>
            <a:spLocks noGrp="1"/>
          </p:cNvSpPr>
          <p:nvPr>
            <p:ph type="pic" sz="quarter" idx="19" hasCustomPrompt="1"/>
          </p:nvPr>
        </p:nvSpPr>
        <p:spPr>
          <a:xfrm>
            <a:off x="1337552" y="3420000"/>
            <a:ext cx="1230549" cy="2186442"/>
          </a:xfrm>
          <a:solidFill>
            <a:schemeClr val="bg2"/>
          </a:solidFill>
        </p:spPr>
        <p:txBody>
          <a:bodyPr lIns="72000" tIns="180000" rIns="72000"/>
          <a:lstStyle>
            <a:lvl1pPr marL="0" indent="0" algn="ctr">
              <a:buNone/>
              <a:defRPr sz="9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Tree>
    <p:extLst>
      <p:ext uri="{BB962C8B-B14F-4D97-AF65-F5344CB8AC3E}">
        <p14:creationId xmlns:p14="http://schemas.microsoft.com/office/powerpoint/2010/main" val="250411093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ck-up combo / Laptop / Tablet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B012008-7624-481B-9B6A-DF016C4FE2B7}"/>
              </a:ext>
            </a:extLst>
          </p:cNvPr>
          <p:cNvGraphicFramePr>
            <a:graphicFrameLocks noChangeAspect="1"/>
          </p:cNvGraphicFramePr>
          <p:nvPr userDrawn="1">
            <p:custDataLst>
              <p:tags r:id="rId1"/>
            </p:custDataLst>
            <p:extLst>
              <p:ext uri="{D42A27DB-BD31-4B8C-83A1-F6EECF244321}">
                <p14:modId xmlns:p14="http://schemas.microsoft.com/office/powerpoint/2010/main" val="1805143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3B012008-7624-481B-9B6A-DF016C4FE2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Parallelogram 13">
            <a:extLst>
              <a:ext uri="{FF2B5EF4-FFF2-40B4-BE49-F238E27FC236}">
                <a16:creationId xmlns:a16="http://schemas.microsoft.com/office/drawing/2014/main" id="{A436A0FF-0AD5-4AAC-A3E3-4B670E78D67B}"/>
              </a:ext>
            </a:extLst>
          </p:cNvPr>
          <p:cNvSpPr/>
          <p:nvPr userDrawn="1"/>
        </p:nvSpPr>
        <p:spPr>
          <a:xfrm rot="10800000" flipH="1" flipV="1">
            <a:off x="1448923" y="0"/>
            <a:ext cx="6169817" cy="5967413"/>
          </a:xfrm>
          <a:prstGeom prst="parallelogram">
            <a:avLst>
              <a:gd name="adj" fmla="val 4527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pic>
        <p:nvPicPr>
          <p:cNvPr id="21" name="Picture 9">
            <a:extLst>
              <a:ext uri="{FF2B5EF4-FFF2-40B4-BE49-F238E27FC236}">
                <a16:creationId xmlns:a16="http://schemas.microsoft.com/office/drawing/2014/main" id="{F5CF0D9A-1DF5-41AC-B20C-DBB745BE31F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4345" t="3148" r="4874" b="7593"/>
          <a:stretch/>
        </p:blipFill>
        <p:spPr>
          <a:xfrm>
            <a:off x="684000" y="1584000"/>
            <a:ext cx="6575230" cy="3900867"/>
          </a:xfrm>
          <a:prstGeom prst="rect">
            <a:avLst/>
          </a:prstGeom>
          <a:noFill/>
          <a:ln>
            <a:noFill/>
          </a:ln>
          <a:effectLst>
            <a:outerShdw blurRad="381000" dist="25400" dir="2700000" algn="ctr" rotWithShape="0">
              <a:prstClr val="black">
                <a:alpha val="20000"/>
              </a:prstClr>
            </a:outerShdw>
          </a:effectLst>
        </p:spPr>
      </p:pic>
      <p:sp>
        <p:nvSpPr>
          <p:cNvPr id="32" name="Tijdelijke aanduiding voor afbeelding 2">
            <a:extLst>
              <a:ext uri="{FF2B5EF4-FFF2-40B4-BE49-F238E27FC236}">
                <a16:creationId xmlns:a16="http://schemas.microsoft.com/office/drawing/2014/main" id="{16D5D206-649E-473E-8C7C-E1129C04B867}"/>
              </a:ext>
            </a:extLst>
          </p:cNvPr>
          <p:cNvSpPr>
            <a:spLocks noGrp="1"/>
          </p:cNvSpPr>
          <p:nvPr>
            <p:ph type="pic" sz="quarter" idx="19" hasCustomPrompt="1"/>
          </p:nvPr>
        </p:nvSpPr>
        <p:spPr>
          <a:xfrm>
            <a:off x="1584000" y="1764000"/>
            <a:ext cx="4763386" cy="3179135"/>
          </a:xfrm>
          <a:solidFill>
            <a:schemeClr val="bg2"/>
          </a:solidFill>
        </p:spPr>
        <p:txBody>
          <a:bodyPr lIns="720000" tIns="54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B21D659A-5C65-44EA-8999-4285194D22D3}"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553402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Laptop / Tablet – Slide title 2 lines</a:t>
            </a:r>
          </a:p>
        </p:txBody>
      </p:sp>
      <p:sp>
        <p:nvSpPr>
          <p:cNvPr id="33" name="Tijdelijke aanduiding voor tekst 4">
            <a:extLst>
              <a:ext uri="{FF2B5EF4-FFF2-40B4-BE49-F238E27FC236}">
                <a16:creationId xmlns:a16="http://schemas.microsoft.com/office/drawing/2014/main" id="{4F532621-AFFB-435F-A59B-504F772AC2E6}"/>
              </a:ext>
            </a:extLst>
          </p:cNvPr>
          <p:cNvSpPr>
            <a:spLocks noGrp="1"/>
          </p:cNvSpPr>
          <p:nvPr>
            <p:ph type="body" sz="quarter" idx="60" hasCustomPrompt="1"/>
          </p:nvPr>
        </p:nvSpPr>
        <p:spPr>
          <a:xfrm>
            <a:off x="4788000" y="2880000"/>
            <a:ext cx="2158389" cy="3080795"/>
          </a:xfrm>
          <a:blipFill>
            <a:blip r:embed="rId6" cstate="screen">
              <a:extLst>
                <a:ext uri="{28A0092B-C50C-407E-A947-70E740481C1C}">
                  <a14:useLocalDpi xmlns:a14="http://schemas.microsoft.com/office/drawing/2010/main"/>
                </a:ext>
              </a:extLst>
            </a:blip>
            <a:srcRect/>
            <a:stretch>
              <a:fillRect/>
            </a:stretch>
          </a:blipFill>
          <a:effectLst>
            <a:outerShdw blurRad="381000" dist="254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4" name="Tijdelijke aanduiding voor afbeelding 2">
            <a:extLst>
              <a:ext uri="{FF2B5EF4-FFF2-40B4-BE49-F238E27FC236}">
                <a16:creationId xmlns:a16="http://schemas.microsoft.com/office/drawing/2014/main" id="{D24521C2-4947-486D-B153-D9547E60862A}"/>
              </a:ext>
            </a:extLst>
          </p:cNvPr>
          <p:cNvSpPr>
            <a:spLocks noGrp="1"/>
          </p:cNvSpPr>
          <p:nvPr>
            <p:ph type="pic" sz="quarter" idx="61" hasCustomPrompt="1"/>
          </p:nvPr>
        </p:nvSpPr>
        <p:spPr>
          <a:xfrm>
            <a:off x="4932000" y="3168000"/>
            <a:ext cx="1905000" cy="2526632"/>
          </a:xfrm>
          <a:solidFill>
            <a:schemeClr val="bg2"/>
          </a:solidFill>
        </p:spPr>
        <p:txBody>
          <a:bodyPr lIns="144000" tIns="396000" rIns="144000"/>
          <a:lstStyle>
            <a:lvl1pPr marL="0" indent="0" algn="ctr">
              <a:buNone/>
              <a:defRPr sz="10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35" name="INSTRUCTION">
            <a:extLst>
              <a:ext uri="{FF2B5EF4-FFF2-40B4-BE49-F238E27FC236}">
                <a16:creationId xmlns:a16="http://schemas.microsoft.com/office/drawing/2014/main" id="{808A9421-DDF8-49F7-AE8D-EC911789CCE3}"/>
              </a:ext>
            </a:extLst>
          </p:cNvPr>
          <p:cNvGrpSpPr/>
          <p:nvPr userDrawn="1"/>
        </p:nvGrpSpPr>
        <p:grpSpPr>
          <a:xfrm>
            <a:off x="-3786165" y="-1"/>
            <a:ext cx="3693386" cy="6640349"/>
            <a:chOff x="-3786165" y="-1"/>
            <a:chExt cx="3693386" cy="6640349"/>
          </a:xfrm>
        </p:grpSpPr>
        <p:sp>
          <p:nvSpPr>
            <p:cNvPr id="36" name="Rechthoek 35">
              <a:extLst>
                <a:ext uri="{FF2B5EF4-FFF2-40B4-BE49-F238E27FC236}">
                  <a16:creationId xmlns:a16="http://schemas.microsoft.com/office/drawing/2014/main" id="{ACFF910A-49A2-4947-A894-03864339F8B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7" name="Ovaal 36">
              <a:extLst>
                <a:ext uri="{FF2B5EF4-FFF2-40B4-BE49-F238E27FC236}">
                  <a16:creationId xmlns:a16="http://schemas.microsoft.com/office/drawing/2014/main" id="{04065622-1878-4125-90B5-35B4D5D92F2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8" name="Rechthoek 37">
              <a:extLst>
                <a:ext uri="{FF2B5EF4-FFF2-40B4-BE49-F238E27FC236}">
                  <a16:creationId xmlns:a16="http://schemas.microsoft.com/office/drawing/2014/main" id="{335168FE-E539-4D52-9BF1-E90817EDFAE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70B3DC1C-6383-4318-9496-301B6F81E38A}"/>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0" name="Rechthoek 39">
              <a:extLst>
                <a:ext uri="{FF2B5EF4-FFF2-40B4-BE49-F238E27FC236}">
                  <a16:creationId xmlns:a16="http://schemas.microsoft.com/office/drawing/2014/main" id="{062EAFB8-F412-4812-BCE1-A910EAC60135}"/>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1" name="Ovaal 40">
              <a:extLst>
                <a:ext uri="{FF2B5EF4-FFF2-40B4-BE49-F238E27FC236}">
                  <a16:creationId xmlns:a16="http://schemas.microsoft.com/office/drawing/2014/main" id="{28DD0E1D-D1F7-48E3-A4E5-04E98027C074}"/>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2" name="Rechthoek 41">
              <a:extLst>
                <a:ext uri="{FF2B5EF4-FFF2-40B4-BE49-F238E27FC236}">
                  <a16:creationId xmlns:a16="http://schemas.microsoft.com/office/drawing/2014/main" id="{ED46367C-889A-4ECB-AF70-FE584C691EAA}"/>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3" name="Rechthoek 42">
              <a:extLst>
                <a:ext uri="{FF2B5EF4-FFF2-40B4-BE49-F238E27FC236}">
                  <a16:creationId xmlns:a16="http://schemas.microsoft.com/office/drawing/2014/main" id="{86C417B1-589C-44A2-BF70-4B9D6AB01858}"/>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4" name="Groep 43">
              <a:extLst>
                <a:ext uri="{FF2B5EF4-FFF2-40B4-BE49-F238E27FC236}">
                  <a16:creationId xmlns:a16="http://schemas.microsoft.com/office/drawing/2014/main" id="{47940D84-AD67-4B44-9221-E5DF834A3CD6}"/>
                </a:ext>
              </a:extLst>
            </p:cNvPr>
            <p:cNvGrpSpPr/>
            <p:nvPr userDrawn="1"/>
          </p:nvGrpSpPr>
          <p:grpSpPr>
            <a:xfrm>
              <a:off x="-2485819" y="3479783"/>
              <a:ext cx="1222990" cy="563933"/>
              <a:chOff x="-2485819" y="3399207"/>
              <a:chExt cx="1222990" cy="563933"/>
            </a:xfrm>
          </p:grpSpPr>
          <p:sp>
            <p:nvSpPr>
              <p:cNvPr id="83" name="Rechthoek 82">
                <a:extLst>
                  <a:ext uri="{FF2B5EF4-FFF2-40B4-BE49-F238E27FC236}">
                    <a16:creationId xmlns:a16="http://schemas.microsoft.com/office/drawing/2014/main" id="{AC9950FE-3B1F-4B39-8A08-AE36D51EF1C8}"/>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DDDD2A11-8F8B-463D-AA9F-E3440ECCE5F9}"/>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5" name="Groep 84">
                <a:extLst>
                  <a:ext uri="{FF2B5EF4-FFF2-40B4-BE49-F238E27FC236}">
                    <a16:creationId xmlns:a16="http://schemas.microsoft.com/office/drawing/2014/main" id="{53EF9794-1F1D-44F9-8D6A-57CAFDD3C5B4}"/>
                  </a:ext>
                </a:extLst>
              </p:cNvPr>
              <p:cNvGrpSpPr/>
              <p:nvPr userDrawn="1"/>
            </p:nvGrpSpPr>
            <p:grpSpPr>
              <a:xfrm>
                <a:off x="-2403869" y="3460544"/>
                <a:ext cx="155951" cy="131922"/>
                <a:chOff x="12968836" y="3354170"/>
                <a:chExt cx="404806" cy="342433"/>
              </a:xfrm>
            </p:grpSpPr>
            <p:sp>
              <p:nvSpPr>
                <p:cNvPr id="98" name="Rechthoek: afgeronde hoeken 97">
                  <a:extLst>
                    <a:ext uri="{FF2B5EF4-FFF2-40B4-BE49-F238E27FC236}">
                      <a16:creationId xmlns:a16="http://schemas.microsoft.com/office/drawing/2014/main" id="{B1FE16B1-7CBE-486F-80B1-0EB639564D1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09EC1EFB-F4EC-4016-8E39-0B54C7EF834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5E6FBB29-5793-417C-97B9-3BEB9A3AAEE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A854D9DD-2F7A-4F71-8937-CE9193E203D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B895027F-3005-493C-97FF-EE21284EB6B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17F11213-4704-43AE-94E4-9F86EABD2F9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A73B6442-F920-4150-9ECF-4EABC47884B5}"/>
                  </a:ext>
                </a:extLst>
              </p:cNvPr>
              <p:cNvGrpSpPr/>
              <p:nvPr userDrawn="1"/>
            </p:nvGrpSpPr>
            <p:grpSpPr>
              <a:xfrm>
                <a:off x="-2423424" y="3690208"/>
                <a:ext cx="166739" cy="218963"/>
                <a:chOff x="12940828" y="3950597"/>
                <a:chExt cx="432813" cy="568367"/>
              </a:xfrm>
            </p:grpSpPr>
            <p:grpSp>
              <p:nvGrpSpPr>
                <p:cNvPr id="90" name="Groep 89">
                  <a:extLst>
                    <a:ext uri="{FF2B5EF4-FFF2-40B4-BE49-F238E27FC236}">
                      <a16:creationId xmlns:a16="http://schemas.microsoft.com/office/drawing/2014/main" id="{F46FBEF1-20E3-4494-B9B1-813451E121C2}"/>
                    </a:ext>
                  </a:extLst>
                </p:cNvPr>
                <p:cNvGrpSpPr/>
                <p:nvPr userDrawn="1"/>
              </p:nvGrpSpPr>
              <p:grpSpPr>
                <a:xfrm>
                  <a:off x="13000382" y="4006891"/>
                  <a:ext cx="373259" cy="315747"/>
                  <a:chOff x="12968836" y="3354170"/>
                  <a:chExt cx="404806" cy="342433"/>
                </a:xfrm>
              </p:grpSpPr>
              <p:sp>
                <p:nvSpPr>
                  <p:cNvPr id="92" name="Rechthoek: afgeronde hoeken 91">
                    <a:extLst>
                      <a:ext uri="{FF2B5EF4-FFF2-40B4-BE49-F238E27FC236}">
                        <a16:creationId xmlns:a16="http://schemas.microsoft.com/office/drawing/2014/main" id="{1172AC09-71DA-4428-ABD0-39338A5E821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B092B9D8-1CFB-4BE9-BB75-5F3C1F6CBF0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4" name="Rechthoek 93">
                    <a:extLst>
                      <a:ext uri="{FF2B5EF4-FFF2-40B4-BE49-F238E27FC236}">
                        <a16:creationId xmlns:a16="http://schemas.microsoft.com/office/drawing/2014/main" id="{06F27D8A-E994-47A2-A991-160EDDD932F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68DBD6EE-73AA-4D82-B9D3-084DB17D198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90386F83-6A29-4644-8697-6AB63BDB36A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18757A6C-D827-4BD4-99A7-22D1861C182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1" name="Boog 90">
                  <a:extLst>
                    <a:ext uri="{FF2B5EF4-FFF2-40B4-BE49-F238E27FC236}">
                      <a16:creationId xmlns:a16="http://schemas.microsoft.com/office/drawing/2014/main" id="{12BA0785-538E-45B7-BF7A-ABE2A3D1F1A0}"/>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7" name="Tekstvak 86">
                <a:extLst>
                  <a:ext uri="{FF2B5EF4-FFF2-40B4-BE49-F238E27FC236}">
                    <a16:creationId xmlns:a16="http://schemas.microsoft.com/office/drawing/2014/main" id="{D709B866-C70E-4A93-9620-C08ADEDD649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88" name="Tekstvak 87">
                <a:extLst>
                  <a:ext uri="{FF2B5EF4-FFF2-40B4-BE49-F238E27FC236}">
                    <a16:creationId xmlns:a16="http://schemas.microsoft.com/office/drawing/2014/main" id="{4DB1D2EC-AE5F-41FF-B41C-C1699AA8710A}"/>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89" name="Vrije vorm: vorm 88">
                <a:extLst>
                  <a:ext uri="{FF2B5EF4-FFF2-40B4-BE49-F238E27FC236}">
                    <a16:creationId xmlns:a16="http://schemas.microsoft.com/office/drawing/2014/main" id="{FA0487DC-FCBF-4203-8A88-8B379767E550}"/>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20DEE19D-94BC-45A6-B30C-91B4500A5D60}"/>
                </a:ext>
              </a:extLst>
            </p:cNvPr>
            <p:cNvGrpSpPr/>
            <p:nvPr userDrawn="1"/>
          </p:nvGrpSpPr>
          <p:grpSpPr>
            <a:xfrm>
              <a:off x="-3786165" y="5680652"/>
              <a:ext cx="3693386" cy="959696"/>
              <a:chOff x="-3786437" y="6163468"/>
              <a:chExt cx="3693386" cy="959696"/>
            </a:xfrm>
          </p:grpSpPr>
          <p:sp>
            <p:nvSpPr>
              <p:cNvPr id="73" name="Rechthoek 72">
                <a:extLst>
                  <a:ext uri="{FF2B5EF4-FFF2-40B4-BE49-F238E27FC236}">
                    <a16:creationId xmlns:a16="http://schemas.microsoft.com/office/drawing/2014/main" id="{CC3DF148-A1C4-4BEA-8370-7B8439A32EA8}"/>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4" name="ICOON_info">
                <a:extLst>
                  <a:ext uri="{FF2B5EF4-FFF2-40B4-BE49-F238E27FC236}">
                    <a16:creationId xmlns:a16="http://schemas.microsoft.com/office/drawing/2014/main" id="{ABEB8DD6-2601-4824-A46A-A91D10F1E043}"/>
                  </a:ext>
                </a:extLst>
              </p:cNvPr>
              <p:cNvGrpSpPr/>
              <p:nvPr userDrawn="1"/>
            </p:nvGrpSpPr>
            <p:grpSpPr>
              <a:xfrm>
                <a:off x="-376736" y="6163468"/>
                <a:ext cx="283685" cy="283685"/>
                <a:chOff x="-510741" y="5913713"/>
                <a:chExt cx="267555" cy="267555"/>
              </a:xfrm>
            </p:grpSpPr>
            <p:sp>
              <p:nvSpPr>
                <p:cNvPr id="81" name="Ovaal 80">
                  <a:extLst>
                    <a:ext uri="{FF2B5EF4-FFF2-40B4-BE49-F238E27FC236}">
                      <a16:creationId xmlns:a16="http://schemas.microsoft.com/office/drawing/2014/main" id="{4C0CEBAA-103C-4F90-BD89-DB16B0A69CD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2" name="Graphic 163" descr="Informatie">
                  <a:extLst>
                    <a:ext uri="{FF2B5EF4-FFF2-40B4-BE49-F238E27FC236}">
                      <a16:creationId xmlns:a16="http://schemas.microsoft.com/office/drawing/2014/main" id="{EA719B37-ACD1-4820-BD2F-2339A26683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75" name="Groep 74">
                <a:extLst>
                  <a:ext uri="{FF2B5EF4-FFF2-40B4-BE49-F238E27FC236}">
                    <a16:creationId xmlns:a16="http://schemas.microsoft.com/office/drawing/2014/main" id="{6311AC14-A110-479E-9239-735B4C113EAE}"/>
                  </a:ext>
                </a:extLst>
              </p:cNvPr>
              <p:cNvGrpSpPr/>
              <p:nvPr userDrawn="1"/>
            </p:nvGrpSpPr>
            <p:grpSpPr>
              <a:xfrm>
                <a:off x="-938434" y="6420818"/>
                <a:ext cx="627798" cy="576693"/>
                <a:chOff x="-938434" y="4570310"/>
                <a:chExt cx="627798" cy="576693"/>
              </a:xfrm>
            </p:grpSpPr>
            <p:grpSp>
              <p:nvGrpSpPr>
                <p:cNvPr id="76" name="Inspireren">
                  <a:extLst>
                    <a:ext uri="{FF2B5EF4-FFF2-40B4-BE49-F238E27FC236}">
                      <a16:creationId xmlns:a16="http://schemas.microsoft.com/office/drawing/2014/main" id="{2ADD7E2A-D689-4622-9E90-D3944632CB0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8" name="Freeform 12">
                    <a:extLst>
                      <a:ext uri="{FF2B5EF4-FFF2-40B4-BE49-F238E27FC236}">
                        <a16:creationId xmlns:a16="http://schemas.microsoft.com/office/drawing/2014/main" id="{6B38E56E-22FD-4CD7-9622-7F80B665FF3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79" name="Freeform 13">
                    <a:extLst>
                      <a:ext uri="{FF2B5EF4-FFF2-40B4-BE49-F238E27FC236}">
                        <a16:creationId xmlns:a16="http://schemas.microsoft.com/office/drawing/2014/main" id="{A68E1960-636A-484B-AF64-7400AE8AA89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0" name="Freeform 14">
                    <a:extLst>
                      <a:ext uri="{FF2B5EF4-FFF2-40B4-BE49-F238E27FC236}">
                        <a16:creationId xmlns:a16="http://schemas.microsoft.com/office/drawing/2014/main" id="{F4DC9F3E-463C-4A4D-B8F9-4AA8615325B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7" name="Tekstvak 76">
                  <a:extLst>
                    <a:ext uri="{FF2B5EF4-FFF2-40B4-BE49-F238E27FC236}">
                      <a16:creationId xmlns:a16="http://schemas.microsoft.com/office/drawing/2014/main" id="{6B7D5648-BA02-4437-9C50-B08F60438C0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6" name="Groep 45">
              <a:extLst>
                <a:ext uri="{FF2B5EF4-FFF2-40B4-BE49-F238E27FC236}">
                  <a16:creationId xmlns:a16="http://schemas.microsoft.com/office/drawing/2014/main" id="{B6DEDD0E-4F68-4F60-8F1B-BD7E98FC52EB}"/>
                </a:ext>
              </a:extLst>
            </p:cNvPr>
            <p:cNvGrpSpPr/>
            <p:nvPr userDrawn="1"/>
          </p:nvGrpSpPr>
          <p:grpSpPr>
            <a:xfrm>
              <a:off x="-3426806" y="5129582"/>
              <a:ext cx="514284" cy="506545"/>
              <a:chOff x="12617641" y="3403239"/>
              <a:chExt cx="752963" cy="741634"/>
            </a:xfrm>
          </p:grpSpPr>
          <p:grpSp>
            <p:nvGrpSpPr>
              <p:cNvPr id="57" name="Groep 56">
                <a:extLst>
                  <a:ext uri="{FF2B5EF4-FFF2-40B4-BE49-F238E27FC236}">
                    <a16:creationId xmlns:a16="http://schemas.microsoft.com/office/drawing/2014/main" id="{8BAA01A0-8D8C-408E-8006-49A45764DEBE}"/>
                  </a:ext>
                </a:extLst>
              </p:cNvPr>
              <p:cNvGrpSpPr/>
              <p:nvPr userDrawn="1"/>
            </p:nvGrpSpPr>
            <p:grpSpPr>
              <a:xfrm>
                <a:off x="12771530" y="3403239"/>
                <a:ext cx="467176" cy="448491"/>
                <a:chOff x="12782157" y="3403239"/>
                <a:chExt cx="467176" cy="448491"/>
              </a:xfrm>
            </p:grpSpPr>
            <p:grpSp>
              <p:nvGrpSpPr>
                <p:cNvPr id="60" name="Groep 59">
                  <a:extLst>
                    <a:ext uri="{FF2B5EF4-FFF2-40B4-BE49-F238E27FC236}">
                      <a16:creationId xmlns:a16="http://schemas.microsoft.com/office/drawing/2014/main" id="{D232F01F-8925-4911-BDAA-01C749419940}"/>
                    </a:ext>
                  </a:extLst>
                </p:cNvPr>
                <p:cNvGrpSpPr/>
                <p:nvPr userDrawn="1"/>
              </p:nvGrpSpPr>
              <p:grpSpPr>
                <a:xfrm>
                  <a:off x="12782157" y="3403239"/>
                  <a:ext cx="412976" cy="396132"/>
                  <a:chOff x="13554906" y="3320109"/>
                  <a:chExt cx="443917" cy="425811"/>
                </a:xfrm>
              </p:grpSpPr>
              <p:grpSp>
                <p:nvGrpSpPr>
                  <p:cNvPr id="67" name="Groep 66">
                    <a:extLst>
                      <a:ext uri="{FF2B5EF4-FFF2-40B4-BE49-F238E27FC236}">
                        <a16:creationId xmlns:a16="http://schemas.microsoft.com/office/drawing/2014/main" id="{F2D11E83-C9A9-4DD4-9DFE-1B177AD6FA57}"/>
                      </a:ext>
                    </a:extLst>
                  </p:cNvPr>
                  <p:cNvGrpSpPr/>
                  <p:nvPr userDrawn="1"/>
                </p:nvGrpSpPr>
                <p:grpSpPr>
                  <a:xfrm>
                    <a:off x="13554906" y="3320109"/>
                    <a:ext cx="443917" cy="425811"/>
                    <a:chOff x="12909684" y="1276143"/>
                    <a:chExt cx="443917" cy="425811"/>
                  </a:xfrm>
                </p:grpSpPr>
                <p:sp>
                  <p:nvSpPr>
                    <p:cNvPr id="70" name="Rechthoek 69">
                      <a:extLst>
                        <a:ext uri="{FF2B5EF4-FFF2-40B4-BE49-F238E27FC236}">
                          <a16:creationId xmlns:a16="http://schemas.microsoft.com/office/drawing/2014/main" id="{9A26C02A-39F6-483F-A4AA-544E0C9962CF}"/>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AB1AEB1-82AD-49B0-AEB2-1241E5E85A1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D0E3CF2C-3D58-412D-981F-8DB18E9A5CF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8" name="Afbeelding 67">
                    <a:extLst>
                      <a:ext uri="{FF2B5EF4-FFF2-40B4-BE49-F238E27FC236}">
                        <a16:creationId xmlns:a16="http://schemas.microsoft.com/office/drawing/2014/main" id="{C57DB7DC-0843-4C88-9BC1-92B7F61FD279}"/>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69" name="Afbeelding 68">
                    <a:extLst>
                      <a:ext uri="{FF2B5EF4-FFF2-40B4-BE49-F238E27FC236}">
                        <a16:creationId xmlns:a16="http://schemas.microsoft.com/office/drawing/2014/main" id="{D17A2496-6A1B-414B-9194-66D87C8A34CB}"/>
                      </a:ext>
                    </a:extLst>
                  </p:cNvPr>
                  <p:cNvPicPr>
                    <a:picLocks noChangeAspect="1"/>
                  </p:cNvPicPr>
                  <p:nvPr userDrawn="1"/>
                </p:nvPicPr>
                <p:blipFill>
                  <a:blip r:embed="rId9" cstate="email">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1" name="Groep 60">
                  <a:extLst>
                    <a:ext uri="{FF2B5EF4-FFF2-40B4-BE49-F238E27FC236}">
                      <a16:creationId xmlns:a16="http://schemas.microsoft.com/office/drawing/2014/main" id="{4BA66BFD-34BB-48C7-8AED-4FE16EFDAB2C}"/>
                    </a:ext>
                  </a:extLst>
                </p:cNvPr>
                <p:cNvGrpSpPr/>
                <p:nvPr userDrawn="1"/>
              </p:nvGrpSpPr>
              <p:grpSpPr>
                <a:xfrm>
                  <a:off x="13103513" y="3705268"/>
                  <a:ext cx="145820" cy="146462"/>
                  <a:chOff x="13096169" y="3602278"/>
                  <a:chExt cx="145820" cy="146462"/>
                </a:xfrm>
              </p:grpSpPr>
              <p:sp>
                <p:nvSpPr>
                  <p:cNvPr id="65" name="Rechthoek 64">
                    <a:extLst>
                      <a:ext uri="{FF2B5EF4-FFF2-40B4-BE49-F238E27FC236}">
                        <a16:creationId xmlns:a16="http://schemas.microsoft.com/office/drawing/2014/main" id="{8CAC8ABE-F6CB-4312-8DAC-6E972DC0457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E40EDF12-0228-4A79-9A97-DBB9FF2940F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96379CB9-014B-409B-99A3-EF3EA742A574}"/>
                    </a:ext>
                  </a:extLst>
                </p:cNvPr>
                <p:cNvGrpSpPr/>
                <p:nvPr userDrawn="1"/>
              </p:nvGrpSpPr>
              <p:grpSpPr>
                <a:xfrm rot="10800000">
                  <a:off x="13061402" y="3665637"/>
                  <a:ext cx="145820" cy="146462"/>
                  <a:chOff x="13096169" y="3602278"/>
                  <a:chExt cx="145820" cy="146462"/>
                </a:xfrm>
              </p:grpSpPr>
              <p:sp>
                <p:nvSpPr>
                  <p:cNvPr id="63" name="Rechthoek 62">
                    <a:extLst>
                      <a:ext uri="{FF2B5EF4-FFF2-40B4-BE49-F238E27FC236}">
                        <a16:creationId xmlns:a16="http://schemas.microsoft.com/office/drawing/2014/main" id="{D0E72377-AD87-49BC-85B0-900E17170D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CBF7A0C3-1EA7-4788-9471-A063D84A8C9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8" name="Rechthoek 57">
                <a:extLst>
                  <a:ext uri="{FF2B5EF4-FFF2-40B4-BE49-F238E27FC236}">
                    <a16:creationId xmlns:a16="http://schemas.microsoft.com/office/drawing/2014/main" id="{15D17741-D3A3-4FBC-9CAA-ABAF2E65CB8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9" name="Gelijkbenige driehoek 58">
                <a:extLst>
                  <a:ext uri="{FF2B5EF4-FFF2-40B4-BE49-F238E27FC236}">
                    <a16:creationId xmlns:a16="http://schemas.microsoft.com/office/drawing/2014/main" id="{85DBCE7F-639E-4DA0-AB3B-483A269AC2B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7" name="Ovaal 46">
              <a:extLst>
                <a:ext uri="{FF2B5EF4-FFF2-40B4-BE49-F238E27FC236}">
                  <a16:creationId xmlns:a16="http://schemas.microsoft.com/office/drawing/2014/main" id="{A8020A48-086C-410B-B02D-A4D2F18E2C53}"/>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8" name="Rechthoek 47">
              <a:extLst>
                <a:ext uri="{FF2B5EF4-FFF2-40B4-BE49-F238E27FC236}">
                  <a16:creationId xmlns:a16="http://schemas.microsoft.com/office/drawing/2014/main" id="{D75D5DB8-FE81-40AE-AA6F-19812407E401}"/>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9" name="Rechthoek 48">
              <a:extLst>
                <a:ext uri="{FF2B5EF4-FFF2-40B4-BE49-F238E27FC236}">
                  <a16:creationId xmlns:a16="http://schemas.microsoft.com/office/drawing/2014/main" id="{AA12EF73-0DB5-40C1-8F6F-DBA0CA398CFB}"/>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0" name="Groep 49">
              <a:extLst>
                <a:ext uri="{FF2B5EF4-FFF2-40B4-BE49-F238E27FC236}">
                  <a16:creationId xmlns:a16="http://schemas.microsoft.com/office/drawing/2014/main" id="{1DC6A405-1CC9-4026-A615-5EC4E8636D89}"/>
                </a:ext>
              </a:extLst>
            </p:cNvPr>
            <p:cNvGrpSpPr/>
            <p:nvPr userDrawn="1"/>
          </p:nvGrpSpPr>
          <p:grpSpPr>
            <a:xfrm>
              <a:off x="-3365484" y="1226982"/>
              <a:ext cx="446937" cy="406485"/>
              <a:chOff x="-3563526" y="1409294"/>
              <a:chExt cx="354190" cy="322133"/>
            </a:xfrm>
          </p:grpSpPr>
          <p:grpSp>
            <p:nvGrpSpPr>
              <p:cNvPr id="51" name="Groep 50">
                <a:extLst>
                  <a:ext uri="{FF2B5EF4-FFF2-40B4-BE49-F238E27FC236}">
                    <a16:creationId xmlns:a16="http://schemas.microsoft.com/office/drawing/2014/main" id="{0525B145-EA80-41B3-9D50-81ECF78ACF68}"/>
                  </a:ext>
                </a:extLst>
              </p:cNvPr>
              <p:cNvGrpSpPr/>
              <p:nvPr userDrawn="1"/>
            </p:nvGrpSpPr>
            <p:grpSpPr>
              <a:xfrm>
                <a:off x="-3499992" y="1409294"/>
                <a:ext cx="225195" cy="195499"/>
                <a:chOff x="8987389" y="1361199"/>
                <a:chExt cx="2200275" cy="1914525"/>
              </a:xfrm>
            </p:grpSpPr>
            <p:sp>
              <p:nvSpPr>
                <p:cNvPr id="53" name="Vrije vorm: vorm 52">
                  <a:extLst>
                    <a:ext uri="{FF2B5EF4-FFF2-40B4-BE49-F238E27FC236}">
                      <a16:creationId xmlns:a16="http://schemas.microsoft.com/office/drawing/2014/main" id="{3334CB48-E62B-41D2-81AD-A414773BC97E}"/>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4" name="Groep 53">
                  <a:extLst>
                    <a:ext uri="{FF2B5EF4-FFF2-40B4-BE49-F238E27FC236}">
                      <a16:creationId xmlns:a16="http://schemas.microsoft.com/office/drawing/2014/main" id="{5E78E19B-64BD-418E-9AC3-C0DEDF071A1D}"/>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5" name="Vrije vorm: vorm 54">
                    <a:extLst>
                      <a:ext uri="{FF2B5EF4-FFF2-40B4-BE49-F238E27FC236}">
                        <a16:creationId xmlns:a16="http://schemas.microsoft.com/office/drawing/2014/main" id="{4A27A4EE-3918-4A13-A9FE-943F1175E25F}"/>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6" name="Vrije vorm: vorm 55">
                    <a:extLst>
                      <a:ext uri="{FF2B5EF4-FFF2-40B4-BE49-F238E27FC236}">
                        <a16:creationId xmlns:a16="http://schemas.microsoft.com/office/drawing/2014/main" id="{255F2680-2F7A-44B1-BE36-791E14821C87}"/>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2" name="Tekstvak 51">
                <a:extLst>
                  <a:ext uri="{FF2B5EF4-FFF2-40B4-BE49-F238E27FC236}">
                    <a16:creationId xmlns:a16="http://schemas.microsoft.com/office/drawing/2014/main" id="{049713F7-8EF1-422D-A49E-2C9CCBACCADC}"/>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3" name="Parallelogram 35">
            <a:extLst>
              <a:ext uri="{FF2B5EF4-FFF2-40B4-BE49-F238E27FC236}">
                <a16:creationId xmlns:a16="http://schemas.microsoft.com/office/drawing/2014/main" id="{A9BB928C-4C3B-440D-912C-7608955BBA2D}"/>
              </a:ext>
            </a:extLst>
          </p:cNvPr>
          <p:cNvSpPr/>
          <p:nvPr userDrawn="1"/>
        </p:nvSpPr>
        <p:spPr>
          <a:xfrm>
            <a:off x="7092000" y="4176000"/>
            <a:ext cx="4836695" cy="1495424"/>
          </a:xfrm>
          <a:prstGeom prst="parallelogram">
            <a:avLst>
              <a:gd name="adj" fmla="val 45114"/>
            </a:avLst>
          </a:prstGeom>
          <a:solidFill>
            <a:schemeClr val="bg1"/>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38521246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ck-up combo / Tablet / Smartphone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6E50DDE-26CF-497C-8EF8-4068C4CCDD9F}"/>
              </a:ext>
            </a:extLst>
          </p:cNvPr>
          <p:cNvGraphicFramePr>
            <a:graphicFrameLocks noChangeAspect="1"/>
          </p:cNvGraphicFramePr>
          <p:nvPr userDrawn="1">
            <p:custDataLst>
              <p:tags r:id="rId1"/>
            </p:custDataLst>
            <p:extLst>
              <p:ext uri="{D42A27DB-BD31-4B8C-83A1-F6EECF244321}">
                <p14:modId xmlns:p14="http://schemas.microsoft.com/office/powerpoint/2010/main" val="2908659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A6E50DDE-26CF-497C-8EF8-4068C4CCDD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Parallelogram 14">
            <a:extLst>
              <a:ext uri="{FF2B5EF4-FFF2-40B4-BE49-F238E27FC236}">
                <a16:creationId xmlns:a16="http://schemas.microsoft.com/office/drawing/2014/main" id="{DFFCFD25-EAE3-486B-ABCF-F5FBA912CDD1}"/>
              </a:ext>
            </a:extLst>
          </p:cNvPr>
          <p:cNvSpPr/>
          <p:nvPr userDrawn="1"/>
        </p:nvSpPr>
        <p:spPr>
          <a:xfrm rot="10800000" flipH="1" flipV="1">
            <a:off x="2334126" y="1800000"/>
            <a:ext cx="7404992" cy="4176698"/>
          </a:xfrm>
          <a:prstGeom prst="parallelogram">
            <a:avLst>
              <a:gd name="adj" fmla="val 4507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pic>
        <p:nvPicPr>
          <p:cNvPr id="28" name="Picture 9">
            <a:extLst>
              <a:ext uri="{FF2B5EF4-FFF2-40B4-BE49-F238E27FC236}">
                <a16:creationId xmlns:a16="http://schemas.microsoft.com/office/drawing/2014/main" id="{140BF13C-96E5-40B5-8F5A-427D1556AA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5400000">
            <a:off x="6120000" y="1260000"/>
            <a:ext cx="5920216" cy="4396744"/>
          </a:xfrm>
          <a:prstGeom prst="rect">
            <a:avLst/>
          </a:prstGeom>
          <a:noFill/>
          <a:ln>
            <a:noFill/>
          </a:ln>
          <a:effectLst>
            <a:outerShdw blurRad="381000" dist="25400" dir="2700000" algn="ctr" rotWithShape="0">
              <a:prstClr val="black">
                <a:alpha val="20000"/>
              </a:prstClr>
            </a:outerShdw>
          </a:effectLst>
        </p:spPr>
      </p:pic>
      <p:sp>
        <p:nvSpPr>
          <p:cNvPr id="17" name="Parallelogram 16">
            <a:extLst>
              <a:ext uri="{FF2B5EF4-FFF2-40B4-BE49-F238E27FC236}">
                <a16:creationId xmlns:a16="http://schemas.microsoft.com/office/drawing/2014/main" id="{FF480B5E-6AD2-47EB-A45A-958555569595}"/>
              </a:ext>
            </a:extLst>
          </p:cNvPr>
          <p:cNvSpPr/>
          <p:nvPr userDrawn="1"/>
        </p:nvSpPr>
        <p:spPr>
          <a:xfrm>
            <a:off x="828000" y="2160000"/>
            <a:ext cx="5666592" cy="2297233"/>
          </a:xfrm>
          <a:prstGeom prst="parallelogram">
            <a:avLst>
              <a:gd name="adj" fmla="val 44902"/>
            </a:avLst>
          </a:prstGeom>
          <a:solidFill>
            <a:schemeClr val="bg1"/>
          </a:solidFill>
          <a:ln>
            <a:noFill/>
          </a:ln>
          <a:effectLst>
            <a:outerShdw blurRad="381000" dist="254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lvl="0"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702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59999"/>
            <a:ext cx="630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C043FA1D-BDCB-4E7F-868F-E725FC1F324B}"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1" y="-490815"/>
            <a:ext cx="7077075"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Tablet / Smartphone – Slide title 2 lines</a:t>
            </a:r>
          </a:p>
        </p:txBody>
      </p:sp>
      <p:sp>
        <p:nvSpPr>
          <p:cNvPr id="45" name="Tijdelijke aanduiding voor afbeelding 2">
            <a:extLst>
              <a:ext uri="{FF2B5EF4-FFF2-40B4-BE49-F238E27FC236}">
                <a16:creationId xmlns:a16="http://schemas.microsoft.com/office/drawing/2014/main" id="{7D3F5040-756D-445B-B746-4771BEDC6B9D}"/>
              </a:ext>
            </a:extLst>
          </p:cNvPr>
          <p:cNvSpPr>
            <a:spLocks noGrp="1"/>
          </p:cNvSpPr>
          <p:nvPr>
            <p:ph type="pic" sz="quarter" idx="61" hasCustomPrompt="1"/>
          </p:nvPr>
        </p:nvSpPr>
        <p:spPr>
          <a:xfrm>
            <a:off x="7452000" y="1299885"/>
            <a:ext cx="3240000" cy="4320000"/>
          </a:xfrm>
          <a:solidFill>
            <a:schemeClr val="bg2"/>
          </a:solidFill>
        </p:spPr>
        <p:txBody>
          <a:bodyPr lIns="720000" tIns="1008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43" name="Tijdelijke aanduiding voor tekst 4">
            <a:extLst>
              <a:ext uri="{FF2B5EF4-FFF2-40B4-BE49-F238E27FC236}">
                <a16:creationId xmlns:a16="http://schemas.microsoft.com/office/drawing/2014/main" id="{0CD04CAF-C09A-4593-A992-E8630A9B0EF7}"/>
              </a:ext>
            </a:extLst>
          </p:cNvPr>
          <p:cNvSpPr>
            <a:spLocks noGrp="1"/>
          </p:cNvSpPr>
          <p:nvPr>
            <p:ph type="body" sz="quarter" idx="60" hasCustomPrompt="1"/>
          </p:nvPr>
        </p:nvSpPr>
        <p:spPr>
          <a:xfrm>
            <a:off x="9900000" y="2520000"/>
            <a:ext cx="1757207" cy="3581549"/>
          </a:xfrm>
          <a:blipFill>
            <a:blip r:embed="rId6" cstate="screen">
              <a:extLst>
                <a:ext uri="{28A0092B-C50C-407E-A947-70E740481C1C}">
                  <a14:useLocalDpi xmlns:a14="http://schemas.microsoft.com/office/drawing/2010/main"/>
                </a:ext>
              </a:extLst>
            </a:blip>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44" name="Tijdelijke aanduiding voor afbeelding 2">
            <a:extLst>
              <a:ext uri="{FF2B5EF4-FFF2-40B4-BE49-F238E27FC236}">
                <a16:creationId xmlns:a16="http://schemas.microsoft.com/office/drawing/2014/main" id="{B3DF8FF8-B2E7-46D8-B61D-BFEE660A48F8}"/>
              </a:ext>
            </a:extLst>
          </p:cNvPr>
          <p:cNvSpPr>
            <a:spLocks noGrp="1"/>
          </p:cNvSpPr>
          <p:nvPr>
            <p:ph type="pic" sz="quarter" idx="19" hasCustomPrompt="1"/>
          </p:nvPr>
        </p:nvSpPr>
        <p:spPr>
          <a:xfrm>
            <a:off x="10007999" y="2951999"/>
            <a:ext cx="1548000" cy="2736000"/>
          </a:xfrm>
          <a:solidFill>
            <a:schemeClr val="bg2"/>
          </a:solidFill>
        </p:spPr>
        <p:txBody>
          <a:bodyPr lIns="216000" tIns="252000" rIns="216000"/>
          <a:lstStyle>
            <a:lvl1pPr marL="0" indent="0" algn="ctr">
              <a:buNone/>
              <a:defRPr sz="10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46" name="INSTRUCTION">
            <a:extLst>
              <a:ext uri="{FF2B5EF4-FFF2-40B4-BE49-F238E27FC236}">
                <a16:creationId xmlns:a16="http://schemas.microsoft.com/office/drawing/2014/main" id="{859887EA-AFE9-48B1-86CC-8437F8AD2312}"/>
              </a:ext>
            </a:extLst>
          </p:cNvPr>
          <p:cNvGrpSpPr/>
          <p:nvPr userDrawn="1"/>
        </p:nvGrpSpPr>
        <p:grpSpPr>
          <a:xfrm>
            <a:off x="12377595" y="-1"/>
            <a:ext cx="3693386" cy="6640349"/>
            <a:chOff x="-3786165" y="-1"/>
            <a:chExt cx="3693386" cy="6640349"/>
          </a:xfrm>
        </p:grpSpPr>
        <p:sp>
          <p:nvSpPr>
            <p:cNvPr id="47" name="Rechthoek 46">
              <a:extLst>
                <a:ext uri="{FF2B5EF4-FFF2-40B4-BE49-F238E27FC236}">
                  <a16:creationId xmlns:a16="http://schemas.microsoft.com/office/drawing/2014/main" id="{DFB5FD1B-DEA3-49B6-85F4-1DE94666DD98}"/>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8" name="Ovaal 47">
              <a:extLst>
                <a:ext uri="{FF2B5EF4-FFF2-40B4-BE49-F238E27FC236}">
                  <a16:creationId xmlns:a16="http://schemas.microsoft.com/office/drawing/2014/main" id="{AC105771-6D2B-4583-A77E-287B954035A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9" name="Rechthoek 48">
              <a:extLst>
                <a:ext uri="{FF2B5EF4-FFF2-40B4-BE49-F238E27FC236}">
                  <a16:creationId xmlns:a16="http://schemas.microsoft.com/office/drawing/2014/main" id="{61F55D50-04FA-4893-8995-809EB1AB9B4C}"/>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50" name="Ovaal 49">
              <a:extLst>
                <a:ext uri="{FF2B5EF4-FFF2-40B4-BE49-F238E27FC236}">
                  <a16:creationId xmlns:a16="http://schemas.microsoft.com/office/drawing/2014/main" id="{CDA22D01-0FCC-4913-8D19-A414236888C3}"/>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1" name="Rechthoek 50">
              <a:extLst>
                <a:ext uri="{FF2B5EF4-FFF2-40B4-BE49-F238E27FC236}">
                  <a16:creationId xmlns:a16="http://schemas.microsoft.com/office/drawing/2014/main" id="{A13B045C-5105-4CF1-B5E8-BBA511C9D07B}"/>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2" name="Ovaal 51">
              <a:extLst>
                <a:ext uri="{FF2B5EF4-FFF2-40B4-BE49-F238E27FC236}">
                  <a16:creationId xmlns:a16="http://schemas.microsoft.com/office/drawing/2014/main" id="{405CD749-5D53-4888-8349-C5EE256529CD}"/>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53" name="Rechthoek 52">
              <a:extLst>
                <a:ext uri="{FF2B5EF4-FFF2-40B4-BE49-F238E27FC236}">
                  <a16:creationId xmlns:a16="http://schemas.microsoft.com/office/drawing/2014/main" id="{B7993E29-EA6E-4C81-8F60-BEA9922528D0}"/>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54" name="Rechthoek 53">
              <a:extLst>
                <a:ext uri="{FF2B5EF4-FFF2-40B4-BE49-F238E27FC236}">
                  <a16:creationId xmlns:a16="http://schemas.microsoft.com/office/drawing/2014/main" id="{DC32E1F0-B5D7-492D-9002-04C11D3BAAC5}"/>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55" name="Groep 54">
              <a:extLst>
                <a:ext uri="{FF2B5EF4-FFF2-40B4-BE49-F238E27FC236}">
                  <a16:creationId xmlns:a16="http://schemas.microsoft.com/office/drawing/2014/main" id="{A4A37DCC-BC1F-465B-8113-8237F9A58CAC}"/>
                </a:ext>
              </a:extLst>
            </p:cNvPr>
            <p:cNvGrpSpPr/>
            <p:nvPr userDrawn="1"/>
          </p:nvGrpSpPr>
          <p:grpSpPr>
            <a:xfrm>
              <a:off x="-2485819" y="3479783"/>
              <a:ext cx="1222990" cy="563933"/>
              <a:chOff x="-2485819" y="3399207"/>
              <a:chExt cx="1222990" cy="563933"/>
            </a:xfrm>
          </p:grpSpPr>
          <p:sp>
            <p:nvSpPr>
              <p:cNvPr id="94" name="Rechthoek 93">
                <a:extLst>
                  <a:ext uri="{FF2B5EF4-FFF2-40B4-BE49-F238E27FC236}">
                    <a16:creationId xmlns:a16="http://schemas.microsoft.com/office/drawing/2014/main" id="{49020CA3-DF56-433D-BCBE-77568DD742F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D6AD3511-BB73-4A7A-89E2-8E968C611BE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6" name="Groep 95">
                <a:extLst>
                  <a:ext uri="{FF2B5EF4-FFF2-40B4-BE49-F238E27FC236}">
                    <a16:creationId xmlns:a16="http://schemas.microsoft.com/office/drawing/2014/main" id="{D4C536FB-AC70-4B00-9272-43FAA4459BCA}"/>
                  </a:ext>
                </a:extLst>
              </p:cNvPr>
              <p:cNvGrpSpPr/>
              <p:nvPr userDrawn="1"/>
            </p:nvGrpSpPr>
            <p:grpSpPr>
              <a:xfrm>
                <a:off x="-2403869" y="3460544"/>
                <a:ext cx="155951" cy="131922"/>
                <a:chOff x="12968836" y="3354170"/>
                <a:chExt cx="404806" cy="342433"/>
              </a:xfrm>
            </p:grpSpPr>
            <p:sp>
              <p:nvSpPr>
                <p:cNvPr id="109" name="Rechthoek: afgeronde hoeken 108">
                  <a:extLst>
                    <a:ext uri="{FF2B5EF4-FFF2-40B4-BE49-F238E27FC236}">
                      <a16:creationId xmlns:a16="http://schemas.microsoft.com/office/drawing/2014/main" id="{04DCA9AD-2C37-4F87-AF34-A1E28F2C1C0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0E4AF8F8-7F11-408E-9137-AA85ACCC3A5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1" name="Rechthoek 110">
                  <a:extLst>
                    <a:ext uri="{FF2B5EF4-FFF2-40B4-BE49-F238E27FC236}">
                      <a16:creationId xmlns:a16="http://schemas.microsoft.com/office/drawing/2014/main" id="{7A3AEDC7-BED7-4851-AC46-FE00FC106A64}"/>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2" name="Rechthoek 111">
                  <a:extLst>
                    <a:ext uri="{FF2B5EF4-FFF2-40B4-BE49-F238E27FC236}">
                      <a16:creationId xmlns:a16="http://schemas.microsoft.com/office/drawing/2014/main" id="{D4F9B678-250C-4225-8B7B-8E2FB9FC03D7}"/>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3" name="Rechthoek 112">
                  <a:extLst>
                    <a:ext uri="{FF2B5EF4-FFF2-40B4-BE49-F238E27FC236}">
                      <a16:creationId xmlns:a16="http://schemas.microsoft.com/office/drawing/2014/main" id="{C7DBF594-CEF6-48FB-B786-B87C4F5FD0C2}"/>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4" name="Rechthoek 113">
                  <a:extLst>
                    <a:ext uri="{FF2B5EF4-FFF2-40B4-BE49-F238E27FC236}">
                      <a16:creationId xmlns:a16="http://schemas.microsoft.com/office/drawing/2014/main" id="{F25EB2B5-2C00-40A8-A16B-38CD8C04DCA8}"/>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5B5B1E3E-EF66-4D14-B48B-C392895C1DA4}"/>
                  </a:ext>
                </a:extLst>
              </p:cNvPr>
              <p:cNvGrpSpPr/>
              <p:nvPr userDrawn="1"/>
            </p:nvGrpSpPr>
            <p:grpSpPr>
              <a:xfrm>
                <a:off x="-2423424" y="3690208"/>
                <a:ext cx="166739" cy="218963"/>
                <a:chOff x="12940828" y="3950597"/>
                <a:chExt cx="432813" cy="568367"/>
              </a:xfrm>
            </p:grpSpPr>
            <p:grpSp>
              <p:nvGrpSpPr>
                <p:cNvPr id="101" name="Groep 100">
                  <a:extLst>
                    <a:ext uri="{FF2B5EF4-FFF2-40B4-BE49-F238E27FC236}">
                      <a16:creationId xmlns:a16="http://schemas.microsoft.com/office/drawing/2014/main" id="{7759FEC7-0827-432A-9661-9637553C888A}"/>
                    </a:ext>
                  </a:extLst>
                </p:cNvPr>
                <p:cNvGrpSpPr/>
                <p:nvPr userDrawn="1"/>
              </p:nvGrpSpPr>
              <p:grpSpPr>
                <a:xfrm>
                  <a:off x="13000382" y="4006891"/>
                  <a:ext cx="373259" cy="315747"/>
                  <a:chOff x="12968836" y="3354170"/>
                  <a:chExt cx="404806" cy="342433"/>
                </a:xfrm>
              </p:grpSpPr>
              <p:sp>
                <p:nvSpPr>
                  <p:cNvPr id="103" name="Rechthoek: afgeronde hoeken 102">
                    <a:extLst>
                      <a:ext uri="{FF2B5EF4-FFF2-40B4-BE49-F238E27FC236}">
                        <a16:creationId xmlns:a16="http://schemas.microsoft.com/office/drawing/2014/main" id="{67A32B77-75E8-4C4E-BC9C-8E877AC2444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50F02498-CE34-462D-B0B1-7EC8988E67A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D8695B3F-BF81-4CF9-A660-BC05EE7BCE2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86DE9ABE-219B-49D4-BEDE-DAE53DA16E16}"/>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5E3C28CF-B5A9-4624-9F15-9F16CFE5341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4B4F6FAC-5E28-4EA4-88D4-A6F95B95280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02" name="Boog 101">
                  <a:extLst>
                    <a:ext uri="{FF2B5EF4-FFF2-40B4-BE49-F238E27FC236}">
                      <a16:creationId xmlns:a16="http://schemas.microsoft.com/office/drawing/2014/main" id="{1BF66A28-A7CD-4D0C-8215-C29F6B06550F}"/>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8" name="Tekstvak 97">
                <a:extLst>
                  <a:ext uri="{FF2B5EF4-FFF2-40B4-BE49-F238E27FC236}">
                    <a16:creationId xmlns:a16="http://schemas.microsoft.com/office/drawing/2014/main" id="{BFFEB52B-71D5-4974-B264-DD185ED01EB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9" name="Tekstvak 98">
                <a:extLst>
                  <a:ext uri="{FF2B5EF4-FFF2-40B4-BE49-F238E27FC236}">
                    <a16:creationId xmlns:a16="http://schemas.microsoft.com/office/drawing/2014/main" id="{B1191C4C-4535-4E9C-9F80-2DB0504D010E}"/>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100" name="Vrije vorm: vorm 99">
                <a:extLst>
                  <a:ext uri="{FF2B5EF4-FFF2-40B4-BE49-F238E27FC236}">
                    <a16:creationId xmlns:a16="http://schemas.microsoft.com/office/drawing/2014/main" id="{2592ECF1-7698-4982-83B8-FAC0BD37549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6" name="Groep 55">
              <a:extLst>
                <a:ext uri="{FF2B5EF4-FFF2-40B4-BE49-F238E27FC236}">
                  <a16:creationId xmlns:a16="http://schemas.microsoft.com/office/drawing/2014/main" id="{518A4D0B-2A1D-479A-9758-00D222BEBD71}"/>
                </a:ext>
              </a:extLst>
            </p:cNvPr>
            <p:cNvGrpSpPr/>
            <p:nvPr userDrawn="1"/>
          </p:nvGrpSpPr>
          <p:grpSpPr>
            <a:xfrm>
              <a:off x="-3786165" y="5680652"/>
              <a:ext cx="3693386" cy="959696"/>
              <a:chOff x="-3786437" y="6163468"/>
              <a:chExt cx="3693386" cy="959696"/>
            </a:xfrm>
          </p:grpSpPr>
          <p:sp>
            <p:nvSpPr>
              <p:cNvPr id="84" name="Rechthoek 83">
                <a:extLst>
                  <a:ext uri="{FF2B5EF4-FFF2-40B4-BE49-F238E27FC236}">
                    <a16:creationId xmlns:a16="http://schemas.microsoft.com/office/drawing/2014/main" id="{DCE112A4-9B34-4445-BD20-C9F97CB75057}"/>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85" name="ICOON_info">
                <a:extLst>
                  <a:ext uri="{FF2B5EF4-FFF2-40B4-BE49-F238E27FC236}">
                    <a16:creationId xmlns:a16="http://schemas.microsoft.com/office/drawing/2014/main" id="{1108F72A-6A12-4299-B8D7-B986499EC857}"/>
                  </a:ext>
                </a:extLst>
              </p:cNvPr>
              <p:cNvGrpSpPr/>
              <p:nvPr userDrawn="1"/>
            </p:nvGrpSpPr>
            <p:grpSpPr>
              <a:xfrm>
                <a:off x="-376736" y="6163468"/>
                <a:ext cx="283685" cy="283685"/>
                <a:chOff x="-510741" y="5913713"/>
                <a:chExt cx="267555" cy="267555"/>
              </a:xfrm>
            </p:grpSpPr>
            <p:sp>
              <p:nvSpPr>
                <p:cNvPr id="92" name="Ovaal 91">
                  <a:extLst>
                    <a:ext uri="{FF2B5EF4-FFF2-40B4-BE49-F238E27FC236}">
                      <a16:creationId xmlns:a16="http://schemas.microsoft.com/office/drawing/2014/main" id="{2E473AFC-672C-4FC1-BF72-3D8EAF753520}"/>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93" name="Graphic 163" descr="Informatie">
                  <a:extLst>
                    <a:ext uri="{FF2B5EF4-FFF2-40B4-BE49-F238E27FC236}">
                      <a16:creationId xmlns:a16="http://schemas.microsoft.com/office/drawing/2014/main" id="{F8B57386-2BF7-40AD-8526-336ED0ACE81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35F19754-E4B2-4745-BE02-9BD0733809BF}"/>
                  </a:ext>
                </a:extLst>
              </p:cNvPr>
              <p:cNvGrpSpPr/>
              <p:nvPr userDrawn="1"/>
            </p:nvGrpSpPr>
            <p:grpSpPr>
              <a:xfrm>
                <a:off x="-938434" y="6420818"/>
                <a:ext cx="627798" cy="576693"/>
                <a:chOff x="-938434" y="4570310"/>
                <a:chExt cx="627798" cy="576693"/>
              </a:xfrm>
            </p:grpSpPr>
            <p:grpSp>
              <p:nvGrpSpPr>
                <p:cNvPr id="87" name="Inspireren">
                  <a:extLst>
                    <a:ext uri="{FF2B5EF4-FFF2-40B4-BE49-F238E27FC236}">
                      <a16:creationId xmlns:a16="http://schemas.microsoft.com/office/drawing/2014/main" id="{85FF0016-73EA-4DBA-A99B-2AF108F1290C}"/>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9" name="Freeform 12">
                    <a:extLst>
                      <a:ext uri="{FF2B5EF4-FFF2-40B4-BE49-F238E27FC236}">
                        <a16:creationId xmlns:a16="http://schemas.microsoft.com/office/drawing/2014/main" id="{F82047E2-BEB6-40CC-8666-CC0D0A2978F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0" name="Freeform 13">
                    <a:extLst>
                      <a:ext uri="{FF2B5EF4-FFF2-40B4-BE49-F238E27FC236}">
                        <a16:creationId xmlns:a16="http://schemas.microsoft.com/office/drawing/2014/main" id="{FE2DEBC2-5A9E-4643-8B69-39922BE51FF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91" name="Freeform 14">
                    <a:extLst>
                      <a:ext uri="{FF2B5EF4-FFF2-40B4-BE49-F238E27FC236}">
                        <a16:creationId xmlns:a16="http://schemas.microsoft.com/office/drawing/2014/main" id="{DA075C1D-B280-4CCC-BDA2-EE8AD8FFA76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8" name="Tekstvak 87">
                  <a:extLst>
                    <a:ext uri="{FF2B5EF4-FFF2-40B4-BE49-F238E27FC236}">
                      <a16:creationId xmlns:a16="http://schemas.microsoft.com/office/drawing/2014/main" id="{327BF903-2B57-4F19-980E-986A34183B6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7" name="Groep 56">
              <a:extLst>
                <a:ext uri="{FF2B5EF4-FFF2-40B4-BE49-F238E27FC236}">
                  <a16:creationId xmlns:a16="http://schemas.microsoft.com/office/drawing/2014/main" id="{F8C77AA8-5A40-48FA-93AD-3738D70C8CD7}"/>
                </a:ext>
              </a:extLst>
            </p:cNvPr>
            <p:cNvGrpSpPr/>
            <p:nvPr userDrawn="1"/>
          </p:nvGrpSpPr>
          <p:grpSpPr>
            <a:xfrm>
              <a:off x="-3426806" y="5129582"/>
              <a:ext cx="514284" cy="506545"/>
              <a:chOff x="12617641" y="3403239"/>
              <a:chExt cx="752963" cy="741634"/>
            </a:xfrm>
          </p:grpSpPr>
          <p:grpSp>
            <p:nvGrpSpPr>
              <p:cNvPr id="68" name="Groep 67">
                <a:extLst>
                  <a:ext uri="{FF2B5EF4-FFF2-40B4-BE49-F238E27FC236}">
                    <a16:creationId xmlns:a16="http://schemas.microsoft.com/office/drawing/2014/main" id="{7A6CF6C8-ED2A-410B-B9A7-0DDB902F0AFB}"/>
                  </a:ext>
                </a:extLst>
              </p:cNvPr>
              <p:cNvGrpSpPr/>
              <p:nvPr userDrawn="1"/>
            </p:nvGrpSpPr>
            <p:grpSpPr>
              <a:xfrm>
                <a:off x="12771530" y="3403239"/>
                <a:ext cx="467176" cy="448491"/>
                <a:chOff x="12782157" y="3403239"/>
                <a:chExt cx="467176" cy="448491"/>
              </a:xfrm>
            </p:grpSpPr>
            <p:grpSp>
              <p:nvGrpSpPr>
                <p:cNvPr id="71" name="Groep 70">
                  <a:extLst>
                    <a:ext uri="{FF2B5EF4-FFF2-40B4-BE49-F238E27FC236}">
                      <a16:creationId xmlns:a16="http://schemas.microsoft.com/office/drawing/2014/main" id="{C15BD659-D370-4C04-A27C-D7EA7506D26A}"/>
                    </a:ext>
                  </a:extLst>
                </p:cNvPr>
                <p:cNvGrpSpPr/>
                <p:nvPr userDrawn="1"/>
              </p:nvGrpSpPr>
              <p:grpSpPr>
                <a:xfrm>
                  <a:off x="12782157" y="3403239"/>
                  <a:ext cx="412976" cy="396132"/>
                  <a:chOff x="13554906" y="3320109"/>
                  <a:chExt cx="443917" cy="425811"/>
                </a:xfrm>
              </p:grpSpPr>
              <p:grpSp>
                <p:nvGrpSpPr>
                  <p:cNvPr id="78" name="Groep 77">
                    <a:extLst>
                      <a:ext uri="{FF2B5EF4-FFF2-40B4-BE49-F238E27FC236}">
                        <a16:creationId xmlns:a16="http://schemas.microsoft.com/office/drawing/2014/main" id="{7668D75B-2528-409B-9926-E84AEC6C64A9}"/>
                      </a:ext>
                    </a:extLst>
                  </p:cNvPr>
                  <p:cNvGrpSpPr/>
                  <p:nvPr userDrawn="1"/>
                </p:nvGrpSpPr>
                <p:grpSpPr>
                  <a:xfrm>
                    <a:off x="13554906" y="3320109"/>
                    <a:ext cx="443917" cy="425811"/>
                    <a:chOff x="12909684" y="1276143"/>
                    <a:chExt cx="443917" cy="425811"/>
                  </a:xfrm>
                </p:grpSpPr>
                <p:sp>
                  <p:nvSpPr>
                    <p:cNvPr id="81" name="Rechthoek 80">
                      <a:extLst>
                        <a:ext uri="{FF2B5EF4-FFF2-40B4-BE49-F238E27FC236}">
                          <a16:creationId xmlns:a16="http://schemas.microsoft.com/office/drawing/2014/main" id="{67A26AC0-70A2-48D3-B548-4ED69CA4BBA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2" name="Rechthoek 81">
                      <a:extLst>
                        <a:ext uri="{FF2B5EF4-FFF2-40B4-BE49-F238E27FC236}">
                          <a16:creationId xmlns:a16="http://schemas.microsoft.com/office/drawing/2014/main" id="{07609E2C-B8FC-4309-AD69-D4B20094D27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3" name="Ovaal 82">
                      <a:extLst>
                        <a:ext uri="{FF2B5EF4-FFF2-40B4-BE49-F238E27FC236}">
                          <a16:creationId xmlns:a16="http://schemas.microsoft.com/office/drawing/2014/main" id="{B3B50576-257E-47F3-A7A2-CDD50D0DB56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9" name="Afbeelding 78">
                    <a:extLst>
                      <a:ext uri="{FF2B5EF4-FFF2-40B4-BE49-F238E27FC236}">
                        <a16:creationId xmlns:a16="http://schemas.microsoft.com/office/drawing/2014/main" id="{1E14EB67-F3EC-4B7E-9023-654D89C5C285}"/>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0" name="Afbeelding 79">
                    <a:extLst>
                      <a:ext uri="{FF2B5EF4-FFF2-40B4-BE49-F238E27FC236}">
                        <a16:creationId xmlns:a16="http://schemas.microsoft.com/office/drawing/2014/main" id="{E03EEA57-F80C-4BFF-BE25-22E025734D05}"/>
                      </a:ext>
                    </a:extLst>
                  </p:cNvPr>
                  <p:cNvPicPr>
                    <a:picLocks noChangeAspect="1"/>
                  </p:cNvPicPr>
                  <p:nvPr userDrawn="1"/>
                </p:nvPicPr>
                <p:blipFill>
                  <a:blip r:embed="rId9" cstate="email">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72" name="Groep 71">
                  <a:extLst>
                    <a:ext uri="{FF2B5EF4-FFF2-40B4-BE49-F238E27FC236}">
                      <a16:creationId xmlns:a16="http://schemas.microsoft.com/office/drawing/2014/main" id="{B574DDF1-EF43-4870-89C2-880EDDE89A5B}"/>
                    </a:ext>
                  </a:extLst>
                </p:cNvPr>
                <p:cNvGrpSpPr/>
                <p:nvPr userDrawn="1"/>
              </p:nvGrpSpPr>
              <p:grpSpPr>
                <a:xfrm>
                  <a:off x="13103513" y="3705268"/>
                  <a:ext cx="145820" cy="146462"/>
                  <a:chOff x="13096169" y="3602278"/>
                  <a:chExt cx="145820" cy="146462"/>
                </a:xfrm>
              </p:grpSpPr>
              <p:sp>
                <p:nvSpPr>
                  <p:cNvPr id="76" name="Rechthoek 75">
                    <a:extLst>
                      <a:ext uri="{FF2B5EF4-FFF2-40B4-BE49-F238E27FC236}">
                        <a16:creationId xmlns:a16="http://schemas.microsoft.com/office/drawing/2014/main" id="{01575501-36C8-4FD9-A921-9A3AF50F7B6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15D66342-39E6-443A-AC8D-7A265C0CFC9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73" name="Groep 72">
                  <a:extLst>
                    <a:ext uri="{FF2B5EF4-FFF2-40B4-BE49-F238E27FC236}">
                      <a16:creationId xmlns:a16="http://schemas.microsoft.com/office/drawing/2014/main" id="{046D4D5E-A740-468B-AEC1-E9A8490FE343}"/>
                    </a:ext>
                  </a:extLst>
                </p:cNvPr>
                <p:cNvGrpSpPr/>
                <p:nvPr userDrawn="1"/>
              </p:nvGrpSpPr>
              <p:grpSpPr>
                <a:xfrm rot="10800000">
                  <a:off x="13061402" y="3665637"/>
                  <a:ext cx="145820" cy="146462"/>
                  <a:chOff x="13096169" y="3602278"/>
                  <a:chExt cx="145820" cy="146462"/>
                </a:xfrm>
              </p:grpSpPr>
              <p:sp>
                <p:nvSpPr>
                  <p:cNvPr id="74" name="Rechthoek 73">
                    <a:extLst>
                      <a:ext uri="{FF2B5EF4-FFF2-40B4-BE49-F238E27FC236}">
                        <a16:creationId xmlns:a16="http://schemas.microsoft.com/office/drawing/2014/main" id="{B9083460-CDB0-468F-9907-D4E46E9F18C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FC26682A-07C0-4AAE-94EA-BBF1032946D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9" name="Rechthoek 68">
                <a:extLst>
                  <a:ext uri="{FF2B5EF4-FFF2-40B4-BE49-F238E27FC236}">
                    <a16:creationId xmlns:a16="http://schemas.microsoft.com/office/drawing/2014/main" id="{018221E3-F5BC-4B57-A871-B7D4F083459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70" name="Gelijkbenige driehoek 69">
                <a:extLst>
                  <a:ext uri="{FF2B5EF4-FFF2-40B4-BE49-F238E27FC236}">
                    <a16:creationId xmlns:a16="http://schemas.microsoft.com/office/drawing/2014/main" id="{75B89A9B-BF42-4FFD-93AC-57DB44853D18}"/>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8" name="Ovaal 57">
              <a:extLst>
                <a:ext uri="{FF2B5EF4-FFF2-40B4-BE49-F238E27FC236}">
                  <a16:creationId xmlns:a16="http://schemas.microsoft.com/office/drawing/2014/main" id="{94264621-BE11-45B7-809E-EAE7B1B9898D}"/>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9" name="Rechthoek 58">
              <a:extLst>
                <a:ext uri="{FF2B5EF4-FFF2-40B4-BE49-F238E27FC236}">
                  <a16:creationId xmlns:a16="http://schemas.microsoft.com/office/drawing/2014/main" id="{98C15B53-DB41-4C2E-A8BC-C3A4FB732E10}"/>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60" name="Rechthoek 59">
              <a:extLst>
                <a:ext uri="{FF2B5EF4-FFF2-40B4-BE49-F238E27FC236}">
                  <a16:creationId xmlns:a16="http://schemas.microsoft.com/office/drawing/2014/main" id="{76A7A67D-2FFA-4158-A63B-EABC8FA16529}"/>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61" name="Groep 60">
              <a:extLst>
                <a:ext uri="{FF2B5EF4-FFF2-40B4-BE49-F238E27FC236}">
                  <a16:creationId xmlns:a16="http://schemas.microsoft.com/office/drawing/2014/main" id="{4073B904-2AB8-4971-8C5E-9457BA460351}"/>
                </a:ext>
              </a:extLst>
            </p:cNvPr>
            <p:cNvGrpSpPr/>
            <p:nvPr userDrawn="1"/>
          </p:nvGrpSpPr>
          <p:grpSpPr>
            <a:xfrm>
              <a:off x="-3365484" y="1226982"/>
              <a:ext cx="446937" cy="406485"/>
              <a:chOff x="-3563526" y="1409294"/>
              <a:chExt cx="354190" cy="322133"/>
            </a:xfrm>
          </p:grpSpPr>
          <p:grpSp>
            <p:nvGrpSpPr>
              <p:cNvPr id="62" name="Groep 61">
                <a:extLst>
                  <a:ext uri="{FF2B5EF4-FFF2-40B4-BE49-F238E27FC236}">
                    <a16:creationId xmlns:a16="http://schemas.microsoft.com/office/drawing/2014/main" id="{5EC56E25-ECC6-40A7-A1FF-0AE6EF67A281}"/>
                  </a:ext>
                </a:extLst>
              </p:cNvPr>
              <p:cNvGrpSpPr/>
              <p:nvPr userDrawn="1"/>
            </p:nvGrpSpPr>
            <p:grpSpPr>
              <a:xfrm>
                <a:off x="-3499992" y="1409294"/>
                <a:ext cx="225195" cy="195499"/>
                <a:chOff x="8987389" y="1361199"/>
                <a:chExt cx="2200275" cy="1914525"/>
              </a:xfrm>
            </p:grpSpPr>
            <p:sp>
              <p:nvSpPr>
                <p:cNvPr id="64" name="Vrije vorm: vorm 63">
                  <a:extLst>
                    <a:ext uri="{FF2B5EF4-FFF2-40B4-BE49-F238E27FC236}">
                      <a16:creationId xmlns:a16="http://schemas.microsoft.com/office/drawing/2014/main" id="{C44EB820-8E83-427F-80D5-B826B304A586}"/>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65" name="Groep 64">
                  <a:extLst>
                    <a:ext uri="{FF2B5EF4-FFF2-40B4-BE49-F238E27FC236}">
                      <a16:creationId xmlns:a16="http://schemas.microsoft.com/office/drawing/2014/main" id="{B9E98780-7CE4-45DD-A824-A3CB12C907B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6" name="Vrije vorm: vorm 65">
                    <a:extLst>
                      <a:ext uri="{FF2B5EF4-FFF2-40B4-BE49-F238E27FC236}">
                        <a16:creationId xmlns:a16="http://schemas.microsoft.com/office/drawing/2014/main" id="{1C076063-E19F-42A4-A69E-A118178E8EE0}"/>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7" name="Vrije vorm: vorm 66">
                    <a:extLst>
                      <a:ext uri="{FF2B5EF4-FFF2-40B4-BE49-F238E27FC236}">
                        <a16:creationId xmlns:a16="http://schemas.microsoft.com/office/drawing/2014/main" id="{FC0EC708-4DFD-4D29-9CF5-A9CFDEA73B4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63" name="Tekstvak 62">
                <a:extLst>
                  <a:ext uri="{FF2B5EF4-FFF2-40B4-BE49-F238E27FC236}">
                    <a16:creationId xmlns:a16="http://schemas.microsoft.com/office/drawing/2014/main" id="{C04439BE-61DD-4219-B3C7-282CF198EAF6}"/>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3" name="Parallelogram 35">
            <a:extLst>
              <a:ext uri="{FF2B5EF4-FFF2-40B4-BE49-F238E27FC236}">
                <a16:creationId xmlns:a16="http://schemas.microsoft.com/office/drawing/2014/main" id="{84C1BEAD-3A4B-4434-8AB7-048668E66541}"/>
              </a:ext>
            </a:extLst>
          </p:cNvPr>
          <p:cNvSpPr/>
          <p:nvPr userDrawn="1"/>
        </p:nvSpPr>
        <p:spPr>
          <a:xfrm>
            <a:off x="2160000" y="4140000"/>
            <a:ext cx="4836695" cy="1495424"/>
          </a:xfrm>
          <a:prstGeom prst="parallelogram">
            <a:avLst>
              <a:gd name="adj" fmla="val 45114"/>
            </a:avLst>
          </a:prstGeom>
          <a:solidFill>
            <a:schemeClr val="bg1"/>
          </a:solidFill>
          <a:ln>
            <a:noFill/>
          </a:ln>
          <a:effectLst>
            <a:outerShdw blurRad="381000" dist="25400" dir="27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Tree>
    <p:extLst>
      <p:ext uri="{BB962C8B-B14F-4D97-AF65-F5344CB8AC3E}">
        <p14:creationId xmlns:p14="http://schemas.microsoft.com/office/powerpoint/2010/main" val="315621318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ck-up combo / 3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E9C6440-4828-43F0-86A8-19D980ACF7A7}"/>
              </a:ext>
            </a:extLst>
          </p:cNvPr>
          <p:cNvGraphicFramePr>
            <a:graphicFrameLocks noChangeAspect="1"/>
          </p:cNvGraphicFramePr>
          <p:nvPr userDrawn="1">
            <p:custDataLst>
              <p:tags r:id="rId1"/>
            </p:custDataLst>
            <p:extLst>
              <p:ext uri="{D42A27DB-BD31-4B8C-83A1-F6EECF244321}">
                <p14:modId xmlns:p14="http://schemas.microsoft.com/office/powerpoint/2010/main" val="375236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1E9C6440-4828-43F0-86A8-19D980ACF7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Parallelogram 13">
            <a:extLst>
              <a:ext uri="{FF2B5EF4-FFF2-40B4-BE49-F238E27FC236}">
                <a16:creationId xmlns:a16="http://schemas.microsoft.com/office/drawing/2014/main" id="{AD7AFCBD-B16F-491E-94C4-0B3E13C1D890}"/>
              </a:ext>
            </a:extLst>
          </p:cNvPr>
          <p:cNvSpPr/>
          <p:nvPr userDrawn="1"/>
        </p:nvSpPr>
        <p:spPr>
          <a:xfrm rot="10800000" flipH="1" flipV="1">
            <a:off x="2272404" y="0"/>
            <a:ext cx="7090611" cy="6858000"/>
          </a:xfrm>
          <a:prstGeom prst="parallelogram">
            <a:avLst>
              <a:gd name="adj" fmla="val 4527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4860000" cy="720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59999"/>
            <a:ext cx="4068000" cy="720000"/>
          </a:xfrm>
        </p:spPr>
        <p:txBody>
          <a:bodyPr vert="horz" anchor="t"/>
          <a:lstStyle>
            <a:lvl1pPr>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84CAB65-789B-453C-98AC-4E717A8D974A}"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a:xfrm>
            <a:off x="2520000" y="6336000"/>
            <a:ext cx="4515550" cy="324000"/>
          </a:xfrm>
        </p:spPr>
        <p:txBody>
          <a:bodyPr/>
          <a:lstStyle>
            <a:lvl1pPr>
              <a:defRPr>
                <a:solidFill>
                  <a:schemeClr val="tx2">
                    <a:lumMod val="60000"/>
                    <a:lumOff val="40000"/>
                  </a:schemeClr>
                </a:solidFill>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tx2">
                    <a:lumMod val="60000"/>
                    <a:lumOff val="40000"/>
                  </a:schemeClr>
                </a:solidFill>
              </a:defRPr>
            </a:lvl1pPr>
          </a:lstStyle>
          <a:p>
            <a:fld id="{D7B5DC5B-6873-43DB-ADC7-B15ACCE0DFDB}" type="slidenum">
              <a:rPr lang="en-GB" smtClean="0"/>
              <a:pPr/>
              <a:t>‹N°›</a:t>
            </a:fld>
            <a:endParaRPr lang="en-GB"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3x – Slide title 2 lines</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pic>
        <p:nvPicPr>
          <p:cNvPr id="34" name="Picture 9">
            <a:extLst>
              <a:ext uri="{FF2B5EF4-FFF2-40B4-BE49-F238E27FC236}">
                <a16:creationId xmlns:a16="http://schemas.microsoft.com/office/drawing/2014/main" id="{6DF40934-10C3-463A-9D9B-219DA32F9DA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6459"/>
          <a:stretch/>
        </p:blipFill>
        <p:spPr bwMode="auto">
          <a:xfrm>
            <a:off x="5125560" y="358539"/>
            <a:ext cx="6446110" cy="4970942"/>
          </a:xfrm>
          <a:prstGeom prst="rect">
            <a:avLst/>
          </a:prstGeom>
          <a:noFill/>
          <a:ln>
            <a:noFill/>
          </a:ln>
          <a:effectLst>
            <a:outerShdw blurRad="381000" dist="25400" dir="2700000" algn="ctr" rotWithShape="0">
              <a:prstClr val="black">
                <a:alpha val="20000"/>
              </a:prstClr>
            </a:outerShdw>
          </a:effectLst>
        </p:spPr>
      </p:pic>
      <p:sp>
        <p:nvSpPr>
          <p:cNvPr id="35" name="Tijdelijke aanduiding voor afbeelding 2">
            <a:extLst>
              <a:ext uri="{FF2B5EF4-FFF2-40B4-BE49-F238E27FC236}">
                <a16:creationId xmlns:a16="http://schemas.microsoft.com/office/drawing/2014/main" id="{44EC2B15-5D84-4225-89A3-E1EC07B15B7D}"/>
              </a:ext>
            </a:extLst>
          </p:cNvPr>
          <p:cNvSpPr>
            <a:spLocks noGrp="1"/>
          </p:cNvSpPr>
          <p:nvPr>
            <p:ph type="pic" sz="quarter" idx="19" hasCustomPrompt="1"/>
          </p:nvPr>
        </p:nvSpPr>
        <p:spPr>
          <a:xfrm>
            <a:off x="5851887" y="1100381"/>
            <a:ext cx="5181600" cy="2847975"/>
          </a:xfrm>
          <a:solidFill>
            <a:schemeClr val="bg2"/>
          </a:solidFill>
        </p:spPr>
        <p:txBody>
          <a:bodyPr lIns="720000" tIns="72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6" name="Tijdelijke aanduiding voor tekst 4">
            <a:extLst>
              <a:ext uri="{FF2B5EF4-FFF2-40B4-BE49-F238E27FC236}">
                <a16:creationId xmlns:a16="http://schemas.microsoft.com/office/drawing/2014/main" id="{D98B35B1-A7C3-4F54-B99D-48B4D2D754DF}"/>
              </a:ext>
            </a:extLst>
          </p:cNvPr>
          <p:cNvSpPr>
            <a:spLocks noGrp="1"/>
          </p:cNvSpPr>
          <p:nvPr>
            <p:ph type="body" sz="quarter" idx="60" hasCustomPrompt="1"/>
          </p:nvPr>
        </p:nvSpPr>
        <p:spPr>
          <a:xfrm>
            <a:off x="2406706" y="2975212"/>
            <a:ext cx="4930688" cy="2744794"/>
          </a:xfrm>
          <a:blipFill>
            <a:blip r:embed="rId6" cstate="screen">
              <a:extLst>
                <a:ext uri="{28A0092B-C50C-407E-A947-70E740481C1C}">
                  <a14:useLocalDpi xmlns:a14="http://schemas.microsoft.com/office/drawing/2010/main"/>
                </a:ext>
              </a:extLst>
            </a:blip>
            <a:srcRect/>
            <a:stretch>
              <a:fillRect l="-4178" t="-3580" r="-4178" b="-3099"/>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7" name="Tijdelijke aanduiding voor afbeelding 2">
            <a:extLst>
              <a:ext uri="{FF2B5EF4-FFF2-40B4-BE49-F238E27FC236}">
                <a16:creationId xmlns:a16="http://schemas.microsoft.com/office/drawing/2014/main" id="{81E5A6AB-A2B9-4193-A551-F25E86AF9AA3}"/>
              </a:ext>
            </a:extLst>
          </p:cNvPr>
          <p:cNvSpPr>
            <a:spLocks noGrp="1"/>
          </p:cNvSpPr>
          <p:nvPr>
            <p:ph type="pic" sz="quarter" idx="61" hasCustomPrompt="1"/>
          </p:nvPr>
        </p:nvSpPr>
        <p:spPr>
          <a:xfrm>
            <a:off x="3096000" y="3096000"/>
            <a:ext cx="3491345" cy="2304000"/>
          </a:xfrm>
          <a:solidFill>
            <a:schemeClr val="bg2"/>
          </a:solidFill>
        </p:spPr>
        <p:txBody>
          <a:bodyPr lIns="432000" tIns="324000" rIns="43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8" name="Tijdelijke aanduiding voor tekst 4">
            <a:extLst>
              <a:ext uri="{FF2B5EF4-FFF2-40B4-BE49-F238E27FC236}">
                <a16:creationId xmlns:a16="http://schemas.microsoft.com/office/drawing/2014/main" id="{5DD9D4AA-E2F8-45D4-81D7-63A762B8E2DD}"/>
              </a:ext>
            </a:extLst>
          </p:cNvPr>
          <p:cNvSpPr>
            <a:spLocks noGrp="1"/>
          </p:cNvSpPr>
          <p:nvPr>
            <p:ph type="body" sz="quarter" idx="62" hasCustomPrompt="1"/>
          </p:nvPr>
        </p:nvSpPr>
        <p:spPr>
          <a:xfrm>
            <a:off x="1485160" y="3595551"/>
            <a:ext cx="1656477" cy="2364387"/>
          </a:xfrm>
          <a:blipFill>
            <a:blip r:embed="rId7" cstate="screen">
              <a:extLst>
                <a:ext uri="{28A0092B-C50C-407E-A947-70E740481C1C}">
                  <a14:useLocalDpi xmlns:a14="http://schemas.microsoft.com/office/drawing/2010/main"/>
                </a:ext>
              </a:extLst>
            </a:blip>
            <a:srcRect/>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9" name="Tijdelijke aanduiding voor afbeelding 2">
            <a:extLst>
              <a:ext uri="{FF2B5EF4-FFF2-40B4-BE49-F238E27FC236}">
                <a16:creationId xmlns:a16="http://schemas.microsoft.com/office/drawing/2014/main" id="{92375F01-BF40-46FA-89B1-916BE9737695}"/>
              </a:ext>
            </a:extLst>
          </p:cNvPr>
          <p:cNvSpPr>
            <a:spLocks noGrp="1"/>
          </p:cNvSpPr>
          <p:nvPr>
            <p:ph type="pic" sz="quarter" idx="63" hasCustomPrompt="1"/>
          </p:nvPr>
        </p:nvSpPr>
        <p:spPr>
          <a:xfrm>
            <a:off x="1578326" y="3807140"/>
            <a:ext cx="1469572" cy="1943100"/>
          </a:xfrm>
          <a:solidFill>
            <a:schemeClr val="bg2"/>
          </a:solidFill>
        </p:spPr>
        <p:txBody>
          <a:bodyPr lIns="144000" tIns="396000" rIns="144000"/>
          <a:lstStyle>
            <a:lvl1pPr marL="0" indent="0" algn="ctr">
              <a:buNone/>
              <a:defRPr sz="10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28" name="INSTRUCTION">
            <a:extLst>
              <a:ext uri="{FF2B5EF4-FFF2-40B4-BE49-F238E27FC236}">
                <a16:creationId xmlns:a16="http://schemas.microsoft.com/office/drawing/2014/main" id="{F9596951-0C1A-48EB-B351-99E509F607C8}"/>
              </a:ext>
            </a:extLst>
          </p:cNvPr>
          <p:cNvGrpSpPr/>
          <p:nvPr userDrawn="1"/>
        </p:nvGrpSpPr>
        <p:grpSpPr>
          <a:xfrm>
            <a:off x="12377595" y="-1"/>
            <a:ext cx="3693386" cy="6640349"/>
            <a:chOff x="-3786165" y="-1"/>
            <a:chExt cx="3693386" cy="6640349"/>
          </a:xfrm>
        </p:grpSpPr>
        <p:sp>
          <p:nvSpPr>
            <p:cNvPr id="29" name="Rechthoek 28">
              <a:extLst>
                <a:ext uri="{FF2B5EF4-FFF2-40B4-BE49-F238E27FC236}">
                  <a16:creationId xmlns:a16="http://schemas.microsoft.com/office/drawing/2014/main" id="{8E5F2386-E490-4C46-9181-469D2F48E000}"/>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30" name="Ovaal 29">
              <a:extLst>
                <a:ext uri="{FF2B5EF4-FFF2-40B4-BE49-F238E27FC236}">
                  <a16:creationId xmlns:a16="http://schemas.microsoft.com/office/drawing/2014/main" id="{F0FB48BB-8AD3-4ABD-9AF4-D3A4E1637A6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2" name="Rechthoek 31">
              <a:extLst>
                <a:ext uri="{FF2B5EF4-FFF2-40B4-BE49-F238E27FC236}">
                  <a16:creationId xmlns:a16="http://schemas.microsoft.com/office/drawing/2014/main" id="{49DCF645-D5AF-41FD-9C7E-11B7272ED6D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3" name="Ovaal 32">
              <a:extLst>
                <a:ext uri="{FF2B5EF4-FFF2-40B4-BE49-F238E27FC236}">
                  <a16:creationId xmlns:a16="http://schemas.microsoft.com/office/drawing/2014/main" id="{BCDDD145-35B4-4DB5-902B-1BAA35F348C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2" name="Rechthoek 41">
              <a:extLst>
                <a:ext uri="{FF2B5EF4-FFF2-40B4-BE49-F238E27FC236}">
                  <a16:creationId xmlns:a16="http://schemas.microsoft.com/office/drawing/2014/main" id="{EB61D934-52EA-4685-9190-8D5A56437613}"/>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3" name="Ovaal 42">
              <a:extLst>
                <a:ext uri="{FF2B5EF4-FFF2-40B4-BE49-F238E27FC236}">
                  <a16:creationId xmlns:a16="http://schemas.microsoft.com/office/drawing/2014/main" id="{84920FD1-4EC3-4135-BB62-D315EF147F76}"/>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4" name="Rechthoek 43">
              <a:extLst>
                <a:ext uri="{FF2B5EF4-FFF2-40B4-BE49-F238E27FC236}">
                  <a16:creationId xmlns:a16="http://schemas.microsoft.com/office/drawing/2014/main" id="{D403D9E1-8DE4-4BAF-8D06-8655DACD6BFB}"/>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5" name="Rechthoek 44">
              <a:extLst>
                <a:ext uri="{FF2B5EF4-FFF2-40B4-BE49-F238E27FC236}">
                  <a16:creationId xmlns:a16="http://schemas.microsoft.com/office/drawing/2014/main" id="{D02D6919-CA50-4860-AA8D-B1A7F0FAB16B}"/>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532D7AC8-8442-4EE3-BFDA-74E1551E9711}"/>
                </a:ext>
              </a:extLst>
            </p:cNvPr>
            <p:cNvGrpSpPr/>
            <p:nvPr userDrawn="1"/>
          </p:nvGrpSpPr>
          <p:grpSpPr>
            <a:xfrm>
              <a:off x="-2485819" y="3479783"/>
              <a:ext cx="1222990" cy="563933"/>
              <a:chOff x="-2485819" y="3399207"/>
              <a:chExt cx="1222990" cy="563933"/>
            </a:xfrm>
          </p:grpSpPr>
          <p:sp>
            <p:nvSpPr>
              <p:cNvPr id="85" name="Rechthoek 84">
                <a:extLst>
                  <a:ext uri="{FF2B5EF4-FFF2-40B4-BE49-F238E27FC236}">
                    <a16:creationId xmlns:a16="http://schemas.microsoft.com/office/drawing/2014/main" id="{1291D207-AAB9-4A58-882C-6E62A540C3FB}"/>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881BEDAE-3A0A-4A40-9EF1-91FA1FAE13A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87" name="Groep 86">
                <a:extLst>
                  <a:ext uri="{FF2B5EF4-FFF2-40B4-BE49-F238E27FC236}">
                    <a16:creationId xmlns:a16="http://schemas.microsoft.com/office/drawing/2014/main" id="{E49EAF26-2E36-44A0-869F-63CF8D6AFC29}"/>
                  </a:ext>
                </a:extLst>
              </p:cNvPr>
              <p:cNvGrpSpPr/>
              <p:nvPr userDrawn="1"/>
            </p:nvGrpSpPr>
            <p:grpSpPr>
              <a:xfrm>
                <a:off x="-2403869" y="3460544"/>
                <a:ext cx="155951" cy="131922"/>
                <a:chOff x="12968836" y="3354170"/>
                <a:chExt cx="404806" cy="342433"/>
              </a:xfrm>
            </p:grpSpPr>
            <p:sp>
              <p:nvSpPr>
                <p:cNvPr id="100" name="Rechthoek: afgeronde hoeken 99">
                  <a:extLst>
                    <a:ext uri="{FF2B5EF4-FFF2-40B4-BE49-F238E27FC236}">
                      <a16:creationId xmlns:a16="http://schemas.microsoft.com/office/drawing/2014/main" id="{9623F172-CCFC-4E64-8D48-F6F0B89D2A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E8B29648-B515-4CAC-B0DA-19421905456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AB02682E-524D-4A09-99D5-9BE43D3A9DC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3" name="Rechthoek 102">
                  <a:extLst>
                    <a:ext uri="{FF2B5EF4-FFF2-40B4-BE49-F238E27FC236}">
                      <a16:creationId xmlns:a16="http://schemas.microsoft.com/office/drawing/2014/main" id="{C372202B-3DA3-45AF-84EB-C5219C66AB11}"/>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E3435925-441D-4E45-B2E8-A94E8730F2FA}"/>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6A3164CA-B472-4708-841F-E30D69BEF77B}"/>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DBED9139-8868-4D4D-8224-6D5216C432B7}"/>
                  </a:ext>
                </a:extLst>
              </p:cNvPr>
              <p:cNvGrpSpPr/>
              <p:nvPr userDrawn="1"/>
            </p:nvGrpSpPr>
            <p:grpSpPr>
              <a:xfrm>
                <a:off x="-2423424" y="3690208"/>
                <a:ext cx="166739" cy="218963"/>
                <a:chOff x="12940828" y="3950597"/>
                <a:chExt cx="432813" cy="568367"/>
              </a:xfrm>
            </p:grpSpPr>
            <p:grpSp>
              <p:nvGrpSpPr>
                <p:cNvPr id="92" name="Groep 91">
                  <a:extLst>
                    <a:ext uri="{FF2B5EF4-FFF2-40B4-BE49-F238E27FC236}">
                      <a16:creationId xmlns:a16="http://schemas.microsoft.com/office/drawing/2014/main" id="{1ECB5F6E-F401-4121-999D-86AB1CCB9A3A}"/>
                    </a:ext>
                  </a:extLst>
                </p:cNvPr>
                <p:cNvGrpSpPr/>
                <p:nvPr userDrawn="1"/>
              </p:nvGrpSpPr>
              <p:grpSpPr>
                <a:xfrm>
                  <a:off x="13000382" y="4006891"/>
                  <a:ext cx="373259" cy="315747"/>
                  <a:chOff x="12968836" y="3354170"/>
                  <a:chExt cx="404806" cy="342433"/>
                </a:xfrm>
              </p:grpSpPr>
              <p:sp>
                <p:nvSpPr>
                  <p:cNvPr id="94" name="Rechthoek: afgeronde hoeken 93">
                    <a:extLst>
                      <a:ext uri="{FF2B5EF4-FFF2-40B4-BE49-F238E27FC236}">
                        <a16:creationId xmlns:a16="http://schemas.microsoft.com/office/drawing/2014/main" id="{B14129CD-DB70-4217-84C9-991AA6F30C8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5" name="Rechthoek 94">
                    <a:extLst>
                      <a:ext uri="{FF2B5EF4-FFF2-40B4-BE49-F238E27FC236}">
                        <a16:creationId xmlns:a16="http://schemas.microsoft.com/office/drawing/2014/main" id="{C0FC0F10-ECCB-4A2A-8690-19556126B17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6F4355AD-3A6D-4BBC-8E8D-C4F4261FA44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D5764D3F-E39F-4FEA-9165-21CA68B74A9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74152D00-3ED6-4416-BA76-F098C4937A6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DE60A375-6CF5-402C-A459-5694937D6323}"/>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3" name="Boog 92">
                  <a:extLst>
                    <a:ext uri="{FF2B5EF4-FFF2-40B4-BE49-F238E27FC236}">
                      <a16:creationId xmlns:a16="http://schemas.microsoft.com/office/drawing/2014/main" id="{B0740EE9-CBC2-42A6-98B6-BEB8633B3AB3}"/>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89" name="Tekstvak 88">
                <a:extLst>
                  <a:ext uri="{FF2B5EF4-FFF2-40B4-BE49-F238E27FC236}">
                    <a16:creationId xmlns:a16="http://schemas.microsoft.com/office/drawing/2014/main" id="{A8C69030-8678-489A-AD5E-BBF7630EF349}"/>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0" name="Tekstvak 89">
                <a:extLst>
                  <a:ext uri="{FF2B5EF4-FFF2-40B4-BE49-F238E27FC236}">
                    <a16:creationId xmlns:a16="http://schemas.microsoft.com/office/drawing/2014/main" id="{2A815A5F-9AC6-4883-90A8-97A95DFF2C6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1" name="Vrije vorm: vorm 90">
                <a:extLst>
                  <a:ext uri="{FF2B5EF4-FFF2-40B4-BE49-F238E27FC236}">
                    <a16:creationId xmlns:a16="http://schemas.microsoft.com/office/drawing/2014/main" id="{3D2FAA3D-1F9F-4B77-B183-FC5E415EE58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47" name="Groep 46">
              <a:extLst>
                <a:ext uri="{FF2B5EF4-FFF2-40B4-BE49-F238E27FC236}">
                  <a16:creationId xmlns:a16="http://schemas.microsoft.com/office/drawing/2014/main" id="{B8FCC966-E9EB-4F7E-AA85-3A19C4DB8B48}"/>
                </a:ext>
              </a:extLst>
            </p:cNvPr>
            <p:cNvGrpSpPr/>
            <p:nvPr userDrawn="1"/>
          </p:nvGrpSpPr>
          <p:grpSpPr>
            <a:xfrm>
              <a:off x="-3786165" y="5680652"/>
              <a:ext cx="3693386" cy="959696"/>
              <a:chOff x="-3786437" y="6163468"/>
              <a:chExt cx="3693386" cy="959696"/>
            </a:xfrm>
          </p:grpSpPr>
          <p:sp>
            <p:nvSpPr>
              <p:cNvPr id="75" name="Rechthoek 74">
                <a:extLst>
                  <a:ext uri="{FF2B5EF4-FFF2-40B4-BE49-F238E27FC236}">
                    <a16:creationId xmlns:a16="http://schemas.microsoft.com/office/drawing/2014/main" id="{F32E114B-5CE3-4354-8163-0B1D5AD0B986}"/>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6" name="ICOON_info">
                <a:extLst>
                  <a:ext uri="{FF2B5EF4-FFF2-40B4-BE49-F238E27FC236}">
                    <a16:creationId xmlns:a16="http://schemas.microsoft.com/office/drawing/2014/main" id="{472914FA-1225-4C35-87C9-89211AA06039}"/>
                  </a:ext>
                </a:extLst>
              </p:cNvPr>
              <p:cNvGrpSpPr/>
              <p:nvPr userDrawn="1"/>
            </p:nvGrpSpPr>
            <p:grpSpPr>
              <a:xfrm>
                <a:off x="-376736" y="6163468"/>
                <a:ext cx="283685" cy="283685"/>
                <a:chOff x="-510741" y="5913713"/>
                <a:chExt cx="267555" cy="267555"/>
              </a:xfrm>
            </p:grpSpPr>
            <p:sp>
              <p:nvSpPr>
                <p:cNvPr id="83" name="Ovaal 82">
                  <a:extLst>
                    <a:ext uri="{FF2B5EF4-FFF2-40B4-BE49-F238E27FC236}">
                      <a16:creationId xmlns:a16="http://schemas.microsoft.com/office/drawing/2014/main" id="{B233E56D-D295-4E6A-84F5-123772D7C1D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4" name="Graphic 163" descr="Informatie">
                  <a:extLst>
                    <a:ext uri="{FF2B5EF4-FFF2-40B4-BE49-F238E27FC236}">
                      <a16:creationId xmlns:a16="http://schemas.microsoft.com/office/drawing/2014/main" id="{BFE2BD37-7C11-4954-AC49-89B9B310D3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77" name="Groep 76">
                <a:extLst>
                  <a:ext uri="{FF2B5EF4-FFF2-40B4-BE49-F238E27FC236}">
                    <a16:creationId xmlns:a16="http://schemas.microsoft.com/office/drawing/2014/main" id="{2B8145BB-AD15-46EA-8AE6-D06EA2BBE219}"/>
                  </a:ext>
                </a:extLst>
              </p:cNvPr>
              <p:cNvGrpSpPr/>
              <p:nvPr userDrawn="1"/>
            </p:nvGrpSpPr>
            <p:grpSpPr>
              <a:xfrm>
                <a:off x="-938434" y="6420818"/>
                <a:ext cx="627798" cy="576693"/>
                <a:chOff x="-938434" y="4570310"/>
                <a:chExt cx="627798" cy="576693"/>
              </a:xfrm>
            </p:grpSpPr>
            <p:grpSp>
              <p:nvGrpSpPr>
                <p:cNvPr id="78" name="Inspireren">
                  <a:extLst>
                    <a:ext uri="{FF2B5EF4-FFF2-40B4-BE49-F238E27FC236}">
                      <a16:creationId xmlns:a16="http://schemas.microsoft.com/office/drawing/2014/main" id="{8DD2F384-D82E-47DF-BE45-A41B4475F0B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0" name="Freeform 12">
                    <a:extLst>
                      <a:ext uri="{FF2B5EF4-FFF2-40B4-BE49-F238E27FC236}">
                        <a16:creationId xmlns:a16="http://schemas.microsoft.com/office/drawing/2014/main" id="{CC8DD5F1-7099-4B18-9763-818CF018DECA}"/>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1" name="Freeform 13">
                    <a:extLst>
                      <a:ext uri="{FF2B5EF4-FFF2-40B4-BE49-F238E27FC236}">
                        <a16:creationId xmlns:a16="http://schemas.microsoft.com/office/drawing/2014/main" id="{CD7D8DA5-98DF-4C32-9A72-DCC05705804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2" name="Freeform 14">
                    <a:extLst>
                      <a:ext uri="{FF2B5EF4-FFF2-40B4-BE49-F238E27FC236}">
                        <a16:creationId xmlns:a16="http://schemas.microsoft.com/office/drawing/2014/main" id="{FF05A4AD-1FA1-42C3-A23F-BA0621995CC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79" name="Tekstvak 78">
                  <a:extLst>
                    <a:ext uri="{FF2B5EF4-FFF2-40B4-BE49-F238E27FC236}">
                      <a16:creationId xmlns:a16="http://schemas.microsoft.com/office/drawing/2014/main" id="{87534549-5535-440C-80B8-317A4A8E0B8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48" name="Groep 47">
              <a:extLst>
                <a:ext uri="{FF2B5EF4-FFF2-40B4-BE49-F238E27FC236}">
                  <a16:creationId xmlns:a16="http://schemas.microsoft.com/office/drawing/2014/main" id="{A0E6B90D-E5B3-43A2-92A4-6ECA5E9BB144}"/>
                </a:ext>
              </a:extLst>
            </p:cNvPr>
            <p:cNvGrpSpPr/>
            <p:nvPr userDrawn="1"/>
          </p:nvGrpSpPr>
          <p:grpSpPr>
            <a:xfrm>
              <a:off x="-3426806" y="5129582"/>
              <a:ext cx="514284" cy="506545"/>
              <a:chOff x="12617641" y="3403239"/>
              <a:chExt cx="752963" cy="741634"/>
            </a:xfrm>
          </p:grpSpPr>
          <p:grpSp>
            <p:nvGrpSpPr>
              <p:cNvPr id="59" name="Groep 58">
                <a:extLst>
                  <a:ext uri="{FF2B5EF4-FFF2-40B4-BE49-F238E27FC236}">
                    <a16:creationId xmlns:a16="http://schemas.microsoft.com/office/drawing/2014/main" id="{E7ED47A4-53DD-4D57-81FA-0653BDD86DBF}"/>
                  </a:ext>
                </a:extLst>
              </p:cNvPr>
              <p:cNvGrpSpPr/>
              <p:nvPr userDrawn="1"/>
            </p:nvGrpSpPr>
            <p:grpSpPr>
              <a:xfrm>
                <a:off x="12771530" y="3403239"/>
                <a:ext cx="467176" cy="448491"/>
                <a:chOff x="12782157" y="3403239"/>
                <a:chExt cx="467176" cy="448491"/>
              </a:xfrm>
            </p:grpSpPr>
            <p:grpSp>
              <p:nvGrpSpPr>
                <p:cNvPr id="62" name="Groep 61">
                  <a:extLst>
                    <a:ext uri="{FF2B5EF4-FFF2-40B4-BE49-F238E27FC236}">
                      <a16:creationId xmlns:a16="http://schemas.microsoft.com/office/drawing/2014/main" id="{3314D21F-8218-4505-8E59-DA8A2EE64B7C}"/>
                    </a:ext>
                  </a:extLst>
                </p:cNvPr>
                <p:cNvGrpSpPr/>
                <p:nvPr userDrawn="1"/>
              </p:nvGrpSpPr>
              <p:grpSpPr>
                <a:xfrm>
                  <a:off x="12782157" y="3403239"/>
                  <a:ext cx="412976" cy="396132"/>
                  <a:chOff x="13554906" y="3320109"/>
                  <a:chExt cx="443917" cy="425811"/>
                </a:xfrm>
              </p:grpSpPr>
              <p:grpSp>
                <p:nvGrpSpPr>
                  <p:cNvPr id="69" name="Groep 68">
                    <a:extLst>
                      <a:ext uri="{FF2B5EF4-FFF2-40B4-BE49-F238E27FC236}">
                        <a16:creationId xmlns:a16="http://schemas.microsoft.com/office/drawing/2014/main" id="{0B0CF04F-C038-49A1-B47E-697DD38202E7}"/>
                      </a:ext>
                    </a:extLst>
                  </p:cNvPr>
                  <p:cNvGrpSpPr/>
                  <p:nvPr userDrawn="1"/>
                </p:nvGrpSpPr>
                <p:grpSpPr>
                  <a:xfrm>
                    <a:off x="13554906" y="3320109"/>
                    <a:ext cx="443917" cy="425811"/>
                    <a:chOff x="12909684" y="1276143"/>
                    <a:chExt cx="443917" cy="425811"/>
                  </a:xfrm>
                </p:grpSpPr>
                <p:sp>
                  <p:nvSpPr>
                    <p:cNvPr id="72" name="Rechthoek 71">
                      <a:extLst>
                        <a:ext uri="{FF2B5EF4-FFF2-40B4-BE49-F238E27FC236}">
                          <a16:creationId xmlns:a16="http://schemas.microsoft.com/office/drawing/2014/main" id="{78C14382-B645-429D-B836-2D987D47C76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3" name="Rechthoek 72">
                      <a:extLst>
                        <a:ext uri="{FF2B5EF4-FFF2-40B4-BE49-F238E27FC236}">
                          <a16:creationId xmlns:a16="http://schemas.microsoft.com/office/drawing/2014/main" id="{FEA410D6-37C8-47A5-954F-2E5BAB40C32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4" name="Ovaal 73">
                      <a:extLst>
                        <a:ext uri="{FF2B5EF4-FFF2-40B4-BE49-F238E27FC236}">
                          <a16:creationId xmlns:a16="http://schemas.microsoft.com/office/drawing/2014/main" id="{B14586F7-A6B8-4E05-872B-806AC77347E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0" name="Afbeelding 69">
                    <a:extLst>
                      <a:ext uri="{FF2B5EF4-FFF2-40B4-BE49-F238E27FC236}">
                        <a16:creationId xmlns:a16="http://schemas.microsoft.com/office/drawing/2014/main" id="{A41FB575-5E7A-4D6E-AA69-D1CB4641A02E}"/>
                      </a:ext>
                    </a:extLst>
                  </p:cNvPr>
                  <p:cNvPicPr>
                    <a:picLocks noChangeAspect="1"/>
                  </p:cNvPicPr>
                  <p:nvPr userDrawn="1"/>
                </p:nvPicPr>
                <p:blipFill>
                  <a:blip r:embed="rId8" cstate="email">
                    <a:duotone>
                      <a:prstClr val="black"/>
                      <a:srgbClr val="4D82B8">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1" name="Afbeelding 70">
                    <a:extLst>
                      <a:ext uri="{FF2B5EF4-FFF2-40B4-BE49-F238E27FC236}">
                        <a16:creationId xmlns:a16="http://schemas.microsoft.com/office/drawing/2014/main" id="{35534AFF-19F9-4526-BE7E-95DD0EC36B45}"/>
                      </a:ext>
                    </a:extLst>
                  </p:cNvPr>
                  <p:cNvPicPr>
                    <a:picLocks noChangeAspect="1"/>
                  </p:cNvPicPr>
                  <p:nvPr userDrawn="1"/>
                </p:nvPicPr>
                <p:blipFill>
                  <a:blip r:embed="rId10" cstate="email">
                    <a:duotone>
                      <a:prstClr val="black"/>
                      <a:srgbClr val="4D82B8">
                        <a:tint val="45000"/>
                        <a:satMod val="400000"/>
                      </a:srgbClr>
                    </a:duotone>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3" name="Groep 62">
                  <a:extLst>
                    <a:ext uri="{FF2B5EF4-FFF2-40B4-BE49-F238E27FC236}">
                      <a16:creationId xmlns:a16="http://schemas.microsoft.com/office/drawing/2014/main" id="{66C8BFF0-3468-4C79-8B6F-857D2709B52F}"/>
                    </a:ext>
                  </a:extLst>
                </p:cNvPr>
                <p:cNvGrpSpPr/>
                <p:nvPr userDrawn="1"/>
              </p:nvGrpSpPr>
              <p:grpSpPr>
                <a:xfrm>
                  <a:off x="13103513" y="3705268"/>
                  <a:ext cx="145820" cy="146462"/>
                  <a:chOff x="13096169" y="3602278"/>
                  <a:chExt cx="145820" cy="146462"/>
                </a:xfrm>
              </p:grpSpPr>
              <p:sp>
                <p:nvSpPr>
                  <p:cNvPr id="67" name="Rechthoek 66">
                    <a:extLst>
                      <a:ext uri="{FF2B5EF4-FFF2-40B4-BE49-F238E27FC236}">
                        <a16:creationId xmlns:a16="http://schemas.microsoft.com/office/drawing/2014/main" id="{C1C2735B-260B-418B-87F9-93635240F88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8" name="Rechthoek 67">
                    <a:extLst>
                      <a:ext uri="{FF2B5EF4-FFF2-40B4-BE49-F238E27FC236}">
                        <a16:creationId xmlns:a16="http://schemas.microsoft.com/office/drawing/2014/main" id="{F2CC04BC-8139-43FA-9DCA-779087BAD2D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4" name="Groep 63">
                  <a:extLst>
                    <a:ext uri="{FF2B5EF4-FFF2-40B4-BE49-F238E27FC236}">
                      <a16:creationId xmlns:a16="http://schemas.microsoft.com/office/drawing/2014/main" id="{3C24113B-73A8-43AA-805E-84C7895A1E1E}"/>
                    </a:ext>
                  </a:extLst>
                </p:cNvPr>
                <p:cNvGrpSpPr/>
                <p:nvPr userDrawn="1"/>
              </p:nvGrpSpPr>
              <p:grpSpPr>
                <a:xfrm rot="10800000">
                  <a:off x="13061402" y="3665637"/>
                  <a:ext cx="145820" cy="146462"/>
                  <a:chOff x="13096169" y="3602278"/>
                  <a:chExt cx="145820" cy="146462"/>
                </a:xfrm>
              </p:grpSpPr>
              <p:sp>
                <p:nvSpPr>
                  <p:cNvPr id="65" name="Rechthoek 64">
                    <a:extLst>
                      <a:ext uri="{FF2B5EF4-FFF2-40B4-BE49-F238E27FC236}">
                        <a16:creationId xmlns:a16="http://schemas.microsoft.com/office/drawing/2014/main" id="{C04B4E7E-335F-4F51-913A-A10D48F5C95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28EA1CD6-1120-4E27-803D-F7FD9B4BD6C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0" name="Rechthoek 59">
                <a:extLst>
                  <a:ext uri="{FF2B5EF4-FFF2-40B4-BE49-F238E27FC236}">
                    <a16:creationId xmlns:a16="http://schemas.microsoft.com/office/drawing/2014/main" id="{BCF123B4-DBF7-4B56-9EDA-4E4DAED7323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1" name="Gelijkbenige driehoek 60">
                <a:extLst>
                  <a:ext uri="{FF2B5EF4-FFF2-40B4-BE49-F238E27FC236}">
                    <a16:creationId xmlns:a16="http://schemas.microsoft.com/office/drawing/2014/main" id="{B3ABDF33-9A9D-437B-82A8-5A6EDB72AD2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49" name="Ovaal 48">
              <a:extLst>
                <a:ext uri="{FF2B5EF4-FFF2-40B4-BE49-F238E27FC236}">
                  <a16:creationId xmlns:a16="http://schemas.microsoft.com/office/drawing/2014/main" id="{57308400-63D6-4E34-8FC7-E14E291060C8}"/>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0" name="Rechthoek 49">
              <a:extLst>
                <a:ext uri="{FF2B5EF4-FFF2-40B4-BE49-F238E27FC236}">
                  <a16:creationId xmlns:a16="http://schemas.microsoft.com/office/drawing/2014/main" id="{42D337FC-FE75-4520-82E4-6FC899744ED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1" name="Rechthoek 50">
              <a:extLst>
                <a:ext uri="{FF2B5EF4-FFF2-40B4-BE49-F238E27FC236}">
                  <a16:creationId xmlns:a16="http://schemas.microsoft.com/office/drawing/2014/main" id="{639ADC4D-948B-4943-B4C3-EC8AF6F252BB}"/>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2" name="Groep 51">
              <a:extLst>
                <a:ext uri="{FF2B5EF4-FFF2-40B4-BE49-F238E27FC236}">
                  <a16:creationId xmlns:a16="http://schemas.microsoft.com/office/drawing/2014/main" id="{A1F33B0F-D8BC-4F60-A2EB-739B5EF09AAD}"/>
                </a:ext>
              </a:extLst>
            </p:cNvPr>
            <p:cNvGrpSpPr/>
            <p:nvPr userDrawn="1"/>
          </p:nvGrpSpPr>
          <p:grpSpPr>
            <a:xfrm>
              <a:off x="-3365484" y="1226982"/>
              <a:ext cx="446937" cy="406485"/>
              <a:chOff x="-3563526" y="1409294"/>
              <a:chExt cx="354190" cy="322133"/>
            </a:xfrm>
          </p:grpSpPr>
          <p:grpSp>
            <p:nvGrpSpPr>
              <p:cNvPr id="53" name="Groep 52">
                <a:extLst>
                  <a:ext uri="{FF2B5EF4-FFF2-40B4-BE49-F238E27FC236}">
                    <a16:creationId xmlns:a16="http://schemas.microsoft.com/office/drawing/2014/main" id="{394A2A8F-04D3-47D1-934E-08B9602D3AE8}"/>
                  </a:ext>
                </a:extLst>
              </p:cNvPr>
              <p:cNvGrpSpPr/>
              <p:nvPr userDrawn="1"/>
            </p:nvGrpSpPr>
            <p:grpSpPr>
              <a:xfrm>
                <a:off x="-3499992" y="1409294"/>
                <a:ext cx="225195" cy="195499"/>
                <a:chOff x="8987389" y="1361199"/>
                <a:chExt cx="2200275" cy="1914525"/>
              </a:xfrm>
            </p:grpSpPr>
            <p:sp>
              <p:nvSpPr>
                <p:cNvPr id="55" name="Vrije vorm: vorm 54">
                  <a:extLst>
                    <a:ext uri="{FF2B5EF4-FFF2-40B4-BE49-F238E27FC236}">
                      <a16:creationId xmlns:a16="http://schemas.microsoft.com/office/drawing/2014/main" id="{3048D2C4-BE6B-474A-A7CD-CB5927A00AFF}"/>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6" name="Groep 55">
                  <a:extLst>
                    <a:ext uri="{FF2B5EF4-FFF2-40B4-BE49-F238E27FC236}">
                      <a16:creationId xmlns:a16="http://schemas.microsoft.com/office/drawing/2014/main" id="{8ACFCD08-C30D-4303-8FD1-EB195406A23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57" name="Vrije vorm: vorm 56">
                    <a:extLst>
                      <a:ext uri="{FF2B5EF4-FFF2-40B4-BE49-F238E27FC236}">
                        <a16:creationId xmlns:a16="http://schemas.microsoft.com/office/drawing/2014/main" id="{1B7ED78B-DE11-4AA4-9967-0DDBB48F1448}"/>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58" name="Vrije vorm: vorm 57">
                    <a:extLst>
                      <a:ext uri="{FF2B5EF4-FFF2-40B4-BE49-F238E27FC236}">
                        <a16:creationId xmlns:a16="http://schemas.microsoft.com/office/drawing/2014/main" id="{F074B44C-55F9-4767-8FBF-AED844CE863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4" name="Tekstvak 53">
                <a:extLst>
                  <a:ext uri="{FF2B5EF4-FFF2-40B4-BE49-F238E27FC236}">
                    <a16:creationId xmlns:a16="http://schemas.microsoft.com/office/drawing/2014/main" id="{22B5C4C5-6527-408A-BF43-2B2C73C85B84}"/>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498209289"/>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ock-up combo / 4x - Slide title 2 line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C5A05DA-7973-40AE-BBA6-0A38C34E70A0}"/>
              </a:ext>
            </a:extLst>
          </p:cNvPr>
          <p:cNvGraphicFramePr>
            <a:graphicFrameLocks noChangeAspect="1"/>
          </p:cNvGraphicFramePr>
          <p:nvPr userDrawn="1">
            <p:custDataLst>
              <p:tags r:id="rId1"/>
            </p:custDataLst>
            <p:extLst>
              <p:ext uri="{D42A27DB-BD31-4B8C-83A1-F6EECF244321}">
                <p14:modId xmlns:p14="http://schemas.microsoft.com/office/powerpoint/2010/main" val="2170968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7" name="Object 6" hidden="1">
                        <a:extLst>
                          <a:ext uri="{FF2B5EF4-FFF2-40B4-BE49-F238E27FC236}">
                            <a16:creationId xmlns:a16="http://schemas.microsoft.com/office/drawing/2014/main" id="{0C5A05DA-7973-40AE-BBA6-0A38C34E70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Parallelogram 13">
            <a:extLst>
              <a:ext uri="{FF2B5EF4-FFF2-40B4-BE49-F238E27FC236}">
                <a16:creationId xmlns:a16="http://schemas.microsoft.com/office/drawing/2014/main" id="{AD7AFCBD-B16F-491E-94C4-0B3E13C1D890}"/>
              </a:ext>
            </a:extLst>
          </p:cNvPr>
          <p:cNvSpPr/>
          <p:nvPr userDrawn="1"/>
        </p:nvSpPr>
        <p:spPr>
          <a:xfrm rot="10800000" flipH="1" flipV="1">
            <a:off x="3852000" y="0"/>
            <a:ext cx="8333865" cy="6858000"/>
          </a:xfrm>
          <a:prstGeom prst="parallelogram">
            <a:avLst>
              <a:gd name="adj" fmla="val 4527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6444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5580000" cy="720000"/>
          </a:xfrm>
        </p:spPr>
        <p:txBody>
          <a:bodyPr vert="horz" anchor="t"/>
          <a:lstStyle>
            <a:lvl1pPr marL="0" indent="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284CAB65-789B-453C-98AC-4E717A8D974A}" type="datetime4">
              <a:rPr lang="en-GB" noProof="0" smtClean="0"/>
              <a:t>8 November 2022</a:t>
            </a:fld>
            <a:endParaRPr lang="en-GB" noProof="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a:defRPr>
                <a:solidFill>
                  <a:schemeClr val="tx2">
                    <a:lumMod val="60000"/>
                    <a:lumOff val="40000"/>
                  </a:schemeClr>
                </a:solidFill>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a:defRPr>
                <a:solidFill>
                  <a:schemeClr val="tx2">
                    <a:lumMod val="60000"/>
                    <a:lumOff val="40000"/>
                  </a:schemeClr>
                </a:solidFill>
              </a:defRPr>
            </a:lvl1pPr>
          </a:lstStyle>
          <a:p>
            <a:fld id="{D7B5DC5B-6873-43DB-ADC7-B15ACCE0DFDB}" type="slidenum">
              <a:rPr lang="en-GB" smtClean="0"/>
              <a:pPr/>
              <a:t>‹N°›</a:t>
            </a:fld>
            <a:endParaRPr lang="en-GB"/>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Mock-up combo / 4x – Slide title 2 lines</a:t>
            </a:r>
          </a:p>
        </p:txBody>
      </p:sp>
      <p:pic>
        <p:nvPicPr>
          <p:cNvPr id="21" name="Picture 9">
            <a:extLst>
              <a:ext uri="{FF2B5EF4-FFF2-40B4-BE49-F238E27FC236}">
                <a16:creationId xmlns:a16="http://schemas.microsoft.com/office/drawing/2014/main" id="{8B1E77CE-F5D3-4596-BD8F-91A018D840C0}"/>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16459"/>
          <a:stretch/>
        </p:blipFill>
        <p:spPr bwMode="auto">
          <a:xfrm>
            <a:off x="2518482" y="721499"/>
            <a:ext cx="6446110" cy="4970942"/>
          </a:xfrm>
          <a:prstGeom prst="rect">
            <a:avLst/>
          </a:prstGeom>
          <a:noFill/>
          <a:ln>
            <a:noFill/>
          </a:ln>
          <a:effectLst>
            <a:outerShdw blurRad="381000" dist="25400" dir="2700000" algn="ctr" rotWithShape="0">
              <a:prstClr val="black">
                <a:alpha val="20000"/>
              </a:prstClr>
            </a:outerShdw>
          </a:effectLst>
        </p:spPr>
      </p:pic>
      <p:sp>
        <p:nvSpPr>
          <p:cNvPr id="28" name="Tijdelijke aanduiding voor afbeelding 2">
            <a:extLst>
              <a:ext uri="{FF2B5EF4-FFF2-40B4-BE49-F238E27FC236}">
                <a16:creationId xmlns:a16="http://schemas.microsoft.com/office/drawing/2014/main" id="{1362BA36-262B-4054-9570-882EAEDF61FA}"/>
              </a:ext>
            </a:extLst>
          </p:cNvPr>
          <p:cNvSpPr>
            <a:spLocks noGrp="1"/>
          </p:cNvSpPr>
          <p:nvPr>
            <p:ph type="pic" sz="quarter" idx="19" hasCustomPrompt="1"/>
          </p:nvPr>
        </p:nvSpPr>
        <p:spPr>
          <a:xfrm>
            <a:off x="3244809" y="1463341"/>
            <a:ext cx="5181600" cy="2847975"/>
          </a:xfrm>
          <a:solidFill>
            <a:schemeClr val="bg2"/>
          </a:solidFill>
        </p:spPr>
        <p:txBody>
          <a:bodyPr lIns="720000" tIns="720000" rIns="720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29" name="Tijdelijke aanduiding voor tekst 4">
            <a:extLst>
              <a:ext uri="{FF2B5EF4-FFF2-40B4-BE49-F238E27FC236}">
                <a16:creationId xmlns:a16="http://schemas.microsoft.com/office/drawing/2014/main" id="{A02C71F3-A9D1-4C33-8638-2096FBD620DE}"/>
              </a:ext>
            </a:extLst>
          </p:cNvPr>
          <p:cNvSpPr>
            <a:spLocks noGrp="1"/>
          </p:cNvSpPr>
          <p:nvPr>
            <p:ph type="body" sz="quarter" idx="60" hasCustomPrompt="1"/>
          </p:nvPr>
        </p:nvSpPr>
        <p:spPr>
          <a:xfrm>
            <a:off x="7116642" y="3382174"/>
            <a:ext cx="4649081" cy="2588030"/>
          </a:xfrm>
          <a:blipFill>
            <a:blip r:embed="rId6" cstate="screen">
              <a:extLst>
                <a:ext uri="{28A0092B-C50C-407E-A947-70E740481C1C}">
                  <a14:useLocalDpi xmlns:a14="http://schemas.microsoft.com/office/drawing/2010/main"/>
                </a:ext>
              </a:extLst>
            </a:blip>
            <a:srcRect/>
            <a:stretch>
              <a:fillRect l="-4178" t="-3580" r="-4178" b="-3099"/>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0" name="Tijdelijke aanduiding voor afbeelding 2">
            <a:extLst>
              <a:ext uri="{FF2B5EF4-FFF2-40B4-BE49-F238E27FC236}">
                <a16:creationId xmlns:a16="http://schemas.microsoft.com/office/drawing/2014/main" id="{2C97D403-0CDF-48D0-8E16-434A2C94826C}"/>
              </a:ext>
            </a:extLst>
          </p:cNvPr>
          <p:cNvSpPr>
            <a:spLocks noGrp="1"/>
          </p:cNvSpPr>
          <p:nvPr>
            <p:ph type="pic" sz="quarter" idx="61" hasCustomPrompt="1"/>
          </p:nvPr>
        </p:nvSpPr>
        <p:spPr>
          <a:xfrm>
            <a:off x="7776000" y="3528000"/>
            <a:ext cx="3312000" cy="2124000"/>
          </a:xfrm>
          <a:solidFill>
            <a:schemeClr val="bg2"/>
          </a:solidFill>
        </p:spPr>
        <p:txBody>
          <a:bodyPr lIns="432000" tIns="324000" rIns="43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8" name="Tijdelijke aanduiding voor tekst 4">
            <a:extLst>
              <a:ext uri="{FF2B5EF4-FFF2-40B4-BE49-F238E27FC236}">
                <a16:creationId xmlns:a16="http://schemas.microsoft.com/office/drawing/2014/main" id="{5DD9D4AA-E2F8-45D4-81D7-63A762B8E2DD}"/>
              </a:ext>
            </a:extLst>
          </p:cNvPr>
          <p:cNvSpPr>
            <a:spLocks noGrp="1"/>
          </p:cNvSpPr>
          <p:nvPr>
            <p:ph type="body" sz="quarter" idx="62" hasCustomPrompt="1"/>
          </p:nvPr>
        </p:nvSpPr>
        <p:spPr>
          <a:xfrm>
            <a:off x="1713313" y="3420402"/>
            <a:ext cx="1656477" cy="2364387"/>
          </a:xfrm>
          <a:blipFill>
            <a:blip r:embed="rId7" cstate="screen">
              <a:extLst>
                <a:ext uri="{28A0092B-C50C-407E-A947-70E740481C1C}">
                  <a14:useLocalDpi xmlns:a14="http://schemas.microsoft.com/office/drawing/2010/main"/>
                </a:ext>
              </a:extLst>
            </a:blip>
            <a:srcRect/>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9" name="Tijdelijke aanduiding voor afbeelding 2">
            <a:extLst>
              <a:ext uri="{FF2B5EF4-FFF2-40B4-BE49-F238E27FC236}">
                <a16:creationId xmlns:a16="http://schemas.microsoft.com/office/drawing/2014/main" id="{92375F01-BF40-46FA-89B1-916BE9737695}"/>
              </a:ext>
            </a:extLst>
          </p:cNvPr>
          <p:cNvSpPr>
            <a:spLocks noGrp="1"/>
          </p:cNvSpPr>
          <p:nvPr>
            <p:ph type="pic" sz="quarter" idx="63" hasCustomPrompt="1"/>
          </p:nvPr>
        </p:nvSpPr>
        <p:spPr>
          <a:xfrm>
            <a:off x="1806479" y="3631991"/>
            <a:ext cx="1469572" cy="1943100"/>
          </a:xfrm>
          <a:solidFill>
            <a:schemeClr val="bg2"/>
          </a:solidFill>
        </p:spPr>
        <p:txBody>
          <a:bodyPr lIns="144000" tIns="396000" rIns="144000"/>
          <a:lstStyle>
            <a:lvl1pPr marL="0" indent="0" algn="ctr">
              <a:buNone/>
              <a:defRPr sz="10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sp>
        <p:nvSpPr>
          <p:cNvPr id="32" name="Tijdelijke aanduiding voor tekst 4">
            <a:extLst>
              <a:ext uri="{FF2B5EF4-FFF2-40B4-BE49-F238E27FC236}">
                <a16:creationId xmlns:a16="http://schemas.microsoft.com/office/drawing/2014/main" id="{1A5C05A4-3A61-4B05-966F-362DB1B0E88B}"/>
              </a:ext>
            </a:extLst>
          </p:cNvPr>
          <p:cNvSpPr>
            <a:spLocks noGrp="1"/>
          </p:cNvSpPr>
          <p:nvPr>
            <p:ph type="body" sz="quarter" idx="64" hasCustomPrompt="1"/>
          </p:nvPr>
        </p:nvSpPr>
        <p:spPr>
          <a:xfrm>
            <a:off x="856996" y="3899976"/>
            <a:ext cx="994427" cy="2026846"/>
          </a:xfrm>
          <a:blipFill>
            <a:blip r:embed="rId8" cstate="screen">
              <a:extLst>
                <a:ext uri="{28A0092B-C50C-407E-A947-70E740481C1C}">
                  <a14:useLocalDpi xmlns:a14="http://schemas.microsoft.com/office/drawing/2010/main"/>
                </a:ext>
              </a:extLst>
            </a:blip>
            <a:stretch>
              <a:fillRect/>
            </a:stretch>
          </a:blipFill>
          <a:effectLst>
            <a:outerShdw blurRad="381000" dist="38100" dir="2700000" algn="tl" rotWithShape="0">
              <a:prstClr val="black">
                <a:alpha val="20000"/>
              </a:prstClr>
            </a:outerShdw>
          </a:effectLst>
        </p:spPr>
        <p:txBody>
          <a:bodyPr/>
          <a:lstStyle>
            <a:lvl1pPr>
              <a:defRPr sz="100">
                <a:solidFill>
                  <a:schemeClr val="bg1"/>
                </a:solidFill>
              </a:defRPr>
            </a:lvl1pPr>
          </a:lstStyle>
          <a:p>
            <a:pPr lvl="0"/>
            <a:r>
              <a:rPr lang="nl-NL" dirty="0"/>
              <a:t> </a:t>
            </a:r>
          </a:p>
        </p:txBody>
      </p:sp>
      <p:sp>
        <p:nvSpPr>
          <p:cNvPr id="33" name="Tijdelijke aanduiding voor afbeelding 2">
            <a:extLst>
              <a:ext uri="{FF2B5EF4-FFF2-40B4-BE49-F238E27FC236}">
                <a16:creationId xmlns:a16="http://schemas.microsoft.com/office/drawing/2014/main" id="{FDC14244-B665-4338-B544-A81F691C2DF2}"/>
              </a:ext>
            </a:extLst>
          </p:cNvPr>
          <p:cNvSpPr>
            <a:spLocks noGrp="1"/>
          </p:cNvSpPr>
          <p:nvPr>
            <p:ph type="pic" sz="quarter" idx="65" hasCustomPrompt="1"/>
          </p:nvPr>
        </p:nvSpPr>
        <p:spPr>
          <a:xfrm>
            <a:off x="926287" y="4160045"/>
            <a:ext cx="857250" cy="1519237"/>
          </a:xfrm>
          <a:solidFill>
            <a:schemeClr val="bg2"/>
          </a:solidFill>
        </p:spPr>
        <p:txBody>
          <a:bodyPr lIns="72000" tIns="36000" rIns="72000"/>
          <a:lstStyle>
            <a:lvl1pPr marL="0" indent="0" algn="ctr">
              <a:buNone/>
              <a:defRPr sz="7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40" name="INSTRUCTION">
            <a:extLst>
              <a:ext uri="{FF2B5EF4-FFF2-40B4-BE49-F238E27FC236}">
                <a16:creationId xmlns:a16="http://schemas.microsoft.com/office/drawing/2014/main" id="{B975E8C1-F1C0-4568-AE40-2C1BCD55C871}"/>
              </a:ext>
            </a:extLst>
          </p:cNvPr>
          <p:cNvGrpSpPr/>
          <p:nvPr userDrawn="1"/>
        </p:nvGrpSpPr>
        <p:grpSpPr>
          <a:xfrm>
            <a:off x="12377595" y="-1"/>
            <a:ext cx="3693386" cy="6640349"/>
            <a:chOff x="-3786165" y="-1"/>
            <a:chExt cx="3693386" cy="6640349"/>
          </a:xfrm>
        </p:grpSpPr>
        <p:sp>
          <p:nvSpPr>
            <p:cNvPr id="41" name="Rechthoek 40">
              <a:extLst>
                <a:ext uri="{FF2B5EF4-FFF2-40B4-BE49-F238E27FC236}">
                  <a16:creationId xmlns:a16="http://schemas.microsoft.com/office/drawing/2014/main" id="{DBF28D96-6500-413E-8FCD-549D18B8A7CD}"/>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42" name="Ovaal 41">
              <a:extLst>
                <a:ext uri="{FF2B5EF4-FFF2-40B4-BE49-F238E27FC236}">
                  <a16:creationId xmlns:a16="http://schemas.microsoft.com/office/drawing/2014/main" id="{49643CB7-5009-459B-8249-6798662FB11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3" name="Rechthoek 42">
              <a:extLst>
                <a:ext uri="{FF2B5EF4-FFF2-40B4-BE49-F238E27FC236}">
                  <a16:creationId xmlns:a16="http://schemas.microsoft.com/office/drawing/2014/main" id="{FED53A14-657D-4FB1-A756-FBB1B39DD247}"/>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44" name="Ovaal 43">
              <a:extLst>
                <a:ext uri="{FF2B5EF4-FFF2-40B4-BE49-F238E27FC236}">
                  <a16:creationId xmlns:a16="http://schemas.microsoft.com/office/drawing/2014/main" id="{8EF0E856-0D23-4EF9-8479-839AF2533EE6}"/>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5" name="Rechthoek 44">
              <a:extLst>
                <a:ext uri="{FF2B5EF4-FFF2-40B4-BE49-F238E27FC236}">
                  <a16:creationId xmlns:a16="http://schemas.microsoft.com/office/drawing/2014/main" id="{4E382FD0-D2CE-4E40-B0EB-5E2B24AFB37A}"/>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46" name="Ovaal 45">
              <a:extLst>
                <a:ext uri="{FF2B5EF4-FFF2-40B4-BE49-F238E27FC236}">
                  <a16:creationId xmlns:a16="http://schemas.microsoft.com/office/drawing/2014/main" id="{02B4F736-9A9D-47DE-BB09-3BABC8375EF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47" name="Rechthoek 46">
              <a:extLst>
                <a:ext uri="{FF2B5EF4-FFF2-40B4-BE49-F238E27FC236}">
                  <a16:creationId xmlns:a16="http://schemas.microsoft.com/office/drawing/2014/main" id="{F5A2FC4B-3EB4-4DA8-B782-50DDABEE9E73}"/>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48" name="Rechthoek 47">
              <a:extLst>
                <a:ext uri="{FF2B5EF4-FFF2-40B4-BE49-F238E27FC236}">
                  <a16:creationId xmlns:a16="http://schemas.microsoft.com/office/drawing/2014/main" id="{C716EB3E-24C7-4B3B-9616-1295BF99269A}"/>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49" name="Groep 48">
              <a:extLst>
                <a:ext uri="{FF2B5EF4-FFF2-40B4-BE49-F238E27FC236}">
                  <a16:creationId xmlns:a16="http://schemas.microsoft.com/office/drawing/2014/main" id="{7E78030C-337C-4269-8F9B-B0D9EF8AA43F}"/>
                </a:ext>
              </a:extLst>
            </p:cNvPr>
            <p:cNvGrpSpPr/>
            <p:nvPr userDrawn="1"/>
          </p:nvGrpSpPr>
          <p:grpSpPr>
            <a:xfrm>
              <a:off x="-2485819" y="3479783"/>
              <a:ext cx="1222990" cy="563933"/>
              <a:chOff x="-2485819" y="3399207"/>
              <a:chExt cx="1222990" cy="563933"/>
            </a:xfrm>
          </p:grpSpPr>
          <p:sp>
            <p:nvSpPr>
              <p:cNvPr id="88" name="Rechthoek 87">
                <a:extLst>
                  <a:ext uri="{FF2B5EF4-FFF2-40B4-BE49-F238E27FC236}">
                    <a16:creationId xmlns:a16="http://schemas.microsoft.com/office/drawing/2014/main" id="{1EA178AA-068F-4A1F-81B8-088C8B69AD7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89" name="Rechthoek 88">
                <a:extLst>
                  <a:ext uri="{FF2B5EF4-FFF2-40B4-BE49-F238E27FC236}">
                    <a16:creationId xmlns:a16="http://schemas.microsoft.com/office/drawing/2014/main" id="{E78C5B0F-F123-4175-8BC5-3CF807662C7E}"/>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90" name="Groep 89">
                <a:extLst>
                  <a:ext uri="{FF2B5EF4-FFF2-40B4-BE49-F238E27FC236}">
                    <a16:creationId xmlns:a16="http://schemas.microsoft.com/office/drawing/2014/main" id="{23917C40-C6C3-41AD-B50C-B35FD53F221A}"/>
                  </a:ext>
                </a:extLst>
              </p:cNvPr>
              <p:cNvGrpSpPr/>
              <p:nvPr userDrawn="1"/>
            </p:nvGrpSpPr>
            <p:grpSpPr>
              <a:xfrm>
                <a:off x="-2403869" y="3460544"/>
                <a:ext cx="155951" cy="131922"/>
                <a:chOff x="12968836" y="3354170"/>
                <a:chExt cx="404806" cy="342433"/>
              </a:xfrm>
            </p:grpSpPr>
            <p:sp>
              <p:nvSpPr>
                <p:cNvPr id="103" name="Rechthoek: afgeronde hoeken 102">
                  <a:extLst>
                    <a:ext uri="{FF2B5EF4-FFF2-40B4-BE49-F238E27FC236}">
                      <a16:creationId xmlns:a16="http://schemas.microsoft.com/office/drawing/2014/main" id="{D730AEE4-129C-4EFD-85AE-77AB1A0F7735}"/>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A52BA161-AE54-44BD-BE41-E2E39C57711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60D4E1C0-D676-4FDB-B133-E06951BBD98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AD24C236-7471-45CA-8BC4-9CE12DDC6D0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209CB271-B5E6-4D7C-B5EB-C799A472AF7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AEEB6CF0-166E-4E15-8A78-0A8100721B5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B8CF200E-3D4D-485F-A412-CEE18DC20B4D}"/>
                  </a:ext>
                </a:extLst>
              </p:cNvPr>
              <p:cNvGrpSpPr/>
              <p:nvPr userDrawn="1"/>
            </p:nvGrpSpPr>
            <p:grpSpPr>
              <a:xfrm>
                <a:off x="-2423424" y="3690208"/>
                <a:ext cx="166739" cy="218963"/>
                <a:chOff x="12940828" y="3950597"/>
                <a:chExt cx="432813" cy="568367"/>
              </a:xfrm>
            </p:grpSpPr>
            <p:grpSp>
              <p:nvGrpSpPr>
                <p:cNvPr id="95" name="Groep 94">
                  <a:extLst>
                    <a:ext uri="{FF2B5EF4-FFF2-40B4-BE49-F238E27FC236}">
                      <a16:creationId xmlns:a16="http://schemas.microsoft.com/office/drawing/2014/main" id="{F702721F-69A1-4931-BCFA-6EF652FC40A9}"/>
                    </a:ext>
                  </a:extLst>
                </p:cNvPr>
                <p:cNvGrpSpPr/>
                <p:nvPr userDrawn="1"/>
              </p:nvGrpSpPr>
              <p:grpSpPr>
                <a:xfrm>
                  <a:off x="13000382" y="4006891"/>
                  <a:ext cx="373259" cy="315747"/>
                  <a:chOff x="12968836" y="3354170"/>
                  <a:chExt cx="404806" cy="342433"/>
                </a:xfrm>
              </p:grpSpPr>
              <p:sp>
                <p:nvSpPr>
                  <p:cNvPr id="97" name="Rechthoek: afgeronde hoeken 96">
                    <a:extLst>
                      <a:ext uri="{FF2B5EF4-FFF2-40B4-BE49-F238E27FC236}">
                        <a16:creationId xmlns:a16="http://schemas.microsoft.com/office/drawing/2014/main" id="{D421018A-6E34-4C15-AE43-4F9CCBC1712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98" name="Rechthoek 97">
                    <a:extLst>
                      <a:ext uri="{FF2B5EF4-FFF2-40B4-BE49-F238E27FC236}">
                        <a16:creationId xmlns:a16="http://schemas.microsoft.com/office/drawing/2014/main" id="{E9BDF14B-3833-4AC5-8AD1-1059021B447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67BB0E83-4132-4808-8770-0810ACDFFC8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C502DDB3-0136-4DD8-8156-DBCB9270C6C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A38A2D54-82D6-4866-AC5E-3C762594E4B8}"/>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8253BA36-7D1A-405A-973F-E16BB308A62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96" name="Boog 95">
                  <a:extLst>
                    <a:ext uri="{FF2B5EF4-FFF2-40B4-BE49-F238E27FC236}">
                      <a16:creationId xmlns:a16="http://schemas.microsoft.com/office/drawing/2014/main" id="{404C298F-924D-4885-9A6B-3EAFD45819F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92" name="Tekstvak 91">
                <a:extLst>
                  <a:ext uri="{FF2B5EF4-FFF2-40B4-BE49-F238E27FC236}">
                    <a16:creationId xmlns:a16="http://schemas.microsoft.com/office/drawing/2014/main" id="{6AC1FADE-2D31-4657-82EC-2714F93DE87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93" name="Tekstvak 92">
                <a:extLst>
                  <a:ext uri="{FF2B5EF4-FFF2-40B4-BE49-F238E27FC236}">
                    <a16:creationId xmlns:a16="http://schemas.microsoft.com/office/drawing/2014/main" id="{0493894E-B349-4C7F-9F21-91EF20A9EC5E}"/>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94" name="Vrije vorm: vorm 93">
                <a:extLst>
                  <a:ext uri="{FF2B5EF4-FFF2-40B4-BE49-F238E27FC236}">
                    <a16:creationId xmlns:a16="http://schemas.microsoft.com/office/drawing/2014/main" id="{9D1866F7-7B67-4F3E-BB93-27AD13826623}"/>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50" name="Groep 49">
              <a:extLst>
                <a:ext uri="{FF2B5EF4-FFF2-40B4-BE49-F238E27FC236}">
                  <a16:creationId xmlns:a16="http://schemas.microsoft.com/office/drawing/2014/main" id="{FE3FDEA0-9249-4A4A-BAE7-FA887C50D534}"/>
                </a:ext>
              </a:extLst>
            </p:cNvPr>
            <p:cNvGrpSpPr/>
            <p:nvPr userDrawn="1"/>
          </p:nvGrpSpPr>
          <p:grpSpPr>
            <a:xfrm>
              <a:off x="-3786165" y="5680652"/>
              <a:ext cx="3693386" cy="959696"/>
              <a:chOff x="-3786437" y="6163468"/>
              <a:chExt cx="3693386" cy="959696"/>
            </a:xfrm>
          </p:grpSpPr>
          <p:sp>
            <p:nvSpPr>
              <p:cNvPr id="78" name="Rechthoek 77">
                <a:extLst>
                  <a:ext uri="{FF2B5EF4-FFF2-40B4-BE49-F238E27FC236}">
                    <a16:creationId xmlns:a16="http://schemas.microsoft.com/office/drawing/2014/main" id="{10DB74B1-C40E-433E-AAAA-B8E386F9663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79" name="ICOON_info">
                <a:extLst>
                  <a:ext uri="{FF2B5EF4-FFF2-40B4-BE49-F238E27FC236}">
                    <a16:creationId xmlns:a16="http://schemas.microsoft.com/office/drawing/2014/main" id="{F14BB60B-0174-49CE-AF81-59AB336036BA}"/>
                  </a:ext>
                </a:extLst>
              </p:cNvPr>
              <p:cNvGrpSpPr/>
              <p:nvPr userDrawn="1"/>
            </p:nvGrpSpPr>
            <p:grpSpPr>
              <a:xfrm>
                <a:off x="-376736" y="6163468"/>
                <a:ext cx="283685" cy="283685"/>
                <a:chOff x="-510741" y="5913713"/>
                <a:chExt cx="267555" cy="267555"/>
              </a:xfrm>
            </p:grpSpPr>
            <p:sp>
              <p:nvSpPr>
                <p:cNvPr id="86" name="Ovaal 85">
                  <a:extLst>
                    <a:ext uri="{FF2B5EF4-FFF2-40B4-BE49-F238E27FC236}">
                      <a16:creationId xmlns:a16="http://schemas.microsoft.com/office/drawing/2014/main" id="{41B7B8B0-A66F-4C01-A432-7EDE7600C58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87" name="Graphic 163" descr="Informatie">
                  <a:extLst>
                    <a:ext uri="{FF2B5EF4-FFF2-40B4-BE49-F238E27FC236}">
                      <a16:creationId xmlns:a16="http://schemas.microsoft.com/office/drawing/2014/main" id="{AEE9410F-BDC6-4821-A168-CE16D3A36E9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0" name="Groep 79">
                <a:extLst>
                  <a:ext uri="{FF2B5EF4-FFF2-40B4-BE49-F238E27FC236}">
                    <a16:creationId xmlns:a16="http://schemas.microsoft.com/office/drawing/2014/main" id="{8038B8DA-B581-4F3A-A204-2FE389B6A01C}"/>
                  </a:ext>
                </a:extLst>
              </p:cNvPr>
              <p:cNvGrpSpPr/>
              <p:nvPr userDrawn="1"/>
            </p:nvGrpSpPr>
            <p:grpSpPr>
              <a:xfrm>
                <a:off x="-938434" y="6420818"/>
                <a:ext cx="627798" cy="576693"/>
                <a:chOff x="-938434" y="4570310"/>
                <a:chExt cx="627798" cy="576693"/>
              </a:xfrm>
            </p:grpSpPr>
            <p:grpSp>
              <p:nvGrpSpPr>
                <p:cNvPr id="81" name="Inspireren">
                  <a:extLst>
                    <a:ext uri="{FF2B5EF4-FFF2-40B4-BE49-F238E27FC236}">
                      <a16:creationId xmlns:a16="http://schemas.microsoft.com/office/drawing/2014/main" id="{FAB37C95-5AAB-4A83-8095-DC9EB165620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83" name="Freeform 12">
                    <a:extLst>
                      <a:ext uri="{FF2B5EF4-FFF2-40B4-BE49-F238E27FC236}">
                        <a16:creationId xmlns:a16="http://schemas.microsoft.com/office/drawing/2014/main" id="{F793D50D-64A0-4E95-9191-D2606DF4A503}"/>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4" name="Freeform 13">
                    <a:extLst>
                      <a:ext uri="{FF2B5EF4-FFF2-40B4-BE49-F238E27FC236}">
                        <a16:creationId xmlns:a16="http://schemas.microsoft.com/office/drawing/2014/main" id="{C1DE9410-8037-4490-A7BA-3BB46A86D630}"/>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85" name="Freeform 14">
                    <a:extLst>
                      <a:ext uri="{FF2B5EF4-FFF2-40B4-BE49-F238E27FC236}">
                        <a16:creationId xmlns:a16="http://schemas.microsoft.com/office/drawing/2014/main" id="{83717291-E0DB-4403-B117-DC7B76D4937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82" name="Tekstvak 81">
                  <a:extLst>
                    <a:ext uri="{FF2B5EF4-FFF2-40B4-BE49-F238E27FC236}">
                      <a16:creationId xmlns:a16="http://schemas.microsoft.com/office/drawing/2014/main" id="{5E4EC6E5-1699-4289-9B7A-089AB4152AF7}"/>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51" name="Groep 50">
              <a:extLst>
                <a:ext uri="{FF2B5EF4-FFF2-40B4-BE49-F238E27FC236}">
                  <a16:creationId xmlns:a16="http://schemas.microsoft.com/office/drawing/2014/main" id="{45886D69-111E-451A-8DDD-36D803FE617B}"/>
                </a:ext>
              </a:extLst>
            </p:cNvPr>
            <p:cNvGrpSpPr/>
            <p:nvPr userDrawn="1"/>
          </p:nvGrpSpPr>
          <p:grpSpPr>
            <a:xfrm>
              <a:off x="-3426806" y="5129582"/>
              <a:ext cx="514284" cy="506545"/>
              <a:chOff x="12617641" y="3403239"/>
              <a:chExt cx="752963" cy="741634"/>
            </a:xfrm>
          </p:grpSpPr>
          <p:grpSp>
            <p:nvGrpSpPr>
              <p:cNvPr id="62" name="Groep 61">
                <a:extLst>
                  <a:ext uri="{FF2B5EF4-FFF2-40B4-BE49-F238E27FC236}">
                    <a16:creationId xmlns:a16="http://schemas.microsoft.com/office/drawing/2014/main" id="{F315BF62-209F-4076-A171-6EAFEF1D54A0}"/>
                  </a:ext>
                </a:extLst>
              </p:cNvPr>
              <p:cNvGrpSpPr/>
              <p:nvPr userDrawn="1"/>
            </p:nvGrpSpPr>
            <p:grpSpPr>
              <a:xfrm>
                <a:off x="12771530" y="3403239"/>
                <a:ext cx="467176" cy="448491"/>
                <a:chOff x="12782157" y="3403239"/>
                <a:chExt cx="467176" cy="448491"/>
              </a:xfrm>
            </p:grpSpPr>
            <p:grpSp>
              <p:nvGrpSpPr>
                <p:cNvPr id="65" name="Groep 64">
                  <a:extLst>
                    <a:ext uri="{FF2B5EF4-FFF2-40B4-BE49-F238E27FC236}">
                      <a16:creationId xmlns:a16="http://schemas.microsoft.com/office/drawing/2014/main" id="{F0C517CB-383C-497B-B6E4-FE89F232BF12}"/>
                    </a:ext>
                  </a:extLst>
                </p:cNvPr>
                <p:cNvGrpSpPr/>
                <p:nvPr userDrawn="1"/>
              </p:nvGrpSpPr>
              <p:grpSpPr>
                <a:xfrm>
                  <a:off x="12782157" y="3403239"/>
                  <a:ext cx="412976" cy="396132"/>
                  <a:chOff x="13554906" y="3320109"/>
                  <a:chExt cx="443917" cy="425811"/>
                </a:xfrm>
              </p:grpSpPr>
              <p:grpSp>
                <p:nvGrpSpPr>
                  <p:cNvPr id="72" name="Groep 71">
                    <a:extLst>
                      <a:ext uri="{FF2B5EF4-FFF2-40B4-BE49-F238E27FC236}">
                        <a16:creationId xmlns:a16="http://schemas.microsoft.com/office/drawing/2014/main" id="{5B5077A3-AD3A-4E87-8430-8334CF9C01D5}"/>
                      </a:ext>
                    </a:extLst>
                  </p:cNvPr>
                  <p:cNvGrpSpPr/>
                  <p:nvPr userDrawn="1"/>
                </p:nvGrpSpPr>
                <p:grpSpPr>
                  <a:xfrm>
                    <a:off x="13554906" y="3320109"/>
                    <a:ext cx="443917" cy="425811"/>
                    <a:chOff x="12909684" y="1276143"/>
                    <a:chExt cx="443917" cy="425811"/>
                  </a:xfrm>
                </p:grpSpPr>
                <p:sp>
                  <p:nvSpPr>
                    <p:cNvPr id="75" name="Rechthoek 74">
                      <a:extLst>
                        <a:ext uri="{FF2B5EF4-FFF2-40B4-BE49-F238E27FC236}">
                          <a16:creationId xmlns:a16="http://schemas.microsoft.com/office/drawing/2014/main" id="{B17BD659-7A3F-42ED-BB69-CAE6326FF54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3394DFCE-B82B-4BB0-A06E-3FA8BB4DEAC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77" name="Ovaal 76">
                      <a:extLst>
                        <a:ext uri="{FF2B5EF4-FFF2-40B4-BE49-F238E27FC236}">
                          <a16:creationId xmlns:a16="http://schemas.microsoft.com/office/drawing/2014/main" id="{ADCDC196-C88C-45AC-B4E3-D2473E8658E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73" name="Afbeelding 72">
                    <a:extLst>
                      <a:ext uri="{FF2B5EF4-FFF2-40B4-BE49-F238E27FC236}">
                        <a16:creationId xmlns:a16="http://schemas.microsoft.com/office/drawing/2014/main" id="{B16D7702-B557-487F-8824-EE9C621665A5}"/>
                      </a:ext>
                    </a:extLst>
                  </p:cNvPr>
                  <p:cNvPicPr>
                    <a:picLocks noChangeAspect="1"/>
                  </p:cNvPicPr>
                  <p:nvPr userDrawn="1"/>
                </p:nvPicPr>
                <p:blipFill>
                  <a:blip r:embed="rId9" cstate="email">
                    <a:duotone>
                      <a:prstClr val="black"/>
                      <a:srgbClr val="4D82B8">
                        <a:tint val="45000"/>
                        <a:satMod val="400000"/>
                      </a:srgb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74" name="Afbeelding 73">
                    <a:extLst>
                      <a:ext uri="{FF2B5EF4-FFF2-40B4-BE49-F238E27FC236}">
                        <a16:creationId xmlns:a16="http://schemas.microsoft.com/office/drawing/2014/main" id="{4095E984-9822-4E2B-A91B-075AAD536BD4}"/>
                      </a:ext>
                    </a:extLst>
                  </p:cNvPr>
                  <p:cNvPicPr>
                    <a:picLocks noChangeAspect="1"/>
                  </p:cNvPicPr>
                  <p:nvPr userDrawn="1"/>
                </p:nvPicPr>
                <p:blipFill>
                  <a:blip r:embed="rId11" cstate="email">
                    <a:duotone>
                      <a:prstClr val="black"/>
                      <a:srgbClr val="4D82B8">
                        <a:tint val="45000"/>
                        <a:satMod val="400000"/>
                      </a:srgb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66" name="Groep 65">
                  <a:extLst>
                    <a:ext uri="{FF2B5EF4-FFF2-40B4-BE49-F238E27FC236}">
                      <a16:creationId xmlns:a16="http://schemas.microsoft.com/office/drawing/2014/main" id="{DC6ABE05-6854-44D2-86AC-EDF9555BD90D}"/>
                    </a:ext>
                  </a:extLst>
                </p:cNvPr>
                <p:cNvGrpSpPr/>
                <p:nvPr userDrawn="1"/>
              </p:nvGrpSpPr>
              <p:grpSpPr>
                <a:xfrm>
                  <a:off x="13103513" y="3705268"/>
                  <a:ext cx="145820" cy="146462"/>
                  <a:chOff x="13096169" y="3602278"/>
                  <a:chExt cx="145820" cy="146462"/>
                </a:xfrm>
              </p:grpSpPr>
              <p:sp>
                <p:nvSpPr>
                  <p:cNvPr id="70" name="Rechthoek 69">
                    <a:extLst>
                      <a:ext uri="{FF2B5EF4-FFF2-40B4-BE49-F238E27FC236}">
                        <a16:creationId xmlns:a16="http://schemas.microsoft.com/office/drawing/2014/main" id="{941046F7-FD6C-4DAF-8C1A-55B1491F4D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3F8ABAE6-2AF1-491A-BB53-9AC60CD868C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67" name="Groep 66">
                  <a:extLst>
                    <a:ext uri="{FF2B5EF4-FFF2-40B4-BE49-F238E27FC236}">
                      <a16:creationId xmlns:a16="http://schemas.microsoft.com/office/drawing/2014/main" id="{407FC787-EE6B-495F-BD71-8FC66F2AC001}"/>
                    </a:ext>
                  </a:extLst>
                </p:cNvPr>
                <p:cNvGrpSpPr/>
                <p:nvPr userDrawn="1"/>
              </p:nvGrpSpPr>
              <p:grpSpPr>
                <a:xfrm rot="10800000">
                  <a:off x="13061402" y="3665637"/>
                  <a:ext cx="145820" cy="146462"/>
                  <a:chOff x="13096169" y="3602278"/>
                  <a:chExt cx="145820" cy="146462"/>
                </a:xfrm>
              </p:grpSpPr>
              <p:sp>
                <p:nvSpPr>
                  <p:cNvPr id="68" name="Rechthoek 67">
                    <a:extLst>
                      <a:ext uri="{FF2B5EF4-FFF2-40B4-BE49-F238E27FC236}">
                        <a16:creationId xmlns:a16="http://schemas.microsoft.com/office/drawing/2014/main" id="{D2D0FC60-50AC-4D0D-80D5-73898648FD0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9" name="Rechthoek 68">
                    <a:extLst>
                      <a:ext uri="{FF2B5EF4-FFF2-40B4-BE49-F238E27FC236}">
                        <a16:creationId xmlns:a16="http://schemas.microsoft.com/office/drawing/2014/main" id="{DB1D58EA-5005-477C-8768-AC43FD1AF6E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63" name="Rechthoek 62">
                <a:extLst>
                  <a:ext uri="{FF2B5EF4-FFF2-40B4-BE49-F238E27FC236}">
                    <a16:creationId xmlns:a16="http://schemas.microsoft.com/office/drawing/2014/main" id="{8EE36C32-4229-4896-A839-9E6A2E38B8E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64" name="Gelijkbenige driehoek 63">
                <a:extLst>
                  <a:ext uri="{FF2B5EF4-FFF2-40B4-BE49-F238E27FC236}">
                    <a16:creationId xmlns:a16="http://schemas.microsoft.com/office/drawing/2014/main" id="{AF6FB71E-3FF0-4C15-9255-1388F143198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52" name="Ovaal 51">
              <a:extLst>
                <a:ext uri="{FF2B5EF4-FFF2-40B4-BE49-F238E27FC236}">
                  <a16:creationId xmlns:a16="http://schemas.microsoft.com/office/drawing/2014/main" id="{2474DF2C-F4AD-4305-B4AD-487AAB9BE7A4}"/>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3" name="Rechthoek 52">
              <a:extLst>
                <a:ext uri="{FF2B5EF4-FFF2-40B4-BE49-F238E27FC236}">
                  <a16:creationId xmlns:a16="http://schemas.microsoft.com/office/drawing/2014/main" id="{401E9E53-B155-4062-8E4D-D147EB71C9A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4" name="Rechthoek 53">
              <a:extLst>
                <a:ext uri="{FF2B5EF4-FFF2-40B4-BE49-F238E27FC236}">
                  <a16:creationId xmlns:a16="http://schemas.microsoft.com/office/drawing/2014/main" id="{D94BFA2A-DC12-4554-B8A9-C66A3E0902BC}"/>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55" name="Groep 54">
              <a:extLst>
                <a:ext uri="{FF2B5EF4-FFF2-40B4-BE49-F238E27FC236}">
                  <a16:creationId xmlns:a16="http://schemas.microsoft.com/office/drawing/2014/main" id="{08613E16-699B-4074-80FB-248241E948F1}"/>
                </a:ext>
              </a:extLst>
            </p:cNvPr>
            <p:cNvGrpSpPr/>
            <p:nvPr userDrawn="1"/>
          </p:nvGrpSpPr>
          <p:grpSpPr>
            <a:xfrm>
              <a:off x="-3365484" y="1226982"/>
              <a:ext cx="446937" cy="406485"/>
              <a:chOff x="-3563526" y="1409294"/>
              <a:chExt cx="354190" cy="322133"/>
            </a:xfrm>
          </p:grpSpPr>
          <p:grpSp>
            <p:nvGrpSpPr>
              <p:cNvPr id="56" name="Groep 55">
                <a:extLst>
                  <a:ext uri="{FF2B5EF4-FFF2-40B4-BE49-F238E27FC236}">
                    <a16:creationId xmlns:a16="http://schemas.microsoft.com/office/drawing/2014/main" id="{28002C59-15B0-4667-88A9-9A166C8B1C03}"/>
                  </a:ext>
                </a:extLst>
              </p:cNvPr>
              <p:cNvGrpSpPr/>
              <p:nvPr userDrawn="1"/>
            </p:nvGrpSpPr>
            <p:grpSpPr>
              <a:xfrm>
                <a:off x="-3499992" y="1409294"/>
                <a:ext cx="225195" cy="195499"/>
                <a:chOff x="8987389" y="1361199"/>
                <a:chExt cx="2200275" cy="1914525"/>
              </a:xfrm>
            </p:grpSpPr>
            <p:sp>
              <p:nvSpPr>
                <p:cNvPr id="58" name="Vrije vorm: vorm 57">
                  <a:extLst>
                    <a:ext uri="{FF2B5EF4-FFF2-40B4-BE49-F238E27FC236}">
                      <a16:creationId xmlns:a16="http://schemas.microsoft.com/office/drawing/2014/main" id="{63E1D94D-2405-4568-9E90-E371C44FDC1B}"/>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59" name="Groep 58">
                  <a:extLst>
                    <a:ext uri="{FF2B5EF4-FFF2-40B4-BE49-F238E27FC236}">
                      <a16:creationId xmlns:a16="http://schemas.microsoft.com/office/drawing/2014/main" id="{D926366F-3837-4CC7-8811-3EEADA411F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60" name="Vrije vorm: vorm 59">
                    <a:extLst>
                      <a:ext uri="{FF2B5EF4-FFF2-40B4-BE49-F238E27FC236}">
                        <a16:creationId xmlns:a16="http://schemas.microsoft.com/office/drawing/2014/main" id="{900DCED6-D0EC-4AB5-AE17-31BA12D2C3E1}"/>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61" name="Vrije vorm: vorm 60">
                    <a:extLst>
                      <a:ext uri="{FF2B5EF4-FFF2-40B4-BE49-F238E27FC236}">
                        <a16:creationId xmlns:a16="http://schemas.microsoft.com/office/drawing/2014/main" id="{37D74BA6-02A2-4D5D-867F-8801543CA9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57" name="Tekstvak 56">
                <a:extLst>
                  <a:ext uri="{FF2B5EF4-FFF2-40B4-BE49-F238E27FC236}">
                    <a16:creationId xmlns:a16="http://schemas.microsoft.com/office/drawing/2014/main" id="{E2F6A0EF-8FAC-45A6-A851-02C3699FACC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cxnSp>
        <p:nvCxnSpPr>
          <p:cNvPr id="109" name="Rechte verbindingslijn 108">
            <a:extLst>
              <a:ext uri="{FF2B5EF4-FFF2-40B4-BE49-F238E27FC236}">
                <a16:creationId xmlns:a16="http://schemas.microsoft.com/office/drawing/2014/main" id="{1093000D-9D5E-49DF-AB14-B996B2060CB9}"/>
              </a:ext>
            </a:extLst>
          </p:cNvPr>
          <p:cNvCxnSpPr>
            <a:cxnSpLocks/>
          </p:cNvCxnSpPr>
          <p:nvPr userDrawn="1"/>
        </p:nvCxnSpPr>
        <p:spPr>
          <a:xfrm flipH="1">
            <a:off x="11164666" y="6289540"/>
            <a:ext cx="112605" cy="247921"/>
          </a:xfrm>
          <a:prstGeom prst="line">
            <a:avLst/>
          </a:pr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56632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iders - slide title 2 line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F231964-7A5F-4BA0-B21A-8ECBFE5382D5}"/>
              </a:ext>
            </a:extLst>
          </p:cNvPr>
          <p:cNvGraphicFramePr>
            <a:graphicFrameLocks noChangeAspect="1"/>
          </p:cNvGraphicFramePr>
          <p:nvPr userDrawn="1">
            <p:custDataLst>
              <p:tags r:id="rId1"/>
            </p:custDataLst>
            <p:extLst>
              <p:ext uri="{D42A27DB-BD31-4B8C-83A1-F6EECF244321}">
                <p14:modId xmlns:p14="http://schemas.microsoft.com/office/powerpoint/2010/main" val="34631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0" name="Object 9" hidden="1">
                        <a:extLst>
                          <a:ext uri="{FF2B5EF4-FFF2-40B4-BE49-F238E27FC236}">
                            <a16:creationId xmlns:a16="http://schemas.microsoft.com/office/drawing/2014/main" id="{0F231964-7A5F-4BA0-B21A-8ECBFE5382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720000"/>
          </a:xfrm>
        </p:spPr>
        <p:txBody>
          <a:bodyPr vert="horz" anchor="t"/>
          <a:lstStyle>
            <a:lvl1pPr rtl="0">
              <a:defRPr/>
            </a:lvl1pPr>
          </a:lstStyle>
          <a:p>
            <a:r>
              <a:rPr lang="en-GB" noProof="0" dirty="0"/>
              <a:t>Place the title here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26CE9E84-48B4-490B-827E-CEBCBCF3A9DB}"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dirty="0"/>
              <a:t>Source:</a:t>
            </a:r>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78783"/>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Sliders - Slide title 2 lines </a:t>
            </a:r>
          </a:p>
        </p:txBody>
      </p:sp>
      <p:sp>
        <p:nvSpPr>
          <p:cNvPr id="3" name="Rectangle: Rounded Corners 39">
            <a:extLst>
              <a:ext uri="{FF2B5EF4-FFF2-40B4-BE49-F238E27FC236}">
                <a16:creationId xmlns:a16="http://schemas.microsoft.com/office/drawing/2014/main" id="{190AAE84-9723-445B-BBC9-6CEE5FB9DFD5}"/>
              </a:ext>
            </a:extLst>
          </p:cNvPr>
          <p:cNvSpPr/>
          <p:nvPr userDrawn="1"/>
        </p:nvSpPr>
        <p:spPr>
          <a:xfrm>
            <a:off x="7920000" y="4248000"/>
            <a:ext cx="3600000" cy="119497"/>
          </a:xfrm>
          <a:prstGeom prst="roundRect">
            <a:avLst>
              <a:gd name="adj" fmla="val 5000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endParaRPr>
          </a:p>
        </p:txBody>
      </p:sp>
      <p:sp>
        <p:nvSpPr>
          <p:cNvPr id="7" name="Rectangle: Rounded Corners 44">
            <a:extLst>
              <a:ext uri="{FF2B5EF4-FFF2-40B4-BE49-F238E27FC236}">
                <a16:creationId xmlns:a16="http://schemas.microsoft.com/office/drawing/2014/main" id="{B45A9AF9-1E8F-48E6-A1E4-BB265FF46F4F}"/>
              </a:ext>
            </a:extLst>
          </p:cNvPr>
          <p:cNvSpPr/>
          <p:nvPr userDrawn="1"/>
        </p:nvSpPr>
        <p:spPr>
          <a:xfrm>
            <a:off x="7920000" y="4968000"/>
            <a:ext cx="3600000" cy="119497"/>
          </a:xfrm>
          <a:prstGeom prst="roundRect">
            <a:avLst>
              <a:gd name="adj" fmla="val 5000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endParaRPr>
          </a:p>
        </p:txBody>
      </p:sp>
      <p:sp>
        <p:nvSpPr>
          <p:cNvPr id="8" name="Rectangle: Rounded Corners 51">
            <a:extLst>
              <a:ext uri="{FF2B5EF4-FFF2-40B4-BE49-F238E27FC236}">
                <a16:creationId xmlns:a16="http://schemas.microsoft.com/office/drawing/2014/main" id="{B4B1B3F2-D0B7-4279-8C96-E845D4072C39}"/>
              </a:ext>
            </a:extLst>
          </p:cNvPr>
          <p:cNvSpPr/>
          <p:nvPr userDrawn="1"/>
        </p:nvSpPr>
        <p:spPr>
          <a:xfrm>
            <a:off x="7920000" y="5688000"/>
            <a:ext cx="3600000" cy="119497"/>
          </a:xfrm>
          <a:prstGeom prst="roundRect">
            <a:avLst>
              <a:gd name="adj" fmla="val 50000"/>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solidFill>
                <a:schemeClr val="tx1"/>
              </a:solidFill>
            </a:endParaRPr>
          </a:p>
        </p:txBody>
      </p:sp>
    </p:spTree>
    <p:extLst>
      <p:ext uri="{BB962C8B-B14F-4D97-AF65-F5344CB8AC3E}">
        <p14:creationId xmlns:p14="http://schemas.microsoft.com/office/powerpoint/2010/main" val="300682369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 2 column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47F68A-C7B5-4BD5-B4C7-F5FACB65F47D}"/>
              </a:ext>
            </a:extLst>
          </p:cNvPr>
          <p:cNvGraphicFramePr>
            <a:graphicFrameLocks noChangeAspect="1"/>
          </p:cNvGraphicFramePr>
          <p:nvPr userDrawn="1">
            <p:custDataLst>
              <p:tags r:id="rId1"/>
            </p:custDataLst>
            <p:extLst>
              <p:ext uri="{D42A27DB-BD31-4B8C-83A1-F6EECF244321}">
                <p14:modId xmlns:p14="http://schemas.microsoft.com/office/powerpoint/2010/main" val="225600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147F68A-C7B5-4BD5-B4C7-F5FACB65F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2 columns – Slide title 1 line</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6660000" y="108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02436488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2 column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47F68A-C7B5-4BD5-B4C7-F5FACB65F47D}"/>
              </a:ext>
            </a:extLst>
          </p:cNvPr>
          <p:cNvGraphicFramePr>
            <a:graphicFrameLocks noChangeAspect="1"/>
          </p:cNvGraphicFramePr>
          <p:nvPr userDrawn="1">
            <p:custDataLst>
              <p:tags r:id="rId1"/>
            </p:custDataLst>
            <p:extLst>
              <p:ext uri="{D42A27DB-BD31-4B8C-83A1-F6EECF244321}">
                <p14:modId xmlns:p14="http://schemas.microsoft.com/office/powerpoint/2010/main" val="345397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147F68A-C7B5-4BD5-B4C7-F5FACB65F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2 columns – Slide title 2 lines</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6660000" y="1440000"/>
            <a:ext cx="5124000" cy="417133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Tree>
    <p:extLst>
      <p:ext uri="{BB962C8B-B14F-4D97-AF65-F5344CB8AC3E}">
        <p14:creationId xmlns:p14="http://schemas.microsoft.com/office/powerpoint/2010/main" val="152624233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 3 columns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FE8F82-5562-41B6-B181-E7F8CA526509}"/>
              </a:ext>
            </a:extLst>
          </p:cNvPr>
          <p:cNvGraphicFramePr>
            <a:graphicFrameLocks noChangeAspect="1"/>
          </p:cNvGraphicFramePr>
          <p:nvPr userDrawn="1">
            <p:custDataLst>
              <p:tags r:id="rId1"/>
            </p:custDataLst>
            <p:extLst>
              <p:ext uri="{D42A27DB-BD31-4B8C-83A1-F6EECF244321}">
                <p14:modId xmlns:p14="http://schemas.microsoft.com/office/powerpoint/2010/main" val="373640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9FFE8F82-5562-41B6-B181-E7F8CA5265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3 columns – Slide title 1 line</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4680000" y="108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532000" y="108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3036289192"/>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 3 columns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FFE8F82-5562-41B6-B181-E7F8CA526509}"/>
              </a:ext>
            </a:extLst>
          </p:cNvPr>
          <p:cNvGraphicFramePr>
            <a:graphicFrameLocks noChangeAspect="1"/>
          </p:cNvGraphicFramePr>
          <p:nvPr userDrawn="1">
            <p:custDataLst>
              <p:tags r:id="rId1"/>
            </p:custDataLst>
            <p:extLst>
              <p:ext uri="{D42A27DB-BD31-4B8C-83A1-F6EECF244321}">
                <p14:modId xmlns:p14="http://schemas.microsoft.com/office/powerpoint/2010/main" val="252840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9FFE8F82-5562-41B6-B181-E7F8CA52650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10980000" cy="36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3 columns – Slide title 2 lines</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4680000" y="144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532000" y="144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Tree>
    <p:extLst>
      <p:ext uri="{BB962C8B-B14F-4D97-AF65-F5344CB8AC3E}">
        <p14:creationId xmlns:p14="http://schemas.microsoft.com/office/powerpoint/2010/main" val="42035469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view 5 chapters / Image (L) – slide title 1 lin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E47CDE-ACFC-4F00-B8F3-01EBF99E59F1}"/>
              </a:ext>
            </a:extLst>
          </p:cNvPr>
          <p:cNvGraphicFramePr>
            <a:graphicFrameLocks noChangeAspect="1"/>
          </p:cNvGraphicFramePr>
          <p:nvPr userDrawn="1">
            <p:custDataLst>
              <p:tags r:id="rId1"/>
            </p:custDataLst>
            <p:extLst>
              <p:ext uri="{D42A27DB-BD31-4B8C-83A1-F6EECF244321}">
                <p14:modId xmlns:p14="http://schemas.microsoft.com/office/powerpoint/2010/main" val="3603147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DCE47CDE-ACFC-4F00-B8F3-01EBF99E59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9" name="Tijdelijke aanduiding voor afbeelding 38">
            <a:extLst>
              <a:ext uri="{FF2B5EF4-FFF2-40B4-BE49-F238E27FC236}">
                <a16:creationId xmlns:a16="http://schemas.microsoft.com/office/drawing/2014/main" id="{7AE1FD63-5F04-4F0C-81C6-011D6FEF3E47}"/>
              </a:ext>
            </a:extLst>
          </p:cNvPr>
          <p:cNvSpPr>
            <a:spLocks noGrp="1"/>
          </p:cNvSpPr>
          <p:nvPr>
            <p:ph type="pic" sz="quarter" idx="13" hasCustomPrompt="1"/>
          </p:nvPr>
        </p:nvSpPr>
        <p:spPr>
          <a:xfrm>
            <a:off x="2988000" y="0"/>
            <a:ext cx="9215803" cy="6876000"/>
          </a:xfrm>
          <a:custGeom>
            <a:avLst/>
            <a:gdLst>
              <a:gd name="connsiteX0" fmla="*/ 3121447 w 9215803"/>
              <a:gd name="connsiteY0" fmla="*/ 0 h 6864986"/>
              <a:gd name="connsiteX1" fmla="*/ 6133984 w 9215803"/>
              <a:gd name="connsiteY1" fmla="*/ 0 h 6864986"/>
              <a:gd name="connsiteX2" fmla="*/ 6531491 w 9215803"/>
              <a:gd name="connsiteY2" fmla="*/ 0 h 6864986"/>
              <a:gd name="connsiteX3" fmla="*/ 9215803 w 9215803"/>
              <a:gd name="connsiteY3" fmla="*/ 0 h 6864986"/>
              <a:gd name="connsiteX4" fmla="*/ 9215803 w 9215803"/>
              <a:gd name="connsiteY4" fmla="*/ 6864986 h 6864986"/>
              <a:gd name="connsiteX5" fmla="*/ 6531491 w 9215803"/>
              <a:gd name="connsiteY5" fmla="*/ 6864986 h 6864986"/>
              <a:gd name="connsiteX6" fmla="*/ 6133984 w 9215803"/>
              <a:gd name="connsiteY6" fmla="*/ 6864986 h 6864986"/>
              <a:gd name="connsiteX7" fmla="*/ 0 w 9215803"/>
              <a:gd name="connsiteY7" fmla="*/ 6864986 h 686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5803" h="6864986">
                <a:moveTo>
                  <a:pt x="3121447" y="0"/>
                </a:moveTo>
                <a:lnTo>
                  <a:pt x="6133984" y="0"/>
                </a:lnTo>
                <a:lnTo>
                  <a:pt x="6531491" y="0"/>
                </a:lnTo>
                <a:lnTo>
                  <a:pt x="9215803" y="0"/>
                </a:lnTo>
                <a:lnTo>
                  <a:pt x="9215803" y="6864986"/>
                </a:lnTo>
                <a:lnTo>
                  <a:pt x="6531491" y="6864986"/>
                </a:lnTo>
                <a:lnTo>
                  <a:pt x="6133984" y="6864986"/>
                </a:lnTo>
                <a:lnTo>
                  <a:pt x="0" y="6864986"/>
                </a:lnTo>
                <a:close/>
              </a:path>
            </a:pathLst>
          </a:custGeom>
          <a:solidFill>
            <a:schemeClr val="bg2"/>
          </a:solidFill>
          <a:effectLst>
            <a:outerShdw blurRad="127000" dist="38100" dir="5400000" algn="tl" rotWithShape="0">
              <a:prstClr val="black">
                <a:alpha val="20000"/>
              </a:prstClr>
            </a:outerShdw>
          </a:effectLst>
        </p:spPr>
        <p:txBody>
          <a:bodyPr wrap="square" lIns="3492000" tIns="2808000" rIns="2592000">
            <a:noAutofit/>
          </a:bodyPr>
          <a:lstStyle>
            <a:lvl1pPr marL="0" marR="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sz="1100" i="1" baseline="0">
                <a:solidFill>
                  <a:schemeClr val="bg2">
                    <a:lumMod val="50000"/>
                  </a:schemeClr>
                </a:solidFill>
              </a:defRPr>
            </a:lvl1pPr>
          </a:lstStyle>
          <a:p>
            <a:pPr marL="0" marR="0" lvl="0" indent="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None/>
              <a:tabLst/>
              <a:defRPr/>
            </a:pPr>
            <a:r>
              <a:rPr lang="en-GB" noProof="0" dirty="0"/>
              <a:t>Select this frame, go to the tab ‘</a:t>
            </a:r>
            <a:r>
              <a:rPr lang="en-GB" noProof="0" dirty="0" err="1"/>
              <a:t>Slidebuilder</a:t>
            </a:r>
            <a:r>
              <a:rPr lang="en-GB" noProof="0" dirty="0"/>
              <a:t>’, click on ‘Images’, select the preferred image and click on ‘Insert’</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40000" y="360000"/>
            <a:ext cx="486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7999" y="359999"/>
            <a:ext cx="4320000" cy="360000"/>
          </a:xfrm>
        </p:spPr>
        <p:txBody>
          <a:bodyPr vert="horz" anchor="t"/>
          <a:lstStyle>
            <a:lvl1pPr>
              <a:defRPr/>
            </a:lvl1pPr>
          </a:lstStyle>
          <a:p>
            <a:r>
              <a:rPr lang="en-GB" noProof="0" dirty="0"/>
              <a:t>Slide 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09FE7E17-DFF4-4251-A340-D58C400B6E65}" type="datetime4">
              <a:rPr lang="en-GB" noProof="0" smtClean="0"/>
              <a:t>8 November 2022</a:t>
            </a:fld>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554355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Overview 5 chapters / Image (L) – Slide title 1 line</a:t>
            </a:r>
          </a:p>
        </p:txBody>
      </p:sp>
      <p:sp>
        <p:nvSpPr>
          <p:cNvPr id="27" name="Scheidingslijntje">
            <a:extLst>
              <a:ext uri="{FF2B5EF4-FFF2-40B4-BE49-F238E27FC236}">
                <a16:creationId xmlns:a16="http://schemas.microsoft.com/office/drawing/2014/main" id="{CFB05505-3EE3-4916-BE69-A556CC5AE69D}"/>
              </a:ext>
            </a:extLst>
          </p:cNvPr>
          <p:cNvSpPr>
            <a:spLocks noGrp="1"/>
          </p:cNvSpPr>
          <p:nvPr>
            <p:ph type="body" sz="quarter" idx="59" hasCustomPrompt="1"/>
          </p:nvPr>
        </p:nvSpPr>
        <p:spPr>
          <a:xfrm rot="1465817">
            <a:off x="11214429" y="6277082"/>
            <a:ext cx="13347" cy="273637"/>
          </a:xfrm>
          <a:solidFill>
            <a:schemeClr val="accent6"/>
          </a:solidFill>
        </p:spPr>
        <p:txBody>
          <a:bodyPr/>
          <a:lstStyle>
            <a:lvl1pPr marL="0" indent="0">
              <a:buNone/>
              <a:defRPr/>
            </a:lvl1pPr>
            <a:lvl5pPr>
              <a:defRPr sz="100">
                <a:solidFill>
                  <a:schemeClr val="bg1"/>
                </a:solidFill>
              </a:defRPr>
            </a:lvl5pPr>
          </a:lstStyle>
          <a:p>
            <a:pPr lvl="4"/>
            <a:r>
              <a:rPr lang="en-GB" noProof="0" dirty="0"/>
              <a:t> </a:t>
            </a:r>
          </a:p>
        </p:txBody>
      </p:sp>
      <p:grpSp>
        <p:nvGrpSpPr>
          <p:cNvPr id="190" name="INSTRUCTION">
            <a:extLst>
              <a:ext uri="{FF2B5EF4-FFF2-40B4-BE49-F238E27FC236}">
                <a16:creationId xmlns:a16="http://schemas.microsoft.com/office/drawing/2014/main" id="{75D16D5B-8E61-4E76-A4E4-F6899A6FE51B}"/>
              </a:ext>
            </a:extLst>
          </p:cNvPr>
          <p:cNvGrpSpPr/>
          <p:nvPr userDrawn="1"/>
        </p:nvGrpSpPr>
        <p:grpSpPr>
          <a:xfrm>
            <a:off x="12377595" y="-1"/>
            <a:ext cx="3693386" cy="6640349"/>
            <a:chOff x="-3786165" y="-1"/>
            <a:chExt cx="3693386" cy="6640349"/>
          </a:xfrm>
        </p:grpSpPr>
        <p:sp>
          <p:nvSpPr>
            <p:cNvPr id="191" name="Rechthoek 190">
              <a:extLst>
                <a:ext uri="{FF2B5EF4-FFF2-40B4-BE49-F238E27FC236}">
                  <a16:creationId xmlns:a16="http://schemas.microsoft.com/office/drawing/2014/main" id="{AEFD7FA5-F5A9-480D-92F8-E6D611C527BC}"/>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92" name="Ovaal 191">
              <a:extLst>
                <a:ext uri="{FF2B5EF4-FFF2-40B4-BE49-F238E27FC236}">
                  <a16:creationId xmlns:a16="http://schemas.microsoft.com/office/drawing/2014/main" id="{1880DE10-0E6B-4176-A372-05445876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3" name="Rechthoek 192">
              <a:extLst>
                <a:ext uri="{FF2B5EF4-FFF2-40B4-BE49-F238E27FC236}">
                  <a16:creationId xmlns:a16="http://schemas.microsoft.com/office/drawing/2014/main" id="{91BC605C-B8FF-4E63-90BA-11CF50631128}"/>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94" name="Ovaal 193">
              <a:extLst>
                <a:ext uri="{FF2B5EF4-FFF2-40B4-BE49-F238E27FC236}">
                  <a16:creationId xmlns:a16="http://schemas.microsoft.com/office/drawing/2014/main" id="{B0E7AA0D-6C00-4A3F-B200-2CE3AFDFFF95}"/>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5" name="Rechthoek 194">
              <a:extLst>
                <a:ext uri="{FF2B5EF4-FFF2-40B4-BE49-F238E27FC236}">
                  <a16:creationId xmlns:a16="http://schemas.microsoft.com/office/drawing/2014/main" id="{33F09FAB-5C6E-4D89-A6B7-846482886772}"/>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6" name="Ovaal 195">
              <a:extLst>
                <a:ext uri="{FF2B5EF4-FFF2-40B4-BE49-F238E27FC236}">
                  <a16:creationId xmlns:a16="http://schemas.microsoft.com/office/drawing/2014/main" id="{05C61113-3C65-4306-B064-D9327CB78859}"/>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97" name="Rechthoek 196">
              <a:extLst>
                <a:ext uri="{FF2B5EF4-FFF2-40B4-BE49-F238E27FC236}">
                  <a16:creationId xmlns:a16="http://schemas.microsoft.com/office/drawing/2014/main" id="{4AE5B3A0-24DF-4970-AC19-C769CADD50C2}"/>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98" name="Rechthoek 197">
              <a:extLst>
                <a:ext uri="{FF2B5EF4-FFF2-40B4-BE49-F238E27FC236}">
                  <a16:creationId xmlns:a16="http://schemas.microsoft.com/office/drawing/2014/main" id="{A939126F-FD8B-46D4-8F50-78A0589FCE76}"/>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99" name="Groep 198">
              <a:extLst>
                <a:ext uri="{FF2B5EF4-FFF2-40B4-BE49-F238E27FC236}">
                  <a16:creationId xmlns:a16="http://schemas.microsoft.com/office/drawing/2014/main" id="{F20444D1-9EBC-4F0C-BCF6-67F0D19B04DD}"/>
                </a:ext>
              </a:extLst>
            </p:cNvPr>
            <p:cNvGrpSpPr/>
            <p:nvPr userDrawn="1"/>
          </p:nvGrpSpPr>
          <p:grpSpPr>
            <a:xfrm>
              <a:off x="-2485819" y="3479783"/>
              <a:ext cx="1222990" cy="563933"/>
              <a:chOff x="-2485819" y="3399207"/>
              <a:chExt cx="1222990" cy="563933"/>
            </a:xfrm>
          </p:grpSpPr>
          <p:sp>
            <p:nvSpPr>
              <p:cNvPr id="238" name="Rechthoek 237">
                <a:extLst>
                  <a:ext uri="{FF2B5EF4-FFF2-40B4-BE49-F238E27FC236}">
                    <a16:creationId xmlns:a16="http://schemas.microsoft.com/office/drawing/2014/main" id="{D5BE351D-D323-4B76-9C7C-9718DAF0C2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061405F6-42D3-49EE-96CF-11416B41E5FD}"/>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40" name="Groep 239">
                <a:extLst>
                  <a:ext uri="{FF2B5EF4-FFF2-40B4-BE49-F238E27FC236}">
                    <a16:creationId xmlns:a16="http://schemas.microsoft.com/office/drawing/2014/main" id="{06E6F0C3-829F-463A-9478-7ECC4706DC7F}"/>
                  </a:ext>
                </a:extLst>
              </p:cNvPr>
              <p:cNvGrpSpPr/>
              <p:nvPr userDrawn="1"/>
            </p:nvGrpSpPr>
            <p:grpSpPr>
              <a:xfrm>
                <a:off x="-2403869" y="3460544"/>
                <a:ext cx="155951" cy="131922"/>
                <a:chOff x="12968836" y="3354170"/>
                <a:chExt cx="404806" cy="342433"/>
              </a:xfrm>
            </p:grpSpPr>
            <p:sp>
              <p:nvSpPr>
                <p:cNvPr id="253" name="Rechthoek: afgeronde hoeken 252">
                  <a:extLst>
                    <a:ext uri="{FF2B5EF4-FFF2-40B4-BE49-F238E27FC236}">
                      <a16:creationId xmlns:a16="http://schemas.microsoft.com/office/drawing/2014/main" id="{C7B678E2-5AEC-4E96-AD30-7534020F159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54" name="Rechthoek 253">
                  <a:extLst>
                    <a:ext uri="{FF2B5EF4-FFF2-40B4-BE49-F238E27FC236}">
                      <a16:creationId xmlns:a16="http://schemas.microsoft.com/office/drawing/2014/main" id="{30F88322-4558-477A-A0ED-88CBF06683E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5" name="Rechthoek 254">
                  <a:extLst>
                    <a:ext uri="{FF2B5EF4-FFF2-40B4-BE49-F238E27FC236}">
                      <a16:creationId xmlns:a16="http://schemas.microsoft.com/office/drawing/2014/main" id="{54612A82-8273-47C3-B538-C0D0F7322DE0}"/>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6" name="Rechthoek 255">
                  <a:extLst>
                    <a:ext uri="{FF2B5EF4-FFF2-40B4-BE49-F238E27FC236}">
                      <a16:creationId xmlns:a16="http://schemas.microsoft.com/office/drawing/2014/main" id="{4F8D4D97-BE81-494F-81CF-F5682DDD23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7" name="Rechthoek 256">
                  <a:extLst>
                    <a:ext uri="{FF2B5EF4-FFF2-40B4-BE49-F238E27FC236}">
                      <a16:creationId xmlns:a16="http://schemas.microsoft.com/office/drawing/2014/main" id="{C13B29F5-FBAB-4821-9133-7892560DAC3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8" name="Rechthoek 257">
                  <a:extLst>
                    <a:ext uri="{FF2B5EF4-FFF2-40B4-BE49-F238E27FC236}">
                      <a16:creationId xmlns:a16="http://schemas.microsoft.com/office/drawing/2014/main" id="{1C215B72-F0A7-438F-AD0A-B78FE30C9A1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41" name="Groep 240">
                <a:extLst>
                  <a:ext uri="{FF2B5EF4-FFF2-40B4-BE49-F238E27FC236}">
                    <a16:creationId xmlns:a16="http://schemas.microsoft.com/office/drawing/2014/main" id="{9BB09425-E767-4430-8DF7-6EB858B274F9}"/>
                  </a:ext>
                </a:extLst>
              </p:cNvPr>
              <p:cNvGrpSpPr/>
              <p:nvPr userDrawn="1"/>
            </p:nvGrpSpPr>
            <p:grpSpPr>
              <a:xfrm>
                <a:off x="-2423424" y="3690208"/>
                <a:ext cx="166739" cy="218963"/>
                <a:chOff x="12940828" y="3950597"/>
                <a:chExt cx="432813" cy="568367"/>
              </a:xfrm>
            </p:grpSpPr>
            <p:grpSp>
              <p:nvGrpSpPr>
                <p:cNvPr id="245" name="Groep 244">
                  <a:extLst>
                    <a:ext uri="{FF2B5EF4-FFF2-40B4-BE49-F238E27FC236}">
                      <a16:creationId xmlns:a16="http://schemas.microsoft.com/office/drawing/2014/main" id="{E0D4BE79-E59C-4D77-AB96-A9B5309B368E}"/>
                    </a:ext>
                  </a:extLst>
                </p:cNvPr>
                <p:cNvGrpSpPr/>
                <p:nvPr userDrawn="1"/>
              </p:nvGrpSpPr>
              <p:grpSpPr>
                <a:xfrm>
                  <a:off x="13000382" y="4006891"/>
                  <a:ext cx="373259" cy="315747"/>
                  <a:chOff x="12968836" y="3354170"/>
                  <a:chExt cx="404806" cy="342433"/>
                </a:xfrm>
              </p:grpSpPr>
              <p:sp>
                <p:nvSpPr>
                  <p:cNvPr id="247" name="Rechthoek: afgeronde hoeken 246">
                    <a:extLst>
                      <a:ext uri="{FF2B5EF4-FFF2-40B4-BE49-F238E27FC236}">
                        <a16:creationId xmlns:a16="http://schemas.microsoft.com/office/drawing/2014/main" id="{44ADFC08-7631-4F42-8622-8E7A1250CB9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8" name="Rechthoek 247">
                    <a:extLst>
                      <a:ext uri="{FF2B5EF4-FFF2-40B4-BE49-F238E27FC236}">
                        <a16:creationId xmlns:a16="http://schemas.microsoft.com/office/drawing/2014/main" id="{19589F52-AAB8-4B0B-B0EA-D5AA2DBEEDCB}"/>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9" name="Rechthoek 248">
                    <a:extLst>
                      <a:ext uri="{FF2B5EF4-FFF2-40B4-BE49-F238E27FC236}">
                        <a16:creationId xmlns:a16="http://schemas.microsoft.com/office/drawing/2014/main" id="{41C5CDDA-1CF6-48CB-AF14-4D0EBDF74DC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0" name="Rechthoek 249">
                    <a:extLst>
                      <a:ext uri="{FF2B5EF4-FFF2-40B4-BE49-F238E27FC236}">
                        <a16:creationId xmlns:a16="http://schemas.microsoft.com/office/drawing/2014/main" id="{FD96610C-6C1B-4496-91D0-C141188F2FD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1" name="Rechthoek 250">
                    <a:extLst>
                      <a:ext uri="{FF2B5EF4-FFF2-40B4-BE49-F238E27FC236}">
                        <a16:creationId xmlns:a16="http://schemas.microsoft.com/office/drawing/2014/main" id="{80C47C2C-D0D6-4C83-B971-07F614BBDA7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52" name="Rechthoek 251">
                    <a:extLst>
                      <a:ext uri="{FF2B5EF4-FFF2-40B4-BE49-F238E27FC236}">
                        <a16:creationId xmlns:a16="http://schemas.microsoft.com/office/drawing/2014/main" id="{3CDE7D96-BC58-4362-BDC3-E41C06D4825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46" name="Boog 245">
                  <a:extLst>
                    <a:ext uri="{FF2B5EF4-FFF2-40B4-BE49-F238E27FC236}">
                      <a16:creationId xmlns:a16="http://schemas.microsoft.com/office/drawing/2014/main" id="{73B1E924-06BE-4F26-9D00-EC2BC5D33438}"/>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42" name="Tekstvak 241">
                <a:extLst>
                  <a:ext uri="{FF2B5EF4-FFF2-40B4-BE49-F238E27FC236}">
                    <a16:creationId xmlns:a16="http://schemas.microsoft.com/office/drawing/2014/main" id="{57A2414C-7765-40A5-B4AD-1CD934E5FA75}"/>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43" name="Tekstvak 242">
                <a:extLst>
                  <a:ext uri="{FF2B5EF4-FFF2-40B4-BE49-F238E27FC236}">
                    <a16:creationId xmlns:a16="http://schemas.microsoft.com/office/drawing/2014/main" id="{7FAE2321-9AC9-4B7C-A9AF-0637A927D38D}"/>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44" name="Vrije vorm: vorm 243">
                <a:extLst>
                  <a:ext uri="{FF2B5EF4-FFF2-40B4-BE49-F238E27FC236}">
                    <a16:creationId xmlns:a16="http://schemas.microsoft.com/office/drawing/2014/main" id="{C6C2CECE-E43A-4806-BE5F-DC169D15ADAE}"/>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CD2F63EF-81D5-4606-8B1C-10D641E5B8F1}"/>
                </a:ext>
              </a:extLst>
            </p:cNvPr>
            <p:cNvGrpSpPr/>
            <p:nvPr userDrawn="1"/>
          </p:nvGrpSpPr>
          <p:grpSpPr>
            <a:xfrm>
              <a:off x="-3786165" y="5680652"/>
              <a:ext cx="3693386" cy="959696"/>
              <a:chOff x="-3786437" y="6163468"/>
              <a:chExt cx="3693386" cy="959696"/>
            </a:xfrm>
          </p:grpSpPr>
          <p:sp>
            <p:nvSpPr>
              <p:cNvPr id="228" name="Rechthoek 227">
                <a:extLst>
                  <a:ext uri="{FF2B5EF4-FFF2-40B4-BE49-F238E27FC236}">
                    <a16:creationId xmlns:a16="http://schemas.microsoft.com/office/drawing/2014/main" id="{4114324A-3109-4704-854A-F1CE9D1DBD11}"/>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29" name="ICOON_info">
                <a:extLst>
                  <a:ext uri="{FF2B5EF4-FFF2-40B4-BE49-F238E27FC236}">
                    <a16:creationId xmlns:a16="http://schemas.microsoft.com/office/drawing/2014/main" id="{2E782565-52D0-4FA9-B4FD-3433D07DD140}"/>
                  </a:ext>
                </a:extLst>
              </p:cNvPr>
              <p:cNvGrpSpPr/>
              <p:nvPr userDrawn="1"/>
            </p:nvGrpSpPr>
            <p:grpSpPr>
              <a:xfrm>
                <a:off x="-376736" y="6163468"/>
                <a:ext cx="283685" cy="283685"/>
                <a:chOff x="-510741" y="5913713"/>
                <a:chExt cx="267555" cy="267555"/>
              </a:xfrm>
            </p:grpSpPr>
            <p:sp>
              <p:nvSpPr>
                <p:cNvPr id="236" name="Ovaal 235">
                  <a:extLst>
                    <a:ext uri="{FF2B5EF4-FFF2-40B4-BE49-F238E27FC236}">
                      <a16:creationId xmlns:a16="http://schemas.microsoft.com/office/drawing/2014/main" id="{AE0C3C31-B786-4B28-A905-AB2F452B155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37" name="Graphic 163" descr="Informatie">
                  <a:extLst>
                    <a:ext uri="{FF2B5EF4-FFF2-40B4-BE49-F238E27FC236}">
                      <a16:creationId xmlns:a16="http://schemas.microsoft.com/office/drawing/2014/main" id="{26DE7854-EDF9-4208-A68A-B4DD5CE1AEEE}"/>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30" name="Groep 229">
                <a:extLst>
                  <a:ext uri="{FF2B5EF4-FFF2-40B4-BE49-F238E27FC236}">
                    <a16:creationId xmlns:a16="http://schemas.microsoft.com/office/drawing/2014/main" id="{CD5F4A3A-F88D-4381-B883-614561909C98}"/>
                  </a:ext>
                </a:extLst>
              </p:cNvPr>
              <p:cNvGrpSpPr/>
              <p:nvPr userDrawn="1"/>
            </p:nvGrpSpPr>
            <p:grpSpPr>
              <a:xfrm>
                <a:off x="-938434" y="6420818"/>
                <a:ext cx="627798" cy="576693"/>
                <a:chOff x="-938434" y="4570310"/>
                <a:chExt cx="627798" cy="576693"/>
              </a:xfrm>
            </p:grpSpPr>
            <p:grpSp>
              <p:nvGrpSpPr>
                <p:cNvPr id="231" name="Inspireren">
                  <a:extLst>
                    <a:ext uri="{FF2B5EF4-FFF2-40B4-BE49-F238E27FC236}">
                      <a16:creationId xmlns:a16="http://schemas.microsoft.com/office/drawing/2014/main" id="{E16052FD-0F39-4E1F-875F-D4CE8F5A35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33" name="Freeform 12">
                    <a:extLst>
                      <a:ext uri="{FF2B5EF4-FFF2-40B4-BE49-F238E27FC236}">
                        <a16:creationId xmlns:a16="http://schemas.microsoft.com/office/drawing/2014/main" id="{34A4EF28-2B58-4411-AC3C-6030A075978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4" name="Freeform 13">
                    <a:extLst>
                      <a:ext uri="{FF2B5EF4-FFF2-40B4-BE49-F238E27FC236}">
                        <a16:creationId xmlns:a16="http://schemas.microsoft.com/office/drawing/2014/main" id="{BBDA3D90-077E-4FBE-A609-E8506171AB2D}"/>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35" name="Freeform 14">
                    <a:extLst>
                      <a:ext uri="{FF2B5EF4-FFF2-40B4-BE49-F238E27FC236}">
                        <a16:creationId xmlns:a16="http://schemas.microsoft.com/office/drawing/2014/main" id="{7560ADF1-BB47-468B-B465-1B0CF112FB52}"/>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32" name="Tekstvak 231">
                  <a:extLst>
                    <a:ext uri="{FF2B5EF4-FFF2-40B4-BE49-F238E27FC236}">
                      <a16:creationId xmlns:a16="http://schemas.microsoft.com/office/drawing/2014/main" id="{FEBFA2C7-1CB9-4E57-AECD-B10832AD322D}"/>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201" name="Groep 200">
              <a:extLst>
                <a:ext uri="{FF2B5EF4-FFF2-40B4-BE49-F238E27FC236}">
                  <a16:creationId xmlns:a16="http://schemas.microsoft.com/office/drawing/2014/main" id="{036D5B85-2525-4E73-BC4C-2384FE16AF9C}"/>
                </a:ext>
              </a:extLst>
            </p:cNvPr>
            <p:cNvGrpSpPr/>
            <p:nvPr userDrawn="1"/>
          </p:nvGrpSpPr>
          <p:grpSpPr>
            <a:xfrm>
              <a:off x="-3426806" y="5129582"/>
              <a:ext cx="514284" cy="506545"/>
              <a:chOff x="12617641" y="3403239"/>
              <a:chExt cx="752963" cy="741634"/>
            </a:xfrm>
          </p:grpSpPr>
          <p:grpSp>
            <p:nvGrpSpPr>
              <p:cNvPr id="212" name="Groep 211">
                <a:extLst>
                  <a:ext uri="{FF2B5EF4-FFF2-40B4-BE49-F238E27FC236}">
                    <a16:creationId xmlns:a16="http://schemas.microsoft.com/office/drawing/2014/main" id="{B59084D4-0BA1-4403-8C57-CDF0D40C4D61}"/>
                  </a:ext>
                </a:extLst>
              </p:cNvPr>
              <p:cNvGrpSpPr/>
              <p:nvPr userDrawn="1"/>
            </p:nvGrpSpPr>
            <p:grpSpPr>
              <a:xfrm>
                <a:off x="12771530" y="3403239"/>
                <a:ext cx="467176" cy="448491"/>
                <a:chOff x="12782157" y="3403239"/>
                <a:chExt cx="467176" cy="448491"/>
              </a:xfrm>
            </p:grpSpPr>
            <p:grpSp>
              <p:nvGrpSpPr>
                <p:cNvPr id="215" name="Groep 214">
                  <a:extLst>
                    <a:ext uri="{FF2B5EF4-FFF2-40B4-BE49-F238E27FC236}">
                      <a16:creationId xmlns:a16="http://schemas.microsoft.com/office/drawing/2014/main" id="{32F944B1-3963-4749-9225-E1D261D54EED}"/>
                    </a:ext>
                  </a:extLst>
                </p:cNvPr>
                <p:cNvGrpSpPr/>
                <p:nvPr userDrawn="1"/>
              </p:nvGrpSpPr>
              <p:grpSpPr>
                <a:xfrm>
                  <a:off x="12782157" y="3403239"/>
                  <a:ext cx="412976" cy="396132"/>
                  <a:chOff x="13554906" y="3320109"/>
                  <a:chExt cx="443917" cy="425811"/>
                </a:xfrm>
              </p:grpSpPr>
              <p:grpSp>
                <p:nvGrpSpPr>
                  <p:cNvPr id="222" name="Groep 221">
                    <a:extLst>
                      <a:ext uri="{FF2B5EF4-FFF2-40B4-BE49-F238E27FC236}">
                        <a16:creationId xmlns:a16="http://schemas.microsoft.com/office/drawing/2014/main" id="{55E1C623-4047-40E3-8A22-4621D0386036}"/>
                      </a:ext>
                    </a:extLst>
                  </p:cNvPr>
                  <p:cNvGrpSpPr/>
                  <p:nvPr userDrawn="1"/>
                </p:nvGrpSpPr>
                <p:grpSpPr>
                  <a:xfrm>
                    <a:off x="13554906" y="3320109"/>
                    <a:ext cx="443917" cy="425811"/>
                    <a:chOff x="12909684" y="1276143"/>
                    <a:chExt cx="443917" cy="425811"/>
                  </a:xfrm>
                </p:grpSpPr>
                <p:sp>
                  <p:nvSpPr>
                    <p:cNvPr id="225" name="Rechthoek 224">
                      <a:extLst>
                        <a:ext uri="{FF2B5EF4-FFF2-40B4-BE49-F238E27FC236}">
                          <a16:creationId xmlns:a16="http://schemas.microsoft.com/office/drawing/2014/main" id="{27CDA4A5-4C2A-4B25-AD64-BFDB3184EB9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6" name="Rechthoek 225">
                      <a:extLst>
                        <a:ext uri="{FF2B5EF4-FFF2-40B4-BE49-F238E27FC236}">
                          <a16:creationId xmlns:a16="http://schemas.microsoft.com/office/drawing/2014/main" id="{39CB939F-BD94-48A8-8216-801F1C7B996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7" name="Ovaal 226">
                      <a:extLst>
                        <a:ext uri="{FF2B5EF4-FFF2-40B4-BE49-F238E27FC236}">
                          <a16:creationId xmlns:a16="http://schemas.microsoft.com/office/drawing/2014/main" id="{66AAF5A0-5446-459E-B312-5D553370686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23" name="Afbeelding 222">
                    <a:extLst>
                      <a:ext uri="{FF2B5EF4-FFF2-40B4-BE49-F238E27FC236}">
                        <a16:creationId xmlns:a16="http://schemas.microsoft.com/office/drawing/2014/main" id="{19C822BC-A88D-4D3B-8AA7-FA57AE68A2AF}"/>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24" name="Afbeelding 223">
                    <a:extLst>
                      <a:ext uri="{FF2B5EF4-FFF2-40B4-BE49-F238E27FC236}">
                        <a16:creationId xmlns:a16="http://schemas.microsoft.com/office/drawing/2014/main" id="{263A461D-67E9-4E39-9BFA-B3A58DAC7BA1}"/>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16" name="Groep 215">
                  <a:extLst>
                    <a:ext uri="{FF2B5EF4-FFF2-40B4-BE49-F238E27FC236}">
                      <a16:creationId xmlns:a16="http://schemas.microsoft.com/office/drawing/2014/main" id="{D175E7E3-997E-4144-A193-2BE094445CC3}"/>
                    </a:ext>
                  </a:extLst>
                </p:cNvPr>
                <p:cNvGrpSpPr/>
                <p:nvPr userDrawn="1"/>
              </p:nvGrpSpPr>
              <p:grpSpPr>
                <a:xfrm>
                  <a:off x="13103513" y="3705268"/>
                  <a:ext cx="145820" cy="146462"/>
                  <a:chOff x="13096169" y="3602278"/>
                  <a:chExt cx="145820" cy="146462"/>
                </a:xfrm>
              </p:grpSpPr>
              <p:sp>
                <p:nvSpPr>
                  <p:cNvPr id="220" name="Rechthoek 219">
                    <a:extLst>
                      <a:ext uri="{FF2B5EF4-FFF2-40B4-BE49-F238E27FC236}">
                        <a16:creationId xmlns:a16="http://schemas.microsoft.com/office/drawing/2014/main" id="{DFAADDD5-A4D0-43D7-B94D-15579128E34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21" name="Rechthoek 220">
                    <a:extLst>
                      <a:ext uri="{FF2B5EF4-FFF2-40B4-BE49-F238E27FC236}">
                        <a16:creationId xmlns:a16="http://schemas.microsoft.com/office/drawing/2014/main" id="{800332F5-D192-408F-83CD-65061C2415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17" name="Groep 216">
                  <a:extLst>
                    <a:ext uri="{FF2B5EF4-FFF2-40B4-BE49-F238E27FC236}">
                      <a16:creationId xmlns:a16="http://schemas.microsoft.com/office/drawing/2014/main" id="{B2CB7C79-0146-4B99-B2DF-7D1266535AC6}"/>
                    </a:ext>
                  </a:extLst>
                </p:cNvPr>
                <p:cNvGrpSpPr/>
                <p:nvPr userDrawn="1"/>
              </p:nvGrpSpPr>
              <p:grpSpPr>
                <a:xfrm rot="10800000">
                  <a:off x="13061402" y="3665637"/>
                  <a:ext cx="145820" cy="146462"/>
                  <a:chOff x="13096169" y="3602278"/>
                  <a:chExt cx="145820" cy="146462"/>
                </a:xfrm>
              </p:grpSpPr>
              <p:sp>
                <p:nvSpPr>
                  <p:cNvPr id="218" name="Rechthoek 217">
                    <a:extLst>
                      <a:ext uri="{FF2B5EF4-FFF2-40B4-BE49-F238E27FC236}">
                        <a16:creationId xmlns:a16="http://schemas.microsoft.com/office/drawing/2014/main" id="{9192F93C-895E-4FC2-BFEA-06F9445661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19" name="Rechthoek 218">
                    <a:extLst>
                      <a:ext uri="{FF2B5EF4-FFF2-40B4-BE49-F238E27FC236}">
                        <a16:creationId xmlns:a16="http://schemas.microsoft.com/office/drawing/2014/main" id="{A6C92E79-D1BB-4857-8459-215DFD141AD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213" name="Rechthoek 212">
                <a:extLst>
                  <a:ext uri="{FF2B5EF4-FFF2-40B4-BE49-F238E27FC236}">
                    <a16:creationId xmlns:a16="http://schemas.microsoft.com/office/drawing/2014/main" id="{216B9610-D335-4D53-A717-73C664628167}"/>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14" name="Gelijkbenige driehoek 213">
                <a:extLst>
                  <a:ext uri="{FF2B5EF4-FFF2-40B4-BE49-F238E27FC236}">
                    <a16:creationId xmlns:a16="http://schemas.microsoft.com/office/drawing/2014/main" id="{18FA8062-BBD4-4130-BF5D-3EB61344862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02" name="Ovaal 201">
              <a:extLst>
                <a:ext uri="{FF2B5EF4-FFF2-40B4-BE49-F238E27FC236}">
                  <a16:creationId xmlns:a16="http://schemas.microsoft.com/office/drawing/2014/main" id="{8DE6663A-0D53-4610-ABA1-A955CFCFF31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3" name="Rechthoek 202">
              <a:extLst>
                <a:ext uri="{FF2B5EF4-FFF2-40B4-BE49-F238E27FC236}">
                  <a16:creationId xmlns:a16="http://schemas.microsoft.com/office/drawing/2014/main" id="{C7AD3126-BEA3-450F-862D-4F2F07EDBA08}"/>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04" name="Rechthoek 203">
              <a:extLst>
                <a:ext uri="{FF2B5EF4-FFF2-40B4-BE49-F238E27FC236}">
                  <a16:creationId xmlns:a16="http://schemas.microsoft.com/office/drawing/2014/main" id="{6960E580-525E-4126-911A-011B0C5BDA0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05" name="Groep 204">
              <a:extLst>
                <a:ext uri="{FF2B5EF4-FFF2-40B4-BE49-F238E27FC236}">
                  <a16:creationId xmlns:a16="http://schemas.microsoft.com/office/drawing/2014/main" id="{04A4325F-76A8-4D37-8DA7-6061FD384692}"/>
                </a:ext>
              </a:extLst>
            </p:cNvPr>
            <p:cNvGrpSpPr/>
            <p:nvPr userDrawn="1"/>
          </p:nvGrpSpPr>
          <p:grpSpPr>
            <a:xfrm>
              <a:off x="-3365484" y="1226982"/>
              <a:ext cx="446937" cy="406485"/>
              <a:chOff x="-3563526" y="1409294"/>
              <a:chExt cx="354190" cy="322133"/>
            </a:xfrm>
          </p:grpSpPr>
          <p:grpSp>
            <p:nvGrpSpPr>
              <p:cNvPr id="206" name="Groep 205">
                <a:extLst>
                  <a:ext uri="{FF2B5EF4-FFF2-40B4-BE49-F238E27FC236}">
                    <a16:creationId xmlns:a16="http://schemas.microsoft.com/office/drawing/2014/main" id="{A001AC7A-DA3E-45C8-B068-36CE380BA333}"/>
                  </a:ext>
                </a:extLst>
              </p:cNvPr>
              <p:cNvGrpSpPr/>
              <p:nvPr userDrawn="1"/>
            </p:nvGrpSpPr>
            <p:grpSpPr>
              <a:xfrm>
                <a:off x="-3499992" y="1409294"/>
                <a:ext cx="225195" cy="195499"/>
                <a:chOff x="8987389" y="1361199"/>
                <a:chExt cx="2200275" cy="1914525"/>
              </a:xfrm>
            </p:grpSpPr>
            <p:sp>
              <p:nvSpPr>
                <p:cNvPr id="208" name="Vrije vorm: vorm 207">
                  <a:extLst>
                    <a:ext uri="{FF2B5EF4-FFF2-40B4-BE49-F238E27FC236}">
                      <a16:creationId xmlns:a16="http://schemas.microsoft.com/office/drawing/2014/main" id="{985E8B68-424C-48C5-A931-851763A6A18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09" name="Groep 208">
                  <a:extLst>
                    <a:ext uri="{FF2B5EF4-FFF2-40B4-BE49-F238E27FC236}">
                      <a16:creationId xmlns:a16="http://schemas.microsoft.com/office/drawing/2014/main" id="{B32C8D2E-944F-4411-864A-C5BC169CDCCB}"/>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10" name="Vrije vorm: vorm 209">
                    <a:extLst>
                      <a:ext uri="{FF2B5EF4-FFF2-40B4-BE49-F238E27FC236}">
                        <a16:creationId xmlns:a16="http://schemas.microsoft.com/office/drawing/2014/main" id="{87C7FC07-4E19-43B1-AFBB-B480557C0579}"/>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11" name="Vrije vorm: vorm 210">
                    <a:extLst>
                      <a:ext uri="{FF2B5EF4-FFF2-40B4-BE49-F238E27FC236}">
                        <a16:creationId xmlns:a16="http://schemas.microsoft.com/office/drawing/2014/main" id="{A110A888-A0D1-46C9-99A3-F2712F855DEB}"/>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07" name="Tekstvak 206">
                <a:extLst>
                  <a:ext uri="{FF2B5EF4-FFF2-40B4-BE49-F238E27FC236}">
                    <a16:creationId xmlns:a16="http://schemas.microsoft.com/office/drawing/2014/main" id="{98DF4869-C1D4-4D72-BD21-ACD8F93D1E0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grpSp>
        <p:nvGrpSpPr>
          <p:cNvPr id="259" name="INSTRUCTION">
            <a:extLst>
              <a:ext uri="{FF2B5EF4-FFF2-40B4-BE49-F238E27FC236}">
                <a16:creationId xmlns:a16="http://schemas.microsoft.com/office/drawing/2014/main" id="{6DCCF240-5C16-4A68-86E8-3093B4F101F2}"/>
              </a:ext>
            </a:extLst>
          </p:cNvPr>
          <p:cNvGrpSpPr/>
          <p:nvPr userDrawn="1"/>
        </p:nvGrpSpPr>
        <p:grpSpPr>
          <a:xfrm>
            <a:off x="-3786437" y="0"/>
            <a:ext cx="3693386" cy="5359349"/>
            <a:chOff x="-3786437" y="0"/>
            <a:chExt cx="3693386" cy="5359349"/>
          </a:xfrm>
        </p:grpSpPr>
        <p:sp>
          <p:nvSpPr>
            <p:cNvPr id="260" name="Rechthoek 259">
              <a:extLst>
                <a:ext uri="{FF2B5EF4-FFF2-40B4-BE49-F238E27FC236}">
                  <a16:creationId xmlns:a16="http://schemas.microsoft.com/office/drawing/2014/main" id="{EE13A09D-7F49-4E61-BFD0-C4C486E633C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261" name="Ovaal 260">
              <a:extLst>
                <a:ext uri="{FF2B5EF4-FFF2-40B4-BE49-F238E27FC236}">
                  <a16:creationId xmlns:a16="http://schemas.microsoft.com/office/drawing/2014/main" id="{10408CCA-FF8B-436D-99D3-F12D8E5A385D}"/>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62" name="Rechthoek 261">
              <a:extLst>
                <a:ext uri="{FF2B5EF4-FFF2-40B4-BE49-F238E27FC236}">
                  <a16:creationId xmlns:a16="http://schemas.microsoft.com/office/drawing/2014/main" id="{BEF8C534-8070-4740-9429-0C9BBC588E3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263" name="Ovaal 262">
              <a:extLst>
                <a:ext uri="{FF2B5EF4-FFF2-40B4-BE49-F238E27FC236}">
                  <a16:creationId xmlns:a16="http://schemas.microsoft.com/office/drawing/2014/main" id="{4F40320F-08AA-4A1F-A45B-8079FE6C93DC}"/>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4" name="Rechthoek 263">
              <a:extLst>
                <a:ext uri="{FF2B5EF4-FFF2-40B4-BE49-F238E27FC236}">
                  <a16:creationId xmlns:a16="http://schemas.microsoft.com/office/drawing/2014/main" id="{5B1C7177-3417-4DDC-A0E2-217102931AE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265" name="Rechthoek 264">
              <a:extLst>
                <a:ext uri="{FF2B5EF4-FFF2-40B4-BE49-F238E27FC236}">
                  <a16:creationId xmlns:a16="http://schemas.microsoft.com/office/drawing/2014/main" id="{69FCE4DF-FF5D-499E-AD9B-3F1007AD039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266" name="Ovaal 265">
              <a:extLst>
                <a:ext uri="{FF2B5EF4-FFF2-40B4-BE49-F238E27FC236}">
                  <a16:creationId xmlns:a16="http://schemas.microsoft.com/office/drawing/2014/main" id="{488D5B8E-C3AC-4AB6-8507-6DEA582FD0D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7" name="Rechthoek 266">
              <a:extLst>
                <a:ext uri="{FF2B5EF4-FFF2-40B4-BE49-F238E27FC236}">
                  <a16:creationId xmlns:a16="http://schemas.microsoft.com/office/drawing/2014/main" id="{344D3B46-D84F-4DF0-B109-B17965D7FD5E}"/>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268" name="Ovaal 267">
              <a:extLst>
                <a:ext uri="{FF2B5EF4-FFF2-40B4-BE49-F238E27FC236}">
                  <a16:creationId xmlns:a16="http://schemas.microsoft.com/office/drawing/2014/main" id="{9C301326-13F0-44D0-8871-362F0438FC53}"/>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9" name="Rechthoek 268">
              <a:extLst>
                <a:ext uri="{FF2B5EF4-FFF2-40B4-BE49-F238E27FC236}">
                  <a16:creationId xmlns:a16="http://schemas.microsoft.com/office/drawing/2014/main" id="{EB986839-BF96-4767-8F29-115A3BAF0856}"/>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270" name="Ovaal 269">
              <a:extLst>
                <a:ext uri="{FF2B5EF4-FFF2-40B4-BE49-F238E27FC236}">
                  <a16:creationId xmlns:a16="http://schemas.microsoft.com/office/drawing/2014/main" id="{DA8A7A1D-0459-48C3-BA9D-D1FA16A5010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71" name="Rechthoek 270">
              <a:extLst>
                <a:ext uri="{FF2B5EF4-FFF2-40B4-BE49-F238E27FC236}">
                  <a16:creationId xmlns:a16="http://schemas.microsoft.com/office/drawing/2014/main" id="{74751C63-D774-4620-8ECA-8D9468739B00}"/>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272" name="Ovaal 271">
              <a:extLst>
                <a:ext uri="{FF2B5EF4-FFF2-40B4-BE49-F238E27FC236}">
                  <a16:creationId xmlns:a16="http://schemas.microsoft.com/office/drawing/2014/main" id="{34B0D77D-4D33-490A-AD38-9E7F26A2775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73" name="Rechthoek 272">
              <a:extLst>
                <a:ext uri="{FF2B5EF4-FFF2-40B4-BE49-F238E27FC236}">
                  <a16:creationId xmlns:a16="http://schemas.microsoft.com/office/drawing/2014/main" id="{28CF7B5A-1084-468D-9C75-A99B99F5956E}"/>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274" name="Ovaal 273">
              <a:extLst>
                <a:ext uri="{FF2B5EF4-FFF2-40B4-BE49-F238E27FC236}">
                  <a16:creationId xmlns:a16="http://schemas.microsoft.com/office/drawing/2014/main" id="{F81511B4-FFC1-43D6-882A-2C6D61EFD77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5" name="Rechthoek 274">
              <a:extLst>
                <a:ext uri="{FF2B5EF4-FFF2-40B4-BE49-F238E27FC236}">
                  <a16:creationId xmlns:a16="http://schemas.microsoft.com/office/drawing/2014/main" id="{884D2E66-996F-409C-88FA-1B6DB6EC9D6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276" name="Ovaal 275">
              <a:extLst>
                <a:ext uri="{FF2B5EF4-FFF2-40B4-BE49-F238E27FC236}">
                  <a16:creationId xmlns:a16="http://schemas.microsoft.com/office/drawing/2014/main" id="{C99C16FC-2D4D-483D-8FC2-D9FC866E064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77" name="Rechthoek 276">
              <a:extLst>
                <a:ext uri="{FF2B5EF4-FFF2-40B4-BE49-F238E27FC236}">
                  <a16:creationId xmlns:a16="http://schemas.microsoft.com/office/drawing/2014/main" id="{58B9FAF0-4943-4E5A-9122-8DFB09B0B80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278" name="Ovaal 277">
              <a:extLst>
                <a:ext uri="{FF2B5EF4-FFF2-40B4-BE49-F238E27FC236}">
                  <a16:creationId xmlns:a16="http://schemas.microsoft.com/office/drawing/2014/main" id="{D20E947F-2740-455F-817B-85A18C3D72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279" name="Rechthoek 278">
              <a:extLst>
                <a:ext uri="{FF2B5EF4-FFF2-40B4-BE49-F238E27FC236}">
                  <a16:creationId xmlns:a16="http://schemas.microsoft.com/office/drawing/2014/main" id="{B53C4C90-ED26-4BA8-BC4D-A9803207B8A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280" name="Rechthoek 279">
              <a:extLst>
                <a:ext uri="{FF2B5EF4-FFF2-40B4-BE49-F238E27FC236}">
                  <a16:creationId xmlns:a16="http://schemas.microsoft.com/office/drawing/2014/main" id="{7B636310-98AF-4C29-A1DD-8D5940B303C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81" name="ICOON_info">
              <a:extLst>
                <a:ext uri="{FF2B5EF4-FFF2-40B4-BE49-F238E27FC236}">
                  <a16:creationId xmlns:a16="http://schemas.microsoft.com/office/drawing/2014/main" id="{7DF333EF-4C6E-4C3A-8634-6E70737666B5}"/>
                </a:ext>
              </a:extLst>
            </p:cNvPr>
            <p:cNvGrpSpPr/>
            <p:nvPr userDrawn="1"/>
          </p:nvGrpSpPr>
          <p:grpSpPr>
            <a:xfrm>
              <a:off x="-376736" y="4400186"/>
              <a:ext cx="283685" cy="283685"/>
              <a:chOff x="-510741" y="5913713"/>
              <a:chExt cx="267555" cy="267555"/>
            </a:xfrm>
          </p:grpSpPr>
          <p:sp>
            <p:nvSpPr>
              <p:cNvPr id="329" name="Ovaal 328">
                <a:extLst>
                  <a:ext uri="{FF2B5EF4-FFF2-40B4-BE49-F238E27FC236}">
                    <a16:creationId xmlns:a16="http://schemas.microsoft.com/office/drawing/2014/main" id="{02A4D806-D1D0-46CD-B736-998FEEA9AE0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0" name="Graphic 163" descr="Informatie">
                <a:extLst>
                  <a:ext uri="{FF2B5EF4-FFF2-40B4-BE49-F238E27FC236}">
                    <a16:creationId xmlns:a16="http://schemas.microsoft.com/office/drawing/2014/main" id="{A57C431E-41B4-4A69-96E4-7A4C2D3ADD3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82" name="VOORBEELD">
              <a:extLst>
                <a:ext uri="{FF2B5EF4-FFF2-40B4-BE49-F238E27FC236}">
                  <a16:creationId xmlns:a16="http://schemas.microsoft.com/office/drawing/2014/main" id="{A42316FE-783C-47CC-BBEB-9702D357B9B9}"/>
                </a:ext>
              </a:extLst>
            </p:cNvPr>
            <p:cNvGrpSpPr/>
            <p:nvPr userDrawn="1"/>
          </p:nvGrpSpPr>
          <p:grpSpPr>
            <a:xfrm>
              <a:off x="-3605171" y="458674"/>
              <a:ext cx="3234311" cy="558875"/>
              <a:chOff x="-3605171" y="458674"/>
              <a:chExt cx="3234311" cy="558875"/>
            </a:xfrm>
          </p:grpSpPr>
          <p:sp>
            <p:nvSpPr>
              <p:cNvPr id="289" name="Rechthoek 288">
                <a:extLst>
                  <a:ext uri="{FF2B5EF4-FFF2-40B4-BE49-F238E27FC236}">
                    <a16:creationId xmlns:a16="http://schemas.microsoft.com/office/drawing/2014/main" id="{9464F1FA-F14B-45E6-99D4-302F84941556}"/>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290" name="Rechthoek 289">
                <a:extLst>
                  <a:ext uri="{FF2B5EF4-FFF2-40B4-BE49-F238E27FC236}">
                    <a16:creationId xmlns:a16="http://schemas.microsoft.com/office/drawing/2014/main" id="{68647249-7920-468D-9C91-B762C5998D7D}"/>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91" name="Groep 290">
                <a:extLst>
                  <a:ext uri="{FF2B5EF4-FFF2-40B4-BE49-F238E27FC236}">
                    <a16:creationId xmlns:a16="http://schemas.microsoft.com/office/drawing/2014/main" id="{F24B6C0B-7562-4D42-9F5D-04FFAD81695B}"/>
                  </a:ext>
                </a:extLst>
              </p:cNvPr>
              <p:cNvGrpSpPr/>
              <p:nvPr userDrawn="1"/>
            </p:nvGrpSpPr>
            <p:grpSpPr>
              <a:xfrm>
                <a:off x="-3386247" y="830871"/>
                <a:ext cx="139423" cy="109566"/>
                <a:chOff x="-2866744" y="827071"/>
                <a:chExt cx="168701" cy="132575"/>
              </a:xfrm>
            </p:grpSpPr>
            <p:grpSp>
              <p:nvGrpSpPr>
                <p:cNvPr id="322" name="Groep 321">
                  <a:extLst>
                    <a:ext uri="{FF2B5EF4-FFF2-40B4-BE49-F238E27FC236}">
                      <a16:creationId xmlns:a16="http://schemas.microsoft.com/office/drawing/2014/main" id="{E4179F30-7740-48EE-A27E-F34F1100C207}"/>
                    </a:ext>
                  </a:extLst>
                </p:cNvPr>
                <p:cNvGrpSpPr/>
                <p:nvPr userDrawn="1"/>
              </p:nvGrpSpPr>
              <p:grpSpPr>
                <a:xfrm>
                  <a:off x="-2866744" y="827071"/>
                  <a:ext cx="168701" cy="132575"/>
                  <a:chOff x="-2866744" y="827071"/>
                  <a:chExt cx="168701" cy="132575"/>
                </a:xfrm>
              </p:grpSpPr>
              <p:cxnSp>
                <p:nvCxnSpPr>
                  <p:cNvPr id="324" name="Rechte verbindingslijn 323">
                    <a:extLst>
                      <a:ext uri="{FF2B5EF4-FFF2-40B4-BE49-F238E27FC236}">
                        <a16:creationId xmlns:a16="http://schemas.microsoft.com/office/drawing/2014/main" id="{2D00F07D-5B89-4F3C-A63F-DCFF3FA8E27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25" name="Rechte verbindingslijn 324">
                    <a:extLst>
                      <a:ext uri="{FF2B5EF4-FFF2-40B4-BE49-F238E27FC236}">
                        <a16:creationId xmlns:a16="http://schemas.microsoft.com/office/drawing/2014/main" id="{14EE5D35-41C1-4189-81A4-4BF936F7B1C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26" name="Rechte verbindingslijn 325">
                    <a:extLst>
                      <a:ext uri="{FF2B5EF4-FFF2-40B4-BE49-F238E27FC236}">
                        <a16:creationId xmlns:a16="http://schemas.microsoft.com/office/drawing/2014/main" id="{BDD8F77D-7E06-44D8-97B7-53DC11802ED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27" name="Rechte verbindingslijn 326">
                    <a:extLst>
                      <a:ext uri="{FF2B5EF4-FFF2-40B4-BE49-F238E27FC236}">
                        <a16:creationId xmlns:a16="http://schemas.microsoft.com/office/drawing/2014/main" id="{4FBBAF2C-01BF-4386-BA87-5290AA46252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28" name="Rechte verbindingslijn 327">
                    <a:extLst>
                      <a:ext uri="{FF2B5EF4-FFF2-40B4-BE49-F238E27FC236}">
                        <a16:creationId xmlns:a16="http://schemas.microsoft.com/office/drawing/2014/main" id="{B7D5CD3F-4FDD-4088-9ADC-E0D69FA3EB5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23" name="Pijl: rechts 322">
                  <a:extLst>
                    <a:ext uri="{FF2B5EF4-FFF2-40B4-BE49-F238E27FC236}">
                      <a16:creationId xmlns:a16="http://schemas.microsoft.com/office/drawing/2014/main" id="{8F9AC961-044B-4E8E-BB99-0507B56F0A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2" name="Groep 291">
                <a:extLst>
                  <a:ext uri="{FF2B5EF4-FFF2-40B4-BE49-F238E27FC236}">
                    <a16:creationId xmlns:a16="http://schemas.microsoft.com/office/drawing/2014/main" id="{7D9B3BF1-DFE9-435A-9A8B-B2205D5A4CF4}"/>
                  </a:ext>
                </a:extLst>
              </p:cNvPr>
              <p:cNvGrpSpPr/>
              <p:nvPr userDrawn="1"/>
            </p:nvGrpSpPr>
            <p:grpSpPr>
              <a:xfrm>
                <a:off x="-3605171" y="830871"/>
                <a:ext cx="139423" cy="109566"/>
                <a:chOff x="-2866744" y="518074"/>
                <a:chExt cx="168701" cy="132575"/>
              </a:xfrm>
            </p:grpSpPr>
            <p:grpSp>
              <p:nvGrpSpPr>
                <p:cNvPr id="315" name="Groep 314">
                  <a:extLst>
                    <a:ext uri="{FF2B5EF4-FFF2-40B4-BE49-F238E27FC236}">
                      <a16:creationId xmlns:a16="http://schemas.microsoft.com/office/drawing/2014/main" id="{E963D5D9-D3A1-4467-BA1C-C7B3F1932348}"/>
                    </a:ext>
                  </a:extLst>
                </p:cNvPr>
                <p:cNvGrpSpPr/>
                <p:nvPr userDrawn="1"/>
              </p:nvGrpSpPr>
              <p:grpSpPr>
                <a:xfrm>
                  <a:off x="-2866744" y="518074"/>
                  <a:ext cx="168701" cy="132575"/>
                  <a:chOff x="-2866744" y="518074"/>
                  <a:chExt cx="168701" cy="132575"/>
                </a:xfrm>
              </p:grpSpPr>
              <p:cxnSp>
                <p:nvCxnSpPr>
                  <p:cNvPr id="317" name="Rechte verbindingslijn 316">
                    <a:extLst>
                      <a:ext uri="{FF2B5EF4-FFF2-40B4-BE49-F238E27FC236}">
                        <a16:creationId xmlns:a16="http://schemas.microsoft.com/office/drawing/2014/main" id="{1C7E21E4-1ADA-4C57-ABD3-0E51EA2A876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18" name="Rechte verbindingslijn 317">
                    <a:extLst>
                      <a:ext uri="{FF2B5EF4-FFF2-40B4-BE49-F238E27FC236}">
                        <a16:creationId xmlns:a16="http://schemas.microsoft.com/office/drawing/2014/main" id="{21CEF9D2-700B-40C4-B8DE-DE93826B5A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19" name="Rechte verbindingslijn 318">
                    <a:extLst>
                      <a:ext uri="{FF2B5EF4-FFF2-40B4-BE49-F238E27FC236}">
                        <a16:creationId xmlns:a16="http://schemas.microsoft.com/office/drawing/2014/main" id="{077BFE6E-193C-4E03-9FC0-027153FBAE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20" name="Rechte verbindingslijn 319">
                    <a:extLst>
                      <a:ext uri="{FF2B5EF4-FFF2-40B4-BE49-F238E27FC236}">
                        <a16:creationId xmlns:a16="http://schemas.microsoft.com/office/drawing/2014/main" id="{FFA76638-7B06-479F-8427-C6CC7324EB7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21" name="Rechte verbindingslijn 320">
                    <a:extLst>
                      <a:ext uri="{FF2B5EF4-FFF2-40B4-BE49-F238E27FC236}">
                        <a16:creationId xmlns:a16="http://schemas.microsoft.com/office/drawing/2014/main" id="{5032BD03-FEDD-4D77-9AE8-40600409B89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16" name="Pijl: rechts 315">
                  <a:extLst>
                    <a:ext uri="{FF2B5EF4-FFF2-40B4-BE49-F238E27FC236}">
                      <a16:creationId xmlns:a16="http://schemas.microsoft.com/office/drawing/2014/main" id="{87626930-625D-4F25-B11C-2E9F1BA448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293" name="Rechte verbindingslijn 292">
                <a:extLst>
                  <a:ext uri="{FF2B5EF4-FFF2-40B4-BE49-F238E27FC236}">
                    <a16:creationId xmlns:a16="http://schemas.microsoft.com/office/drawing/2014/main" id="{AB6D613C-AC1F-4E93-816B-9AD470D5A3F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294" name="Rechte verbindingslijn 293">
                <a:extLst>
                  <a:ext uri="{FF2B5EF4-FFF2-40B4-BE49-F238E27FC236}">
                    <a16:creationId xmlns:a16="http://schemas.microsoft.com/office/drawing/2014/main" id="{C1072D08-CC6E-416F-AD01-9193C9B968C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295" name="Rechthoek 294">
                <a:extLst>
                  <a:ext uri="{FF2B5EF4-FFF2-40B4-BE49-F238E27FC236}">
                    <a16:creationId xmlns:a16="http://schemas.microsoft.com/office/drawing/2014/main" id="{0AD1264F-15F9-401F-8FF1-3F4E986C4B0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296" name="Rechthoek 295">
                <a:extLst>
                  <a:ext uri="{FF2B5EF4-FFF2-40B4-BE49-F238E27FC236}">
                    <a16:creationId xmlns:a16="http://schemas.microsoft.com/office/drawing/2014/main" id="{C822B38C-76FE-4727-BE9E-8FC0EBE9442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297" name="Groep 296">
                <a:extLst>
                  <a:ext uri="{FF2B5EF4-FFF2-40B4-BE49-F238E27FC236}">
                    <a16:creationId xmlns:a16="http://schemas.microsoft.com/office/drawing/2014/main" id="{1EBC7DB7-A6B7-419E-BF19-F86731992242}"/>
                  </a:ext>
                </a:extLst>
              </p:cNvPr>
              <p:cNvGrpSpPr/>
              <p:nvPr userDrawn="1"/>
            </p:nvGrpSpPr>
            <p:grpSpPr>
              <a:xfrm>
                <a:off x="-2916763" y="769168"/>
                <a:ext cx="268738" cy="248381"/>
                <a:chOff x="-2916763" y="769168"/>
                <a:chExt cx="268738" cy="248381"/>
              </a:xfrm>
            </p:grpSpPr>
            <p:sp>
              <p:nvSpPr>
                <p:cNvPr id="307" name="Rechthoek 306">
                  <a:extLst>
                    <a:ext uri="{FF2B5EF4-FFF2-40B4-BE49-F238E27FC236}">
                      <a16:creationId xmlns:a16="http://schemas.microsoft.com/office/drawing/2014/main" id="{C8ACCBAE-9B17-49BE-8CDC-F4399DA76BC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8" name="Groep 307">
                  <a:extLst>
                    <a:ext uri="{FF2B5EF4-FFF2-40B4-BE49-F238E27FC236}">
                      <a16:creationId xmlns:a16="http://schemas.microsoft.com/office/drawing/2014/main" id="{6544ADDE-4A9D-4E59-A46F-4D49416B4784}"/>
                    </a:ext>
                  </a:extLst>
                </p:cNvPr>
                <p:cNvGrpSpPr/>
                <p:nvPr userDrawn="1"/>
              </p:nvGrpSpPr>
              <p:grpSpPr>
                <a:xfrm>
                  <a:off x="-2866744" y="827071"/>
                  <a:ext cx="168701" cy="132575"/>
                  <a:chOff x="-2866744" y="827071"/>
                  <a:chExt cx="168701" cy="132575"/>
                </a:xfrm>
              </p:grpSpPr>
              <p:cxnSp>
                <p:nvCxnSpPr>
                  <p:cNvPr id="310" name="Rechte verbindingslijn 309">
                    <a:extLst>
                      <a:ext uri="{FF2B5EF4-FFF2-40B4-BE49-F238E27FC236}">
                        <a16:creationId xmlns:a16="http://schemas.microsoft.com/office/drawing/2014/main" id="{A5017BF2-1EBB-4EBC-A9E2-4C903A1EB69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311" name="Rechte verbindingslijn 310">
                    <a:extLst>
                      <a:ext uri="{FF2B5EF4-FFF2-40B4-BE49-F238E27FC236}">
                        <a16:creationId xmlns:a16="http://schemas.microsoft.com/office/drawing/2014/main" id="{24DFECB7-A8F5-4A33-88E0-9DE9B48EE3D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312" name="Rechte verbindingslijn 311">
                    <a:extLst>
                      <a:ext uri="{FF2B5EF4-FFF2-40B4-BE49-F238E27FC236}">
                        <a16:creationId xmlns:a16="http://schemas.microsoft.com/office/drawing/2014/main" id="{3F2EBADF-3315-4289-9C60-7184B198881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313" name="Rechte verbindingslijn 312">
                    <a:extLst>
                      <a:ext uri="{FF2B5EF4-FFF2-40B4-BE49-F238E27FC236}">
                        <a16:creationId xmlns:a16="http://schemas.microsoft.com/office/drawing/2014/main" id="{D114E958-DE86-4BB4-BCD1-EB363A8D463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314" name="Rechte verbindingslijn 313">
                    <a:extLst>
                      <a:ext uri="{FF2B5EF4-FFF2-40B4-BE49-F238E27FC236}">
                        <a16:creationId xmlns:a16="http://schemas.microsoft.com/office/drawing/2014/main" id="{98279AA0-F6D7-4DF2-A056-A6C399716F1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309" name="Pijl: rechts 308">
                  <a:extLst>
                    <a:ext uri="{FF2B5EF4-FFF2-40B4-BE49-F238E27FC236}">
                      <a16:creationId xmlns:a16="http://schemas.microsoft.com/office/drawing/2014/main" id="{B07EC95B-07DC-46B1-A046-EAF359A60F7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98" name="Groep 297">
                <a:extLst>
                  <a:ext uri="{FF2B5EF4-FFF2-40B4-BE49-F238E27FC236}">
                    <a16:creationId xmlns:a16="http://schemas.microsoft.com/office/drawing/2014/main" id="{0FA7770C-7DCF-4129-94F2-31EEB80B0F08}"/>
                  </a:ext>
                </a:extLst>
              </p:cNvPr>
              <p:cNvGrpSpPr/>
              <p:nvPr userDrawn="1"/>
            </p:nvGrpSpPr>
            <p:grpSpPr>
              <a:xfrm>
                <a:off x="-2916763" y="460171"/>
                <a:ext cx="268738" cy="248381"/>
                <a:chOff x="-2916763" y="460171"/>
                <a:chExt cx="268738" cy="248381"/>
              </a:xfrm>
            </p:grpSpPr>
            <p:sp>
              <p:nvSpPr>
                <p:cNvPr id="299" name="Rechthoek 298">
                  <a:extLst>
                    <a:ext uri="{FF2B5EF4-FFF2-40B4-BE49-F238E27FC236}">
                      <a16:creationId xmlns:a16="http://schemas.microsoft.com/office/drawing/2014/main" id="{D2A07E43-6B7B-4291-8E46-F6055631B59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300" name="Groep 299">
                  <a:extLst>
                    <a:ext uri="{FF2B5EF4-FFF2-40B4-BE49-F238E27FC236}">
                      <a16:creationId xmlns:a16="http://schemas.microsoft.com/office/drawing/2014/main" id="{414521DA-5347-4D74-B1C3-9C0CD80295EE}"/>
                    </a:ext>
                  </a:extLst>
                </p:cNvPr>
                <p:cNvGrpSpPr/>
                <p:nvPr userDrawn="1"/>
              </p:nvGrpSpPr>
              <p:grpSpPr>
                <a:xfrm>
                  <a:off x="-2866744" y="518074"/>
                  <a:ext cx="168701" cy="132575"/>
                  <a:chOff x="-2866744" y="518074"/>
                  <a:chExt cx="168701" cy="132575"/>
                </a:xfrm>
              </p:grpSpPr>
              <p:cxnSp>
                <p:nvCxnSpPr>
                  <p:cNvPr id="302" name="Rechte verbindingslijn 301">
                    <a:extLst>
                      <a:ext uri="{FF2B5EF4-FFF2-40B4-BE49-F238E27FC236}">
                        <a16:creationId xmlns:a16="http://schemas.microsoft.com/office/drawing/2014/main" id="{41F72E82-FA06-4697-939B-F945233E3B5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303" name="Rechte verbindingslijn 302">
                    <a:extLst>
                      <a:ext uri="{FF2B5EF4-FFF2-40B4-BE49-F238E27FC236}">
                        <a16:creationId xmlns:a16="http://schemas.microsoft.com/office/drawing/2014/main" id="{C9CA9F02-C3C2-46BD-92DC-01D9C987BDC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304" name="Rechte verbindingslijn 303">
                    <a:extLst>
                      <a:ext uri="{FF2B5EF4-FFF2-40B4-BE49-F238E27FC236}">
                        <a16:creationId xmlns:a16="http://schemas.microsoft.com/office/drawing/2014/main" id="{DFBA579B-DAAB-4978-B90B-D6C01B8199E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305" name="Rechte verbindingslijn 304">
                    <a:extLst>
                      <a:ext uri="{FF2B5EF4-FFF2-40B4-BE49-F238E27FC236}">
                        <a16:creationId xmlns:a16="http://schemas.microsoft.com/office/drawing/2014/main" id="{3E06B938-612E-4DFA-A951-809286A01ED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306" name="Rechte verbindingslijn 305">
                    <a:extLst>
                      <a:ext uri="{FF2B5EF4-FFF2-40B4-BE49-F238E27FC236}">
                        <a16:creationId xmlns:a16="http://schemas.microsoft.com/office/drawing/2014/main" id="{2B1A04C5-742F-4F21-8DFB-578ECC1E76F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301" name="Pijl: rechts 300">
                  <a:extLst>
                    <a:ext uri="{FF2B5EF4-FFF2-40B4-BE49-F238E27FC236}">
                      <a16:creationId xmlns:a16="http://schemas.microsoft.com/office/drawing/2014/main" id="{0D208789-AB7B-4D05-84D7-159EBF74687A}"/>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283" name="Groep 282">
              <a:extLst>
                <a:ext uri="{FF2B5EF4-FFF2-40B4-BE49-F238E27FC236}">
                  <a16:creationId xmlns:a16="http://schemas.microsoft.com/office/drawing/2014/main" id="{88B3288E-04FC-40CD-A5C2-1DB442968E9A}"/>
                </a:ext>
              </a:extLst>
            </p:cNvPr>
            <p:cNvGrpSpPr/>
            <p:nvPr userDrawn="1"/>
          </p:nvGrpSpPr>
          <p:grpSpPr>
            <a:xfrm>
              <a:off x="-938434" y="4663037"/>
              <a:ext cx="627798" cy="576693"/>
              <a:chOff x="-1753862" y="6112775"/>
              <a:chExt cx="759635" cy="697798"/>
            </a:xfrm>
          </p:grpSpPr>
          <p:grpSp>
            <p:nvGrpSpPr>
              <p:cNvPr id="284" name="Inspireren">
                <a:extLst>
                  <a:ext uri="{FF2B5EF4-FFF2-40B4-BE49-F238E27FC236}">
                    <a16:creationId xmlns:a16="http://schemas.microsoft.com/office/drawing/2014/main" id="{86343CB4-71A3-460F-AE55-C0796C9302FC}"/>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286" name="Freeform 12">
                  <a:extLst>
                    <a:ext uri="{FF2B5EF4-FFF2-40B4-BE49-F238E27FC236}">
                      <a16:creationId xmlns:a16="http://schemas.microsoft.com/office/drawing/2014/main" id="{92719E16-CEB4-4D40-A288-CB2144B74B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7" name="Freeform 13">
                  <a:extLst>
                    <a:ext uri="{FF2B5EF4-FFF2-40B4-BE49-F238E27FC236}">
                      <a16:creationId xmlns:a16="http://schemas.microsoft.com/office/drawing/2014/main" id="{E0BDEA1B-80DD-4F95-8B04-13D77ED93BA5}"/>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88" name="Freeform 14">
                  <a:extLst>
                    <a:ext uri="{FF2B5EF4-FFF2-40B4-BE49-F238E27FC236}">
                      <a16:creationId xmlns:a16="http://schemas.microsoft.com/office/drawing/2014/main" id="{87587468-1DD8-406F-8822-6C50302ECE47}"/>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5" name="Tekstvak 284">
                <a:extLst>
                  <a:ext uri="{FF2B5EF4-FFF2-40B4-BE49-F238E27FC236}">
                    <a16:creationId xmlns:a16="http://schemas.microsoft.com/office/drawing/2014/main" id="{D901130C-F452-4582-BF62-63289E9F53CD}"/>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9" name="Text Placeholder 8">
            <a:extLst>
              <a:ext uri="{FF2B5EF4-FFF2-40B4-BE49-F238E27FC236}">
                <a16:creationId xmlns:a16="http://schemas.microsoft.com/office/drawing/2014/main" id="{A699E6B1-700C-4499-98A9-EB8129BE814A}"/>
              </a:ext>
            </a:extLst>
          </p:cNvPr>
          <p:cNvSpPr>
            <a:spLocks noGrp="1"/>
          </p:cNvSpPr>
          <p:nvPr>
            <p:ph type="body" sz="quarter" idx="60"/>
          </p:nvPr>
        </p:nvSpPr>
        <p:spPr>
          <a:xfrm>
            <a:off x="828000" y="1260000"/>
            <a:ext cx="673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6" name="Text Placeholder 8">
            <a:extLst>
              <a:ext uri="{FF2B5EF4-FFF2-40B4-BE49-F238E27FC236}">
                <a16:creationId xmlns:a16="http://schemas.microsoft.com/office/drawing/2014/main" id="{8FAB51EB-F856-4DBF-BCB0-923F46904792}"/>
              </a:ext>
            </a:extLst>
          </p:cNvPr>
          <p:cNvSpPr>
            <a:spLocks noGrp="1"/>
          </p:cNvSpPr>
          <p:nvPr>
            <p:ph type="body" sz="quarter" idx="61"/>
          </p:nvPr>
        </p:nvSpPr>
        <p:spPr>
          <a:xfrm>
            <a:off x="828000" y="2268000"/>
            <a:ext cx="6120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accent6"/>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7" name="Text Placeholder 8">
            <a:extLst>
              <a:ext uri="{FF2B5EF4-FFF2-40B4-BE49-F238E27FC236}">
                <a16:creationId xmlns:a16="http://schemas.microsoft.com/office/drawing/2014/main" id="{CF6F22A9-C92C-4967-B68C-C7D3DF7A0AA8}"/>
              </a:ext>
            </a:extLst>
          </p:cNvPr>
          <p:cNvSpPr>
            <a:spLocks noGrp="1"/>
          </p:cNvSpPr>
          <p:nvPr>
            <p:ph type="body" sz="quarter" idx="62"/>
          </p:nvPr>
        </p:nvSpPr>
        <p:spPr>
          <a:xfrm>
            <a:off x="828000" y="3276000"/>
            <a:ext cx="5544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69" name="Text Placeholder 8">
            <a:extLst>
              <a:ext uri="{FF2B5EF4-FFF2-40B4-BE49-F238E27FC236}">
                <a16:creationId xmlns:a16="http://schemas.microsoft.com/office/drawing/2014/main" id="{B0587906-195A-4D46-88C4-83147B4EF28C}"/>
              </a:ext>
            </a:extLst>
          </p:cNvPr>
          <p:cNvSpPr>
            <a:spLocks noGrp="1"/>
          </p:cNvSpPr>
          <p:nvPr>
            <p:ph type="body" sz="quarter" idx="63"/>
          </p:nvPr>
        </p:nvSpPr>
        <p:spPr>
          <a:xfrm>
            <a:off x="828000" y="4284000"/>
            <a:ext cx="5040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
        <p:nvSpPr>
          <p:cNvPr id="157" name="Text Placeholder 8">
            <a:extLst>
              <a:ext uri="{FF2B5EF4-FFF2-40B4-BE49-F238E27FC236}">
                <a16:creationId xmlns:a16="http://schemas.microsoft.com/office/drawing/2014/main" id="{CBFB2C6A-9A89-49F6-8892-88BFB2304BAE}"/>
              </a:ext>
            </a:extLst>
          </p:cNvPr>
          <p:cNvSpPr>
            <a:spLocks noGrp="1"/>
          </p:cNvSpPr>
          <p:nvPr>
            <p:ph type="body" sz="quarter" idx="64"/>
          </p:nvPr>
        </p:nvSpPr>
        <p:spPr>
          <a:xfrm>
            <a:off x="828000" y="5292000"/>
            <a:ext cx="4572000" cy="828000"/>
          </a:xfrm>
          <a:custGeom>
            <a:avLst/>
            <a:gdLst>
              <a:gd name="connsiteX0" fmla="*/ 0 w 4752000"/>
              <a:gd name="connsiteY0" fmla="*/ 0 h 900000"/>
              <a:gd name="connsiteX1" fmla="*/ 4752000 w 4752000"/>
              <a:gd name="connsiteY1" fmla="*/ 0 h 900000"/>
              <a:gd name="connsiteX2" fmla="*/ 4752000 w 4752000"/>
              <a:gd name="connsiteY2" fmla="*/ 900000 h 900000"/>
              <a:gd name="connsiteX3" fmla="*/ 0 w 4752000"/>
              <a:gd name="connsiteY3" fmla="*/ 900000 h 900000"/>
              <a:gd name="connsiteX4" fmla="*/ 0 w 4752000"/>
              <a:gd name="connsiteY4" fmla="*/ 0 h 900000"/>
              <a:gd name="connsiteX0" fmla="*/ 0 w 4752000"/>
              <a:gd name="connsiteY0" fmla="*/ 0 h 908792"/>
              <a:gd name="connsiteX1" fmla="*/ 4752000 w 4752000"/>
              <a:gd name="connsiteY1" fmla="*/ 0 h 908792"/>
              <a:gd name="connsiteX2" fmla="*/ 4365138 w 4752000"/>
              <a:gd name="connsiteY2" fmla="*/ 908792 h 908792"/>
              <a:gd name="connsiteX3" fmla="*/ 0 w 4752000"/>
              <a:gd name="connsiteY3" fmla="*/ 900000 h 908792"/>
              <a:gd name="connsiteX4" fmla="*/ 0 w 4752000"/>
              <a:gd name="connsiteY4" fmla="*/ 0 h 908792"/>
              <a:gd name="connsiteX0" fmla="*/ 0 w 4752000"/>
              <a:gd name="connsiteY0" fmla="*/ 0 h 910410"/>
              <a:gd name="connsiteX1" fmla="*/ 4752000 w 4752000"/>
              <a:gd name="connsiteY1" fmla="*/ 0 h 910410"/>
              <a:gd name="connsiteX2" fmla="*/ 4365138 w 4752000"/>
              <a:gd name="connsiteY2" fmla="*/ 908792 h 910410"/>
              <a:gd name="connsiteX3" fmla="*/ 0 w 4752000"/>
              <a:gd name="connsiteY3" fmla="*/ 900000 h 910410"/>
              <a:gd name="connsiteX4" fmla="*/ 0 w 4752000"/>
              <a:gd name="connsiteY4" fmla="*/ 0 h 910410"/>
              <a:gd name="connsiteX0" fmla="*/ 0 w 4752000"/>
              <a:gd name="connsiteY0" fmla="*/ 0 h 919334"/>
              <a:gd name="connsiteX1" fmla="*/ 4752000 w 4752000"/>
              <a:gd name="connsiteY1" fmla="*/ 0 h 919334"/>
              <a:gd name="connsiteX2" fmla="*/ 4365138 w 4752000"/>
              <a:gd name="connsiteY2" fmla="*/ 918317 h 919334"/>
              <a:gd name="connsiteX3" fmla="*/ 0 w 4752000"/>
              <a:gd name="connsiteY3" fmla="*/ 900000 h 919334"/>
              <a:gd name="connsiteX4" fmla="*/ 0 w 4752000"/>
              <a:gd name="connsiteY4" fmla="*/ 0 h 919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00" h="919334">
                <a:moveTo>
                  <a:pt x="0" y="0"/>
                </a:moveTo>
                <a:lnTo>
                  <a:pt x="4752000" y="0"/>
                </a:lnTo>
                <a:lnTo>
                  <a:pt x="4365138" y="918317"/>
                </a:lnTo>
                <a:cubicBezTo>
                  <a:pt x="4352031" y="924178"/>
                  <a:pt x="1455046" y="902931"/>
                  <a:pt x="0" y="900000"/>
                </a:cubicBezTo>
                <a:lnTo>
                  <a:pt x="0" y="0"/>
                </a:lnTo>
                <a:close/>
              </a:path>
            </a:pathLst>
          </a:custGeom>
          <a:solidFill>
            <a:schemeClr val="bg1"/>
          </a:solidFill>
          <a:effectLst>
            <a:outerShdw blurRad="381000" dist="25400" dir="2700000" algn="ctr" rotWithShape="0">
              <a:schemeClr val="tx1">
                <a:alpha val="20000"/>
              </a:schemeClr>
            </a:outerShdw>
          </a:effectLst>
        </p:spPr>
        <p:txBody>
          <a:bodyPr lIns="720000" rIns="324000" anchor="ct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509301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166">
                                            <p:bg/>
                                          </p:spTgt>
                                        </p:tgtEl>
                                        <p:attrNameLst>
                                          <p:attrName>style.visibility</p:attrName>
                                        </p:attrNameLst>
                                      </p:cBhvr>
                                      <p:to>
                                        <p:strVal val="visible"/>
                                      </p:to>
                                    </p:set>
                                    <p:anim calcmode="lin" valueType="num">
                                      <p:cBhvr additive="base">
                                        <p:cTn id="15" dur="1000" fill="hold"/>
                                        <p:tgtEl>
                                          <p:spTgt spid="166">
                                            <p:bg/>
                                          </p:spTgt>
                                        </p:tgtEl>
                                        <p:attrNameLst>
                                          <p:attrName>ppt_x</p:attrName>
                                        </p:attrNameLst>
                                      </p:cBhvr>
                                      <p:tavLst>
                                        <p:tav tm="0">
                                          <p:val>
                                            <p:strVal val="0-#ppt_w/2"/>
                                          </p:val>
                                        </p:tav>
                                        <p:tav tm="100000">
                                          <p:val>
                                            <p:strVal val="#ppt_x"/>
                                          </p:val>
                                        </p:tav>
                                      </p:tavLst>
                                    </p:anim>
                                    <p:anim calcmode="lin" valueType="num">
                                      <p:cBhvr additive="base">
                                        <p:cTn id="16" dur="1000" fill="hold"/>
                                        <p:tgtEl>
                                          <p:spTgt spid="16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nodePh="1">
                                  <p:stCondLst>
                                    <p:cond delay="250"/>
                                  </p:stCondLst>
                                  <p:endCondLst>
                                    <p:cond evt="begin" delay="0">
                                      <p:tn val="17"/>
                                    </p:cond>
                                  </p:endCondLst>
                                  <p:childTnLst>
                                    <p:set>
                                      <p:cBhvr>
                                        <p:cTn id="18" dur="1" fill="hold">
                                          <p:stCondLst>
                                            <p:cond delay="0"/>
                                          </p:stCondLst>
                                        </p:cTn>
                                        <p:tgtEl>
                                          <p:spTgt spid="166">
                                            <p:txEl>
                                              <p:pRg st="0" end="0"/>
                                            </p:txEl>
                                          </p:spTgt>
                                        </p:tgtEl>
                                        <p:attrNameLst>
                                          <p:attrName>style.visibility</p:attrName>
                                        </p:attrNameLst>
                                      </p:cBhvr>
                                      <p:to>
                                        <p:strVal val="visible"/>
                                      </p:to>
                                    </p:set>
                                    <p:anim calcmode="lin" valueType="num">
                                      <p:cBhvr additive="base">
                                        <p:cTn id="19" dur="1000" fill="hold"/>
                                        <p:tgtEl>
                                          <p:spTgt spid="166">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167">
                                            <p:bg/>
                                          </p:spTgt>
                                        </p:tgtEl>
                                        <p:attrNameLst>
                                          <p:attrName>style.visibility</p:attrName>
                                        </p:attrNameLst>
                                      </p:cBhvr>
                                      <p:to>
                                        <p:strVal val="visible"/>
                                      </p:to>
                                    </p:set>
                                    <p:anim calcmode="lin" valueType="num">
                                      <p:cBhvr additive="base">
                                        <p:cTn id="23" dur="1000" fill="hold"/>
                                        <p:tgtEl>
                                          <p:spTgt spid="167">
                                            <p:bg/>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7">
                                            <p:bg/>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nodePh="1">
                                  <p:stCondLst>
                                    <p:cond delay="500"/>
                                  </p:stCondLst>
                                  <p:endCondLst>
                                    <p:cond evt="begin" delay="0">
                                      <p:tn val="25"/>
                                    </p:cond>
                                  </p:endCondLst>
                                  <p:childTnLst>
                                    <p:set>
                                      <p:cBhvr>
                                        <p:cTn id="26" dur="1" fill="hold">
                                          <p:stCondLst>
                                            <p:cond delay="0"/>
                                          </p:stCondLst>
                                        </p:cTn>
                                        <p:tgtEl>
                                          <p:spTgt spid="167">
                                            <p:txEl>
                                              <p:pRg st="0" end="0"/>
                                            </p:txEl>
                                          </p:spTgt>
                                        </p:tgtEl>
                                        <p:attrNameLst>
                                          <p:attrName>style.visibility</p:attrName>
                                        </p:attrNameLst>
                                      </p:cBhvr>
                                      <p:to>
                                        <p:strVal val="visible"/>
                                      </p:to>
                                    </p:set>
                                    <p:anim calcmode="lin" valueType="num">
                                      <p:cBhvr additive="base">
                                        <p:cTn id="27" dur="1000" fill="hold"/>
                                        <p:tgtEl>
                                          <p:spTgt spid="167">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6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750"/>
                                  </p:stCondLst>
                                  <p:childTnLst>
                                    <p:set>
                                      <p:cBhvr>
                                        <p:cTn id="30" dur="1" fill="hold">
                                          <p:stCondLst>
                                            <p:cond delay="0"/>
                                          </p:stCondLst>
                                        </p:cTn>
                                        <p:tgtEl>
                                          <p:spTgt spid="169">
                                            <p:bg/>
                                          </p:spTgt>
                                        </p:tgtEl>
                                        <p:attrNameLst>
                                          <p:attrName>style.visibility</p:attrName>
                                        </p:attrNameLst>
                                      </p:cBhvr>
                                      <p:to>
                                        <p:strVal val="visible"/>
                                      </p:to>
                                    </p:set>
                                    <p:anim calcmode="lin" valueType="num">
                                      <p:cBhvr additive="base">
                                        <p:cTn id="31" dur="1000" fill="hold"/>
                                        <p:tgtEl>
                                          <p:spTgt spid="169">
                                            <p:bg/>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9">
                                            <p:bg/>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nodePh="1">
                                  <p:stCondLst>
                                    <p:cond delay="750"/>
                                  </p:stCondLst>
                                  <p:endCondLst>
                                    <p:cond evt="begin" delay="0">
                                      <p:tn val="33"/>
                                    </p:cond>
                                  </p:endCondLst>
                                  <p:childTnLst>
                                    <p:set>
                                      <p:cBhvr>
                                        <p:cTn id="34" dur="1" fill="hold">
                                          <p:stCondLst>
                                            <p:cond delay="0"/>
                                          </p:stCondLst>
                                        </p:cTn>
                                        <p:tgtEl>
                                          <p:spTgt spid="169">
                                            <p:txEl>
                                              <p:pRg st="0" end="0"/>
                                            </p:txEl>
                                          </p:spTgt>
                                        </p:tgtEl>
                                        <p:attrNameLst>
                                          <p:attrName>style.visibility</p:attrName>
                                        </p:attrNameLst>
                                      </p:cBhvr>
                                      <p:to>
                                        <p:strVal val="visible"/>
                                      </p:to>
                                    </p:set>
                                    <p:anim calcmode="lin" valueType="num">
                                      <p:cBhvr additive="base">
                                        <p:cTn id="35" dur="1000" fill="hold"/>
                                        <p:tgtEl>
                                          <p:spTgt spid="169">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69">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000"/>
                                  </p:stCondLst>
                                  <p:childTnLst>
                                    <p:set>
                                      <p:cBhvr>
                                        <p:cTn id="38" dur="1" fill="hold">
                                          <p:stCondLst>
                                            <p:cond delay="0"/>
                                          </p:stCondLst>
                                        </p:cTn>
                                        <p:tgtEl>
                                          <p:spTgt spid="157">
                                            <p:bg/>
                                          </p:spTgt>
                                        </p:tgtEl>
                                        <p:attrNameLst>
                                          <p:attrName>style.visibility</p:attrName>
                                        </p:attrNameLst>
                                      </p:cBhvr>
                                      <p:to>
                                        <p:strVal val="visible"/>
                                      </p:to>
                                    </p:set>
                                    <p:anim calcmode="lin" valueType="num">
                                      <p:cBhvr additive="base">
                                        <p:cTn id="39" dur="1000" fill="hold"/>
                                        <p:tgtEl>
                                          <p:spTgt spid="157">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57">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nodePh="1">
                                  <p:stCondLst>
                                    <p:cond delay="1000"/>
                                  </p:stCondLst>
                                  <p:endCondLst>
                                    <p:cond evt="begin" delay="0">
                                      <p:tn val="41"/>
                                    </p:cond>
                                  </p:endCondLst>
                                  <p:childTnLst>
                                    <p:set>
                                      <p:cBhvr>
                                        <p:cTn id="42" dur="1" fill="hold">
                                          <p:stCondLst>
                                            <p:cond delay="0"/>
                                          </p:stCondLst>
                                        </p:cTn>
                                        <p:tgtEl>
                                          <p:spTgt spid="157">
                                            <p:txEl>
                                              <p:pRg st="0" end="0"/>
                                            </p:txEl>
                                          </p:spTgt>
                                        </p:tgtEl>
                                        <p:attrNameLst>
                                          <p:attrName>style.visibility</p:attrName>
                                        </p:attrNameLst>
                                      </p:cBhvr>
                                      <p:to>
                                        <p:strVal val="visible"/>
                                      </p:to>
                                    </p:set>
                                    <p:anim calcmode="lin" valueType="num">
                                      <p:cBhvr additive="base">
                                        <p:cTn id="43" dur="10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tmplLst>
          <p:tmpl>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0-#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66" grpId="0" uiExpand="1" build="p" animBg="1">
        <p:tmplLst>
          <p:tmpl>
            <p:tnLst>
              <p:par>
                <p:cTn presetID="2" presetClass="entr" presetSubtype="8" fill="hold" nodeType="withEffect">
                  <p:stCondLst>
                    <p:cond delay="25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250"/>
                  </p:stCondLst>
                  <p:endCondLst>
                    <p:cond delay="0"/>
                  </p:endCondLst>
                  <p:childTnLst>
                    <p:set>
                      <p:cBhvr>
                        <p:cTn dur="1" fill="hold">
                          <p:stCondLst>
                            <p:cond delay="0"/>
                          </p:stCondLst>
                        </p:cTn>
                        <p:tgtEl>
                          <p:spTgt spid="166"/>
                        </p:tgtEl>
                        <p:attrNameLst>
                          <p:attrName>style.visibility</p:attrName>
                        </p:attrNameLst>
                      </p:cBhvr>
                      <p:to>
                        <p:strVal val="visible"/>
                      </p:to>
                    </p:set>
                    <p:anim calcmode="lin" valueType="num">
                      <p:cBhvr additive="base">
                        <p:cTn dur="1000" fill="hold"/>
                        <p:tgtEl>
                          <p:spTgt spid="166"/>
                        </p:tgtEl>
                        <p:attrNameLst>
                          <p:attrName>ppt_x</p:attrName>
                        </p:attrNameLst>
                      </p:cBhvr>
                      <p:tavLst>
                        <p:tav tm="0">
                          <p:val>
                            <p:strVal val="0-#ppt_w/2"/>
                          </p:val>
                        </p:tav>
                        <p:tav tm="100000">
                          <p:val>
                            <p:strVal val="#ppt_x"/>
                          </p:val>
                        </p:tav>
                      </p:tavLst>
                    </p:anim>
                    <p:anim calcmode="lin" valueType="num">
                      <p:cBhvr additive="base">
                        <p:cTn dur="1000" fill="hold"/>
                        <p:tgtEl>
                          <p:spTgt spid="166"/>
                        </p:tgtEl>
                        <p:attrNameLst>
                          <p:attrName>ppt_y</p:attrName>
                        </p:attrNameLst>
                      </p:cBhvr>
                      <p:tavLst>
                        <p:tav tm="0">
                          <p:val>
                            <p:strVal val="#ppt_y"/>
                          </p:val>
                        </p:tav>
                        <p:tav tm="100000">
                          <p:val>
                            <p:strVal val="#ppt_y"/>
                          </p:val>
                        </p:tav>
                      </p:tavLst>
                    </p:anim>
                  </p:childTnLst>
                </p:cTn>
              </p:par>
            </p:tnLst>
          </p:tmpl>
        </p:tmplLst>
      </p:bldP>
      <p:bldP spid="167" grpId="0" uiExpand="1" build="p" animBg="1">
        <p:tmplLst>
          <p:tmpl>
            <p:tnLst>
              <p:par>
                <p:cTn presetID="2" presetClass="entr" presetSubtype="8" fill="hold" nodeType="withEffect">
                  <p:stCondLst>
                    <p:cond delay="50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500"/>
                  </p:stCondLst>
                  <p:endCondLst>
                    <p:cond delay="0"/>
                  </p:end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fill="hold"/>
                        <p:tgtEl>
                          <p:spTgt spid="167"/>
                        </p:tgtEl>
                        <p:attrNameLst>
                          <p:attrName>ppt_x</p:attrName>
                        </p:attrNameLst>
                      </p:cBhvr>
                      <p:tavLst>
                        <p:tav tm="0">
                          <p:val>
                            <p:strVal val="0-#ppt_w/2"/>
                          </p:val>
                        </p:tav>
                        <p:tav tm="100000">
                          <p:val>
                            <p:strVal val="#ppt_x"/>
                          </p:val>
                        </p:tav>
                      </p:tavLst>
                    </p:anim>
                    <p:anim calcmode="lin" valueType="num">
                      <p:cBhvr additive="base">
                        <p:cTn dur="1000" fill="hold"/>
                        <p:tgtEl>
                          <p:spTgt spid="167"/>
                        </p:tgtEl>
                        <p:attrNameLst>
                          <p:attrName>ppt_y</p:attrName>
                        </p:attrNameLst>
                      </p:cBhvr>
                      <p:tavLst>
                        <p:tav tm="0">
                          <p:val>
                            <p:strVal val="#ppt_y"/>
                          </p:val>
                        </p:tav>
                        <p:tav tm="100000">
                          <p:val>
                            <p:strVal val="#ppt_y"/>
                          </p:val>
                        </p:tav>
                      </p:tavLst>
                    </p:anim>
                  </p:childTnLst>
                </p:cTn>
              </p:par>
            </p:tnLst>
          </p:tmpl>
        </p:tmplLst>
      </p:bldP>
      <p:bldP spid="169" grpId="0" uiExpand="1" build="p" animBg="1">
        <p:tmplLst>
          <p:tmpl>
            <p:tnLst>
              <p:par>
                <p:cTn presetID="2" presetClass="entr" presetSubtype="8" fill="hold" nodeType="withEffect">
                  <p:stCondLst>
                    <p:cond delay="75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750"/>
                  </p:stCondLst>
                  <p:endCondLst>
                    <p:cond delay="0"/>
                  </p:end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fill="hold"/>
                        <p:tgtEl>
                          <p:spTgt spid="169"/>
                        </p:tgtEl>
                        <p:attrNameLst>
                          <p:attrName>ppt_x</p:attrName>
                        </p:attrNameLst>
                      </p:cBhvr>
                      <p:tavLst>
                        <p:tav tm="0">
                          <p:val>
                            <p:strVal val="0-#ppt_w/2"/>
                          </p:val>
                        </p:tav>
                        <p:tav tm="100000">
                          <p:val>
                            <p:strVal val="#ppt_x"/>
                          </p:val>
                        </p:tav>
                      </p:tavLst>
                    </p:anim>
                    <p:anim calcmode="lin" valueType="num">
                      <p:cBhvr additive="base">
                        <p:cTn dur="1000" fill="hold"/>
                        <p:tgtEl>
                          <p:spTgt spid="169"/>
                        </p:tgtEl>
                        <p:attrNameLst>
                          <p:attrName>ppt_y</p:attrName>
                        </p:attrNameLst>
                      </p:cBhvr>
                      <p:tavLst>
                        <p:tav tm="0">
                          <p:val>
                            <p:strVal val="#ppt_y"/>
                          </p:val>
                        </p:tav>
                        <p:tav tm="100000">
                          <p:val>
                            <p:strVal val="#ppt_y"/>
                          </p:val>
                        </p:tav>
                      </p:tavLst>
                    </p:anim>
                  </p:childTnLst>
                </p:cTn>
              </p:par>
            </p:tnLst>
          </p:tmpl>
        </p:tmplLst>
      </p:bldP>
      <p:bldP spid="157" grpId="0" uiExpand="1" build="p" animBg="1">
        <p:tmplLst>
          <p:tmpl>
            <p:tnLst>
              <p:par>
                <p:cTn presetID="2" presetClass="entr" presetSubtype="8" fill="hold" nodeType="withEffect">
                  <p:stCondLst>
                    <p:cond delay="100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withEffect" nodePh="1">
                  <p:stCondLst>
                    <p:cond delay="1000"/>
                  </p:stCondLst>
                  <p:endCondLst>
                    <p:cond delay="0"/>
                  </p:end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fill="hold"/>
                        <p:tgtEl>
                          <p:spTgt spid="157"/>
                        </p:tgtEl>
                        <p:attrNameLst>
                          <p:attrName>ppt_x</p:attrName>
                        </p:attrNameLst>
                      </p:cBhvr>
                      <p:tavLst>
                        <p:tav tm="0">
                          <p:val>
                            <p:strVal val="0-#ppt_w/2"/>
                          </p:val>
                        </p:tav>
                        <p:tav tm="100000">
                          <p:val>
                            <p:strVal val="#ppt_x"/>
                          </p:val>
                        </p:tav>
                      </p:tavLst>
                    </p:anim>
                    <p:anim calcmode="lin" valueType="num">
                      <p:cBhvr additive="base">
                        <p:cTn dur="1000" fill="hold"/>
                        <p:tgtEl>
                          <p:spTgt spid="15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 3 columns / 1 Image - slide title 1 line ">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AC95230-184A-4D69-A743-79C530FA1817}"/>
              </a:ext>
            </a:extLst>
          </p:cNvPr>
          <p:cNvGraphicFramePr>
            <a:graphicFrameLocks noChangeAspect="1"/>
          </p:cNvGraphicFramePr>
          <p:nvPr userDrawn="1">
            <p:custDataLst>
              <p:tags r:id="rId1"/>
            </p:custDataLst>
            <p:extLst>
              <p:ext uri="{D42A27DB-BD31-4B8C-83A1-F6EECF244321}">
                <p14:modId xmlns:p14="http://schemas.microsoft.com/office/powerpoint/2010/main" val="4259949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0AC95230-184A-4D69-A743-79C530FA18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539999" y="360000"/>
            <a:ext cx="11520000" cy="396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36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08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77190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3 columns / 1 image – Slide title 1 line</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4680000" y="3312000"/>
            <a:ext cx="3240000" cy="1908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532000" y="108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99" name="Tijdelijke aanduiding voor afbeelding 2">
            <a:extLst>
              <a:ext uri="{FF2B5EF4-FFF2-40B4-BE49-F238E27FC236}">
                <a16:creationId xmlns:a16="http://schemas.microsoft.com/office/drawing/2014/main" id="{C51FB84A-2111-421B-A72C-DCD73687B704}"/>
              </a:ext>
            </a:extLst>
          </p:cNvPr>
          <p:cNvSpPr>
            <a:spLocks noGrp="1"/>
          </p:cNvSpPr>
          <p:nvPr>
            <p:ph type="pic" sz="quarter" idx="19" hasCustomPrompt="1"/>
          </p:nvPr>
        </p:nvSpPr>
        <p:spPr>
          <a:xfrm>
            <a:off x="4680000" y="1080000"/>
            <a:ext cx="3240000" cy="1908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100" name="INSTRUCTION">
            <a:extLst>
              <a:ext uri="{FF2B5EF4-FFF2-40B4-BE49-F238E27FC236}">
                <a16:creationId xmlns:a16="http://schemas.microsoft.com/office/drawing/2014/main" id="{246F7DBF-D687-441E-BF64-8F16960FACC3}"/>
              </a:ext>
            </a:extLst>
          </p:cNvPr>
          <p:cNvGrpSpPr/>
          <p:nvPr userDrawn="1"/>
        </p:nvGrpSpPr>
        <p:grpSpPr>
          <a:xfrm>
            <a:off x="12377595" y="-1"/>
            <a:ext cx="3693386" cy="6640349"/>
            <a:chOff x="-3786165" y="-1"/>
            <a:chExt cx="3693386" cy="6640349"/>
          </a:xfrm>
        </p:grpSpPr>
        <p:sp>
          <p:nvSpPr>
            <p:cNvPr id="101" name="Rechthoek 100">
              <a:extLst>
                <a:ext uri="{FF2B5EF4-FFF2-40B4-BE49-F238E27FC236}">
                  <a16:creationId xmlns:a16="http://schemas.microsoft.com/office/drawing/2014/main" id="{E92B1158-51C4-4ED6-A810-2CC7C5B3304D}"/>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2" name="Ovaal 101">
              <a:extLst>
                <a:ext uri="{FF2B5EF4-FFF2-40B4-BE49-F238E27FC236}">
                  <a16:creationId xmlns:a16="http://schemas.microsoft.com/office/drawing/2014/main" id="{67E95736-D0AF-46EA-9377-165D3707022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3" name="Rechthoek 102">
              <a:extLst>
                <a:ext uri="{FF2B5EF4-FFF2-40B4-BE49-F238E27FC236}">
                  <a16:creationId xmlns:a16="http://schemas.microsoft.com/office/drawing/2014/main" id="{0D63B7B6-AA08-4636-AC82-74C1EFAC8792}"/>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4" name="Ovaal 103">
              <a:extLst>
                <a:ext uri="{FF2B5EF4-FFF2-40B4-BE49-F238E27FC236}">
                  <a16:creationId xmlns:a16="http://schemas.microsoft.com/office/drawing/2014/main" id="{F4A0387B-2EA7-40A8-80FE-5C35A94BE43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5" name="Rechthoek 104">
              <a:extLst>
                <a:ext uri="{FF2B5EF4-FFF2-40B4-BE49-F238E27FC236}">
                  <a16:creationId xmlns:a16="http://schemas.microsoft.com/office/drawing/2014/main" id="{843BC47E-A326-4A53-B5B5-EAE736A2E18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6" name="Ovaal 105">
              <a:extLst>
                <a:ext uri="{FF2B5EF4-FFF2-40B4-BE49-F238E27FC236}">
                  <a16:creationId xmlns:a16="http://schemas.microsoft.com/office/drawing/2014/main" id="{EFD79055-76E8-4D6B-B4C4-92ED6A6D33C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7" name="Rechthoek 106">
              <a:extLst>
                <a:ext uri="{FF2B5EF4-FFF2-40B4-BE49-F238E27FC236}">
                  <a16:creationId xmlns:a16="http://schemas.microsoft.com/office/drawing/2014/main" id="{D4C7E903-AB14-4597-A665-480F90A59AAF}"/>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08" name="Rechthoek 107">
              <a:extLst>
                <a:ext uri="{FF2B5EF4-FFF2-40B4-BE49-F238E27FC236}">
                  <a16:creationId xmlns:a16="http://schemas.microsoft.com/office/drawing/2014/main" id="{F3E6F2A6-A6F0-44ED-B98E-C6CB000C2715}"/>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82" name="Groep 181">
              <a:extLst>
                <a:ext uri="{FF2B5EF4-FFF2-40B4-BE49-F238E27FC236}">
                  <a16:creationId xmlns:a16="http://schemas.microsoft.com/office/drawing/2014/main" id="{1D7C1A15-6FCA-45DC-98A0-88D27A38DC2F}"/>
                </a:ext>
              </a:extLst>
            </p:cNvPr>
            <p:cNvGrpSpPr/>
            <p:nvPr userDrawn="1"/>
          </p:nvGrpSpPr>
          <p:grpSpPr>
            <a:xfrm>
              <a:off x="-2485819" y="3479783"/>
              <a:ext cx="1222990" cy="563933"/>
              <a:chOff x="-2485819" y="3399207"/>
              <a:chExt cx="1222990" cy="563933"/>
            </a:xfrm>
          </p:grpSpPr>
          <p:sp>
            <p:nvSpPr>
              <p:cNvPr id="221" name="Rechthoek 220">
                <a:extLst>
                  <a:ext uri="{FF2B5EF4-FFF2-40B4-BE49-F238E27FC236}">
                    <a16:creationId xmlns:a16="http://schemas.microsoft.com/office/drawing/2014/main" id="{1E9A9DC4-92AD-4265-81D2-F0E2D60F3D6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130FDD13-1EBC-45C2-81B4-1289FBCC5CC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23" name="Groep 222">
                <a:extLst>
                  <a:ext uri="{FF2B5EF4-FFF2-40B4-BE49-F238E27FC236}">
                    <a16:creationId xmlns:a16="http://schemas.microsoft.com/office/drawing/2014/main" id="{3AF7F2C7-D511-459D-895E-F3D95F7B7216}"/>
                  </a:ext>
                </a:extLst>
              </p:cNvPr>
              <p:cNvGrpSpPr/>
              <p:nvPr userDrawn="1"/>
            </p:nvGrpSpPr>
            <p:grpSpPr>
              <a:xfrm>
                <a:off x="-2403869" y="3460544"/>
                <a:ext cx="155951" cy="131922"/>
                <a:chOff x="12968836" y="3354170"/>
                <a:chExt cx="404806" cy="342433"/>
              </a:xfrm>
            </p:grpSpPr>
            <p:sp>
              <p:nvSpPr>
                <p:cNvPr id="236" name="Rechthoek: afgeronde hoeken 235">
                  <a:extLst>
                    <a:ext uri="{FF2B5EF4-FFF2-40B4-BE49-F238E27FC236}">
                      <a16:creationId xmlns:a16="http://schemas.microsoft.com/office/drawing/2014/main" id="{09C88A10-3E53-4F19-BCB2-F88038CC0A8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7" name="Rechthoek 236">
                  <a:extLst>
                    <a:ext uri="{FF2B5EF4-FFF2-40B4-BE49-F238E27FC236}">
                      <a16:creationId xmlns:a16="http://schemas.microsoft.com/office/drawing/2014/main" id="{E3C2E186-AE10-4723-A97A-FD61405DE37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3A94F692-C869-4B0C-A087-947CAD0B04B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347BBB0F-5158-46A6-BC7D-BCB4A2BF7C4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A2BFB489-1915-45BF-856C-4D1C8D49094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3C4A90F6-77E3-417A-A155-B605D397DDE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4" name="Groep 223">
                <a:extLst>
                  <a:ext uri="{FF2B5EF4-FFF2-40B4-BE49-F238E27FC236}">
                    <a16:creationId xmlns:a16="http://schemas.microsoft.com/office/drawing/2014/main" id="{3B494A6A-89B1-455A-B0CF-1FB5E65E204E}"/>
                  </a:ext>
                </a:extLst>
              </p:cNvPr>
              <p:cNvGrpSpPr/>
              <p:nvPr userDrawn="1"/>
            </p:nvGrpSpPr>
            <p:grpSpPr>
              <a:xfrm>
                <a:off x="-2423424" y="3690208"/>
                <a:ext cx="166739" cy="218963"/>
                <a:chOff x="12940828" y="3950597"/>
                <a:chExt cx="432813" cy="568367"/>
              </a:xfrm>
            </p:grpSpPr>
            <p:grpSp>
              <p:nvGrpSpPr>
                <p:cNvPr id="228" name="Groep 227">
                  <a:extLst>
                    <a:ext uri="{FF2B5EF4-FFF2-40B4-BE49-F238E27FC236}">
                      <a16:creationId xmlns:a16="http://schemas.microsoft.com/office/drawing/2014/main" id="{2A17EA7B-CB47-43D7-A889-EC53029F340F}"/>
                    </a:ext>
                  </a:extLst>
                </p:cNvPr>
                <p:cNvGrpSpPr/>
                <p:nvPr userDrawn="1"/>
              </p:nvGrpSpPr>
              <p:grpSpPr>
                <a:xfrm>
                  <a:off x="13000382" y="4006891"/>
                  <a:ext cx="373259" cy="315747"/>
                  <a:chOff x="12968836" y="3354170"/>
                  <a:chExt cx="404806" cy="342433"/>
                </a:xfrm>
              </p:grpSpPr>
              <p:sp>
                <p:nvSpPr>
                  <p:cNvPr id="230" name="Rechthoek: afgeronde hoeken 229">
                    <a:extLst>
                      <a:ext uri="{FF2B5EF4-FFF2-40B4-BE49-F238E27FC236}">
                        <a16:creationId xmlns:a16="http://schemas.microsoft.com/office/drawing/2014/main" id="{E436FF88-66BC-4573-93B0-F077FE82D18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1" name="Rechthoek 230">
                    <a:extLst>
                      <a:ext uri="{FF2B5EF4-FFF2-40B4-BE49-F238E27FC236}">
                        <a16:creationId xmlns:a16="http://schemas.microsoft.com/office/drawing/2014/main" id="{1FA6F5CA-0A19-46F1-AD0B-9B3D1673F21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F5A0CB64-C8A3-4357-A734-D4052B7B8F4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3" name="Rechthoek 232">
                    <a:extLst>
                      <a:ext uri="{FF2B5EF4-FFF2-40B4-BE49-F238E27FC236}">
                        <a16:creationId xmlns:a16="http://schemas.microsoft.com/office/drawing/2014/main" id="{5EF15A65-18AD-44AB-8136-845F0A91E0D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4" name="Rechthoek 233">
                    <a:extLst>
                      <a:ext uri="{FF2B5EF4-FFF2-40B4-BE49-F238E27FC236}">
                        <a16:creationId xmlns:a16="http://schemas.microsoft.com/office/drawing/2014/main" id="{6B4823A2-5D4A-45BC-96FF-2A1BE2DB5DF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956DA3A9-5E31-4580-9A6E-FF7DCC6384F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29" name="Boog 228">
                  <a:extLst>
                    <a:ext uri="{FF2B5EF4-FFF2-40B4-BE49-F238E27FC236}">
                      <a16:creationId xmlns:a16="http://schemas.microsoft.com/office/drawing/2014/main" id="{628E5320-814D-472E-815C-84BFB5B87FD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25" name="Tekstvak 224">
                <a:extLst>
                  <a:ext uri="{FF2B5EF4-FFF2-40B4-BE49-F238E27FC236}">
                    <a16:creationId xmlns:a16="http://schemas.microsoft.com/office/drawing/2014/main" id="{B8BDCFCB-DFFB-4A53-A19F-2B4668D09E6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26" name="Tekstvak 225">
                <a:extLst>
                  <a:ext uri="{FF2B5EF4-FFF2-40B4-BE49-F238E27FC236}">
                    <a16:creationId xmlns:a16="http://schemas.microsoft.com/office/drawing/2014/main" id="{FFFB5935-DCE2-45B4-AC5C-3202AC8FAA5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27" name="Vrije vorm: vorm 226">
                <a:extLst>
                  <a:ext uri="{FF2B5EF4-FFF2-40B4-BE49-F238E27FC236}">
                    <a16:creationId xmlns:a16="http://schemas.microsoft.com/office/drawing/2014/main" id="{150585F6-1C91-4C70-868C-CCE48F67094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83" name="Groep 182">
              <a:extLst>
                <a:ext uri="{FF2B5EF4-FFF2-40B4-BE49-F238E27FC236}">
                  <a16:creationId xmlns:a16="http://schemas.microsoft.com/office/drawing/2014/main" id="{A20562AE-D1D3-47BF-8B81-9A82A861C051}"/>
                </a:ext>
              </a:extLst>
            </p:cNvPr>
            <p:cNvGrpSpPr/>
            <p:nvPr userDrawn="1"/>
          </p:nvGrpSpPr>
          <p:grpSpPr>
            <a:xfrm>
              <a:off x="-3786165" y="5680652"/>
              <a:ext cx="3693386" cy="959696"/>
              <a:chOff x="-3786437" y="6163468"/>
              <a:chExt cx="3693386" cy="959696"/>
            </a:xfrm>
          </p:grpSpPr>
          <p:sp>
            <p:nvSpPr>
              <p:cNvPr id="211" name="Rechthoek 210">
                <a:extLst>
                  <a:ext uri="{FF2B5EF4-FFF2-40B4-BE49-F238E27FC236}">
                    <a16:creationId xmlns:a16="http://schemas.microsoft.com/office/drawing/2014/main" id="{8A34DC22-DB3A-401A-BB67-372297273FD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12" name="ICOON_info">
                <a:extLst>
                  <a:ext uri="{FF2B5EF4-FFF2-40B4-BE49-F238E27FC236}">
                    <a16:creationId xmlns:a16="http://schemas.microsoft.com/office/drawing/2014/main" id="{B6A8414E-DD82-44ED-890B-247CE16AEDC1}"/>
                  </a:ext>
                </a:extLst>
              </p:cNvPr>
              <p:cNvGrpSpPr/>
              <p:nvPr userDrawn="1"/>
            </p:nvGrpSpPr>
            <p:grpSpPr>
              <a:xfrm>
                <a:off x="-376736" y="6163468"/>
                <a:ext cx="283685" cy="283685"/>
                <a:chOff x="-510741" y="5913713"/>
                <a:chExt cx="267555" cy="267555"/>
              </a:xfrm>
            </p:grpSpPr>
            <p:sp>
              <p:nvSpPr>
                <p:cNvPr id="219" name="Ovaal 218">
                  <a:extLst>
                    <a:ext uri="{FF2B5EF4-FFF2-40B4-BE49-F238E27FC236}">
                      <a16:creationId xmlns:a16="http://schemas.microsoft.com/office/drawing/2014/main" id="{D6619DF9-BE0A-48D8-AB4E-704F68E1417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20" name="Graphic 163" descr="Informatie">
                  <a:extLst>
                    <a:ext uri="{FF2B5EF4-FFF2-40B4-BE49-F238E27FC236}">
                      <a16:creationId xmlns:a16="http://schemas.microsoft.com/office/drawing/2014/main" id="{82345E34-1E93-43EC-ABD2-173886168CD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5C7A2016-932F-4A2B-9559-AB039F5678FB}"/>
                  </a:ext>
                </a:extLst>
              </p:cNvPr>
              <p:cNvGrpSpPr/>
              <p:nvPr userDrawn="1"/>
            </p:nvGrpSpPr>
            <p:grpSpPr>
              <a:xfrm>
                <a:off x="-938434" y="6420818"/>
                <a:ext cx="627798" cy="576693"/>
                <a:chOff x="-938434" y="4570310"/>
                <a:chExt cx="627798" cy="576693"/>
              </a:xfrm>
            </p:grpSpPr>
            <p:grpSp>
              <p:nvGrpSpPr>
                <p:cNvPr id="214" name="Inspireren">
                  <a:extLst>
                    <a:ext uri="{FF2B5EF4-FFF2-40B4-BE49-F238E27FC236}">
                      <a16:creationId xmlns:a16="http://schemas.microsoft.com/office/drawing/2014/main" id="{29EFA149-7E7C-4893-B02F-240ACA7980F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16" name="Freeform 12">
                    <a:extLst>
                      <a:ext uri="{FF2B5EF4-FFF2-40B4-BE49-F238E27FC236}">
                        <a16:creationId xmlns:a16="http://schemas.microsoft.com/office/drawing/2014/main" id="{B160FE3D-80E1-489B-BCA1-401552E227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7" name="Freeform 13">
                    <a:extLst>
                      <a:ext uri="{FF2B5EF4-FFF2-40B4-BE49-F238E27FC236}">
                        <a16:creationId xmlns:a16="http://schemas.microsoft.com/office/drawing/2014/main" id="{D2F78CC7-A239-4CA3-AE6C-6DDC0597CF7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8" name="Freeform 14">
                    <a:extLst>
                      <a:ext uri="{FF2B5EF4-FFF2-40B4-BE49-F238E27FC236}">
                        <a16:creationId xmlns:a16="http://schemas.microsoft.com/office/drawing/2014/main" id="{B55E5144-C100-4EAA-A650-6BFC0D5F224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15" name="Tekstvak 214">
                  <a:extLst>
                    <a:ext uri="{FF2B5EF4-FFF2-40B4-BE49-F238E27FC236}">
                      <a16:creationId xmlns:a16="http://schemas.microsoft.com/office/drawing/2014/main" id="{0DA846A5-B7D7-49EB-AF7C-5B929B3284F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84" name="Groep 183">
              <a:extLst>
                <a:ext uri="{FF2B5EF4-FFF2-40B4-BE49-F238E27FC236}">
                  <a16:creationId xmlns:a16="http://schemas.microsoft.com/office/drawing/2014/main" id="{7144E233-D983-44F4-8828-D6ECE65C6D4A}"/>
                </a:ext>
              </a:extLst>
            </p:cNvPr>
            <p:cNvGrpSpPr/>
            <p:nvPr userDrawn="1"/>
          </p:nvGrpSpPr>
          <p:grpSpPr>
            <a:xfrm>
              <a:off x="-3426806" y="5129582"/>
              <a:ext cx="514284" cy="506545"/>
              <a:chOff x="12617641" y="3403239"/>
              <a:chExt cx="752963" cy="741634"/>
            </a:xfrm>
          </p:grpSpPr>
          <p:grpSp>
            <p:nvGrpSpPr>
              <p:cNvPr id="195" name="Groep 194">
                <a:extLst>
                  <a:ext uri="{FF2B5EF4-FFF2-40B4-BE49-F238E27FC236}">
                    <a16:creationId xmlns:a16="http://schemas.microsoft.com/office/drawing/2014/main" id="{DCC0B13C-A73A-4734-8AA6-E1C756B69284}"/>
                  </a:ext>
                </a:extLst>
              </p:cNvPr>
              <p:cNvGrpSpPr/>
              <p:nvPr userDrawn="1"/>
            </p:nvGrpSpPr>
            <p:grpSpPr>
              <a:xfrm>
                <a:off x="12771530" y="3403239"/>
                <a:ext cx="467176" cy="448491"/>
                <a:chOff x="12782157" y="3403239"/>
                <a:chExt cx="467176" cy="448491"/>
              </a:xfrm>
            </p:grpSpPr>
            <p:grpSp>
              <p:nvGrpSpPr>
                <p:cNvPr id="198" name="Groep 197">
                  <a:extLst>
                    <a:ext uri="{FF2B5EF4-FFF2-40B4-BE49-F238E27FC236}">
                      <a16:creationId xmlns:a16="http://schemas.microsoft.com/office/drawing/2014/main" id="{E8C96863-C295-435A-9FFF-EDA9ECCA43C9}"/>
                    </a:ext>
                  </a:extLst>
                </p:cNvPr>
                <p:cNvGrpSpPr/>
                <p:nvPr userDrawn="1"/>
              </p:nvGrpSpPr>
              <p:grpSpPr>
                <a:xfrm>
                  <a:off x="12782157" y="3403239"/>
                  <a:ext cx="412976" cy="396132"/>
                  <a:chOff x="13554906" y="3320109"/>
                  <a:chExt cx="443917" cy="425811"/>
                </a:xfrm>
              </p:grpSpPr>
              <p:grpSp>
                <p:nvGrpSpPr>
                  <p:cNvPr id="205" name="Groep 204">
                    <a:extLst>
                      <a:ext uri="{FF2B5EF4-FFF2-40B4-BE49-F238E27FC236}">
                        <a16:creationId xmlns:a16="http://schemas.microsoft.com/office/drawing/2014/main" id="{DFCEAF5E-8F53-4438-AA28-3B803DB089A5}"/>
                      </a:ext>
                    </a:extLst>
                  </p:cNvPr>
                  <p:cNvGrpSpPr/>
                  <p:nvPr userDrawn="1"/>
                </p:nvGrpSpPr>
                <p:grpSpPr>
                  <a:xfrm>
                    <a:off x="13554906" y="3320109"/>
                    <a:ext cx="443917" cy="425811"/>
                    <a:chOff x="12909684" y="1276143"/>
                    <a:chExt cx="443917" cy="425811"/>
                  </a:xfrm>
                </p:grpSpPr>
                <p:sp>
                  <p:nvSpPr>
                    <p:cNvPr id="208" name="Rechthoek 207">
                      <a:extLst>
                        <a:ext uri="{FF2B5EF4-FFF2-40B4-BE49-F238E27FC236}">
                          <a16:creationId xmlns:a16="http://schemas.microsoft.com/office/drawing/2014/main" id="{FE1AA376-CF2B-43F7-BC99-3CCF9D4A28D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CFFCE675-D694-41CE-B800-E64C9E2C400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0" name="Ovaal 209">
                      <a:extLst>
                        <a:ext uri="{FF2B5EF4-FFF2-40B4-BE49-F238E27FC236}">
                          <a16:creationId xmlns:a16="http://schemas.microsoft.com/office/drawing/2014/main" id="{2544AF6E-C939-411B-8E01-3B7445A766F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6" name="Afbeelding 205">
                    <a:extLst>
                      <a:ext uri="{FF2B5EF4-FFF2-40B4-BE49-F238E27FC236}">
                        <a16:creationId xmlns:a16="http://schemas.microsoft.com/office/drawing/2014/main" id="{5728CB15-D453-4D33-9644-2926941D5E89}"/>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E8859A9C-72B4-4AD4-A5FB-E9CB4CB10966}"/>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99" name="Groep 198">
                  <a:extLst>
                    <a:ext uri="{FF2B5EF4-FFF2-40B4-BE49-F238E27FC236}">
                      <a16:creationId xmlns:a16="http://schemas.microsoft.com/office/drawing/2014/main" id="{710C5A72-0659-4733-8CC3-D06342B95229}"/>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AE7A1B90-FAA2-4AEF-86BD-451D5EBB11F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4" name="Rechthoek 203">
                    <a:extLst>
                      <a:ext uri="{FF2B5EF4-FFF2-40B4-BE49-F238E27FC236}">
                        <a16:creationId xmlns:a16="http://schemas.microsoft.com/office/drawing/2014/main" id="{1661B0B0-6FDA-4365-A154-FAFDDA850FA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F97321FA-8E11-4EE0-84D8-6ED912271F06}"/>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06733B3A-FF6D-4B53-8D98-7917002D08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2" name="Rechthoek 201">
                    <a:extLst>
                      <a:ext uri="{FF2B5EF4-FFF2-40B4-BE49-F238E27FC236}">
                        <a16:creationId xmlns:a16="http://schemas.microsoft.com/office/drawing/2014/main" id="{70B66B88-7F18-45D2-A99A-DFBF7D8F1E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6" name="Rechthoek 195">
                <a:extLst>
                  <a:ext uri="{FF2B5EF4-FFF2-40B4-BE49-F238E27FC236}">
                    <a16:creationId xmlns:a16="http://schemas.microsoft.com/office/drawing/2014/main" id="{25C6CF00-5FC7-4118-B783-D9D41637E67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97" name="Gelijkbenige driehoek 196">
                <a:extLst>
                  <a:ext uri="{FF2B5EF4-FFF2-40B4-BE49-F238E27FC236}">
                    <a16:creationId xmlns:a16="http://schemas.microsoft.com/office/drawing/2014/main" id="{9FDD7FF4-1930-4AC9-AC28-5730655AC69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85" name="Ovaal 184">
              <a:extLst>
                <a:ext uri="{FF2B5EF4-FFF2-40B4-BE49-F238E27FC236}">
                  <a16:creationId xmlns:a16="http://schemas.microsoft.com/office/drawing/2014/main" id="{E3FD858C-ADC5-46C1-BC8F-2ED36D48817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6" name="Rechthoek 185">
              <a:extLst>
                <a:ext uri="{FF2B5EF4-FFF2-40B4-BE49-F238E27FC236}">
                  <a16:creationId xmlns:a16="http://schemas.microsoft.com/office/drawing/2014/main" id="{6615D753-14D9-4546-BD0F-0D0B20D9718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7" name="Rechthoek 186">
              <a:extLst>
                <a:ext uri="{FF2B5EF4-FFF2-40B4-BE49-F238E27FC236}">
                  <a16:creationId xmlns:a16="http://schemas.microsoft.com/office/drawing/2014/main" id="{295C2541-7C74-448F-93A6-437CD7FAE22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88" name="Groep 187">
              <a:extLst>
                <a:ext uri="{FF2B5EF4-FFF2-40B4-BE49-F238E27FC236}">
                  <a16:creationId xmlns:a16="http://schemas.microsoft.com/office/drawing/2014/main" id="{CACB50E0-99AE-4442-9D95-6811ACE04B82}"/>
                </a:ext>
              </a:extLst>
            </p:cNvPr>
            <p:cNvGrpSpPr/>
            <p:nvPr userDrawn="1"/>
          </p:nvGrpSpPr>
          <p:grpSpPr>
            <a:xfrm>
              <a:off x="-3365484" y="1226982"/>
              <a:ext cx="446937" cy="406485"/>
              <a:chOff x="-3563526" y="1409294"/>
              <a:chExt cx="354190" cy="322133"/>
            </a:xfrm>
          </p:grpSpPr>
          <p:grpSp>
            <p:nvGrpSpPr>
              <p:cNvPr id="189" name="Groep 188">
                <a:extLst>
                  <a:ext uri="{FF2B5EF4-FFF2-40B4-BE49-F238E27FC236}">
                    <a16:creationId xmlns:a16="http://schemas.microsoft.com/office/drawing/2014/main" id="{DF0E00D6-5253-4DA1-8DF6-CFEFABA6ED65}"/>
                  </a:ext>
                </a:extLst>
              </p:cNvPr>
              <p:cNvGrpSpPr/>
              <p:nvPr userDrawn="1"/>
            </p:nvGrpSpPr>
            <p:grpSpPr>
              <a:xfrm>
                <a:off x="-3499992" y="1409294"/>
                <a:ext cx="225195" cy="195499"/>
                <a:chOff x="8987389" y="1361199"/>
                <a:chExt cx="2200275" cy="1914525"/>
              </a:xfrm>
            </p:grpSpPr>
            <p:sp>
              <p:nvSpPr>
                <p:cNvPr id="191" name="Vrije vorm: vorm 190">
                  <a:extLst>
                    <a:ext uri="{FF2B5EF4-FFF2-40B4-BE49-F238E27FC236}">
                      <a16:creationId xmlns:a16="http://schemas.microsoft.com/office/drawing/2014/main" id="{C79CBEC5-8439-45FF-A63A-22C654E65F5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92" name="Groep 191">
                  <a:extLst>
                    <a:ext uri="{FF2B5EF4-FFF2-40B4-BE49-F238E27FC236}">
                      <a16:creationId xmlns:a16="http://schemas.microsoft.com/office/drawing/2014/main" id="{106AD6ED-442A-4116-9F52-9CA4DB124BD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93" name="Vrije vorm: vorm 192">
                    <a:extLst>
                      <a:ext uri="{FF2B5EF4-FFF2-40B4-BE49-F238E27FC236}">
                        <a16:creationId xmlns:a16="http://schemas.microsoft.com/office/drawing/2014/main" id="{0DCA6227-1A48-484D-AB38-44A4A8F400A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94" name="Vrije vorm: vorm 193">
                    <a:extLst>
                      <a:ext uri="{FF2B5EF4-FFF2-40B4-BE49-F238E27FC236}">
                        <a16:creationId xmlns:a16="http://schemas.microsoft.com/office/drawing/2014/main" id="{A04C41B4-475D-4B95-A64D-C4787AE7572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90" name="Tekstvak 189">
                <a:extLst>
                  <a:ext uri="{FF2B5EF4-FFF2-40B4-BE49-F238E27FC236}">
                    <a16:creationId xmlns:a16="http://schemas.microsoft.com/office/drawing/2014/main" id="{220E57C2-68D1-4AB9-AE17-D1DEAF928C5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32252629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 3 columns / 1 Image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AC95230-184A-4D69-A743-79C530FA1817}"/>
              </a:ext>
            </a:extLst>
          </p:cNvPr>
          <p:cNvGraphicFramePr>
            <a:graphicFrameLocks noChangeAspect="1"/>
          </p:cNvGraphicFramePr>
          <p:nvPr userDrawn="1">
            <p:custDataLst>
              <p:tags r:id="rId1"/>
            </p:custDataLst>
            <p:extLst>
              <p:ext uri="{D42A27DB-BD31-4B8C-83A1-F6EECF244321}">
                <p14:modId xmlns:p14="http://schemas.microsoft.com/office/powerpoint/2010/main" val="126426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0AC95230-184A-4D69-A743-79C530FA18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70800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 3 columns / 1 Image – Slide title 2 lines</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4680000" y="3672000"/>
            <a:ext cx="3240000" cy="1908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532000" y="1440000"/>
            <a:ext cx="3240000" cy="4140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99" name="Tijdelijke aanduiding voor afbeelding 2">
            <a:extLst>
              <a:ext uri="{FF2B5EF4-FFF2-40B4-BE49-F238E27FC236}">
                <a16:creationId xmlns:a16="http://schemas.microsoft.com/office/drawing/2014/main" id="{C51FB84A-2111-421B-A72C-DCD73687B704}"/>
              </a:ext>
            </a:extLst>
          </p:cNvPr>
          <p:cNvSpPr>
            <a:spLocks noGrp="1"/>
          </p:cNvSpPr>
          <p:nvPr>
            <p:ph type="pic" sz="quarter" idx="19" hasCustomPrompt="1"/>
          </p:nvPr>
        </p:nvSpPr>
        <p:spPr>
          <a:xfrm>
            <a:off x="4680000" y="1440000"/>
            <a:ext cx="3240000" cy="1908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100" name="INSTRUCTION">
            <a:extLst>
              <a:ext uri="{FF2B5EF4-FFF2-40B4-BE49-F238E27FC236}">
                <a16:creationId xmlns:a16="http://schemas.microsoft.com/office/drawing/2014/main" id="{246F7DBF-D687-441E-BF64-8F16960FACC3}"/>
              </a:ext>
            </a:extLst>
          </p:cNvPr>
          <p:cNvGrpSpPr/>
          <p:nvPr userDrawn="1"/>
        </p:nvGrpSpPr>
        <p:grpSpPr>
          <a:xfrm>
            <a:off x="12377595" y="-1"/>
            <a:ext cx="3693386" cy="6640349"/>
            <a:chOff x="-3786165" y="-1"/>
            <a:chExt cx="3693386" cy="6640349"/>
          </a:xfrm>
        </p:grpSpPr>
        <p:sp>
          <p:nvSpPr>
            <p:cNvPr id="101" name="Rechthoek 100">
              <a:extLst>
                <a:ext uri="{FF2B5EF4-FFF2-40B4-BE49-F238E27FC236}">
                  <a16:creationId xmlns:a16="http://schemas.microsoft.com/office/drawing/2014/main" id="{E92B1158-51C4-4ED6-A810-2CC7C5B3304D}"/>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2" name="Ovaal 101">
              <a:extLst>
                <a:ext uri="{FF2B5EF4-FFF2-40B4-BE49-F238E27FC236}">
                  <a16:creationId xmlns:a16="http://schemas.microsoft.com/office/drawing/2014/main" id="{67E95736-D0AF-46EA-9377-165D37070227}"/>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3" name="Rechthoek 102">
              <a:extLst>
                <a:ext uri="{FF2B5EF4-FFF2-40B4-BE49-F238E27FC236}">
                  <a16:creationId xmlns:a16="http://schemas.microsoft.com/office/drawing/2014/main" id="{0D63B7B6-AA08-4636-AC82-74C1EFAC8792}"/>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4" name="Ovaal 103">
              <a:extLst>
                <a:ext uri="{FF2B5EF4-FFF2-40B4-BE49-F238E27FC236}">
                  <a16:creationId xmlns:a16="http://schemas.microsoft.com/office/drawing/2014/main" id="{F4A0387B-2EA7-40A8-80FE-5C35A94BE431}"/>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5" name="Rechthoek 104">
              <a:extLst>
                <a:ext uri="{FF2B5EF4-FFF2-40B4-BE49-F238E27FC236}">
                  <a16:creationId xmlns:a16="http://schemas.microsoft.com/office/drawing/2014/main" id="{843BC47E-A326-4A53-B5B5-EAE736A2E18E}"/>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6" name="Ovaal 105">
              <a:extLst>
                <a:ext uri="{FF2B5EF4-FFF2-40B4-BE49-F238E27FC236}">
                  <a16:creationId xmlns:a16="http://schemas.microsoft.com/office/drawing/2014/main" id="{EFD79055-76E8-4D6B-B4C4-92ED6A6D33C1}"/>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07" name="Rechthoek 106">
              <a:extLst>
                <a:ext uri="{FF2B5EF4-FFF2-40B4-BE49-F238E27FC236}">
                  <a16:creationId xmlns:a16="http://schemas.microsoft.com/office/drawing/2014/main" id="{D4C7E903-AB14-4597-A665-480F90A59AAF}"/>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08" name="Rechthoek 107">
              <a:extLst>
                <a:ext uri="{FF2B5EF4-FFF2-40B4-BE49-F238E27FC236}">
                  <a16:creationId xmlns:a16="http://schemas.microsoft.com/office/drawing/2014/main" id="{F3E6F2A6-A6F0-44ED-B98E-C6CB000C2715}"/>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82" name="Groep 181">
              <a:extLst>
                <a:ext uri="{FF2B5EF4-FFF2-40B4-BE49-F238E27FC236}">
                  <a16:creationId xmlns:a16="http://schemas.microsoft.com/office/drawing/2014/main" id="{1D7C1A15-6FCA-45DC-98A0-88D27A38DC2F}"/>
                </a:ext>
              </a:extLst>
            </p:cNvPr>
            <p:cNvGrpSpPr/>
            <p:nvPr userDrawn="1"/>
          </p:nvGrpSpPr>
          <p:grpSpPr>
            <a:xfrm>
              <a:off x="-2485819" y="3479783"/>
              <a:ext cx="1222990" cy="563933"/>
              <a:chOff x="-2485819" y="3399207"/>
              <a:chExt cx="1222990" cy="563933"/>
            </a:xfrm>
          </p:grpSpPr>
          <p:sp>
            <p:nvSpPr>
              <p:cNvPr id="221" name="Rechthoek 220">
                <a:extLst>
                  <a:ext uri="{FF2B5EF4-FFF2-40B4-BE49-F238E27FC236}">
                    <a16:creationId xmlns:a16="http://schemas.microsoft.com/office/drawing/2014/main" id="{1E9A9DC4-92AD-4265-81D2-F0E2D60F3D6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2" name="Rechthoek 221">
                <a:extLst>
                  <a:ext uri="{FF2B5EF4-FFF2-40B4-BE49-F238E27FC236}">
                    <a16:creationId xmlns:a16="http://schemas.microsoft.com/office/drawing/2014/main" id="{130FDD13-1EBC-45C2-81B4-1289FBCC5CC4}"/>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23" name="Groep 222">
                <a:extLst>
                  <a:ext uri="{FF2B5EF4-FFF2-40B4-BE49-F238E27FC236}">
                    <a16:creationId xmlns:a16="http://schemas.microsoft.com/office/drawing/2014/main" id="{3AF7F2C7-D511-459D-895E-F3D95F7B7216}"/>
                  </a:ext>
                </a:extLst>
              </p:cNvPr>
              <p:cNvGrpSpPr/>
              <p:nvPr userDrawn="1"/>
            </p:nvGrpSpPr>
            <p:grpSpPr>
              <a:xfrm>
                <a:off x="-2403869" y="3460544"/>
                <a:ext cx="155951" cy="131922"/>
                <a:chOff x="12968836" y="3354170"/>
                <a:chExt cx="404806" cy="342433"/>
              </a:xfrm>
            </p:grpSpPr>
            <p:sp>
              <p:nvSpPr>
                <p:cNvPr id="236" name="Rechthoek: afgeronde hoeken 235">
                  <a:extLst>
                    <a:ext uri="{FF2B5EF4-FFF2-40B4-BE49-F238E27FC236}">
                      <a16:creationId xmlns:a16="http://schemas.microsoft.com/office/drawing/2014/main" id="{09C88A10-3E53-4F19-BCB2-F88038CC0A84}"/>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7" name="Rechthoek 236">
                  <a:extLst>
                    <a:ext uri="{FF2B5EF4-FFF2-40B4-BE49-F238E27FC236}">
                      <a16:creationId xmlns:a16="http://schemas.microsoft.com/office/drawing/2014/main" id="{E3C2E186-AE10-4723-A97A-FD61405DE37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3A94F692-C869-4B0C-A087-947CAD0B04B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9" name="Rechthoek 238">
                  <a:extLst>
                    <a:ext uri="{FF2B5EF4-FFF2-40B4-BE49-F238E27FC236}">
                      <a16:creationId xmlns:a16="http://schemas.microsoft.com/office/drawing/2014/main" id="{347BBB0F-5158-46A6-BC7D-BCB4A2BF7C4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A2BFB489-1915-45BF-856C-4D1C8D49094F}"/>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3C4A90F6-77E3-417A-A155-B605D397DDE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4" name="Groep 223">
                <a:extLst>
                  <a:ext uri="{FF2B5EF4-FFF2-40B4-BE49-F238E27FC236}">
                    <a16:creationId xmlns:a16="http://schemas.microsoft.com/office/drawing/2014/main" id="{3B494A6A-89B1-455A-B0CF-1FB5E65E204E}"/>
                  </a:ext>
                </a:extLst>
              </p:cNvPr>
              <p:cNvGrpSpPr/>
              <p:nvPr userDrawn="1"/>
            </p:nvGrpSpPr>
            <p:grpSpPr>
              <a:xfrm>
                <a:off x="-2423424" y="3690208"/>
                <a:ext cx="166739" cy="218963"/>
                <a:chOff x="12940828" y="3950597"/>
                <a:chExt cx="432813" cy="568367"/>
              </a:xfrm>
            </p:grpSpPr>
            <p:grpSp>
              <p:nvGrpSpPr>
                <p:cNvPr id="228" name="Groep 227">
                  <a:extLst>
                    <a:ext uri="{FF2B5EF4-FFF2-40B4-BE49-F238E27FC236}">
                      <a16:creationId xmlns:a16="http://schemas.microsoft.com/office/drawing/2014/main" id="{2A17EA7B-CB47-43D7-A889-EC53029F340F}"/>
                    </a:ext>
                  </a:extLst>
                </p:cNvPr>
                <p:cNvGrpSpPr/>
                <p:nvPr userDrawn="1"/>
              </p:nvGrpSpPr>
              <p:grpSpPr>
                <a:xfrm>
                  <a:off x="13000382" y="4006891"/>
                  <a:ext cx="373259" cy="315747"/>
                  <a:chOff x="12968836" y="3354170"/>
                  <a:chExt cx="404806" cy="342433"/>
                </a:xfrm>
              </p:grpSpPr>
              <p:sp>
                <p:nvSpPr>
                  <p:cNvPr id="230" name="Rechthoek: afgeronde hoeken 229">
                    <a:extLst>
                      <a:ext uri="{FF2B5EF4-FFF2-40B4-BE49-F238E27FC236}">
                        <a16:creationId xmlns:a16="http://schemas.microsoft.com/office/drawing/2014/main" id="{E436FF88-66BC-4573-93B0-F077FE82D18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1" name="Rechthoek 230">
                    <a:extLst>
                      <a:ext uri="{FF2B5EF4-FFF2-40B4-BE49-F238E27FC236}">
                        <a16:creationId xmlns:a16="http://schemas.microsoft.com/office/drawing/2014/main" id="{1FA6F5CA-0A19-46F1-AD0B-9B3D1673F21E}"/>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F5A0CB64-C8A3-4357-A734-D4052B7B8F4D}"/>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3" name="Rechthoek 232">
                    <a:extLst>
                      <a:ext uri="{FF2B5EF4-FFF2-40B4-BE49-F238E27FC236}">
                        <a16:creationId xmlns:a16="http://schemas.microsoft.com/office/drawing/2014/main" id="{5EF15A65-18AD-44AB-8136-845F0A91E0D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4" name="Rechthoek 233">
                    <a:extLst>
                      <a:ext uri="{FF2B5EF4-FFF2-40B4-BE49-F238E27FC236}">
                        <a16:creationId xmlns:a16="http://schemas.microsoft.com/office/drawing/2014/main" id="{6B4823A2-5D4A-45BC-96FF-2A1BE2DB5DF6}"/>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956DA3A9-5E31-4580-9A6E-FF7DCC6384F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29" name="Boog 228">
                  <a:extLst>
                    <a:ext uri="{FF2B5EF4-FFF2-40B4-BE49-F238E27FC236}">
                      <a16:creationId xmlns:a16="http://schemas.microsoft.com/office/drawing/2014/main" id="{628E5320-814D-472E-815C-84BFB5B87FDC}"/>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25" name="Tekstvak 224">
                <a:extLst>
                  <a:ext uri="{FF2B5EF4-FFF2-40B4-BE49-F238E27FC236}">
                    <a16:creationId xmlns:a16="http://schemas.microsoft.com/office/drawing/2014/main" id="{B8BDCFCB-DFFB-4A53-A19F-2B4668D09E63}"/>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26" name="Tekstvak 225">
                <a:extLst>
                  <a:ext uri="{FF2B5EF4-FFF2-40B4-BE49-F238E27FC236}">
                    <a16:creationId xmlns:a16="http://schemas.microsoft.com/office/drawing/2014/main" id="{FFFB5935-DCE2-45B4-AC5C-3202AC8FAA50}"/>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27" name="Vrije vorm: vorm 226">
                <a:extLst>
                  <a:ext uri="{FF2B5EF4-FFF2-40B4-BE49-F238E27FC236}">
                    <a16:creationId xmlns:a16="http://schemas.microsoft.com/office/drawing/2014/main" id="{150585F6-1C91-4C70-868C-CCE48F67094B}"/>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83" name="Groep 182">
              <a:extLst>
                <a:ext uri="{FF2B5EF4-FFF2-40B4-BE49-F238E27FC236}">
                  <a16:creationId xmlns:a16="http://schemas.microsoft.com/office/drawing/2014/main" id="{A20562AE-D1D3-47BF-8B81-9A82A861C051}"/>
                </a:ext>
              </a:extLst>
            </p:cNvPr>
            <p:cNvGrpSpPr/>
            <p:nvPr userDrawn="1"/>
          </p:nvGrpSpPr>
          <p:grpSpPr>
            <a:xfrm>
              <a:off x="-3786165" y="5680652"/>
              <a:ext cx="3693386" cy="959696"/>
              <a:chOff x="-3786437" y="6163468"/>
              <a:chExt cx="3693386" cy="959696"/>
            </a:xfrm>
          </p:grpSpPr>
          <p:sp>
            <p:nvSpPr>
              <p:cNvPr id="211" name="Rechthoek 210">
                <a:extLst>
                  <a:ext uri="{FF2B5EF4-FFF2-40B4-BE49-F238E27FC236}">
                    <a16:creationId xmlns:a16="http://schemas.microsoft.com/office/drawing/2014/main" id="{8A34DC22-DB3A-401A-BB67-372297273FD0}"/>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12" name="ICOON_info">
                <a:extLst>
                  <a:ext uri="{FF2B5EF4-FFF2-40B4-BE49-F238E27FC236}">
                    <a16:creationId xmlns:a16="http://schemas.microsoft.com/office/drawing/2014/main" id="{B6A8414E-DD82-44ED-890B-247CE16AEDC1}"/>
                  </a:ext>
                </a:extLst>
              </p:cNvPr>
              <p:cNvGrpSpPr/>
              <p:nvPr userDrawn="1"/>
            </p:nvGrpSpPr>
            <p:grpSpPr>
              <a:xfrm>
                <a:off x="-376736" y="6163468"/>
                <a:ext cx="283685" cy="283685"/>
                <a:chOff x="-510741" y="5913713"/>
                <a:chExt cx="267555" cy="267555"/>
              </a:xfrm>
            </p:grpSpPr>
            <p:sp>
              <p:nvSpPr>
                <p:cNvPr id="219" name="Ovaal 218">
                  <a:extLst>
                    <a:ext uri="{FF2B5EF4-FFF2-40B4-BE49-F238E27FC236}">
                      <a16:creationId xmlns:a16="http://schemas.microsoft.com/office/drawing/2014/main" id="{D6619DF9-BE0A-48D8-AB4E-704F68E1417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20" name="Graphic 163" descr="Informatie">
                  <a:extLst>
                    <a:ext uri="{FF2B5EF4-FFF2-40B4-BE49-F238E27FC236}">
                      <a16:creationId xmlns:a16="http://schemas.microsoft.com/office/drawing/2014/main" id="{82345E34-1E93-43EC-ABD2-173886168CD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3" name="Groep 212">
                <a:extLst>
                  <a:ext uri="{FF2B5EF4-FFF2-40B4-BE49-F238E27FC236}">
                    <a16:creationId xmlns:a16="http://schemas.microsoft.com/office/drawing/2014/main" id="{5C7A2016-932F-4A2B-9559-AB039F5678FB}"/>
                  </a:ext>
                </a:extLst>
              </p:cNvPr>
              <p:cNvGrpSpPr/>
              <p:nvPr userDrawn="1"/>
            </p:nvGrpSpPr>
            <p:grpSpPr>
              <a:xfrm>
                <a:off x="-938434" y="6420818"/>
                <a:ext cx="627798" cy="576693"/>
                <a:chOff x="-938434" y="4570310"/>
                <a:chExt cx="627798" cy="576693"/>
              </a:xfrm>
            </p:grpSpPr>
            <p:grpSp>
              <p:nvGrpSpPr>
                <p:cNvPr id="214" name="Inspireren">
                  <a:extLst>
                    <a:ext uri="{FF2B5EF4-FFF2-40B4-BE49-F238E27FC236}">
                      <a16:creationId xmlns:a16="http://schemas.microsoft.com/office/drawing/2014/main" id="{29EFA149-7E7C-4893-B02F-240ACA7980F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16" name="Freeform 12">
                    <a:extLst>
                      <a:ext uri="{FF2B5EF4-FFF2-40B4-BE49-F238E27FC236}">
                        <a16:creationId xmlns:a16="http://schemas.microsoft.com/office/drawing/2014/main" id="{B160FE3D-80E1-489B-BCA1-401552E227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7" name="Freeform 13">
                    <a:extLst>
                      <a:ext uri="{FF2B5EF4-FFF2-40B4-BE49-F238E27FC236}">
                        <a16:creationId xmlns:a16="http://schemas.microsoft.com/office/drawing/2014/main" id="{D2F78CC7-A239-4CA3-AE6C-6DDC0597CF76}"/>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18" name="Freeform 14">
                    <a:extLst>
                      <a:ext uri="{FF2B5EF4-FFF2-40B4-BE49-F238E27FC236}">
                        <a16:creationId xmlns:a16="http://schemas.microsoft.com/office/drawing/2014/main" id="{B55E5144-C100-4EAA-A650-6BFC0D5F2249}"/>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15" name="Tekstvak 214">
                  <a:extLst>
                    <a:ext uri="{FF2B5EF4-FFF2-40B4-BE49-F238E27FC236}">
                      <a16:creationId xmlns:a16="http://schemas.microsoft.com/office/drawing/2014/main" id="{0DA846A5-B7D7-49EB-AF7C-5B929B3284F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84" name="Groep 183">
              <a:extLst>
                <a:ext uri="{FF2B5EF4-FFF2-40B4-BE49-F238E27FC236}">
                  <a16:creationId xmlns:a16="http://schemas.microsoft.com/office/drawing/2014/main" id="{7144E233-D983-44F4-8828-D6ECE65C6D4A}"/>
                </a:ext>
              </a:extLst>
            </p:cNvPr>
            <p:cNvGrpSpPr/>
            <p:nvPr userDrawn="1"/>
          </p:nvGrpSpPr>
          <p:grpSpPr>
            <a:xfrm>
              <a:off x="-3426806" y="5129582"/>
              <a:ext cx="514284" cy="506545"/>
              <a:chOff x="12617641" y="3403239"/>
              <a:chExt cx="752963" cy="741634"/>
            </a:xfrm>
          </p:grpSpPr>
          <p:grpSp>
            <p:nvGrpSpPr>
              <p:cNvPr id="195" name="Groep 194">
                <a:extLst>
                  <a:ext uri="{FF2B5EF4-FFF2-40B4-BE49-F238E27FC236}">
                    <a16:creationId xmlns:a16="http://schemas.microsoft.com/office/drawing/2014/main" id="{DCC0B13C-A73A-4734-8AA6-E1C756B69284}"/>
                  </a:ext>
                </a:extLst>
              </p:cNvPr>
              <p:cNvGrpSpPr/>
              <p:nvPr userDrawn="1"/>
            </p:nvGrpSpPr>
            <p:grpSpPr>
              <a:xfrm>
                <a:off x="12771530" y="3403239"/>
                <a:ext cx="467176" cy="448491"/>
                <a:chOff x="12782157" y="3403239"/>
                <a:chExt cx="467176" cy="448491"/>
              </a:xfrm>
            </p:grpSpPr>
            <p:grpSp>
              <p:nvGrpSpPr>
                <p:cNvPr id="198" name="Groep 197">
                  <a:extLst>
                    <a:ext uri="{FF2B5EF4-FFF2-40B4-BE49-F238E27FC236}">
                      <a16:creationId xmlns:a16="http://schemas.microsoft.com/office/drawing/2014/main" id="{E8C96863-C295-435A-9FFF-EDA9ECCA43C9}"/>
                    </a:ext>
                  </a:extLst>
                </p:cNvPr>
                <p:cNvGrpSpPr/>
                <p:nvPr userDrawn="1"/>
              </p:nvGrpSpPr>
              <p:grpSpPr>
                <a:xfrm>
                  <a:off x="12782157" y="3403239"/>
                  <a:ext cx="412976" cy="396132"/>
                  <a:chOff x="13554906" y="3320109"/>
                  <a:chExt cx="443917" cy="425811"/>
                </a:xfrm>
              </p:grpSpPr>
              <p:grpSp>
                <p:nvGrpSpPr>
                  <p:cNvPr id="205" name="Groep 204">
                    <a:extLst>
                      <a:ext uri="{FF2B5EF4-FFF2-40B4-BE49-F238E27FC236}">
                        <a16:creationId xmlns:a16="http://schemas.microsoft.com/office/drawing/2014/main" id="{DFCEAF5E-8F53-4438-AA28-3B803DB089A5}"/>
                      </a:ext>
                    </a:extLst>
                  </p:cNvPr>
                  <p:cNvGrpSpPr/>
                  <p:nvPr userDrawn="1"/>
                </p:nvGrpSpPr>
                <p:grpSpPr>
                  <a:xfrm>
                    <a:off x="13554906" y="3320109"/>
                    <a:ext cx="443917" cy="425811"/>
                    <a:chOff x="12909684" y="1276143"/>
                    <a:chExt cx="443917" cy="425811"/>
                  </a:xfrm>
                </p:grpSpPr>
                <p:sp>
                  <p:nvSpPr>
                    <p:cNvPr id="208" name="Rechthoek 207">
                      <a:extLst>
                        <a:ext uri="{FF2B5EF4-FFF2-40B4-BE49-F238E27FC236}">
                          <a16:creationId xmlns:a16="http://schemas.microsoft.com/office/drawing/2014/main" id="{FE1AA376-CF2B-43F7-BC99-3CCF9D4A28D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9" name="Rechthoek 208">
                      <a:extLst>
                        <a:ext uri="{FF2B5EF4-FFF2-40B4-BE49-F238E27FC236}">
                          <a16:creationId xmlns:a16="http://schemas.microsoft.com/office/drawing/2014/main" id="{CFFCE675-D694-41CE-B800-E64C9E2C400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0" name="Ovaal 209">
                      <a:extLst>
                        <a:ext uri="{FF2B5EF4-FFF2-40B4-BE49-F238E27FC236}">
                          <a16:creationId xmlns:a16="http://schemas.microsoft.com/office/drawing/2014/main" id="{2544AF6E-C939-411B-8E01-3B7445A766F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6" name="Afbeelding 205">
                    <a:extLst>
                      <a:ext uri="{FF2B5EF4-FFF2-40B4-BE49-F238E27FC236}">
                        <a16:creationId xmlns:a16="http://schemas.microsoft.com/office/drawing/2014/main" id="{5728CB15-D453-4D33-9644-2926941D5E89}"/>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E8859A9C-72B4-4AD4-A5FB-E9CB4CB10966}"/>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199" name="Groep 198">
                  <a:extLst>
                    <a:ext uri="{FF2B5EF4-FFF2-40B4-BE49-F238E27FC236}">
                      <a16:creationId xmlns:a16="http://schemas.microsoft.com/office/drawing/2014/main" id="{710C5A72-0659-4733-8CC3-D06342B95229}"/>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AE7A1B90-FAA2-4AEF-86BD-451D5EBB11F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4" name="Rechthoek 203">
                    <a:extLst>
                      <a:ext uri="{FF2B5EF4-FFF2-40B4-BE49-F238E27FC236}">
                        <a16:creationId xmlns:a16="http://schemas.microsoft.com/office/drawing/2014/main" id="{1661B0B0-6FDA-4365-A154-FAFDDA850FA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0" name="Groep 199">
                  <a:extLst>
                    <a:ext uri="{FF2B5EF4-FFF2-40B4-BE49-F238E27FC236}">
                      <a16:creationId xmlns:a16="http://schemas.microsoft.com/office/drawing/2014/main" id="{F97321FA-8E11-4EE0-84D8-6ED912271F06}"/>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06733B3A-FF6D-4B53-8D98-7917002D08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2" name="Rechthoek 201">
                    <a:extLst>
                      <a:ext uri="{FF2B5EF4-FFF2-40B4-BE49-F238E27FC236}">
                        <a16:creationId xmlns:a16="http://schemas.microsoft.com/office/drawing/2014/main" id="{70B66B88-7F18-45D2-A99A-DFBF7D8F1E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6" name="Rechthoek 195">
                <a:extLst>
                  <a:ext uri="{FF2B5EF4-FFF2-40B4-BE49-F238E27FC236}">
                    <a16:creationId xmlns:a16="http://schemas.microsoft.com/office/drawing/2014/main" id="{25C6CF00-5FC7-4118-B783-D9D41637E67E}"/>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97" name="Gelijkbenige driehoek 196">
                <a:extLst>
                  <a:ext uri="{FF2B5EF4-FFF2-40B4-BE49-F238E27FC236}">
                    <a16:creationId xmlns:a16="http://schemas.microsoft.com/office/drawing/2014/main" id="{9FDD7FF4-1930-4AC9-AC28-5730655AC696}"/>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85" name="Ovaal 184">
              <a:extLst>
                <a:ext uri="{FF2B5EF4-FFF2-40B4-BE49-F238E27FC236}">
                  <a16:creationId xmlns:a16="http://schemas.microsoft.com/office/drawing/2014/main" id="{E3FD858C-ADC5-46C1-BC8F-2ED36D488179}"/>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6" name="Rechthoek 185">
              <a:extLst>
                <a:ext uri="{FF2B5EF4-FFF2-40B4-BE49-F238E27FC236}">
                  <a16:creationId xmlns:a16="http://schemas.microsoft.com/office/drawing/2014/main" id="{6615D753-14D9-4546-BD0F-0D0B20D9718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7" name="Rechthoek 186">
              <a:extLst>
                <a:ext uri="{FF2B5EF4-FFF2-40B4-BE49-F238E27FC236}">
                  <a16:creationId xmlns:a16="http://schemas.microsoft.com/office/drawing/2014/main" id="{295C2541-7C74-448F-93A6-437CD7FAE222}"/>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88" name="Groep 187">
              <a:extLst>
                <a:ext uri="{FF2B5EF4-FFF2-40B4-BE49-F238E27FC236}">
                  <a16:creationId xmlns:a16="http://schemas.microsoft.com/office/drawing/2014/main" id="{CACB50E0-99AE-4442-9D95-6811ACE04B82}"/>
                </a:ext>
              </a:extLst>
            </p:cNvPr>
            <p:cNvGrpSpPr/>
            <p:nvPr userDrawn="1"/>
          </p:nvGrpSpPr>
          <p:grpSpPr>
            <a:xfrm>
              <a:off x="-3365484" y="1226982"/>
              <a:ext cx="446937" cy="406485"/>
              <a:chOff x="-3563526" y="1409294"/>
              <a:chExt cx="354190" cy="322133"/>
            </a:xfrm>
          </p:grpSpPr>
          <p:grpSp>
            <p:nvGrpSpPr>
              <p:cNvPr id="189" name="Groep 188">
                <a:extLst>
                  <a:ext uri="{FF2B5EF4-FFF2-40B4-BE49-F238E27FC236}">
                    <a16:creationId xmlns:a16="http://schemas.microsoft.com/office/drawing/2014/main" id="{DF0E00D6-5253-4DA1-8DF6-CFEFABA6ED65}"/>
                  </a:ext>
                </a:extLst>
              </p:cNvPr>
              <p:cNvGrpSpPr/>
              <p:nvPr userDrawn="1"/>
            </p:nvGrpSpPr>
            <p:grpSpPr>
              <a:xfrm>
                <a:off x="-3499992" y="1409294"/>
                <a:ext cx="225195" cy="195499"/>
                <a:chOff x="8987389" y="1361199"/>
                <a:chExt cx="2200275" cy="1914525"/>
              </a:xfrm>
            </p:grpSpPr>
            <p:sp>
              <p:nvSpPr>
                <p:cNvPr id="191" name="Vrije vorm: vorm 190">
                  <a:extLst>
                    <a:ext uri="{FF2B5EF4-FFF2-40B4-BE49-F238E27FC236}">
                      <a16:creationId xmlns:a16="http://schemas.microsoft.com/office/drawing/2014/main" id="{C79CBEC5-8439-45FF-A63A-22C654E65F5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92" name="Groep 191">
                  <a:extLst>
                    <a:ext uri="{FF2B5EF4-FFF2-40B4-BE49-F238E27FC236}">
                      <a16:creationId xmlns:a16="http://schemas.microsoft.com/office/drawing/2014/main" id="{106AD6ED-442A-4116-9F52-9CA4DB124BD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93" name="Vrije vorm: vorm 192">
                    <a:extLst>
                      <a:ext uri="{FF2B5EF4-FFF2-40B4-BE49-F238E27FC236}">
                        <a16:creationId xmlns:a16="http://schemas.microsoft.com/office/drawing/2014/main" id="{0DCA6227-1A48-484D-AB38-44A4A8F400A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94" name="Vrije vorm: vorm 193">
                    <a:extLst>
                      <a:ext uri="{FF2B5EF4-FFF2-40B4-BE49-F238E27FC236}">
                        <a16:creationId xmlns:a16="http://schemas.microsoft.com/office/drawing/2014/main" id="{A04C41B4-475D-4B95-A64D-C4787AE7572E}"/>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90" name="Tekstvak 189">
                <a:extLst>
                  <a:ext uri="{FF2B5EF4-FFF2-40B4-BE49-F238E27FC236}">
                    <a16:creationId xmlns:a16="http://schemas.microsoft.com/office/drawing/2014/main" id="{220E57C2-68D1-4AB9-AE17-D1DEAF928C5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1470886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3x / 1 Image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DAC772F-8CBC-4A53-A700-006282512BAE}"/>
              </a:ext>
            </a:extLst>
          </p:cNvPr>
          <p:cNvGraphicFramePr>
            <a:graphicFrameLocks noChangeAspect="1"/>
          </p:cNvGraphicFramePr>
          <p:nvPr userDrawn="1">
            <p:custDataLst>
              <p:tags r:id="rId1"/>
            </p:custDataLst>
            <p:extLst>
              <p:ext uri="{D42A27DB-BD31-4B8C-83A1-F6EECF244321}">
                <p14:modId xmlns:p14="http://schemas.microsoft.com/office/powerpoint/2010/main" val="48517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7DAC772F-8CBC-4A53-A700-006282512B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3240000" cy="1872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p>
            <a:fld id="{50071D1A-640B-4C54-9747-31E4D168A044}" type="datetime4">
              <a:rPr lang="en-GB" noProof="0" smtClean="0"/>
              <a:t>8 November 2022</a:t>
            </a:fld>
            <a:endParaRPr lang="en-GB" noProof="0"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p>
            <a:r>
              <a:rPr lang="en-GB" dirty="0"/>
              <a:t>Source:</a:t>
            </a:r>
            <a:endParaRPr lang="en-GB" noProof="0"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en-GB" noProof="0" smtClean="0"/>
              <a:t>‹N°›</a:t>
            </a:fld>
            <a:endParaRPr lang="en-GB" noProof="0"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Text 3x / 1 Image – Slide title 1 line</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dirty="0"/>
            </a:p>
          </p:txBody>
        </p:sp>
      </p:gr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8460000" y="3672000"/>
            <a:ext cx="3240000" cy="1872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460000" y="1440000"/>
            <a:ext cx="3240000" cy="18720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p:txBody>
      </p:sp>
      <p:sp>
        <p:nvSpPr>
          <p:cNvPr id="99" name="Tijdelijke aanduiding voor afbeelding 2">
            <a:extLst>
              <a:ext uri="{FF2B5EF4-FFF2-40B4-BE49-F238E27FC236}">
                <a16:creationId xmlns:a16="http://schemas.microsoft.com/office/drawing/2014/main" id="{C51FB84A-2111-421B-A72C-DCD73687B704}"/>
              </a:ext>
            </a:extLst>
          </p:cNvPr>
          <p:cNvSpPr>
            <a:spLocks noGrp="1"/>
          </p:cNvSpPr>
          <p:nvPr>
            <p:ph type="pic" sz="quarter" idx="19" hasCustomPrompt="1"/>
          </p:nvPr>
        </p:nvSpPr>
        <p:spPr>
          <a:xfrm>
            <a:off x="4500000" y="1440000"/>
            <a:ext cx="3240000" cy="1908000"/>
          </a:xfrm>
          <a:solidFill>
            <a:schemeClr val="bg2"/>
          </a:solidFill>
        </p:spPr>
        <p:txBody>
          <a:bodyPr lIns="72000" tIns="216000" rIns="72000"/>
          <a:lstStyle>
            <a:lvl1pPr marL="0" indent="0" algn="ctr">
              <a:buNone/>
              <a:defRPr sz="1100" i="1">
                <a:solidFill>
                  <a:schemeClr val="bg2">
                    <a:lumMod val="50000"/>
                  </a:schemeClr>
                </a:solidFill>
              </a:defRPr>
            </a:lvl1pPr>
          </a:lstStyle>
          <a:p>
            <a:r>
              <a:rPr lang="en-GB" noProof="0" dirty="0"/>
              <a:t>Select this frame, go to the tab ‘</a:t>
            </a:r>
            <a:r>
              <a:rPr lang="en-GB" noProof="0" dirty="0" err="1"/>
              <a:t>Slidebuilder</a:t>
            </a:r>
            <a:r>
              <a:rPr lang="en-GB" noProof="0" dirty="0"/>
              <a:t>’, click on ‘Images’, select the preferred image and click on ‘Insert’</a:t>
            </a:r>
          </a:p>
        </p:txBody>
      </p:sp>
      <p:grpSp>
        <p:nvGrpSpPr>
          <p:cNvPr id="103" name="INSTRUCTION">
            <a:extLst>
              <a:ext uri="{FF2B5EF4-FFF2-40B4-BE49-F238E27FC236}">
                <a16:creationId xmlns:a16="http://schemas.microsoft.com/office/drawing/2014/main" id="{68BC95F8-2CF0-41D5-A418-BDBD07F66CC6}"/>
              </a:ext>
            </a:extLst>
          </p:cNvPr>
          <p:cNvGrpSpPr/>
          <p:nvPr userDrawn="1"/>
        </p:nvGrpSpPr>
        <p:grpSpPr>
          <a:xfrm>
            <a:off x="12377595" y="-1"/>
            <a:ext cx="3693386" cy="6640349"/>
            <a:chOff x="-3786165" y="-1"/>
            <a:chExt cx="3693386" cy="6640349"/>
          </a:xfrm>
        </p:grpSpPr>
        <p:sp>
          <p:nvSpPr>
            <p:cNvPr id="104" name="Rechthoek 103">
              <a:extLst>
                <a:ext uri="{FF2B5EF4-FFF2-40B4-BE49-F238E27FC236}">
                  <a16:creationId xmlns:a16="http://schemas.microsoft.com/office/drawing/2014/main" id="{79C421E4-FD86-4260-B44D-DDF3B5AD2916}"/>
                </a:ext>
              </a:extLst>
            </p:cNvPr>
            <p:cNvSpPr/>
            <p:nvPr userDrawn="1"/>
          </p:nvSpPr>
          <p:spPr>
            <a:xfrm>
              <a:off x="-3786165" y="-1"/>
              <a:ext cx="3593091" cy="599172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105" name="Ovaal 104">
              <a:extLst>
                <a:ext uri="{FF2B5EF4-FFF2-40B4-BE49-F238E27FC236}">
                  <a16:creationId xmlns:a16="http://schemas.microsoft.com/office/drawing/2014/main" id="{B5B7D4E3-2A00-4E1C-B0E4-BA7E3495596C}"/>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6" name="Rechthoek 105">
              <a:extLst>
                <a:ext uri="{FF2B5EF4-FFF2-40B4-BE49-F238E27FC236}">
                  <a16:creationId xmlns:a16="http://schemas.microsoft.com/office/drawing/2014/main" id="{1A20E74E-C462-472F-89CD-0CE714E38429}"/>
                </a:ext>
              </a:extLst>
            </p:cNvPr>
            <p:cNvSpPr/>
            <p:nvPr userDrawn="1"/>
          </p:nvSpPr>
          <p:spPr>
            <a:xfrm>
              <a:off x="-3319415" y="465324"/>
              <a:ext cx="2962706" cy="66815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60C975F2-3369-4AC2-A2EC-5D896EE4783F}"/>
                </a:ext>
              </a:extLst>
            </p:cNvPr>
            <p:cNvSpPr/>
            <p:nvPr userDrawn="1"/>
          </p:nvSpPr>
          <p:spPr>
            <a:xfrm>
              <a:off x="-3603587" y="263393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08" name="Rechthoek 107">
              <a:extLst>
                <a:ext uri="{FF2B5EF4-FFF2-40B4-BE49-F238E27FC236}">
                  <a16:creationId xmlns:a16="http://schemas.microsoft.com/office/drawing/2014/main" id="{2621BD2B-37EB-4DFC-A33D-ACB0639A1229}"/>
                </a:ext>
              </a:extLst>
            </p:cNvPr>
            <p:cNvSpPr/>
            <p:nvPr userDrawn="1"/>
          </p:nvSpPr>
          <p:spPr>
            <a:xfrm>
              <a:off x="-3319416" y="2633936"/>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thumbnail display of the slide on the left side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of the screen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‘Reset slide’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2" name="Ovaal 181">
              <a:extLst>
                <a:ext uri="{FF2B5EF4-FFF2-40B4-BE49-F238E27FC236}">
                  <a16:creationId xmlns:a16="http://schemas.microsoft.com/office/drawing/2014/main" id="{49FA79E6-1B91-46FD-AA00-DD1A353964EE}"/>
                </a:ext>
              </a:extLst>
            </p:cNvPr>
            <p:cNvSpPr/>
            <p:nvPr userDrawn="1"/>
          </p:nvSpPr>
          <p:spPr>
            <a:xfrm>
              <a:off x="-3603587" y="422636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83" name="Rechthoek 182">
              <a:extLst>
                <a:ext uri="{FF2B5EF4-FFF2-40B4-BE49-F238E27FC236}">
                  <a16:creationId xmlns:a16="http://schemas.microsoft.com/office/drawing/2014/main" id="{AF8B9453-B614-4E01-9489-E9189B6773F5}"/>
                </a:ext>
              </a:extLst>
            </p:cNvPr>
            <p:cNvSpPr/>
            <p:nvPr userDrawn="1"/>
          </p:nvSpPr>
          <p:spPr>
            <a:xfrm>
              <a:off x="-3319416" y="4226366"/>
              <a:ext cx="2944683" cy="82095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sp>
          <p:nvSpPr>
            <p:cNvPr id="184" name="Rechthoek 183">
              <a:extLst>
                <a:ext uri="{FF2B5EF4-FFF2-40B4-BE49-F238E27FC236}">
                  <a16:creationId xmlns:a16="http://schemas.microsoft.com/office/drawing/2014/main" id="{2FA6D0D3-FDCF-44DA-B927-4311CE29A6FC}"/>
                </a:ext>
              </a:extLst>
            </p:cNvPr>
            <p:cNvSpPr/>
            <p:nvPr userDrawn="1"/>
          </p:nvSpPr>
          <p:spPr>
            <a:xfrm>
              <a:off x="-3316836" y="3200265"/>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en-GB" sz="1000" b="0" i="1" noProof="0" dirty="0">
                <a:solidFill>
                  <a:srgbClr val="211F26"/>
                </a:solidFill>
                <a:latin typeface="Calibri" panose="020F0502020204030204" pitchFamily="34" charset="0"/>
                <a:cs typeface="Calibri" panose="020F0502020204030204" pitchFamily="34" charset="0"/>
              </a:endParaRPr>
            </a:p>
          </p:txBody>
        </p:sp>
        <p:grpSp>
          <p:nvGrpSpPr>
            <p:cNvPr id="185" name="Groep 184">
              <a:extLst>
                <a:ext uri="{FF2B5EF4-FFF2-40B4-BE49-F238E27FC236}">
                  <a16:creationId xmlns:a16="http://schemas.microsoft.com/office/drawing/2014/main" id="{1238B699-7AA5-454A-B58D-D7ED0B1BBF25}"/>
                </a:ext>
              </a:extLst>
            </p:cNvPr>
            <p:cNvGrpSpPr/>
            <p:nvPr userDrawn="1"/>
          </p:nvGrpSpPr>
          <p:grpSpPr>
            <a:xfrm>
              <a:off x="-2485819" y="3479783"/>
              <a:ext cx="1222990" cy="563933"/>
              <a:chOff x="-2485819" y="3399207"/>
              <a:chExt cx="1222990" cy="563933"/>
            </a:xfrm>
          </p:grpSpPr>
          <p:sp>
            <p:nvSpPr>
              <p:cNvPr id="224" name="Rechthoek 223">
                <a:extLst>
                  <a:ext uri="{FF2B5EF4-FFF2-40B4-BE49-F238E27FC236}">
                    <a16:creationId xmlns:a16="http://schemas.microsoft.com/office/drawing/2014/main" id="{06A5C164-B55F-4095-BD4D-C4F4397843FF}"/>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25" name="Rechthoek 224">
                <a:extLst>
                  <a:ext uri="{FF2B5EF4-FFF2-40B4-BE49-F238E27FC236}">
                    <a16:creationId xmlns:a16="http://schemas.microsoft.com/office/drawing/2014/main" id="{756E70EA-D1FA-4D98-BDCF-E0B716E17C5F}"/>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226" name="Groep 225">
                <a:extLst>
                  <a:ext uri="{FF2B5EF4-FFF2-40B4-BE49-F238E27FC236}">
                    <a16:creationId xmlns:a16="http://schemas.microsoft.com/office/drawing/2014/main" id="{D16CEC3A-9E0A-46B2-A7AA-2F830DA1B6D0}"/>
                  </a:ext>
                </a:extLst>
              </p:cNvPr>
              <p:cNvGrpSpPr/>
              <p:nvPr userDrawn="1"/>
            </p:nvGrpSpPr>
            <p:grpSpPr>
              <a:xfrm>
                <a:off x="-2403869" y="3460544"/>
                <a:ext cx="155951" cy="131922"/>
                <a:chOff x="12968836" y="3354170"/>
                <a:chExt cx="404806" cy="342433"/>
              </a:xfrm>
            </p:grpSpPr>
            <p:sp>
              <p:nvSpPr>
                <p:cNvPr id="239" name="Rechthoek: afgeronde hoeken 238">
                  <a:extLst>
                    <a:ext uri="{FF2B5EF4-FFF2-40B4-BE49-F238E27FC236}">
                      <a16:creationId xmlns:a16="http://schemas.microsoft.com/office/drawing/2014/main" id="{F3E1A0B3-9D4B-4C4B-BA39-EE509F777F3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40" name="Rechthoek 239">
                  <a:extLst>
                    <a:ext uri="{FF2B5EF4-FFF2-40B4-BE49-F238E27FC236}">
                      <a16:creationId xmlns:a16="http://schemas.microsoft.com/office/drawing/2014/main" id="{07E0F593-924D-4E1B-BB93-AB241DDBE52D}"/>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1" name="Rechthoek 240">
                  <a:extLst>
                    <a:ext uri="{FF2B5EF4-FFF2-40B4-BE49-F238E27FC236}">
                      <a16:creationId xmlns:a16="http://schemas.microsoft.com/office/drawing/2014/main" id="{166FE1AC-36D3-48CB-A125-8761D8C7D76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2" name="Rechthoek 241">
                  <a:extLst>
                    <a:ext uri="{FF2B5EF4-FFF2-40B4-BE49-F238E27FC236}">
                      <a16:creationId xmlns:a16="http://schemas.microsoft.com/office/drawing/2014/main" id="{D1F7A733-C45D-451D-B759-7931721D24D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3" name="Rechthoek 242">
                  <a:extLst>
                    <a:ext uri="{FF2B5EF4-FFF2-40B4-BE49-F238E27FC236}">
                      <a16:creationId xmlns:a16="http://schemas.microsoft.com/office/drawing/2014/main" id="{2CE3A499-330D-4729-861B-E3B2597949C7}"/>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44" name="Rechthoek 243">
                  <a:extLst>
                    <a:ext uri="{FF2B5EF4-FFF2-40B4-BE49-F238E27FC236}">
                      <a16:creationId xmlns:a16="http://schemas.microsoft.com/office/drawing/2014/main" id="{448EAC26-991B-4EAF-8570-4645597F956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27" name="Groep 226">
                <a:extLst>
                  <a:ext uri="{FF2B5EF4-FFF2-40B4-BE49-F238E27FC236}">
                    <a16:creationId xmlns:a16="http://schemas.microsoft.com/office/drawing/2014/main" id="{54BCB9C2-C58E-49A7-8532-7D54AB563AD5}"/>
                  </a:ext>
                </a:extLst>
              </p:cNvPr>
              <p:cNvGrpSpPr/>
              <p:nvPr userDrawn="1"/>
            </p:nvGrpSpPr>
            <p:grpSpPr>
              <a:xfrm>
                <a:off x="-2423424" y="3690208"/>
                <a:ext cx="166739" cy="218963"/>
                <a:chOff x="12940828" y="3950597"/>
                <a:chExt cx="432813" cy="568367"/>
              </a:xfrm>
            </p:grpSpPr>
            <p:grpSp>
              <p:nvGrpSpPr>
                <p:cNvPr id="231" name="Groep 230">
                  <a:extLst>
                    <a:ext uri="{FF2B5EF4-FFF2-40B4-BE49-F238E27FC236}">
                      <a16:creationId xmlns:a16="http://schemas.microsoft.com/office/drawing/2014/main" id="{0E9F7670-A312-4BE8-ACE5-EBA58A46DB19}"/>
                    </a:ext>
                  </a:extLst>
                </p:cNvPr>
                <p:cNvGrpSpPr/>
                <p:nvPr userDrawn="1"/>
              </p:nvGrpSpPr>
              <p:grpSpPr>
                <a:xfrm>
                  <a:off x="13000382" y="4006891"/>
                  <a:ext cx="373259" cy="315747"/>
                  <a:chOff x="12968836" y="3354170"/>
                  <a:chExt cx="404806" cy="342433"/>
                </a:xfrm>
              </p:grpSpPr>
              <p:sp>
                <p:nvSpPr>
                  <p:cNvPr id="233" name="Rechthoek: afgeronde hoeken 232">
                    <a:extLst>
                      <a:ext uri="{FF2B5EF4-FFF2-40B4-BE49-F238E27FC236}">
                        <a16:creationId xmlns:a16="http://schemas.microsoft.com/office/drawing/2014/main" id="{D741067D-2FAA-4856-8F8B-D711B03826D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34" name="Rechthoek 233">
                    <a:extLst>
                      <a:ext uri="{FF2B5EF4-FFF2-40B4-BE49-F238E27FC236}">
                        <a16:creationId xmlns:a16="http://schemas.microsoft.com/office/drawing/2014/main" id="{1CDE6084-C844-468A-8C8A-715296C36C14}"/>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5" name="Rechthoek 234">
                    <a:extLst>
                      <a:ext uri="{FF2B5EF4-FFF2-40B4-BE49-F238E27FC236}">
                        <a16:creationId xmlns:a16="http://schemas.microsoft.com/office/drawing/2014/main" id="{23736E85-25A4-416D-B632-C6F1118BE036}"/>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6" name="Rechthoek 235">
                    <a:extLst>
                      <a:ext uri="{FF2B5EF4-FFF2-40B4-BE49-F238E27FC236}">
                        <a16:creationId xmlns:a16="http://schemas.microsoft.com/office/drawing/2014/main" id="{5E374EC0-6CE9-4220-AB03-961B3A6479BA}"/>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7" name="Rechthoek 236">
                    <a:extLst>
                      <a:ext uri="{FF2B5EF4-FFF2-40B4-BE49-F238E27FC236}">
                        <a16:creationId xmlns:a16="http://schemas.microsoft.com/office/drawing/2014/main" id="{665B6C6F-C4F7-4B42-8EFF-5F9E5AD7443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38" name="Rechthoek 237">
                    <a:extLst>
                      <a:ext uri="{FF2B5EF4-FFF2-40B4-BE49-F238E27FC236}">
                        <a16:creationId xmlns:a16="http://schemas.microsoft.com/office/drawing/2014/main" id="{687954AC-FDBB-4DFB-98AA-7087D7780C00}"/>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32" name="Boog 231">
                  <a:extLst>
                    <a:ext uri="{FF2B5EF4-FFF2-40B4-BE49-F238E27FC236}">
                      <a16:creationId xmlns:a16="http://schemas.microsoft.com/office/drawing/2014/main" id="{43275946-3B35-4F34-9C87-FB5D0055FC17}"/>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228" name="Tekstvak 227">
                <a:extLst>
                  <a:ext uri="{FF2B5EF4-FFF2-40B4-BE49-F238E27FC236}">
                    <a16:creationId xmlns:a16="http://schemas.microsoft.com/office/drawing/2014/main" id="{C8AB4109-A01E-4B39-89F4-3D50CEBA843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Layout</a:t>
                </a:r>
              </a:p>
            </p:txBody>
          </p:sp>
          <p:sp>
            <p:nvSpPr>
              <p:cNvPr id="229" name="Tekstvak 228">
                <a:extLst>
                  <a:ext uri="{FF2B5EF4-FFF2-40B4-BE49-F238E27FC236}">
                    <a16:creationId xmlns:a16="http://schemas.microsoft.com/office/drawing/2014/main" id="{A52FAECB-8EB1-4D36-B14D-1EB3FF083BA8}"/>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Reset slide</a:t>
                </a:r>
              </a:p>
            </p:txBody>
          </p:sp>
          <p:sp>
            <p:nvSpPr>
              <p:cNvPr id="230" name="Vrije vorm: vorm 229">
                <a:extLst>
                  <a:ext uri="{FF2B5EF4-FFF2-40B4-BE49-F238E27FC236}">
                    <a16:creationId xmlns:a16="http://schemas.microsoft.com/office/drawing/2014/main" id="{F09D96CD-2242-4BDD-80C1-B752732C2018}"/>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grpSp>
          <p:nvGrpSpPr>
            <p:cNvPr id="186" name="Groep 185">
              <a:extLst>
                <a:ext uri="{FF2B5EF4-FFF2-40B4-BE49-F238E27FC236}">
                  <a16:creationId xmlns:a16="http://schemas.microsoft.com/office/drawing/2014/main" id="{E1969372-74E3-42F8-AEA9-BC8DFB438F8C}"/>
                </a:ext>
              </a:extLst>
            </p:cNvPr>
            <p:cNvGrpSpPr/>
            <p:nvPr userDrawn="1"/>
          </p:nvGrpSpPr>
          <p:grpSpPr>
            <a:xfrm>
              <a:off x="-3786165" y="5680652"/>
              <a:ext cx="3693386" cy="959696"/>
              <a:chOff x="-3786437" y="6163468"/>
              <a:chExt cx="3693386" cy="959696"/>
            </a:xfrm>
          </p:grpSpPr>
          <p:sp>
            <p:nvSpPr>
              <p:cNvPr id="214" name="Rechthoek 213">
                <a:extLst>
                  <a:ext uri="{FF2B5EF4-FFF2-40B4-BE49-F238E27FC236}">
                    <a16:creationId xmlns:a16="http://schemas.microsoft.com/office/drawing/2014/main" id="{3E6A3BAB-B01A-4FC0-A7CA-C113F451C28E}"/>
                  </a:ext>
                </a:extLst>
              </p:cNvPr>
              <p:cNvSpPr/>
              <p:nvPr userDrawn="1"/>
            </p:nvSpPr>
            <p:spPr>
              <a:xfrm>
                <a:off x="-3786437" y="6295164"/>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215" name="ICOON_info">
                <a:extLst>
                  <a:ext uri="{FF2B5EF4-FFF2-40B4-BE49-F238E27FC236}">
                    <a16:creationId xmlns:a16="http://schemas.microsoft.com/office/drawing/2014/main" id="{BC4E49B8-AD31-4275-8525-81F780153102}"/>
                  </a:ext>
                </a:extLst>
              </p:cNvPr>
              <p:cNvGrpSpPr/>
              <p:nvPr userDrawn="1"/>
            </p:nvGrpSpPr>
            <p:grpSpPr>
              <a:xfrm>
                <a:off x="-376736" y="6163468"/>
                <a:ext cx="283685" cy="283685"/>
                <a:chOff x="-510741" y="5913713"/>
                <a:chExt cx="267555" cy="267555"/>
              </a:xfrm>
            </p:grpSpPr>
            <p:sp>
              <p:nvSpPr>
                <p:cNvPr id="222" name="Ovaal 221">
                  <a:extLst>
                    <a:ext uri="{FF2B5EF4-FFF2-40B4-BE49-F238E27FC236}">
                      <a16:creationId xmlns:a16="http://schemas.microsoft.com/office/drawing/2014/main" id="{6D4FC1B6-A73E-4DF4-9E0F-E3796116B03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223" name="Graphic 163" descr="Informatie">
                  <a:extLst>
                    <a:ext uri="{FF2B5EF4-FFF2-40B4-BE49-F238E27FC236}">
                      <a16:creationId xmlns:a16="http://schemas.microsoft.com/office/drawing/2014/main" id="{A1925956-C118-4A46-A077-A2DC8E8EFA5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6" name="Groep 215">
                <a:extLst>
                  <a:ext uri="{FF2B5EF4-FFF2-40B4-BE49-F238E27FC236}">
                    <a16:creationId xmlns:a16="http://schemas.microsoft.com/office/drawing/2014/main" id="{BC6F1CC0-5086-4ED7-BB2C-01DE926BF0EA}"/>
                  </a:ext>
                </a:extLst>
              </p:cNvPr>
              <p:cNvGrpSpPr/>
              <p:nvPr userDrawn="1"/>
            </p:nvGrpSpPr>
            <p:grpSpPr>
              <a:xfrm>
                <a:off x="-938434" y="6420818"/>
                <a:ext cx="627798" cy="576693"/>
                <a:chOff x="-938434" y="4570310"/>
                <a:chExt cx="627798" cy="576693"/>
              </a:xfrm>
            </p:grpSpPr>
            <p:grpSp>
              <p:nvGrpSpPr>
                <p:cNvPr id="217" name="Inspireren">
                  <a:extLst>
                    <a:ext uri="{FF2B5EF4-FFF2-40B4-BE49-F238E27FC236}">
                      <a16:creationId xmlns:a16="http://schemas.microsoft.com/office/drawing/2014/main" id="{1FBD9FAF-28B6-49EE-8EE4-53391FAB813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19" name="Freeform 12">
                    <a:extLst>
                      <a:ext uri="{FF2B5EF4-FFF2-40B4-BE49-F238E27FC236}">
                        <a16:creationId xmlns:a16="http://schemas.microsoft.com/office/drawing/2014/main" id="{EA67DE51-27C0-47F8-9CD5-6F26D97BEAA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0" name="Freeform 13">
                    <a:extLst>
                      <a:ext uri="{FF2B5EF4-FFF2-40B4-BE49-F238E27FC236}">
                        <a16:creationId xmlns:a16="http://schemas.microsoft.com/office/drawing/2014/main" id="{5BF4086E-B88D-41C0-BBD7-43BE18E125AE}"/>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221" name="Freeform 14">
                    <a:extLst>
                      <a:ext uri="{FF2B5EF4-FFF2-40B4-BE49-F238E27FC236}">
                        <a16:creationId xmlns:a16="http://schemas.microsoft.com/office/drawing/2014/main" id="{EFB2C402-5A13-4F31-B0C9-C37457F84D28}"/>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18" name="Tekstvak 217">
                  <a:extLst>
                    <a:ext uri="{FF2B5EF4-FFF2-40B4-BE49-F238E27FC236}">
                      <a16:creationId xmlns:a16="http://schemas.microsoft.com/office/drawing/2014/main" id="{3B0D196C-C85F-4ABA-8EA8-DE5595947E3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187" name="Groep 186">
              <a:extLst>
                <a:ext uri="{FF2B5EF4-FFF2-40B4-BE49-F238E27FC236}">
                  <a16:creationId xmlns:a16="http://schemas.microsoft.com/office/drawing/2014/main" id="{825013F0-39FE-4FDA-B4CE-D6699888D848}"/>
                </a:ext>
              </a:extLst>
            </p:cNvPr>
            <p:cNvGrpSpPr/>
            <p:nvPr userDrawn="1"/>
          </p:nvGrpSpPr>
          <p:grpSpPr>
            <a:xfrm>
              <a:off x="-3426806" y="5129582"/>
              <a:ext cx="514284" cy="506545"/>
              <a:chOff x="12617641" y="3403239"/>
              <a:chExt cx="752963" cy="741634"/>
            </a:xfrm>
          </p:grpSpPr>
          <p:grpSp>
            <p:nvGrpSpPr>
              <p:cNvPr id="198" name="Groep 197">
                <a:extLst>
                  <a:ext uri="{FF2B5EF4-FFF2-40B4-BE49-F238E27FC236}">
                    <a16:creationId xmlns:a16="http://schemas.microsoft.com/office/drawing/2014/main" id="{2BDAD882-E5AD-4226-830E-276239259B61}"/>
                  </a:ext>
                </a:extLst>
              </p:cNvPr>
              <p:cNvGrpSpPr/>
              <p:nvPr userDrawn="1"/>
            </p:nvGrpSpPr>
            <p:grpSpPr>
              <a:xfrm>
                <a:off x="12771530" y="3403239"/>
                <a:ext cx="467176" cy="448491"/>
                <a:chOff x="12782157" y="3403239"/>
                <a:chExt cx="467176" cy="448491"/>
              </a:xfrm>
            </p:grpSpPr>
            <p:grpSp>
              <p:nvGrpSpPr>
                <p:cNvPr id="201" name="Groep 200">
                  <a:extLst>
                    <a:ext uri="{FF2B5EF4-FFF2-40B4-BE49-F238E27FC236}">
                      <a16:creationId xmlns:a16="http://schemas.microsoft.com/office/drawing/2014/main" id="{85E3F6BF-ED0D-48BE-8CAD-846AEB470D6E}"/>
                    </a:ext>
                  </a:extLst>
                </p:cNvPr>
                <p:cNvGrpSpPr/>
                <p:nvPr userDrawn="1"/>
              </p:nvGrpSpPr>
              <p:grpSpPr>
                <a:xfrm>
                  <a:off x="12782157" y="3403239"/>
                  <a:ext cx="412976" cy="396132"/>
                  <a:chOff x="13554906" y="3320109"/>
                  <a:chExt cx="443917" cy="425811"/>
                </a:xfrm>
              </p:grpSpPr>
              <p:grpSp>
                <p:nvGrpSpPr>
                  <p:cNvPr id="208" name="Groep 207">
                    <a:extLst>
                      <a:ext uri="{FF2B5EF4-FFF2-40B4-BE49-F238E27FC236}">
                        <a16:creationId xmlns:a16="http://schemas.microsoft.com/office/drawing/2014/main" id="{EA67D6C2-C322-4FB5-AC62-AFFAA346EEA0}"/>
                      </a:ext>
                    </a:extLst>
                  </p:cNvPr>
                  <p:cNvGrpSpPr/>
                  <p:nvPr userDrawn="1"/>
                </p:nvGrpSpPr>
                <p:grpSpPr>
                  <a:xfrm>
                    <a:off x="13554906" y="3320109"/>
                    <a:ext cx="443917" cy="425811"/>
                    <a:chOff x="12909684" y="1276143"/>
                    <a:chExt cx="443917" cy="425811"/>
                  </a:xfrm>
                </p:grpSpPr>
                <p:sp>
                  <p:nvSpPr>
                    <p:cNvPr id="211" name="Rechthoek 210">
                      <a:extLst>
                        <a:ext uri="{FF2B5EF4-FFF2-40B4-BE49-F238E27FC236}">
                          <a16:creationId xmlns:a16="http://schemas.microsoft.com/office/drawing/2014/main" id="{4C551B1A-53DB-4AD3-9647-D7F235F2363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2" name="Rechthoek 211">
                      <a:extLst>
                        <a:ext uri="{FF2B5EF4-FFF2-40B4-BE49-F238E27FC236}">
                          <a16:creationId xmlns:a16="http://schemas.microsoft.com/office/drawing/2014/main" id="{12938982-9164-4923-9957-D099649E432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13" name="Ovaal 212">
                      <a:extLst>
                        <a:ext uri="{FF2B5EF4-FFF2-40B4-BE49-F238E27FC236}">
                          <a16:creationId xmlns:a16="http://schemas.microsoft.com/office/drawing/2014/main" id="{BF2AE402-A300-493B-855A-28587DCFFDB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209" name="Afbeelding 208">
                    <a:extLst>
                      <a:ext uri="{FF2B5EF4-FFF2-40B4-BE49-F238E27FC236}">
                        <a16:creationId xmlns:a16="http://schemas.microsoft.com/office/drawing/2014/main" id="{B787484F-237D-4526-A815-592BA829FF07}"/>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210" name="Afbeelding 209">
                    <a:extLst>
                      <a:ext uri="{FF2B5EF4-FFF2-40B4-BE49-F238E27FC236}">
                        <a16:creationId xmlns:a16="http://schemas.microsoft.com/office/drawing/2014/main" id="{F33C4FA3-E372-4DC2-849B-52B607B99C8D}"/>
                      </a:ext>
                    </a:extLst>
                  </p:cNvPr>
                  <p:cNvPicPr>
                    <a:picLocks noChangeAspect="1"/>
                  </p:cNvPicPr>
                  <p:nvPr userDrawn="1"/>
                </p:nvPicPr>
                <p:blipFill>
                  <a:blip r:embed="rId7" cstate="email">
                    <a:duotone>
                      <a:prstClr val="black"/>
                      <a:srgbClr val="4D82B8">
                        <a:tint val="45000"/>
                        <a:satMod val="400000"/>
                      </a:srgbClr>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9" y="3449265"/>
                    <a:ext cx="173367" cy="111424"/>
                  </a:xfrm>
                  <a:prstGeom prst="rect">
                    <a:avLst/>
                  </a:prstGeom>
                </p:spPr>
              </p:pic>
            </p:grpSp>
            <p:grpSp>
              <p:nvGrpSpPr>
                <p:cNvPr id="202" name="Groep 201">
                  <a:extLst>
                    <a:ext uri="{FF2B5EF4-FFF2-40B4-BE49-F238E27FC236}">
                      <a16:creationId xmlns:a16="http://schemas.microsoft.com/office/drawing/2014/main" id="{94BEBC49-647C-4754-BD5C-647AE8D6E9D7}"/>
                    </a:ext>
                  </a:extLst>
                </p:cNvPr>
                <p:cNvGrpSpPr/>
                <p:nvPr userDrawn="1"/>
              </p:nvGrpSpPr>
              <p:grpSpPr>
                <a:xfrm>
                  <a:off x="13103513" y="3705268"/>
                  <a:ext cx="145820" cy="146462"/>
                  <a:chOff x="13096169" y="3602278"/>
                  <a:chExt cx="145820" cy="146462"/>
                </a:xfrm>
              </p:grpSpPr>
              <p:sp>
                <p:nvSpPr>
                  <p:cNvPr id="206" name="Rechthoek 205">
                    <a:extLst>
                      <a:ext uri="{FF2B5EF4-FFF2-40B4-BE49-F238E27FC236}">
                        <a16:creationId xmlns:a16="http://schemas.microsoft.com/office/drawing/2014/main" id="{C3C6E410-7A85-4A2B-A447-9AEBD92E313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7" name="Rechthoek 206">
                    <a:extLst>
                      <a:ext uri="{FF2B5EF4-FFF2-40B4-BE49-F238E27FC236}">
                        <a16:creationId xmlns:a16="http://schemas.microsoft.com/office/drawing/2014/main" id="{785E5A98-39D6-4C84-B8EF-7006FC02B71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203" name="Groep 202">
                  <a:extLst>
                    <a:ext uri="{FF2B5EF4-FFF2-40B4-BE49-F238E27FC236}">
                      <a16:creationId xmlns:a16="http://schemas.microsoft.com/office/drawing/2014/main" id="{47BE691F-0CCA-41E2-A813-0CE677D91453}"/>
                    </a:ext>
                  </a:extLst>
                </p:cNvPr>
                <p:cNvGrpSpPr/>
                <p:nvPr userDrawn="1"/>
              </p:nvGrpSpPr>
              <p:grpSpPr>
                <a:xfrm rot="10800000">
                  <a:off x="13061402" y="3665637"/>
                  <a:ext cx="145820" cy="146462"/>
                  <a:chOff x="13096169" y="3602278"/>
                  <a:chExt cx="145820" cy="146462"/>
                </a:xfrm>
              </p:grpSpPr>
              <p:sp>
                <p:nvSpPr>
                  <p:cNvPr id="204" name="Rechthoek 203">
                    <a:extLst>
                      <a:ext uri="{FF2B5EF4-FFF2-40B4-BE49-F238E27FC236}">
                        <a16:creationId xmlns:a16="http://schemas.microsoft.com/office/drawing/2014/main" id="{9C64C96C-1E45-4CB7-BF36-7805565A263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5" name="Rechthoek 204">
                    <a:extLst>
                      <a:ext uri="{FF2B5EF4-FFF2-40B4-BE49-F238E27FC236}">
                        <a16:creationId xmlns:a16="http://schemas.microsoft.com/office/drawing/2014/main" id="{74290B79-C802-4ABD-B726-9E0EA35C1CB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99" name="Rechthoek 198">
                <a:extLst>
                  <a:ext uri="{FF2B5EF4-FFF2-40B4-BE49-F238E27FC236}">
                    <a16:creationId xmlns:a16="http://schemas.microsoft.com/office/drawing/2014/main" id="{22A2BEE9-C61F-447F-A4C1-20311AF8974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200" name="Gelijkbenige driehoek 199">
                <a:extLst>
                  <a:ext uri="{FF2B5EF4-FFF2-40B4-BE49-F238E27FC236}">
                    <a16:creationId xmlns:a16="http://schemas.microsoft.com/office/drawing/2014/main" id="{C465A1B0-62B0-4263-9217-48805BCF56F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88" name="Ovaal 187">
              <a:extLst>
                <a:ext uri="{FF2B5EF4-FFF2-40B4-BE49-F238E27FC236}">
                  <a16:creationId xmlns:a16="http://schemas.microsoft.com/office/drawing/2014/main" id="{79675112-1BCF-45A9-9A75-798B9B6193FE}"/>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9" name="Rechthoek 188">
              <a:extLst>
                <a:ext uri="{FF2B5EF4-FFF2-40B4-BE49-F238E27FC236}">
                  <a16:creationId xmlns:a16="http://schemas.microsoft.com/office/drawing/2014/main" id="{C9389918-105F-4003-9C21-B109AB49223D}"/>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90" name="Rechthoek 189">
              <a:extLst>
                <a:ext uri="{FF2B5EF4-FFF2-40B4-BE49-F238E27FC236}">
                  <a16:creationId xmlns:a16="http://schemas.microsoft.com/office/drawing/2014/main" id="{316C04B1-7F06-472A-A369-D7864394BA6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91" name="Groep 190">
              <a:extLst>
                <a:ext uri="{FF2B5EF4-FFF2-40B4-BE49-F238E27FC236}">
                  <a16:creationId xmlns:a16="http://schemas.microsoft.com/office/drawing/2014/main" id="{4A3AFE1B-2476-4EC0-8A25-55A99A0FD1EE}"/>
                </a:ext>
              </a:extLst>
            </p:cNvPr>
            <p:cNvGrpSpPr/>
            <p:nvPr userDrawn="1"/>
          </p:nvGrpSpPr>
          <p:grpSpPr>
            <a:xfrm>
              <a:off x="-3365484" y="1226982"/>
              <a:ext cx="446937" cy="406485"/>
              <a:chOff x="-3563526" y="1409294"/>
              <a:chExt cx="354190" cy="322133"/>
            </a:xfrm>
          </p:grpSpPr>
          <p:grpSp>
            <p:nvGrpSpPr>
              <p:cNvPr id="192" name="Groep 191">
                <a:extLst>
                  <a:ext uri="{FF2B5EF4-FFF2-40B4-BE49-F238E27FC236}">
                    <a16:creationId xmlns:a16="http://schemas.microsoft.com/office/drawing/2014/main" id="{ECBF3E74-CD41-4F0A-9CEC-A29C429B9324}"/>
                  </a:ext>
                </a:extLst>
              </p:cNvPr>
              <p:cNvGrpSpPr/>
              <p:nvPr userDrawn="1"/>
            </p:nvGrpSpPr>
            <p:grpSpPr>
              <a:xfrm>
                <a:off x="-3499992" y="1409294"/>
                <a:ext cx="225195" cy="195499"/>
                <a:chOff x="8987389" y="1361199"/>
                <a:chExt cx="2200275" cy="1914525"/>
              </a:xfrm>
            </p:grpSpPr>
            <p:sp>
              <p:nvSpPr>
                <p:cNvPr id="194" name="Vrije vorm: vorm 193">
                  <a:extLst>
                    <a:ext uri="{FF2B5EF4-FFF2-40B4-BE49-F238E27FC236}">
                      <a16:creationId xmlns:a16="http://schemas.microsoft.com/office/drawing/2014/main" id="{9CFDCDD0-EB3D-4FE9-8C59-4E1D2336C531}"/>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195" name="Groep 194">
                  <a:extLst>
                    <a:ext uri="{FF2B5EF4-FFF2-40B4-BE49-F238E27FC236}">
                      <a16:creationId xmlns:a16="http://schemas.microsoft.com/office/drawing/2014/main" id="{9D121D14-85D6-4E49-B3A9-CC42A057A00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196" name="Vrije vorm: vorm 195">
                    <a:extLst>
                      <a:ext uri="{FF2B5EF4-FFF2-40B4-BE49-F238E27FC236}">
                        <a16:creationId xmlns:a16="http://schemas.microsoft.com/office/drawing/2014/main" id="{CC4D1E27-7E5F-4AC9-B36E-EBDBDC52B608}"/>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197" name="Vrije vorm: vorm 196">
                    <a:extLst>
                      <a:ext uri="{FF2B5EF4-FFF2-40B4-BE49-F238E27FC236}">
                        <a16:creationId xmlns:a16="http://schemas.microsoft.com/office/drawing/2014/main" id="{920C4A1B-E91A-422E-BDB8-7D1714AD2B0F}"/>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193" name="Tekstvak 192">
                <a:extLst>
                  <a:ext uri="{FF2B5EF4-FFF2-40B4-BE49-F238E27FC236}">
                    <a16:creationId xmlns:a16="http://schemas.microsoft.com/office/drawing/2014/main" id="{D83A59F2-A3FC-40FB-A86B-55A68CCD740F}"/>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7967248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 3 columns / 1 Chart - slide title 2 lin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4C95EC7-B198-4265-975B-3932B5A1DC72}"/>
              </a:ext>
            </a:extLst>
          </p:cNvPr>
          <p:cNvGraphicFramePr>
            <a:graphicFrameLocks noChangeAspect="1"/>
          </p:cNvGraphicFramePr>
          <p:nvPr userDrawn="1">
            <p:custDataLst>
              <p:tags r:id="rId1"/>
            </p:custDataLst>
            <p:extLst>
              <p:ext uri="{D42A27DB-BD31-4B8C-83A1-F6EECF244321}">
                <p14:modId xmlns:p14="http://schemas.microsoft.com/office/powerpoint/2010/main" val="291417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8" name="Object 7" hidden="1">
                        <a:extLst>
                          <a:ext uri="{FF2B5EF4-FFF2-40B4-BE49-F238E27FC236}">
                            <a16:creationId xmlns:a16="http://schemas.microsoft.com/office/drawing/2014/main" id="{A4C95EC7-B198-4265-975B-3932B5A1D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3" name="Tijdelijke aanduiding voor tekst 6">
            <a:extLst>
              <a:ext uri="{FF2B5EF4-FFF2-40B4-BE49-F238E27FC236}">
                <a16:creationId xmlns:a16="http://schemas.microsoft.com/office/drawing/2014/main" id="{527F42B6-A0D3-4E54-A430-0CB1662C7EAF}"/>
              </a:ext>
            </a:extLst>
          </p:cNvPr>
          <p:cNvSpPr>
            <a:spLocks noGrp="1"/>
          </p:cNvSpPr>
          <p:nvPr>
            <p:ph type="body" sz="quarter" idx="63" hasCustomPrompt="1"/>
          </p:nvPr>
        </p:nvSpPr>
        <p:spPr>
          <a:xfrm>
            <a:off x="4680000" y="3672000"/>
            <a:ext cx="3240000" cy="1908000"/>
          </a:xfrm>
          <a:solidFill>
            <a:schemeClr val="bg1"/>
          </a:solidFill>
          <a:effectLst>
            <a:outerShdw sx="1000" sy="1000" algn="ctr" rotWithShape="0">
              <a:prstClr val="black"/>
            </a:outerShdw>
          </a:effectLst>
        </p:spPr>
        <p:txBody>
          <a:bodyPr/>
          <a:lstStyle>
            <a:lvl1pPr marL="0" indent="0" rtl="0">
              <a:buNone/>
              <a:defRPr sz="100">
                <a:solidFill>
                  <a:schemeClr val="bg1"/>
                </a:solidFill>
              </a:defRPr>
            </a:lvl1pPr>
          </a:lstStyle>
          <a:p>
            <a:pPr lvl="0"/>
            <a:r>
              <a:rPr lang="en-GB" dirty="0"/>
              <a:t> </a:t>
            </a:r>
          </a:p>
        </p:txBody>
      </p:sp>
      <p:sp>
        <p:nvSpPr>
          <p:cNvPr id="31" name="UILICHTING BALK">
            <a:extLst>
              <a:ext uri="{FF2B5EF4-FFF2-40B4-BE49-F238E27FC236}">
                <a16:creationId xmlns:a16="http://schemas.microsoft.com/office/drawing/2014/main" id="{4C5E16AE-B9D2-4F0F-B476-2351908392F3}"/>
              </a:ext>
            </a:extLst>
          </p:cNvPr>
          <p:cNvSpPr>
            <a:spLocks noGrp="1"/>
          </p:cNvSpPr>
          <p:nvPr>
            <p:ph type="body" sz="quarter" idx="57" hasCustomPrompt="1"/>
          </p:nvPr>
        </p:nvSpPr>
        <p:spPr>
          <a:xfrm>
            <a:off x="360000" y="360000"/>
            <a:ext cx="11700000" cy="792000"/>
          </a:xfrm>
          <a:prstGeom prst="parallelogram">
            <a:avLst>
              <a:gd name="adj" fmla="val 45965"/>
            </a:avLst>
          </a:prstGeom>
          <a:solidFill>
            <a:schemeClr val="accent6"/>
          </a:solidFill>
          <a:effectLst>
            <a:outerShdw blurRad="40005" dist="22860" dir="5400000" algn="tl" rotWithShape="0">
              <a:prstClr val="black">
                <a:alpha val="35000"/>
              </a:prstClr>
            </a:outerShdw>
          </a:effectLst>
        </p:spPr>
        <p:txBody>
          <a:bodyPr lIns="144000" anchor="ctr"/>
          <a:lstStyle>
            <a:lvl1pPr marL="0" indent="0" algn="l" rtl="0">
              <a:lnSpc>
                <a:spcPct val="100000"/>
              </a:lnSpc>
              <a:buNone/>
              <a:defRPr sz="100">
                <a:solidFill>
                  <a:schemeClr val="accent6"/>
                </a:solidFill>
              </a:defRPr>
            </a:lvl1pPr>
          </a:lstStyle>
          <a:p>
            <a:pPr lvl="0"/>
            <a:r>
              <a:rPr lang="en-GB" noProof="0"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828000" y="360000"/>
            <a:ext cx="10980000" cy="720000"/>
          </a:xfrm>
        </p:spPr>
        <p:txBody>
          <a:bodyPr vert="horz" anchor="t"/>
          <a:lstStyle>
            <a:lvl1pPr rtl="0">
              <a:defRPr/>
            </a:lvl1pPr>
          </a:lstStyle>
          <a:p>
            <a:r>
              <a:rPr lang="en-GB" noProof="0" dirty="0"/>
              <a:t>Place the title here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828000" y="1440000"/>
            <a:ext cx="3240000" cy="4140000"/>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p:txBody>
          <a:bodyPr/>
          <a:lstStyle>
            <a:lvl1pPr rtl="0">
              <a:defRPr/>
            </a:lvl1pPr>
          </a:lstStyle>
          <a:p>
            <a:fld id="{50071D1A-640B-4C54-9747-31E4D168A044}"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AA864317-6C6E-4970-8602-A0B2E6A8B1F6}"/>
              </a:ext>
            </a:extLst>
          </p:cNvPr>
          <p:cNvSpPr>
            <a:spLocks noGrp="1"/>
          </p:cNvSpPr>
          <p:nvPr>
            <p:ph type="ftr" sz="quarter" idx="11"/>
          </p:nvPr>
        </p:nvSpPr>
        <p:spPr/>
        <p:txBody>
          <a:bodyPr/>
          <a:lstStyle>
            <a:lvl1pPr rtl="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lvl1pPr rtl="0">
              <a:defRPr/>
            </a:lvl1pPr>
          </a:lstStyle>
          <a:p>
            <a:fld id="{D7B5DC5B-6873-43DB-ADC7-B15ACCE0DFDB}" type="slidenum">
              <a:rPr lang="en-GB" smtClean="0"/>
              <a:pPr/>
              <a:t>‹N°›</a:t>
            </a:fld>
            <a:endParaRPr lang="en-GB" dirty="0"/>
          </a:p>
        </p:txBody>
      </p:sp>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490815"/>
            <a:ext cx="3727938"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rtl="0"/>
            <a:r>
              <a:rPr lang="en-GB" sz="1400" noProof="0" dirty="0"/>
              <a:t>Text / 3 columns / 1 Chart – Slide title 2 lines </a:t>
            </a:r>
          </a:p>
        </p:txBody>
      </p:sp>
      <p:sp>
        <p:nvSpPr>
          <p:cNvPr id="110" name="Tijdelijke aanduiding voor verticale tekst 2">
            <a:extLst>
              <a:ext uri="{FF2B5EF4-FFF2-40B4-BE49-F238E27FC236}">
                <a16:creationId xmlns:a16="http://schemas.microsoft.com/office/drawing/2014/main" id="{34EA6D48-56EE-456D-95D8-91431147852B}"/>
              </a:ext>
            </a:extLst>
          </p:cNvPr>
          <p:cNvSpPr>
            <a:spLocks noGrp="1"/>
          </p:cNvSpPr>
          <p:nvPr>
            <p:ph type="body" orient="vert" idx="58" hasCustomPrompt="1"/>
          </p:nvPr>
        </p:nvSpPr>
        <p:spPr>
          <a:xfrm>
            <a:off x="4680000" y="1440000"/>
            <a:ext cx="3240000" cy="1908000"/>
          </a:xfrm>
        </p:spPr>
        <p:txBody>
          <a:bodyPr vert="horz"/>
          <a:lstStyle>
            <a:lvl1pPr rtl="0">
              <a:defRPr/>
            </a:lvl1pPr>
            <a:lvl2pPr rtl="0">
              <a:defRPr/>
            </a:lvl2pPr>
            <a:lvl3pPr rtl="0">
              <a:defRPr/>
            </a:lvl3pPr>
            <a:lvl4pPr rtl="0">
              <a:defRPr/>
            </a:lvl4pPr>
            <a:lvl5pPr rtl="0">
              <a:defRPr/>
            </a:lvl5pPr>
            <a:lvl6pPr rtl="0">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p:txBody>
      </p:sp>
      <p:grpSp>
        <p:nvGrpSpPr>
          <p:cNvPr id="109" name="INSTRUCTION">
            <a:extLst>
              <a:ext uri="{FF2B5EF4-FFF2-40B4-BE49-F238E27FC236}">
                <a16:creationId xmlns:a16="http://schemas.microsoft.com/office/drawing/2014/main" id="{3DF08769-CFE7-40FC-8C95-8F0874FC3B30}"/>
              </a:ext>
            </a:extLst>
          </p:cNvPr>
          <p:cNvGrpSpPr/>
          <p:nvPr userDrawn="1"/>
        </p:nvGrpSpPr>
        <p:grpSpPr>
          <a:xfrm>
            <a:off x="-3786437" y="0"/>
            <a:ext cx="3693386" cy="5359349"/>
            <a:chOff x="-3786437" y="0"/>
            <a:chExt cx="3693386" cy="5359349"/>
          </a:xfrm>
        </p:grpSpPr>
        <p:sp>
          <p:nvSpPr>
            <p:cNvPr id="111" name="Rechthoek 110">
              <a:extLst>
                <a:ext uri="{FF2B5EF4-FFF2-40B4-BE49-F238E27FC236}">
                  <a16:creationId xmlns:a16="http://schemas.microsoft.com/office/drawing/2014/main" id="{B9087D89-AFE3-47CC-A7FD-51ACFF38BA52}"/>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Choosing text levels</a:t>
              </a:r>
            </a:p>
          </p:txBody>
        </p:sp>
        <p:sp>
          <p:nvSpPr>
            <p:cNvPr id="112" name="Ovaal 111">
              <a:extLst>
                <a:ext uri="{FF2B5EF4-FFF2-40B4-BE49-F238E27FC236}">
                  <a16:creationId xmlns:a16="http://schemas.microsoft.com/office/drawing/2014/main" id="{A5B8C824-FBC8-4B62-9F45-A36EE983041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3" name="Rechthoek 112">
              <a:extLst>
                <a:ext uri="{FF2B5EF4-FFF2-40B4-BE49-F238E27FC236}">
                  <a16:creationId xmlns:a16="http://schemas.microsoft.com/office/drawing/2014/main" id="{CC4B7319-3E0B-4774-9F90-55A09946D69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73050" marR="0" lvl="0" indent="-273050" algn="l" defTabSz="914400" rtl="0" eaLnBrk="1" fontAlgn="auto" latinLnBrk="0" hangingPunct="1">
                <a:lnSpc>
                  <a:spcPct val="90000"/>
                </a:lnSpc>
                <a:spcBef>
                  <a:spcPts val="600"/>
                </a:spcBef>
                <a:spcAft>
                  <a:spcPts val="600"/>
                </a:spcAft>
                <a:buClr>
                  <a:schemeClr val="accent6"/>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Bullet</a:t>
              </a:r>
            </a:p>
          </p:txBody>
        </p:sp>
        <p:sp>
          <p:nvSpPr>
            <p:cNvPr id="114" name="Ovaal 113">
              <a:extLst>
                <a:ext uri="{FF2B5EF4-FFF2-40B4-BE49-F238E27FC236}">
                  <a16:creationId xmlns:a16="http://schemas.microsoft.com/office/drawing/2014/main" id="{85002195-F803-4149-9A05-BDFFA4ED926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15" name="Rechthoek 114">
              <a:extLst>
                <a:ext uri="{FF2B5EF4-FFF2-40B4-BE49-F238E27FC236}">
                  <a16:creationId xmlns:a16="http://schemas.microsoft.com/office/drawing/2014/main" id="{369A140F-F45E-4698-B519-B3C29B360FE8}"/>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16" name="Rechthoek 115">
              <a:extLst>
                <a:ext uri="{FF2B5EF4-FFF2-40B4-BE49-F238E27FC236}">
                  <a16:creationId xmlns:a16="http://schemas.microsoft.com/office/drawing/2014/main" id="{A334A72A-9A73-4FD7-8C2D-AEE4A5118E4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531813" marR="0" lvl="1" indent="-258763" algn="l" defTabSz="914400" rtl="0" eaLnBrk="1" fontAlgn="auto"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a:pPr>
              <a:r>
                <a:rPr lang="en-GB" sz="1400" kern="1200" noProof="0" dirty="0">
                  <a:solidFill>
                    <a:schemeClr val="tx2"/>
                  </a:solidFill>
                  <a:latin typeface="+mn-lt"/>
                  <a:ea typeface="+mn-ea"/>
                  <a:cs typeface="+mn-cs"/>
                </a:rPr>
                <a:t>Sub-bullet #1</a:t>
              </a:r>
            </a:p>
          </p:txBody>
        </p:sp>
        <p:sp>
          <p:nvSpPr>
            <p:cNvPr id="117" name="Ovaal 116">
              <a:extLst>
                <a:ext uri="{FF2B5EF4-FFF2-40B4-BE49-F238E27FC236}">
                  <a16:creationId xmlns:a16="http://schemas.microsoft.com/office/drawing/2014/main" id="{B7C0006C-8A17-4D14-A7B4-55D7D66E423B}"/>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18" name="Rechthoek 117">
              <a:extLst>
                <a:ext uri="{FF2B5EF4-FFF2-40B4-BE49-F238E27FC236}">
                  <a16:creationId xmlns:a16="http://schemas.microsoft.com/office/drawing/2014/main" id="{D540EA41-C892-4610-AB46-095E8C8599B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804863" marR="0" lvl="2" indent="-273050" algn="l" defTabSz="914400" rtl="0" eaLnBrk="1" fontAlgn="auto" latinLnBrk="0" hangingPunct="1">
                <a:lnSpc>
                  <a:spcPct val="90000"/>
                </a:lnSpc>
                <a:spcBef>
                  <a:spcPts val="600"/>
                </a:spcBef>
                <a:spcAft>
                  <a:spcPts val="600"/>
                </a:spcAft>
                <a:buClr>
                  <a:schemeClr val="accent3"/>
                </a:buClr>
                <a:buSzTx/>
                <a:buFont typeface="Arial" panose="020B0604020202020204" pitchFamily="34" charset="0"/>
                <a:buChar char="•"/>
                <a:tabLst/>
                <a:defRPr/>
              </a:pPr>
              <a:r>
                <a:rPr lang="en-GB" sz="1200" kern="1200" noProof="0" dirty="0">
                  <a:solidFill>
                    <a:schemeClr val="tx2"/>
                  </a:solidFill>
                  <a:latin typeface="+mn-lt"/>
                  <a:ea typeface="+mn-ea"/>
                  <a:cs typeface="+mn-cs"/>
                </a:rPr>
                <a:t>Sub-bullet #2</a:t>
              </a:r>
            </a:p>
          </p:txBody>
        </p:sp>
        <p:sp>
          <p:nvSpPr>
            <p:cNvPr id="119" name="Ovaal 118">
              <a:extLst>
                <a:ext uri="{FF2B5EF4-FFF2-40B4-BE49-F238E27FC236}">
                  <a16:creationId xmlns:a16="http://schemas.microsoft.com/office/drawing/2014/main" id="{359811A9-97F9-4BC2-B9B8-9422C44E9EE0}"/>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0" name="Rechthoek 119">
              <a:extLst>
                <a:ext uri="{FF2B5EF4-FFF2-40B4-BE49-F238E27FC236}">
                  <a16:creationId xmlns:a16="http://schemas.microsoft.com/office/drawing/2014/main" id="{33F9BBAB-F614-4AFE-9641-2D73E8E273A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en-GB" sz="1400" kern="1200" noProof="0" dirty="0">
                  <a:solidFill>
                    <a:schemeClr val="tx2"/>
                  </a:solidFill>
                  <a:latin typeface="+mn-lt"/>
                  <a:ea typeface="+mn-ea"/>
                  <a:cs typeface="+mn-cs"/>
                </a:rPr>
                <a:t>Plain text</a:t>
              </a:r>
            </a:p>
          </p:txBody>
        </p:sp>
        <p:sp>
          <p:nvSpPr>
            <p:cNvPr id="121" name="Ovaal 120">
              <a:extLst>
                <a:ext uri="{FF2B5EF4-FFF2-40B4-BE49-F238E27FC236}">
                  <a16:creationId xmlns:a16="http://schemas.microsoft.com/office/drawing/2014/main" id="{A8B7A4D6-6E61-4CC8-8BB7-85FB68DD229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2" name="Rechthoek 121">
              <a:extLst>
                <a:ext uri="{FF2B5EF4-FFF2-40B4-BE49-F238E27FC236}">
                  <a16:creationId xmlns:a16="http://schemas.microsoft.com/office/drawing/2014/main" id="{FC798F58-387E-46C2-AC9E-8F3F7CD51A6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lvl="4" indent="0" algn="l" defTabSz="914400" rtl="0" eaLnBrk="1" latinLnBrk="0" hangingPunct="1">
                <a:lnSpc>
                  <a:spcPct val="90000"/>
                </a:lnSpc>
                <a:spcBef>
                  <a:spcPts val="600"/>
                </a:spcBef>
                <a:spcAft>
                  <a:spcPts val="600"/>
                </a:spcAft>
                <a:buFont typeface="Arial" panose="020B0604020202020204" pitchFamily="34" charset="0"/>
                <a:buNone/>
              </a:pPr>
              <a:r>
                <a:rPr lang="en-GB" sz="1600" b="1" kern="1200" noProof="0" dirty="0">
                  <a:solidFill>
                    <a:schemeClr val="accent6"/>
                  </a:solidFill>
                  <a:latin typeface="+mj-lt"/>
                  <a:ea typeface="+mn-ea"/>
                  <a:cs typeface="+mn-cs"/>
                </a:rPr>
                <a:t>Header #1</a:t>
              </a:r>
            </a:p>
          </p:txBody>
        </p:sp>
        <p:sp>
          <p:nvSpPr>
            <p:cNvPr id="123" name="Ovaal 122">
              <a:extLst>
                <a:ext uri="{FF2B5EF4-FFF2-40B4-BE49-F238E27FC236}">
                  <a16:creationId xmlns:a16="http://schemas.microsoft.com/office/drawing/2014/main" id="{A12C37DF-A07A-4373-AEEC-27354A0AC481}"/>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24" name="Rechthoek 123">
              <a:extLst>
                <a:ext uri="{FF2B5EF4-FFF2-40B4-BE49-F238E27FC236}">
                  <a16:creationId xmlns:a16="http://schemas.microsoft.com/office/drawing/2014/main" id="{1CD5F309-24E5-48E3-A639-BFA9C5DF1F33}"/>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5600" marR="0" lvl="6" indent="-355600" algn="l" defTabSz="914400" rtl="0" eaLnBrk="1" fontAlgn="auto" latinLnBrk="0" hangingPunct="1">
                <a:lnSpc>
                  <a:spcPct val="90000"/>
                </a:lnSpc>
                <a:spcBef>
                  <a:spcPts val="600"/>
                </a:spcBef>
                <a:spcAft>
                  <a:spcPts val="600"/>
                </a:spcAft>
                <a:buClr>
                  <a:schemeClr val="accent6"/>
                </a:buClr>
                <a:buSzPct val="100000"/>
                <a:buFont typeface="+mj-lt"/>
                <a:buAutoNum type="arabicPeriod"/>
                <a:tabLst/>
                <a:defRPr/>
              </a:pPr>
              <a:r>
                <a:rPr lang="en-GB" sz="1400" kern="1200" noProof="0" dirty="0">
                  <a:solidFill>
                    <a:schemeClr val="tx2"/>
                  </a:solidFill>
                  <a:latin typeface="+mn-lt"/>
                  <a:ea typeface="+mn-ea"/>
                  <a:cs typeface="+mn-cs"/>
                </a:rPr>
                <a:t>Numeric bullet</a:t>
              </a:r>
            </a:p>
          </p:txBody>
        </p:sp>
        <p:sp>
          <p:nvSpPr>
            <p:cNvPr id="125" name="Ovaal 124">
              <a:extLst>
                <a:ext uri="{FF2B5EF4-FFF2-40B4-BE49-F238E27FC236}">
                  <a16:creationId xmlns:a16="http://schemas.microsoft.com/office/drawing/2014/main" id="{511FFB1A-7715-4032-8ECE-95A51F13DF09}"/>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26" name="Rechthoek 125">
              <a:extLst>
                <a:ext uri="{FF2B5EF4-FFF2-40B4-BE49-F238E27FC236}">
                  <a16:creationId xmlns:a16="http://schemas.microsoft.com/office/drawing/2014/main" id="{E041DB44-78A0-4A81-8FC9-BACEBFB205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5600" marR="0" lvl="7" indent="-355600" algn="l" defTabSz="914400" rtl="0" eaLnBrk="1" fontAlgn="auto" latinLnBrk="0" hangingPunct="1">
                <a:lnSpc>
                  <a:spcPct val="90000"/>
                </a:lnSpc>
                <a:spcBef>
                  <a:spcPts val="600"/>
                </a:spcBef>
                <a:spcAft>
                  <a:spcPts val="600"/>
                </a:spcAft>
                <a:buClr>
                  <a:schemeClr val="accent6"/>
                </a:buClr>
                <a:buSzTx/>
                <a:buFont typeface="+mj-lt"/>
                <a:buAutoNum type="alphaLcPeriod"/>
                <a:tabLst/>
                <a:defRPr/>
              </a:pPr>
              <a:r>
                <a:rPr lang="en-GB" sz="1400" kern="1200" noProof="0" dirty="0">
                  <a:solidFill>
                    <a:schemeClr val="tx2"/>
                  </a:solidFill>
                  <a:latin typeface="+mn-lt"/>
                  <a:ea typeface="+mn-ea"/>
                  <a:cs typeface="+mn-cs"/>
                </a:rPr>
                <a:t>Alphabetic bullet</a:t>
              </a:r>
            </a:p>
          </p:txBody>
        </p:sp>
        <p:sp>
          <p:nvSpPr>
            <p:cNvPr id="127" name="Ovaal 126">
              <a:extLst>
                <a:ext uri="{FF2B5EF4-FFF2-40B4-BE49-F238E27FC236}">
                  <a16:creationId xmlns:a16="http://schemas.microsoft.com/office/drawing/2014/main" id="{C6248E72-1C59-4F60-8C0B-13485F234B09}"/>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28" name="Rechthoek 127">
              <a:extLst>
                <a:ext uri="{FF2B5EF4-FFF2-40B4-BE49-F238E27FC236}">
                  <a16:creationId xmlns:a16="http://schemas.microsoft.com/office/drawing/2014/main" id="{F115AD6B-DC2A-4BC6-A208-BB5A7BB5A93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None/>
                <a:tabLst/>
                <a:defRPr/>
              </a:pPr>
              <a:r>
                <a:rPr lang="en-GB" sz="3200" b="0" i="1" kern="1200" noProof="0" dirty="0">
                  <a:solidFill>
                    <a:schemeClr val="accent6"/>
                  </a:solidFill>
                  <a:latin typeface="+mn-lt"/>
                  <a:ea typeface="+mn-ea"/>
                  <a:cs typeface="+mn-cs"/>
                </a:rPr>
                <a:t>Quote text</a:t>
              </a:r>
            </a:p>
          </p:txBody>
        </p:sp>
        <p:sp>
          <p:nvSpPr>
            <p:cNvPr id="129" name="Ovaal 128">
              <a:extLst>
                <a:ext uri="{FF2B5EF4-FFF2-40B4-BE49-F238E27FC236}">
                  <a16:creationId xmlns:a16="http://schemas.microsoft.com/office/drawing/2014/main" id="{7629DCE3-EBD6-44F8-9E52-5755508B35EC}"/>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0" name="Rechthoek 129">
              <a:extLst>
                <a:ext uri="{FF2B5EF4-FFF2-40B4-BE49-F238E27FC236}">
                  <a16:creationId xmlns:a16="http://schemas.microsoft.com/office/drawing/2014/main" id="{54E387B0-9015-4CAB-AA76-48F6D18604F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lvl="5"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pPr>
              <a:r>
                <a:rPr lang="en-GB" sz="1600" b="1" kern="1200" cap="all" baseline="0" noProof="0" dirty="0">
                  <a:solidFill>
                    <a:schemeClr val="accent1"/>
                  </a:solidFill>
                  <a:latin typeface="+mj-lt"/>
                  <a:ea typeface="+mn-ea"/>
                  <a:cs typeface="+mn-cs"/>
                </a:rPr>
                <a:t>Header #2</a:t>
              </a:r>
            </a:p>
          </p:txBody>
        </p:sp>
        <p:sp>
          <p:nvSpPr>
            <p:cNvPr id="131" name="Rechthoek 130">
              <a:extLst>
                <a:ext uri="{FF2B5EF4-FFF2-40B4-BE49-F238E27FC236}">
                  <a16:creationId xmlns:a16="http://schemas.microsoft.com/office/drawing/2014/main" id="{3E0E06B5-CB75-4E15-8567-966FF742956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32" name="ICOON_info">
              <a:extLst>
                <a:ext uri="{FF2B5EF4-FFF2-40B4-BE49-F238E27FC236}">
                  <a16:creationId xmlns:a16="http://schemas.microsoft.com/office/drawing/2014/main" id="{FEA6C0DE-B8FA-4685-8287-E36BFCAD3E47}"/>
                </a:ext>
              </a:extLst>
            </p:cNvPr>
            <p:cNvGrpSpPr/>
            <p:nvPr userDrawn="1"/>
          </p:nvGrpSpPr>
          <p:grpSpPr>
            <a:xfrm>
              <a:off x="-376736" y="4400186"/>
              <a:ext cx="283685" cy="283685"/>
              <a:chOff x="-510741" y="5913713"/>
              <a:chExt cx="267555" cy="267555"/>
            </a:xfrm>
          </p:grpSpPr>
          <p:sp>
            <p:nvSpPr>
              <p:cNvPr id="180" name="Ovaal 179">
                <a:extLst>
                  <a:ext uri="{FF2B5EF4-FFF2-40B4-BE49-F238E27FC236}">
                    <a16:creationId xmlns:a16="http://schemas.microsoft.com/office/drawing/2014/main" id="{2FE1F7E6-953D-4341-84F4-E8B807B6D4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81" name="Graphic 163" descr="Informatie">
                <a:extLst>
                  <a:ext uri="{FF2B5EF4-FFF2-40B4-BE49-F238E27FC236}">
                    <a16:creationId xmlns:a16="http://schemas.microsoft.com/office/drawing/2014/main" id="{42CB7C43-9A64-449E-92E5-0578E0D7D2C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33" name="VOORBEELD">
              <a:extLst>
                <a:ext uri="{FF2B5EF4-FFF2-40B4-BE49-F238E27FC236}">
                  <a16:creationId xmlns:a16="http://schemas.microsoft.com/office/drawing/2014/main" id="{244D2D09-8FD6-4F5C-A087-B4087AE356BC}"/>
                </a:ext>
              </a:extLst>
            </p:cNvPr>
            <p:cNvGrpSpPr/>
            <p:nvPr userDrawn="1"/>
          </p:nvGrpSpPr>
          <p:grpSpPr>
            <a:xfrm>
              <a:off x="-3605171" y="458674"/>
              <a:ext cx="3234311" cy="558875"/>
              <a:chOff x="-3605171" y="458674"/>
              <a:chExt cx="3234311" cy="558875"/>
            </a:xfrm>
          </p:grpSpPr>
          <p:sp>
            <p:nvSpPr>
              <p:cNvPr id="140" name="Rechthoek 139">
                <a:extLst>
                  <a:ext uri="{FF2B5EF4-FFF2-40B4-BE49-F238E27FC236}">
                    <a16:creationId xmlns:a16="http://schemas.microsoft.com/office/drawing/2014/main" id="{FE6D35C4-EE88-4F4C-A1BE-F9A08EEE03A5}"/>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rtl="0"/>
                <a:r>
                  <a:rPr lang="en-GB" sz="900" b="1" noProof="0" dirty="0">
                    <a:solidFill>
                      <a:srgbClr val="211F26"/>
                    </a:solidFill>
                    <a:latin typeface="Calibri" panose="020F0502020204030204" pitchFamily="34" charset="0"/>
                    <a:cs typeface="Calibri" panose="020F0502020204030204" pitchFamily="34" charset="0"/>
                  </a:rPr>
                  <a:t>Home</a:t>
                </a:r>
              </a:p>
            </p:txBody>
          </p:sp>
          <p:sp>
            <p:nvSpPr>
              <p:cNvPr id="141" name="Rechthoek 140">
                <a:extLst>
                  <a:ext uri="{FF2B5EF4-FFF2-40B4-BE49-F238E27FC236}">
                    <a16:creationId xmlns:a16="http://schemas.microsoft.com/office/drawing/2014/main" id="{9736584B-4542-4883-A6F8-F467211CE9D7}"/>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142" name="Groep 141">
                <a:extLst>
                  <a:ext uri="{FF2B5EF4-FFF2-40B4-BE49-F238E27FC236}">
                    <a16:creationId xmlns:a16="http://schemas.microsoft.com/office/drawing/2014/main" id="{173E91A0-E529-40EC-A02D-12F5FFF5510B}"/>
                  </a:ext>
                </a:extLst>
              </p:cNvPr>
              <p:cNvGrpSpPr/>
              <p:nvPr userDrawn="1"/>
            </p:nvGrpSpPr>
            <p:grpSpPr>
              <a:xfrm>
                <a:off x="-3386247" y="830871"/>
                <a:ext cx="139423" cy="109566"/>
                <a:chOff x="-2866744" y="827071"/>
                <a:chExt cx="168701" cy="132575"/>
              </a:xfrm>
            </p:grpSpPr>
            <p:grpSp>
              <p:nvGrpSpPr>
                <p:cNvPr id="173" name="Groep 172">
                  <a:extLst>
                    <a:ext uri="{FF2B5EF4-FFF2-40B4-BE49-F238E27FC236}">
                      <a16:creationId xmlns:a16="http://schemas.microsoft.com/office/drawing/2014/main" id="{0B69E5F9-3843-43BE-9AD3-11A923970BAF}"/>
                    </a:ext>
                  </a:extLst>
                </p:cNvPr>
                <p:cNvGrpSpPr/>
                <p:nvPr userDrawn="1"/>
              </p:nvGrpSpPr>
              <p:grpSpPr>
                <a:xfrm>
                  <a:off x="-2866744" y="827071"/>
                  <a:ext cx="168701" cy="132575"/>
                  <a:chOff x="-2866744" y="827071"/>
                  <a:chExt cx="168701" cy="132575"/>
                </a:xfrm>
              </p:grpSpPr>
              <p:cxnSp>
                <p:nvCxnSpPr>
                  <p:cNvPr id="175" name="Rechte verbindingslijn 174">
                    <a:extLst>
                      <a:ext uri="{FF2B5EF4-FFF2-40B4-BE49-F238E27FC236}">
                        <a16:creationId xmlns:a16="http://schemas.microsoft.com/office/drawing/2014/main" id="{8ADE54A2-4C54-4E6A-9B89-CF97D2A2252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F5D62CD-5F8D-45F6-9126-29C332F4B1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95258DC2-350B-4133-B4E1-05DD059183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B4D84A8F-29E6-4405-ADD0-C63E0F5C620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2DFC074A-CE68-4AB0-8749-DA37087DF80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4" name="Pijl: rechts 173">
                  <a:extLst>
                    <a:ext uri="{FF2B5EF4-FFF2-40B4-BE49-F238E27FC236}">
                      <a16:creationId xmlns:a16="http://schemas.microsoft.com/office/drawing/2014/main" id="{7D9DDE9D-3DC5-4319-ABD2-84E99063EEB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3" name="Groep 142">
                <a:extLst>
                  <a:ext uri="{FF2B5EF4-FFF2-40B4-BE49-F238E27FC236}">
                    <a16:creationId xmlns:a16="http://schemas.microsoft.com/office/drawing/2014/main" id="{9067E681-6DEE-4B70-9ED5-0149551E4512}"/>
                  </a:ext>
                </a:extLst>
              </p:cNvPr>
              <p:cNvGrpSpPr/>
              <p:nvPr userDrawn="1"/>
            </p:nvGrpSpPr>
            <p:grpSpPr>
              <a:xfrm>
                <a:off x="-3605171" y="830871"/>
                <a:ext cx="139423" cy="109566"/>
                <a:chOff x="-2866744" y="518074"/>
                <a:chExt cx="168701" cy="132575"/>
              </a:xfrm>
            </p:grpSpPr>
            <p:grpSp>
              <p:nvGrpSpPr>
                <p:cNvPr id="166" name="Groep 165">
                  <a:extLst>
                    <a:ext uri="{FF2B5EF4-FFF2-40B4-BE49-F238E27FC236}">
                      <a16:creationId xmlns:a16="http://schemas.microsoft.com/office/drawing/2014/main" id="{BEDD77D4-6E5F-43A4-B7A3-7A8DEB92FA38}"/>
                    </a:ext>
                  </a:extLst>
                </p:cNvPr>
                <p:cNvGrpSpPr/>
                <p:nvPr userDrawn="1"/>
              </p:nvGrpSpPr>
              <p:grpSpPr>
                <a:xfrm>
                  <a:off x="-2866744" y="518074"/>
                  <a:ext cx="168701" cy="132575"/>
                  <a:chOff x="-2866744" y="518074"/>
                  <a:chExt cx="168701" cy="132575"/>
                </a:xfrm>
              </p:grpSpPr>
              <p:cxnSp>
                <p:nvCxnSpPr>
                  <p:cNvPr id="168" name="Rechte verbindingslijn 167">
                    <a:extLst>
                      <a:ext uri="{FF2B5EF4-FFF2-40B4-BE49-F238E27FC236}">
                        <a16:creationId xmlns:a16="http://schemas.microsoft.com/office/drawing/2014/main" id="{FA0A69CD-DF74-4E42-A21A-7A44D651AE5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C6ACDEF-B7D2-4E31-AF30-52DCAAF77B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B0AD5400-3C0F-4F5B-A7A8-EB24FDA9D47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E58B3BBE-0505-436E-B52E-41840D9711D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4690BD1-F52E-4460-8025-6F9288236E3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7" name="Pijl: rechts 166">
                  <a:extLst>
                    <a:ext uri="{FF2B5EF4-FFF2-40B4-BE49-F238E27FC236}">
                      <a16:creationId xmlns:a16="http://schemas.microsoft.com/office/drawing/2014/main" id="{45288B62-28B4-43B8-A5D5-13B39970471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cxnSp>
            <p:nvCxnSpPr>
              <p:cNvPr id="144" name="Rechte verbindingslijn 143">
                <a:extLst>
                  <a:ext uri="{FF2B5EF4-FFF2-40B4-BE49-F238E27FC236}">
                    <a16:creationId xmlns:a16="http://schemas.microsoft.com/office/drawing/2014/main" id="{10E62DD6-4D71-4672-8A09-D2D132B1EF9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5" name="Rechte verbindingslijn 144">
                <a:extLst>
                  <a:ext uri="{FF2B5EF4-FFF2-40B4-BE49-F238E27FC236}">
                    <a16:creationId xmlns:a16="http://schemas.microsoft.com/office/drawing/2014/main" id="{DA8E7309-79A9-4A3D-AAB8-5553AE819C5D}"/>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6" name="Rechthoek 145">
                <a:extLst>
                  <a:ext uri="{FF2B5EF4-FFF2-40B4-BE49-F238E27FC236}">
                    <a16:creationId xmlns:a16="http://schemas.microsoft.com/office/drawing/2014/main" id="{CA3484C2-D7F6-41CB-BEF7-D08B7FDB6B8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47" name="Rechthoek 146">
                <a:extLst>
                  <a:ext uri="{FF2B5EF4-FFF2-40B4-BE49-F238E27FC236}">
                    <a16:creationId xmlns:a16="http://schemas.microsoft.com/office/drawing/2014/main" id="{CA7B590A-B0DD-47CA-A5A7-E742CDF356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48" name="Groep 147">
                <a:extLst>
                  <a:ext uri="{FF2B5EF4-FFF2-40B4-BE49-F238E27FC236}">
                    <a16:creationId xmlns:a16="http://schemas.microsoft.com/office/drawing/2014/main" id="{C948B5C6-92F9-4F4E-BC00-DEA77B4738BD}"/>
                  </a:ext>
                </a:extLst>
              </p:cNvPr>
              <p:cNvGrpSpPr/>
              <p:nvPr userDrawn="1"/>
            </p:nvGrpSpPr>
            <p:grpSpPr>
              <a:xfrm>
                <a:off x="-2916763" y="769168"/>
                <a:ext cx="268738" cy="248381"/>
                <a:chOff x="-2916763" y="769168"/>
                <a:chExt cx="268738" cy="248381"/>
              </a:xfrm>
            </p:grpSpPr>
            <p:sp>
              <p:nvSpPr>
                <p:cNvPr id="158" name="Rechthoek 157">
                  <a:extLst>
                    <a:ext uri="{FF2B5EF4-FFF2-40B4-BE49-F238E27FC236}">
                      <a16:creationId xmlns:a16="http://schemas.microsoft.com/office/drawing/2014/main" id="{2B329ED5-67F7-4363-9497-FB91A8E648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9" name="Groep 158">
                  <a:extLst>
                    <a:ext uri="{FF2B5EF4-FFF2-40B4-BE49-F238E27FC236}">
                      <a16:creationId xmlns:a16="http://schemas.microsoft.com/office/drawing/2014/main" id="{D740705F-2934-4989-93BC-D4A46F28E0E8}"/>
                    </a:ext>
                  </a:extLst>
                </p:cNvPr>
                <p:cNvGrpSpPr/>
                <p:nvPr userDrawn="1"/>
              </p:nvGrpSpPr>
              <p:grpSpPr>
                <a:xfrm>
                  <a:off x="-2866744" y="827071"/>
                  <a:ext cx="168701" cy="132575"/>
                  <a:chOff x="-2866744" y="827071"/>
                  <a:chExt cx="168701" cy="132575"/>
                </a:xfrm>
              </p:grpSpPr>
              <p:cxnSp>
                <p:nvCxnSpPr>
                  <p:cNvPr id="161" name="Rechte verbindingslijn 160">
                    <a:extLst>
                      <a:ext uri="{FF2B5EF4-FFF2-40B4-BE49-F238E27FC236}">
                        <a16:creationId xmlns:a16="http://schemas.microsoft.com/office/drawing/2014/main" id="{285B50FC-3FF5-43C6-8CE4-B4B43872CE5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2" name="Rechte verbindingslijn 161">
                    <a:extLst>
                      <a:ext uri="{FF2B5EF4-FFF2-40B4-BE49-F238E27FC236}">
                        <a16:creationId xmlns:a16="http://schemas.microsoft.com/office/drawing/2014/main" id="{AB4BDFBA-2B79-40BA-B57A-8A49E222F86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92B6E1B-5111-41C2-A9BD-33D86C44827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AE6FE5EA-BEF2-4337-934B-38D261FCFEB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4756C50F-5CFD-4BCB-87AF-7F72E058183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0" name="Pijl: rechts 159">
                  <a:extLst>
                    <a:ext uri="{FF2B5EF4-FFF2-40B4-BE49-F238E27FC236}">
                      <a16:creationId xmlns:a16="http://schemas.microsoft.com/office/drawing/2014/main" id="{9CBED4BC-35CF-48AF-8417-50331CBA976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Groep 148">
                <a:extLst>
                  <a:ext uri="{FF2B5EF4-FFF2-40B4-BE49-F238E27FC236}">
                    <a16:creationId xmlns:a16="http://schemas.microsoft.com/office/drawing/2014/main" id="{006CF8ED-F283-48AD-9B82-2D354C07E0D4}"/>
                  </a:ext>
                </a:extLst>
              </p:cNvPr>
              <p:cNvGrpSpPr/>
              <p:nvPr userDrawn="1"/>
            </p:nvGrpSpPr>
            <p:grpSpPr>
              <a:xfrm>
                <a:off x="-2916763" y="460171"/>
                <a:ext cx="268738" cy="248381"/>
                <a:chOff x="-2916763" y="460171"/>
                <a:chExt cx="268738" cy="248381"/>
              </a:xfrm>
            </p:grpSpPr>
            <p:sp>
              <p:nvSpPr>
                <p:cNvPr id="150" name="Rechthoek 149">
                  <a:extLst>
                    <a:ext uri="{FF2B5EF4-FFF2-40B4-BE49-F238E27FC236}">
                      <a16:creationId xmlns:a16="http://schemas.microsoft.com/office/drawing/2014/main" id="{C3E56D49-1B5D-4CAE-A392-66FFC4F9EA6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rtl="0"/>
                  <a:endParaRPr lang="en-GB" sz="1050" b="0" noProof="0" dirty="0">
                    <a:solidFill>
                      <a:srgbClr val="211F26"/>
                    </a:solidFill>
                    <a:latin typeface="Calibri" panose="020F0502020204030204" pitchFamily="34" charset="0"/>
                    <a:cs typeface="Calibri" panose="020F0502020204030204" pitchFamily="34" charset="0"/>
                  </a:endParaRPr>
                </a:p>
              </p:txBody>
            </p:sp>
            <p:grpSp>
              <p:nvGrpSpPr>
                <p:cNvPr id="151" name="Groep 150">
                  <a:extLst>
                    <a:ext uri="{FF2B5EF4-FFF2-40B4-BE49-F238E27FC236}">
                      <a16:creationId xmlns:a16="http://schemas.microsoft.com/office/drawing/2014/main" id="{C110CA66-0854-446F-A1A1-7F6E1A8D6B4E}"/>
                    </a:ext>
                  </a:extLst>
                </p:cNvPr>
                <p:cNvGrpSpPr/>
                <p:nvPr userDrawn="1"/>
              </p:nvGrpSpPr>
              <p:grpSpPr>
                <a:xfrm>
                  <a:off x="-2866744" y="518074"/>
                  <a:ext cx="168701" cy="132575"/>
                  <a:chOff x="-2866744" y="518074"/>
                  <a:chExt cx="168701" cy="132575"/>
                </a:xfrm>
              </p:grpSpPr>
              <p:cxnSp>
                <p:nvCxnSpPr>
                  <p:cNvPr id="153" name="Rechte verbindingslijn 152">
                    <a:extLst>
                      <a:ext uri="{FF2B5EF4-FFF2-40B4-BE49-F238E27FC236}">
                        <a16:creationId xmlns:a16="http://schemas.microsoft.com/office/drawing/2014/main" id="{1B41BA10-26F8-4629-8E86-94C3A4D1D3D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4" name="Rechte verbindingslijn 153">
                    <a:extLst>
                      <a:ext uri="{FF2B5EF4-FFF2-40B4-BE49-F238E27FC236}">
                        <a16:creationId xmlns:a16="http://schemas.microsoft.com/office/drawing/2014/main" id="{319D8AB6-9080-4511-8989-17A5E8C31844}"/>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3AF21E32-E67A-4F32-9D9B-436232FB591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1E2D6DC-E0F9-4632-9DAC-25B1EA4A83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2C9BA9C-FBEF-4F8A-956D-B2B98AB384A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2" name="Pijl: rechts 151">
                  <a:extLst>
                    <a:ext uri="{FF2B5EF4-FFF2-40B4-BE49-F238E27FC236}">
                      <a16:creationId xmlns:a16="http://schemas.microsoft.com/office/drawing/2014/main" id="{56DF1030-EA65-4545-94B2-3988035E798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grpSp>
        </p:grpSp>
        <p:grpSp>
          <p:nvGrpSpPr>
            <p:cNvPr id="134" name="Groep 133">
              <a:extLst>
                <a:ext uri="{FF2B5EF4-FFF2-40B4-BE49-F238E27FC236}">
                  <a16:creationId xmlns:a16="http://schemas.microsoft.com/office/drawing/2014/main" id="{86763CB8-155D-485D-BEB6-E39DFFD6E733}"/>
                </a:ext>
              </a:extLst>
            </p:cNvPr>
            <p:cNvGrpSpPr/>
            <p:nvPr userDrawn="1"/>
          </p:nvGrpSpPr>
          <p:grpSpPr>
            <a:xfrm>
              <a:off x="-938434" y="4663037"/>
              <a:ext cx="627798" cy="576693"/>
              <a:chOff x="-1753862" y="6112775"/>
              <a:chExt cx="759635" cy="697798"/>
            </a:xfrm>
          </p:grpSpPr>
          <p:grpSp>
            <p:nvGrpSpPr>
              <p:cNvPr id="135" name="Inspireren">
                <a:extLst>
                  <a:ext uri="{FF2B5EF4-FFF2-40B4-BE49-F238E27FC236}">
                    <a16:creationId xmlns:a16="http://schemas.microsoft.com/office/drawing/2014/main" id="{E2036495-963E-4877-8829-4F3E26708902}"/>
                  </a:ext>
                </a:extLst>
              </p:cNvPr>
              <p:cNvGrpSpPr>
                <a:grpSpLocks noChangeAspect="1"/>
              </p:cNvGrpSpPr>
              <p:nvPr userDrawn="1"/>
            </p:nvGrpSpPr>
            <p:grpSpPr bwMode="auto">
              <a:xfrm>
                <a:off x="-1484858" y="6112775"/>
                <a:ext cx="205431" cy="293286"/>
                <a:chOff x="4768" y="2783"/>
                <a:chExt cx="788" cy="1125"/>
              </a:xfrm>
              <a:gradFill>
                <a:gsLst>
                  <a:gs pos="0">
                    <a:srgbClr val="9D9FA1"/>
                  </a:gs>
                  <a:gs pos="70000">
                    <a:srgbClr val="211F26"/>
                  </a:gs>
                </a:gsLst>
                <a:lin ang="2700000" scaled="0"/>
              </a:gradFill>
            </p:grpSpPr>
            <p:sp>
              <p:nvSpPr>
                <p:cNvPr id="137" name="Freeform 12">
                  <a:extLst>
                    <a:ext uri="{FF2B5EF4-FFF2-40B4-BE49-F238E27FC236}">
                      <a16:creationId xmlns:a16="http://schemas.microsoft.com/office/drawing/2014/main" id="{318FA3B5-A674-4F2F-9278-D33330A7B30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8" name="Freeform 13">
                  <a:extLst>
                    <a:ext uri="{FF2B5EF4-FFF2-40B4-BE49-F238E27FC236}">
                      <a16:creationId xmlns:a16="http://schemas.microsoft.com/office/drawing/2014/main" id="{5518C618-C1EC-43CB-B798-33598CA004C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39" name="Freeform 14">
                  <a:extLst>
                    <a:ext uri="{FF2B5EF4-FFF2-40B4-BE49-F238E27FC236}">
                      <a16:creationId xmlns:a16="http://schemas.microsoft.com/office/drawing/2014/main" id="{42D8C682-3AC4-4699-8F36-42DF03A67A2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36" name="Tekstvak 135">
                <a:extLst>
                  <a:ext uri="{FF2B5EF4-FFF2-40B4-BE49-F238E27FC236}">
                    <a16:creationId xmlns:a16="http://schemas.microsoft.com/office/drawing/2014/main" id="{42734A83-9BE5-4F0C-AD0B-FA427E90A77F}"/>
                  </a:ext>
                </a:extLst>
              </p:cNvPr>
              <p:cNvSpPr txBox="1"/>
              <p:nvPr userDrawn="1"/>
            </p:nvSpPr>
            <p:spPr>
              <a:xfrm>
                <a:off x="-1753862" y="6420664"/>
                <a:ext cx="759635" cy="38990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grpSp>
        <p:nvGrpSpPr>
          <p:cNvPr id="87" name="GRID" hidden="1">
            <a:extLst>
              <a:ext uri="{FF2B5EF4-FFF2-40B4-BE49-F238E27FC236}">
                <a16:creationId xmlns:a16="http://schemas.microsoft.com/office/drawing/2014/main" id="{6BB1B6CF-29CE-47D9-9CE5-7FE5C102D7EB}"/>
              </a:ext>
            </a:extLst>
          </p:cNvPr>
          <p:cNvGrpSpPr/>
          <p:nvPr userDrawn="1"/>
        </p:nvGrpSpPr>
        <p:grpSpPr>
          <a:xfrm>
            <a:off x="-862" y="0"/>
            <a:ext cx="12192862" cy="6858000"/>
            <a:chOff x="-862" y="0"/>
            <a:chExt cx="12192862" cy="6858000"/>
          </a:xfrm>
          <a:solidFill>
            <a:schemeClr val="tx1">
              <a:alpha val="30000"/>
            </a:schemeClr>
          </a:solidFill>
        </p:grpSpPr>
        <p:sp>
          <p:nvSpPr>
            <p:cNvPr id="88" name="Rechthoek 87">
              <a:extLst>
                <a:ext uri="{FF2B5EF4-FFF2-40B4-BE49-F238E27FC236}">
                  <a16:creationId xmlns:a16="http://schemas.microsoft.com/office/drawing/2014/main" id="{75B328B8-A2AE-4699-953C-FDD081088D0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9" name="Rechthoek 88">
              <a:extLst>
                <a:ext uri="{FF2B5EF4-FFF2-40B4-BE49-F238E27FC236}">
                  <a16:creationId xmlns:a16="http://schemas.microsoft.com/office/drawing/2014/main" id="{9203514F-A9F8-4BF2-AFB6-A2775DB28D1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0" name="Rechthoek 89">
              <a:extLst>
                <a:ext uri="{FF2B5EF4-FFF2-40B4-BE49-F238E27FC236}">
                  <a16:creationId xmlns:a16="http://schemas.microsoft.com/office/drawing/2014/main" id="{B2CC436D-5BCB-48C0-9965-9055AD819CF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1" name="Rechthoek 90">
              <a:extLst>
                <a:ext uri="{FF2B5EF4-FFF2-40B4-BE49-F238E27FC236}">
                  <a16:creationId xmlns:a16="http://schemas.microsoft.com/office/drawing/2014/main" id="{98014210-E060-4D38-B953-9D9908F4D3F3}"/>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2" name="Rechthoek 91">
              <a:extLst>
                <a:ext uri="{FF2B5EF4-FFF2-40B4-BE49-F238E27FC236}">
                  <a16:creationId xmlns:a16="http://schemas.microsoft.com/office/drawing/2014/main" id="{28B68971-CE5B-41B7-892A-AD4703621B1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3" name="Rechthoek 92">
              <a:extLst>
                <a:ext uri="{FF2B5EF4-FFF2-40B4-BE49-F238E27FC236}">
                  <a16:creationId xmlns:a16="http://schemas.microsoft.com/office/drawing/2014/main" id="{D5FA13DA-E7ED-4FB4-A498-BD16ADE09BAB}"/>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4" name="Rechthoek 93">
              <a:extLst>
                <a:ext uri="{FF2B5EF4-FFF2-40B4-BE49-F238E27FC236}">
                  <a16:creationId xmlns:a16="http://schemas.microsoft.com/office/drawing/2014/main" id="{215ACA73-F96A-4E74-99EA-DB78B7CCA04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5" name="Rechthoek 94">
              <a:extLst>
                <a:ext uri="{FF2B5EF4-FFF2-40B4-BE49-F238E27FC236}">
                  <a16:creationId xmlns:a16="http://schemas.microsoft.com/office/drawing/2014/main" id="{30B32807-D2D4-41F3-B71C-D5399DD073D6}"/>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6" name="Rechthoek 95">
              <a:extLst>
                <a:ext uri="{FF2B5EF4-FFF2-40B4-BE49-F238E27FC236}">
                  <a16:creationId xmlns:a16="http://schemas.microsoft.com/office/drawing/2014/main" id="{DBBF98A2-DCB9-44E4-996E-071D72338884}"/>
                </a:ext>
              </a:extLst>
            </p:cNvPr>
            <p:cNvSpPr/>
            <p:nvPr userDrawn="1"/>
          </p:nvSpPr>
          <p:spPr>
            <a:xfrm>
              <a:off x="7696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7" name="Rechthoek 96">
              <a:extLst>
                <a:ext uri="{FF2B5EF4-FFF2-40B4-BE49-F238E27FC236}">
                  <a16:creationId xmlns:a16="http://schemas.microsoft.com/office/drawing/2014/main" id="{3FAF767D-6B56-4F4F-B73A-951E05285AD2}"/>
                </a:ext>
              </a:extLst>
            </p:cNvPr>
            <p:cNvSpPr/>
            <p:nvPr userDrawn="1"/>
          </p:nvSpPr>
          <p:spPr>
            <a:xfrm>
              <a:off x="3848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sp>
        <p:nvSpPr>
          <p:cNvPr id="98" name="Tijdelijke aanduiding voor verticale tekst 2">
            <a:extLst>
              <a:ext uri="{FF2B5EF4-FFF2-40B4-BE49-F238E27FC236}">
                <a16:creationId xmlns:a16="http://schemas.microsoft.com/office/drawing/2014/main" id="{A34F2E58-F29D-4C87-B678-006841F02A8B}"/>
              </a:ext>
            </a:extLst>
          </p:cNvPr>
          <p:cNvSpPr>
            <a:spLocks noGrp="1"/>
          </p:cNvSpPr>
          <p:nvPr>
            <p:ph type="body" orient="vert" idx="59" hasCustomPrompt="1"/>
          </p:nvPr>
        </p:nvSpPr>
        <p:spPr>
          <a:xfrm>
            <a:off x="8532000" y="1440000"/>
            <a:ext cx="3240000" cy="4140000"/>
          </a:xfrm>
        </p:spPr>
        <p:txBody>
          <a:bodyPr vert="horz"/>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100" name="Tijdelijke aanduiding voor grafiek 17">
            <a:extLst>
              <a:ext uri="{FF2B5EF4-FFF2-40B4-BE49-F238E27FC236}">
                <a16:creationId xmlns:a16="http://schemas.microsoft.com/office/drawing/2014/main" id="{C4C553BB-60C0-4774-B61A-D5F4623E3220}"/>
              </a:ext>
            </a:extLst>
          </p:cNvPr>
          <p:cNvSpPr>
            <a:spLocks noGrp="1"/>
          </p:cNvSpPr>
          <p:nvPr>
            <p:ph type="chart" sz="quarter" idx="60" hasCustomPrompt="1"/>
          </p:nvPr>
        </p:nvSpPr>
        <p:spPr>
          <a:xfrm>
            <a:off x="4896000" y="3816000"/>
            <a:ext cx="2808000" cy="1620000"/>
          </a:xfrm>
          <a:noFill/>
        </p:spPr>
        <p:txBody>
          <a:bodyPr tIns="360000"/>
          <a:lstStyle>
            <a:lvl1pPr marL="0" indent="0" algn="ctr" rtl="0">
              <a:buNone/>
              <a:defRPr sz="1200" i="1">
                <a:solidFill>
                  <a:schemeClr val="bg2">
                    <a:lumMod val="50000"/>
                  </a:schemeClr>
                </a:solidFill>
              </a:defRPr>
            </a:lvl1pPr>
          </a:lstStyle>
          <a:p>
            <a:r>
              <a:rPr lang="en-GB" noProof="0" dirty="0"/>
              <a:t>Click on the pictogram below to insert a chart</a:t>
            </a:r>
          </a:p>
        </p:txBody>
      </p:sp>
      <p:grpSp>
        <p:nvGrpSpPr>
          <p:cNvPr id="102" name="INSTRUCTION">
            <a:extLst>
              <a:ext uri="{FF2B5EF4-FFF2-40B4-BE49-F238E27FC236}">
                <a16:creationId xmlns:a16="http://schemas.microsoft.com/office/drawing/2014/main" id="{143C0889-BAA3-4504-B73B-AB3C5A1C8DBA}"/>
              </a:ext>
            </a:extLst>
          </p:cNvPr>
          <p:cNvGrpSpPr/>
          <p:nvPr userDrawn="1"/>
        </p:nvGrpSpPr>
        <p:grpSpPr>
          <a:xfrm>
            <a:off x="12377867" y="1"/>
            <a:ext cx="3693114" cy="5849691"/>
            <a:chOff x="-3786165" y="1"/>
            <a:chExt cx="3693114" cy="5849691"/>
          </a:xfrm>
        </p:grpSpPr>
        <p:sp>
          <p:nvSpPr>
            <p:cNvPr id="103" name="Rechthoek 102">
              <a:extLst>
                <a:ext uri="{FF2B5EF4-FFF2-40B4-BE49-F238E27FC236}">
                  <a16:creationId xmlns:a16="http://schemas.microsoft.com/office/drawing/2014/main" id="{9F132131-0974-45B9-9784-A58F713983C2}"/>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Edit chart data</a:t>
              </a:r>
            </a:p>
          </p:txBody>
        </p:sp>
        <p:sp>
          <p:nvSpPr>
            <p:cNvPr id="104" name="Ovaal 103">
              <a:extLst>
                <a:ext uri="{FF2B5EF4-FFF2-40B4-BE49-F238E27FC236}">
                  <a16:creationId xmlns:a16="http://schemas.microsoft.com/office/drawing/2014/main" id="{38A72DB7-3532-4810-8087-7ECE4DE1AE0A}"/>
                </a:ext>
              </a:extLst>
            </p:cNvPr>
            <p:cNvSpPr/>
            <p:nvPr userDrawn="1"/>
          </p:nvSpPr>
          <p:spPr>
            <a:xfrm>
              <a:off x="-3603587" y="383539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05" name="Rechthoek 104">
              <a:extLst>
                <a:ext uri="{FF2B5EF4-FFF2-40B4-BE49-F238E27FC236}">
                  <a16:creationId xmlns:a16="http://schemas.microsoft.com/office/drawing/2014/main" id="{AAC750A5-2010-4759-A9F2-7FAAEBDF33BB}"/>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06" name="Groep 105">
              <a:extLst>
                <a:ext uri="{FF2B5EF4-FFF2-40B4-BE49-F238E27FC236}">
                  <a16:creationId xmlns:a16="http://schemas.microsoft.com/office/drawing/2014/main" id="{0DD22A99-78F0-40D9-BC82-533657801503}"/>
                </a:ext>
              </a:extLst>
            </p:cNvPr>
            <p:cNvGrpSpPr/>
            <p:nvPr userDrawn="1"/>
          </p:nvGrpSpPr>
          <p:grpSpPr>
            <a:xfrm>
              <a:off x="-3314821" y="4275190"/>
              <a:ext cx="1495189" cy="563933"/>
              <a:chOff x="-3314821" y="3310415"/>
              <a:chExt cx="1495189" cy="563933"/>
            </a:xfrm>
          </p:grpSpPr>
          <p:sp>
            <p:nvSpPr>
              <p:cNvPr id="205" name="Rechthoek 204">
                <a:extLst>
                  <a:ext uri="{FF2B5EF4-FFF2-40B4-BE49-F238E27FC236}">
                    <a16:creationId xmlns:a16="http://schemas.microsoft.com/office/drawing/2014/main" id="{8D94AB47-3D25-4E75-BD4F-8F486A8F6D1B}"/>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rt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206" name="Rechthoek 205">
                <a:extLst>
                  <a:ext uri="{FF2B5EF4-FFF2-40B4-BE49-F238E27FC236}">
                    <a16:creationId xmlns:a16="http://schemas.microsoft.com/office/drawing/2014/main" id="{5A7CDBCB-31E9-4AA1-B513-3FCE3C01305A}"/>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207" name="Tekstvak 206">
                <a:extLst>
                  <a:ext uri="{FF2B5EF4-FFF2-40B4-BE49-F238E27FC236}">
                    <a16:creationId xmlns:a16="http://schemas.microsoft.com/office/drawing/2014/main" id="{508359C9-0AE0-4EDD-83A0-DC927F7A13C2}"/>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Change chart type</a:t>
                </a:r>
              </a:p>
            </p:txBody>
          </p:sp>
          <p:sp>
            <p:nvSpPr>
              <p:cNvPr id="208" name="Tekstvak 207">
                <a:extLst>
                  <a:ext uri="{FF2B5EF4-FFF2-40B4-BE49-F238E27FC236}">
                    <a16:creationId xmlns:a16="http://schemas.microsoft.com/office/drawing/2014/main" id="{7231B4BE-FA10-4037-9B2B-B504EAEF51A0}"/>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Edit data</a:t>
                </a:r>
              </a:p>
            </p:txBody>
          </p:sp>
          <p:sp>
            <p:nvSpPr>
              <p:cNvPr id="209" name="Vrije vorm: vorm 208">
                <a:extLst>
                  <a:ext uri="{FF2B5EF4-FFF2-40B4-BE49-F238E27FC236}">
                    <a16:creationId xmlns:a16="http://schemas.microsoft.com/office/drawing/2014/main" id="{4A37A6F2-94EC-46B4-B249-27A553327FAA}"/>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nvGrpSpPr>
              <p:cNvPr id="210" name="Groep 209">
                <a:extLst>
                  <a:ext uri="{FF2B5EF4-FFF2-40B4-BE49-F238E27FC236}">
                    <a16:creationId xmlns:a16="http://schemas.microsoft.com/office/drawing/2014/main" id="{A37708E8-B26E-4177-A034-F38A145983C3}"/>
                  </a:ext>
                </a:extLst>
              </p:cNvPr>
              <p:cNvGrpSpPr/>
              <p:nvPr userDrawn="1"/>
            </p:nvGrpSpPr>
            <p:grpSpPr>
              <a:xfrm>
                <a:off x="-3261976" y="3361742"/>
                <a:ext cx="139861" cy="152244"/>
                <a:chOff x="12574450" y="6053892"/>
                <a:chExt cx="169232" cy="184215"/>
              </a:xfrm>
            </p:grpSpPr>
            <p:sp>
              <p:nvSpPr>
                <p:cNvPr id="230" name="Rechthoek 229">
                  <a:extLst>
                    <a:ext uri="{FF2B5EF4-FFF2-40B4-BE49-F238E27FC236}">
                      <a16:creationId xmlns:a16="http://schemas.microsoft.com/office/drawing/2014/main" id="{487DBB37-E2B4-49E7-84D7-1788B7E016B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sp>
              <p:nvSpPr>
                <p:cNvPr id="231" name="Rechthoek 230">
                  <a:extLst>
                    <a:ext uri="{FF2B5EF4-FFF2-40B4-BE49-F238E27FC236}">
                      <a16:creationId xmlns:a16="http://schemas.microsoft.com/office/drawing/2014/main" id="{889D0098-10B6-4F0E-9D7B-506045704968}"/>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sp>
              <p:nvSpPr>
                <p:cNvPr id="232" name="Rechthoek 231">
                  <a:extLst>
                    <a:ext uri="{FF2B5EF4-FFF2-40B4-BE49-F238E27FC236}">
                      <a16:creationId xmlns:a16="http://schemas.microsoft.com/office/drawing/2014/main" id="{6B6BC81A-7831-43DD-8015-37147DE9734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211" name="Groep 210">
                <a:extLst>
                  <a:ext uri="{FF2B5EF4-FFF2-40B4-BE49-F238E27FC236}">
                    <a16:creationId xmlns:a16="http://schemas.microsoft.com/office/drawing/2014/main" id="{049F13EA-4D67-47FA-979B-7AE3063EF8DF}"/>
                  </a:ext>
                </a:extLst>
              </p:cNvPr>
              <p:cNvGrpSpPr/>
              <p:nvPr userDrawn="1"/>
            </p:nvGrpSpPr>
            <p:grpSpPr>
              <a:xfrm>
                <a:off x="-3261070" y="3635199"/>
                <a:ext cx="168905" cy="104490"/>
                <a:chOff x="-3261070" y="3620931"/>
                <a:chExt cx="193920" cy="119965"/>
              </a:xfrm>
            </p:grpSpPr>
            <p:sp>
              <p:nvSpPr>
                <p:cNvPr id="212" name="Rechthoek 211">
                  <a:extLst>
                    <a:ext uri="{FF2B5EF4-FFF2-40B4-BE49-F238E27FC236}">
                      <a16:creationId xmlns:a16="http://schemas.microsoft.com/office/drawing/2014/main" id="{677F77D1-A84C-4672-832E-2A3BC59993FF}"/>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213" name="Groep 212">
                  <a:extLst>
                    <a:ext uri="{FF2B5EF4-FFF2-40B4-BE49-F238E27FC236}">
                      <a16:creationId xmlns:a16="http://schemas.microsoft.com/office/drawing/2014/main" id="{C4233E38-5E0C-48C2-9F6E-6423807B7482}"/>
                    </a:ext>
                  </a:extLst>
                </p:cNvPr>
                <p:cNvGrpSpPr/>
                <p:nvPr userDrawn="1"/>
              </p:nvGrpSpPr>
              <p:grpSpPr>
                <a:xfrm>
                  <a:off x="-3261070" y="3622063"/>
                  <a:ext cx="141113" cy="117345"/>
                  <a:chOff x="1094874" y="-878306"/>
                  <a:chExt cx="867364" cy="613611"/>
                </a:xfrm>
              </p:grpSpPr>
              <p:cxnSp>
                <p:nvCxnSpPr>
                  <p:cNvPr id="223" name="Rechte verbindingslijn 222">
                    <a:extLst>
                      <a:ext uri="{FF2B5EF4-FFF2-40B4-BE49-F238E27FC236}">
                        <a16:creationId xmlns:a16="http://schemas.microsoft.com/office/drawing/2014/main" id="{D1DF2B88-6908-40A3-981D-171BB57BB28F}"/>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4" name="Rechte verbindingslijn 223">
                    <a:extLst>
                      <a:ext uri="{FF2B5EF4-FFF2-40B4-BE49-F238E27FC236}">
                        <a16:creationId xmlns:a16="http://schemas.microsoft.com/office/drawing/2014/main" id="{18CF4C69-AA38-4AE3-9921-470207559E4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5" name="Groep 224">
                    <a:extLst>
                      <a:ext uri="{FF2B5EF4-FFF2-40B4-BE49-F238E27FC236}">
                        <a16:creationId xmlns:a16="http://schemas.microsoft.com/office/drawing/2014/main" id="{4717A3AA-AA43-4900-817A-7ABA346F501C}"/>
                      </a:ext>
                    </a:extLst>
                  </p:cNvPr>
                  <p:cNvGrpSpPr/>
                  <p:nvPr userDrawn="1"/>
                </p:nvGrpSpPr>
                <p:grpSpPr>
                  <a:xfrm>
                    <a:off x="1270535" y="-878306"/>
                    <a:ext cx="526983" cy="613611"/>
                    <a:chOff x="1270535" y="-745959"/>
                    <a:chExt cx="526983" cy="481264"/>
                  </a:xfrm>
                </p:grpSpPr>
                <p:cxnSp>
                  <p:nvCxnSpPr>
                    <p:cNvPr id="226" name="Rechte verbindingslijn 225">
                      <a:extLst>
                        <a:ext uri="{FF2B5EF4-FFF2-40B4-BE49-F238E27FC236}">
                          <a16:creationId xmlns:a16="http://schemas.microsoft.com/office/drawing/2014/main" id="{B85DBCCF-A69C-4F1E-99B8-A46589C8D8C3}"/>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F028CE0D-44B1-4920-9DE5-DBADC3DF1719}"/>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8" name="Rechte verbindingslijn 227">
                      <a:extLst>
                        <a:ext uri="{FF2B5EF4-FFF2-40B4-BE49-F238E27FC236}">
                          <a16:creationId xmlns:a16="http://schemas.microsoft.com/office/drawing/2014/main" id="{C5243092-DBC4-4A4F-B873-D75FC86D4191}"/>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63CA8C07-1ABF-44C9-9453-7C42A08BA701}"/>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14" name="Rechte verbindingslijn 213">
                  <a:extLst>
                    <a:ext uri="{FF2B5EF4-FFF2-40B4-BE49-F238E27FC236}">
                      <a16:creationId xmlns:a16="http://schemas.microsoft.com/office/drawing/2014/main" id="{330D680D-6AC8-45D9-A35B-6D85040C0935}"/>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a:extLst>
                    <a:ext uri="{FF2B5EF4-FFF2-40B4-BE49-F238E27FC236}">
                      <a16:creationId xmlns:a16="http://schemas.microsoft.com/office/drawing/2014/main" id="{13B5A776-CE65-4A8F-AEEF-B5C3DA210C03}"/>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6" name="Rechte verbindingslijn 215">
                  <a:extLst>
                    <a:ext uri="{FF2B5EF4-FFF2-40B4-BE49-F238E27FC236}">
                      <a16:creationId xmlns:a16="http://schemas.microsoft.com/office/drawing/2014/main" id="{E79ECB92-54E6-400C-A566-F9C0859DA417}"/>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17" name="Rechte verbindingslijn 216">
                  <a:extLst>
                    <a:ext uri="{FF2B5EF4-FFF2-40B4-BE49-F238E27FC236}">
                      <a16:creationId xmlns:a16="http://schemas.microsoft.com/office/drawing/2014/main" id="{C02F1DD1-8244-48E1-B511-830F1477172C}"/>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218" name="Rechthoek 217">
                  <a:extLst>
                    <a:ext uri="{FF2B5EF4-FFF2-40B4-BE49-F238E27FC236}">
                      <a16:creationId xmlns:a16="http://schemas.microsoft.com/office/drawing/2014/main" id="{E0F2635F-453C-41AB-8C71-429083F9A28E}"/>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nvGrpSpPr>
                <p:cNvPr id="219" name="Groep 218">
                  <a:extLst>
                    <a:ext uri="{FF2B5EF4-FFF2-40B4-BE49-F238E27FC236}">
                      <a16:creationId xmlns:a16="http://schemas.microsoft.com/office/drawing/2014/main" id="{292D56DB-029D-436D-B40D-3EE2566A7D25}"/>
                    </a:ext>
                  </a:extLst>
                </p:cNvPr>
                <p:cNvGrpSpPr/>
                <p:nvPr userDrawn="1"/>
              </p:nvGrpSpPr>
              <p:grpSpPr>
                <a:xfrm rot="2700000">
                  <a:off x="-3158000" y="3650045"/>
                  <a:ext cx="34350" cy="147351"/>
                  <a:chOff x="3148392" y="-836646"/>
                  <a:chExt cx="132124" cy="596095"/>
                </a:xfrm>
                <a:solidFill>
                  <a:srgbClr val="3399FF"/>
                </a:solidFill>
              </p:grpSpPr>
              <p:sp>
                <p:nvSpPr>
                  <p:cNvPr id="220" name="Rechthoek 219">
                    <a:extLst>
                      <a:ext uri="{FF2B5EF4-FFF2-40B4-BE49-F238E27FC236}">
                        <a16:creationId xmlns:a16="http://schemas.microsoft.com/office/drawing/2014/main" id="{77773AAF-AC79-4CDE-BFF2-0ACFBABF0283}"/>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21" name="Rechthoek: afgeronde bovenhoeken 220">
                    <a:extLst>
                      <a:ext uri="{FF2B5EF4-FFF2-40B4-BE49-F238E27FC236}">
                        <a16:creationId xmlns:a16="http://schemas.microsoft.com/office/drawing/2014/main" id="{4DCD98B8-5AA7-405D-8A39-AC420706214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22" name="Gelijkbenige driehoek 221">
                    <a:extLst>
                      <a:ext uri="{FF2B5EF4-FFF2-40B4-BE49-F238E27FC236}">
                        <a16:creationId xmlns:a16="http://schemas.microsoft.com/office/drawing/2014/main" id="{D54D8A95-F3D7-4BCC-8EA5-0A92C1A8E337}"/>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grpSp>
        </p:grpSp>
        <p:sp>
          <p:nvSpPr>
            <p:cNvPr id="107" name="Rechthoek 106">
              <a:extLst>
                <a:ext uri="{FF2B5EF4-FFF2-40B4-BE49-F238E27FC236}">
                  <a16:creationId xmlns:a16="http://schemas.microsoft.com/office/drawing/2014/main" id="{0869D700-629D-4AF7-AA36-03975F401BA9}"/>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rtl="0">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 Chart</a:t>
              </a:r>
            </a:p>
          </p:txBody>
        </p:sp>
        <p:sp>
          <p:nvSpPr>
            <p:cNvPr id="108" name="Ovaal 107">
              <a:extLst>
                <a:ext uri="{FF2B5EF4-FFF2-40B4-BE49-F238E27FC236}">
                  <a16:creationId xmlns:a16="http://schemas.microsoft.com/office/drawing/2014/main" id="{C69690E7-C51D-40B5-99BF-D7FA480BBC7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2" name="Rechthoek 181">
              <a:extLst>
                <a:ext uri="{FF2B5EF4-FFF2-40B4-BE49-F238E27FC236}">
                  <a16:creationId xmlns:a16="http://schemas.microsoft.com/office/drawing/2014/main" id="{2C7ECBD1-EC0C-4452-B007-BB56A80DB3F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3" name="Ovaal 182">
              <a:extLst>
                <a:ext uri="{FF2B5EF4-FFF2-40B4-BE49-F238E27FC236}">
                  <a16:creationId xmlns:a16="http://schemas.microsoft.com/office/drawing/2014/main" id="{35CAE814-522E-47D4-A1A5-ABD6BA145DE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4" name="Rechthoek 183">
              <a:extLst>
                <a:ext uri="{FF2B5EF4-FFF2-40B4-BE49-F238E27FC236}">
                  <a16:creationId xmlns:a16="http://schemas.microsoft.com/office/drawing/2014/main" id="{2B2D36DD-009E-4F65-A8AB-90C03D11FDE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85" name="Groep 184">
              <a:extLst>
                <a:ext uri="{FF2B5EF4-FFF2-40B4-BE49-F238E27FC236}">
                  <a16:creationId xmlns:a16="http://schemas.microsoft.com/office/drawing/2014/main" id="{629C51B6-A926-4FB8-9AC3-88945523B489}"/>
                </a:ext>
              </a:extLst>
            </p:cNvPr>
            <p:cNvGrpSpPr/>
            <p:nvPr userDrawn="1"/>
          </p:nvGrpSpPr>
          <p:grpSpPr>
            <a:xfrm>
              <a:off x="-3311319" y="2164285"/>
              <a:ext cx="825500" cy="209550"/>
              <a:chOff x="13504624" y="2482850"/>
              <a:chExt cx="825500" cy="209550"/>
            </a:xfrm>
          </p:grpSpPr>
          <p:sp>
            <p:nvSpPr>
              <p:cNvPr id="202" name="Rechthoek 201">
                <a:extLst>
                  <a:ext uri="{FF2B5EF4-FFF2-40B4-BE49-F238E27FC236}">
                    <a16:creationId xmlns:a16="http://schemas.microsoft.com/office/drawing/2014/main" id="{76809D91-B2E1-4757-B3D8-F5C6C002164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rtl="0">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Insert</a:t>
                </a:r>
              </a:p>
            </p:txBody>
          </p:sp>
          <p:cxnSp>
            <p:nvCxnSpPr>
              <p:cNvPr id="203" name="Rechte verbindingslijn 202">
                <a:extLst>
                  <a:ext uri="{FF2B5EF4-FFF2-40B4-BE49-F238E27FC236}">
                    <a16:creationId xmlns:a16="http://schemas.microsoft.com/office/drawing/2014/main" id="{C51D0490-2C8E-448D-9A78-B142378C59E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4" name="Gelijkbenige driehoek 203">
                <a:extLst>
                  <a:ext uri="{FF2B5EF4-FFF2-40B4-BE49-F238E27FC236}">
                    <a16:creationId xmlns:a16="http://schemas.microsoft.com/office/drawing/2014/main" id="{FBA1653E-3F2A-479E-A271-B73F8BBAA35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rtl="0"/>
                <a:endParaRPr lang="en-GB" sz="900" b="1" noProof="0" dirty="0">
                  <a:solidFill>
                    <a:srgbClr val="211F26"/>
                  </a:solidFill>
                  <a:latin typeface="Calibri" panose="020F0502020204030204" pitchFamily="34" charset="0"/>
                  <a:cs typeface="Calibri" panose="020F0502020204030204" pitchFamily="34" charset="0"/>
                </a:endParaRPr>
              </a:p>
            </p:txBody>
          </p:sp>
        </p:grpSp>
        <p:grpSp>
          <p:nvGrpSpPr>
            <p:cNvPr id="186" name="Groep 185">
              <a:extLst>
                <a:ext uri="{FF2B5EF4-FFF2-40B4-BE49-F238E27FC236}">
                  <a16:creationId xmlns:a16="http://schemas.microsoft.com/office/drawing/2014/main" id="{AE30F4BA-61C1-4534-A726-5F239A7D373F}"/>
                </a:ext>
              </a:extLst>
            </p:cNvPr>
            <p:cNvGrpSpPr/>
            <p:nvPr userDrawn="1"/>
          </p:nvGrpSpPr>
          <p:grpSpPr>
            <a:xfrm>
              <a:off x="-3316599" y="1232480"/>
              <a:ext cx="289372" cy="314992"/>
              <a:chOff x="7322769" y="-310267"/>
              <a:chExt cx="289372" cy="314992"/>
            </a:xfrm>
          </p:grpSpPr>
          <p:sp>
            <p:nvSpPr>
              <p:cNvPr id="199" name="Rechthoek 198">
                <a:extLst>
                  <a:ext uri="{FF2B5EF4-FFF2-40B4-BE49-F238E27FC236}">
                    <a16:creationId xmlns:a16="http://schemas.microsoft.com/office/drawing/2014/main" id="{9EA5B9F7-5852-4751-941E-B41B40F298A0}"/>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00" name="Rechthoek 199">
                <a:extLst>
                  <a:ext uri="{FF2B5EF4-FFF2-40B4-BE49-F238E27FC236}">
                    <a16:creationId xmlns:a16="http://schemas.microsoft.com/office/drawing/2014/main" id="{6E3CA68D-372E-42E3-A508-5C6E848B594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sp>
            <p:nvSpPr>
              <p:cNvPr id="201" name="Rechthoek 200">
                <a:extLst>
                  <a:ext uri="{FF2B5EF4-FFF2-40B4-BE49-F238E27FC236}">
                    <a16:creationId xmlns:a16="http://schemas.microsoft.com/office/drawing/2014/main" id="{5E3DA5A8-52AC-405A-B45D-9CD6B5102DD0}"/>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400" noProof="0" dirty="0">
                  <a:solidFill>
                    <a:srgbClr val="211F26"/>
                  </a:solidFill>
                  <a:latin typeface="Calibri" panose="020F0502020204030204" pitchFamily="34" charset="0"/>
                  <a:cs typeface="Calibri" panose="020F0502020204030204" pitchFamily="34" charset="0"/>
                </a:endParaRPr>
              </a:p>
            </p:txBody>
          </p:sp>
        </p:grpSp>
        <p:sp>
          <p:nvSpPr>
            <p:cNvPr id="187" name="Ovaal 186">
              <a:extLst>
                <a:ext uri="{FF2B5EF4-FFF2-40B4-BE49-F238E27FC236}">
                  <a16:creationId xmlns:a16="http://schemas.microsoft.com/office/drawing/2014/main" id="{489C9530-DBD1-405A-8259-4FD55933016B}"/>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88" name="Rechthoek 187">
              <a:extLst>
                <a:ext uri="{FF2B5EF4-FFF2-40B4-BE49-F238E27FC236}">
                  <a16:creationId xmlns:a16="http://schemas.microsoft.com/office/drawing/2014/main" id="{A74277D3-B10A-450B-A597-D7E5FD391493}"/>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rtl="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sp>
          <p:nvSpPr>
            <p:cNvPr id="189" name="Rechthoek 188">
              <a:extLst>
                <a:ext uri="{FF2B5EF4-FFF2-40B4-BE49-F238E27FC236}">
                  <a16:creationId xmlns:a16="http://schemas.microsoft.com/office/drawing/2014/main" id="{FE0C55E8-85E5-4948-9A11-83064258CE2B}"/>
                </a:ext>
              </a:extLst>
            </p:cNvPr>
            <p:cNvSpPr/>
            <p:nvPr userDrawn="1"/>
          </p:nvSpPr>
          <p:spPr>
            <a:xfrm>
              <a:off x="-3786164" y="502169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rtl="0">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'Support &amp; Inspiration'</a:t>
              </a:r>
            </a:p>
          </p:txBody>
        </p:sp>
        <p:grpSp>
          <p:nvGrpSpPr>
            <p:cNvPr id="190" name="ICOON_info">
              <a:extLst>
                <a:ext uri="{FF2B5EF4-FFF2-40B4-BE49-F238E27FC236}">
                  <a16:creationId xmlns:a16="http://schemas.microsoft.com/office/drawing/2014/main" id="{9D35EE3A-715E-4887-9085-351C2E6B3D31}"/>
                </a:ext>
              </a:extLst>
            </p:cNvPr>
            <p:cNvGrpSpPr/>
            <p:nvPr userDrawn="1"/>
          </p:nvGrpSpPr>
          <p:grpSpPr>
            <a:xfrm>
              <a:off x="-376736" y="4850643"/>
              <a:ext cx="283685" cy="283685"/>
              <a:chOff x="-510741" y="5913713"/>
              <a:chExt cx="267555" cy="267555"/>
            </a:xfrm>
          </p:grpSpPr>
          <p:sp>
            <p:nvSpPr>
              <p:cNvPr id="197" name="Ovaal 196">
                <a:extLst>
                  <a:ext uri="{FF2B5EF4-FFF2-40B4-BE49-F238E27FC236}">
                    <a16:creationId xmlns:a16="http://schemas.microsoft.com/office/drawing/2014/main" id="{1CC29B7D-9E44-49FF-B0B2-084F3A0ACE95}"/>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rtl="0">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98" name="Graphic 163" descr="Informatie">
                <a:extLst>
                  <a:ext uri="{FF2B5EF4-FFF2-40B4-BE49-F238E27FC236}">
                    <a16:creationId xmlns:a16="http://schemas.microsoft.com/office/drawing/2014/main" id="{90FF9738-BE63-4987-9A15-B2EC5298450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pPr rtl="0"/>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1" name="Groep 190">
              <a:extLst>
                <a:ext uri="{FF2B5EF4-FFF2-40B4-BE49-F238E27FC236}">
                  <a16:creationId xmlns:a16="http://schemas.microsoft.com/office/drawing/2014/main" id="{5C23A148-4B85-4ADF-9177-F345CF232B5B}"/>
                </a:ext>
              </a:extLst>
            </p:cNvPr>
            <p:cNvGrpSpPr/>
            <p:nvPr userDrawn="1"/>
          </p:nvGrpSpPr>
          <p:grpSpPr>
            <a:xfrm>
              <a:off x="-938434" y="5159069"/>
              <a:ext cx="627798" cy="576693"/>
              <a:chOff x="-938434" y="4570310"/>
              <a:chExt cx="627798" cy="576693"/>
            </a:xfrm>
          </p:grpSpPr>
          <p:grpSp>
            <p:nvGrpSpPr>
              <p:cNvPr id="192" name="Inspireren">
                <a:extLst>
                  <a:ext uri="{FF2B5EF4-FFF2-40B4-BE49-F238E27FC236}">
                    <a16:creationId xmlns:a16="http://schemas.microsoft.com/office/drawing/2014/main" id="{FE55F384-B373-4ECA-92E3-ED3ED0AEEAC3}"/>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94" name="Freeform 12">
                  <a:extLst>
                    <a:ext uri="{FF2B5EF4-FFF2-40B4-BE49-F238E27FC236}">
                      <a16:creationId xmlns:a16="http://schemas.microsoft.com/office/drawing/2014/main" id="{0A85C3B7-790F-499F-A92C-3376A75EF122}"/>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5" name="Freeform 13">
                  <a:extLst>
                    <a:ext uri="{FF2B5EF4-FFF2-40B4-BE49-F238E27FC236}">
                      <a16:creationId xmlns:a16="http://schemas.microsoft.com/office/drawing/2014/main" id="{8C18653C-26C9-4B62-B22E-4CCE0F7E6F6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196" name="Freeform 14">
                  <a:extLst>
                    <a:ext uri="{FF2B5EF4-FFF2-40B4-BE49-F238E27FC236}">
                      <a16:creationId xmlns:a16="http://schemas.microsoft.com/office/drawing/2014/main" id="{63023A2D-4641-49FC-87A2-AE17A5AB439A}"/>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rtl="0"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193" name="Tekstvak 192">
                <a:extLst>
                  <a:ext uri="{FF2B5EF4-FFF2-40B4-BE49-F238E27FC236}">
                    <a16:creationId xmlns:a16="http://schemas.microsoft.com/office/drawing/2014/main" id="{A10525ED-EB50-48D3-9739-E2E67EEB03DF}"/>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Support &amp;</a:t>
                </a:r>
                <a:b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b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sp>
        <p:nvSpPr>
          <p:cNvPr id="234" name="Text Placeholder 20">
            <a:extLst>
              <a:ext uri="{FF2B5EF4-FFF2-40B4-BE49-F238E27FC236}">
                <a16:creationId xmlns:a16="http://schemas.microsoft.com/office/drawing/2014/main" id="{DB4125C9-2C67-4FA1-92D0-93DF22534D41}"/>
              </a:ext>
            </a:extLst>
          </p:cNvPr>
          <p:cNvSpPr>
            <a:spLocks noGrp="1"/>
          </p:cNvSpPr>
          <p:nvPr>
            <p:ph type="body" sz="quarter" idx="61" hasCustomPrompt="1"/>
          </p:nvPr>
        </p:nvSpPr>
        <p:spPr>
          <a:xfrm>
            <a:off x="4896000" y="3456000"/>
            <a:ext cx="2808000" cy="540000"/>
          </a:xfrm>
        </p:spPr>
        <p:txBody>
          <a:bodyPr/>
          <a:lstStyle>
            <a:lvl1pPr marL="0" indent="0" rtl="0">
              <a:spcAft>
                <a:spcPts val="0"/>
              </a:spcAft>
              <a:buFontTx/>
              <a:buNone/>
              <a:defRPr sz="1800">
                <a:solidFill>
                  <a:schemeClr val="accent6"/>
                </a:solidFill>
                <a:latin typeface="+mj-lt"/>
                <a:cs typeface="Segoe UI Semibold" panose="020B0702040204020203" pitchFamily="34" charset="0"/>
              </a:defRPr>
            </a:lvl1pPr>
            <a:lvl2pPr marL="0" indent="0" rtl="0">
              <a:spcAft>
                <a:spcPts val="0"/>
              </a:spcAft>
              <a:buFontTx/>
              <a:buNone/>
              <a:defRPr sz="1200">
                <a:solidFill>
                  <a:schemeClr val="accent6"/>
                </a:solidFill>
                <a:latin typeface="+mn-lt"/>
              </a:defRPr>
            </a:lvl2pPr>
          </a:lstStyle>
          <a:p>
            <a:pPr lvl="0"/>
            <a:r>
              <a:rPr lang="en-GB" noProof="0" dirty="0"/>
              <a:t>Title</a:t>
            </a:r>
          </a:p>
          <a:p>
            <a:pPr lvl="1"/>
            <a:r>
              <a:rPr lang="en-GB" noProof="0" dirty="0"/>
              <a:t>(subtitle)</a:t>
            </a:r>
          </a:p>
        </p:txBody>
      </p:sp>
    </p:spTree>
    <p:extLst>
      <p:ext uri="{BB962C8B-B14F-4D97-AF65-F5344CB8AC3E}">
        <p14:creationId xmlns:p14="http://schemas.microsoft.com/office/powerpoint/2010/main" val="382643856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ags" Target="../tags/tag2.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BD79573-BD1E-4705-9EDC-928D8097D863}"/>
              </a:ext>
            </a:extLst>
          </p:cNvPr>
          <p:cNvGraphicFramePr>
            <a:graphicFrameLocks noChangeAspect="1"/>
          </p:cNvGraphicFramePr>
          <p:nvPr userDrawn="1">
            <p:custDataLst>
              <p:tags r:id="rId95"/>
            </p:custDataLst>
            <p:extLst>
              <p:ext uri="{D42A27DB-BD31-4B8C-83A1-F6EECF244321}">
                <p14:modId xmlns:p14="http://schemas.microsoft.com/office/powerpoint/2010/main" val="1048045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6" imgW="359" imgH="360" progId="TCLayout.ActiveDocument.1">
                  <p:embed/>
                </p:oleObj>
              </mc:Choice>
              <mc:Fallback>
                <p:oleObj name="think-cell Slide" r:id="rId96" imgW="359" imgH="360" progId="TCLayout.ActiveDocument.1">
                  <p:embed/>
                  <p:pic>
                    <p:nvPicPr>
                      <p:cNvPr id="8" name="Object 7" hidden="1">
                        <a:extLst>
                          <a:ext uri="{FF2B5EF4-FFF2-40B4-BE49-F238E27FC236}">
                            <a16:creationId xmlns:a16="http://schemas.microsoft.com/office/drawing/2014/main" id="{7BD79573-BD1E-4705-9EDC-928D8097D863}"/>
                          </a:ext>
                        </a:extLst>
                      </p:cNvPr>
                      <p:cNvPicPr/>
                      <p:nvPr/>
                    </p:nvPicPr>
                    <p:blipFill>
                      <a:blip r:embed="rId97"/>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28000" y="360000"/>
            <a:ext cx="10895999" cy="344235"/>
          </a:xfrm>
          <a:prstGeom prst="rect">
            <a:avLst/>
          </a:prstGeom>
        </p:spPr>
        <p:txBody>
          <a:bodyPr vert="horz" lIns="0" tIns="0" rIns="0" bIns="0" rtlCol="0" anchor="ctr">
            <a:noAutofit/>
          </a:bodyPr>
          <a:lstStyle/>
          <a:p>
            <a:r>
              <a:rPr lang="en-GB" noProof="0" dirty="0"/>
              <a:t>Place the title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828000" y="1440000"/>
            <a:ext cx="10895999" cy="4171333"/>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Plain text</a:t>
            </a:r>
          </a:p>
          <a:p>
            <a:pPr lvl="4"/>
            <a:r>
              <a:rPr lang="en-GB" noProof="0" dirty="0"/>
              <a:t>Header #1</a:t>
            </a:r>
          </a:p>
          <a:p>
            <a:pPr lvl="5"/>
            <a:r>
              <a:rPr lang="en-GB" noProof="0" dirty="0"/>
              <a:t>Header #2</a:t>
            </a:r>
          </a:p>
          <a:p>
            <a:pPr lvl="6"/>
            <a:r>
              <a:rPr lang="en-GB" noProof="0" dirty="0"/>
              <a:t>Numeric bullet</a:t>
            </a:r>
          </a:p>
          <a:p>
            <a:pPr lvl="7"/>
            <a:r>
              <a:rPr lang="en-GB" noProof="0" dirty="0"/>
              <a:t>Alphabetic bullet</a:t>
            </a:r>
          </a:p>
          <a:p>
            <a:pPr lvl="8"/>
            <a:r>
              <a:rPr lang="en-GB" noProof="0" dirty="0"/>
              <a:t>Quote text</a:t>
            </a:r>
          </a:p>
        </p:txBody>
      </p:sp>
      <p:sp>
        <p:nvSpPr>
          <p:cNvPr id="20" name="Tekstvak 19">
            <a:extLst>
              <a:ext uri="{FF2B5EF4-FFF2-40B4-BE49-F238E27FC236}">
                <a16:creationId xmlns:a16="http://schemas.microsoft.com/office/drawing/2014/main" id="{88A106C3-3B5C-4817-A9B9-E1AA65368768}"/>
              </a:ext>
            </a:extLst>
          </p:cNvPr>
          <p:cNvSpPr txBox="1"/>
          <p:nvPr userDrawn="1"/>
        </p:nvSpPr>
        <p:spPr>
          <a:xfrm>
            <a:off x="0" y="-696037"/>
            <a:ext cx="2129051" cy="150127"/>
          </a:xfrm>
          <a:prstGeom prst="rect">
            <a:avLst/>
          </a:prstGeom>
          <a:noFill/>
        </p:spPr>
        <p:txBody>
          <a:bodyPr wrap="square" lIns="72000" tIns="0" rIns="72000" bIns="0" rtlCol="0">
            <a:noAutofit/>
          </a:bodyPr>
          <a:lstStyle/>
          <a:p>
            <a:pPr rtl="0"/>
            <a:r>
              <a:rPr lang="en-GB" sz="1200" b="1"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2CC0954C-56F0-4481-AEFC-476FD5516A05}"/>
              </a:ext>
            </a:extLst>
          </p:cNvPr>
          <p:cNvSpPr>
            <a:spLocks noGrp="1"/>
          </p:cNvSpPr>
          <p:nvPr userDrawn="1">
            <p:ph type="dt" sz="half" idx="2"/>
          </p:nvPr>
        </p:nvSpPr>
        <p:spPr>
          <a:xfrm>
            <a:off x="9739118" y="7026364"/>
            <a:ext cx="2092881" cy="168364"/>
          </a:xfrm>
          <a:prstGeom prst="rect">
            <a:avLst/>
          </a:prstGeom>
        </p:spPr>
        <p:txBody>
          <a:bodyPr vert="horz" lIns="0" tIns="0" rIns="0" bIns="0" rtlCol="0" anchor="ctr">
            <a:noAutofit/>
          </a:bodyPr>
          <a:lstStyle>
            <a:lvl1pPr algn="r" rtl="0">
              <a:defRPr sz="1000">
                <a:solidFill>
                  <a:schemeClr val="tx2"/>
                </a:solidFill>
              </a:defRPr>
            </a:lvl1pPr>
          </a:lstStyle>
          <a:p>
            <a:fld id="{D94EDB90-427D-451D-86EC-E4ABBD7A1C4E}" type="datetime4">
              <a:rPr lang="en-GB" smtClean="0"/>
              <a:pPr/>
              <a:t>8 November 2022</a:t>
            </a:fld>
            <a:endParaRPr lang="en-GB" dirty="0"/>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520000" y="6336000"/>
            <a:ext cx="8280000" cy="360000"/>
          </a:xfrm>
          <a:prstGeom prst="rect">
            <a:avLst/>
          </a:prstGeom>
        </p:spPr>
        <p:txBody>
          <a:bodyPr vert="horz" lIns="0" tIns="0" rIns="0" bIns="0" rtlCol="0" anchor="b">
            <a:noAutofit/>
          </a:bodyPr>
          <a:lstStyle>
            <a:lvl1pPr algn="l" rtl="0">
              <a:defRPr sz="1000">
                <a:solidFill>
                  <a:schemeClr val="tx2">
                    <a:lumMod val="60000"/>
                    <a:lumOff val="40000"/>
                  </a:schemeClr>
                </a:solidFill>
                <a:latin typeface="Segoe UI Light" panose="020B0502040204020203" pitchFamily="34" charset="0"/>
                <a:cs typeface="Segoe UI Light" panose="020B0502040204020203" pitchFamily="34" charset="0"/>
              </a:defRPr>
            </a:lvl1pPr>
          </a:lstStyle>
          <a:p>
            <a:r>
              <a:rPr lang="en-GB"/>
              <a:t>Source:</a:t>
            </a:r>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279005" y="6329636"/>
            <a:ext cx="264993" cy="168364"/>
          </a:xfrm>
          <a:prstGeom prst="rect">
            <a:avLst/>
          </a:prstGeom>
        </p:spPr>
        <p:txBody>
          <a:bodyPr vert="horz" lIns="0" tIns="0" rIns="0" bIns="0" rtlCol="0" anchor="ctr">
            <a:noAutofit/>
          </a:bodyPr>
          <a:lstStyle>
            <a:lvl1pPr algn="r" rtl="0">
              <a:defRPr sz="1200" b="0">
                <a:solidFill>
                  <a:schemeClr val="tx2">
                    <a:lumMod val="60000"/>
                    <a:lumOff val="40000"/>
                  </a:schemeClr>
                </a:solidFill>
                <a:latin typeface="+mn-lt"/>
              </a:defRPr>
            </a:lvl1pPr>
          </a:lstStyle>
          <a:p>
            <a:fld id="{D7B5DC5B-6873-43DB-ADC7-B15ACCE0DFDB}" type="slidenum">
              <a:rPr lang="en-GB" smtClean="0"/>
              <a:pPr/>
              <a:t>‹N°›</a:t>
            </a:fld>
            <a:endParaRPr lang="en-GB" dirty="0"/>
          </a:p>
        </p:txBody>
      </p:sp>
      <p:cxnSp>
        <p:nvCxnSpPr>
          <p:cNvPr id="33" name="Rechte verbindingslijn 32">
            <a:extLst>
              <a:ext uri="{FF2B5EF4-FFF2-40B4-BE49-F238E27FC236}">
                <a16:creationId xmlns:a16="http://schemas.microsoft.com/office/drawing/2014/main" id="{C11328BF-F3D9-4414-8F34-268C3340B937}"/>
              </a:ext>
            </a:extLst>
          </p:cNvPr>
          <p:cNvCxnSpPr>
            <a:cxnSpLocks/>
          </p:cNvCxnSpPr>
          <p:nvPr userDrawn="1"/>
        </p:nvCxnSpPr>
        <p:spPr>
          <a:xfrm flipH="1">
            <a:off x="11164666" y="6289540"/>
            <a:ext cx="112605" cy="24792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grpSp>
        <p:nvGrpSpPr>
          <p:cNvPr id="73" name="GRID" hidden="1">
            <a:extLst>
              <a:ext uri="{FF2B5EF4-FFF2-40B4-BE49-F238E27FC236}">
                <a16:creationId xmlns:a16="http://schemas.microsoft.com/office/drawing/2014/main" id="{55091356-314A-4410-BA50-19B524C1013E}"/>
              </a:ext>
            </a:extLst>
          </p:cNvPr>
          <p:cNvGrpSpPr/>
          <p:nvPr/>
        </p:nvGrpSpPr>
        <p:grpSpPr>
          <a:xfrm>
            <a:off x="-862" y="0"/>
            <a:ext cx="12192862" cy="6858000"/>
            <a:chOff x="-862" y="0"/>
            <a:chExt cx="12192862" cy="6858000"/>
          </a:xfrm>
          <a:solidFill>
            <a:schemeClr val="tx1">
              <a:alpha val="30000"/>
            </a:schemeClr>
          </a:solidFill>
        </p:grpSpPr>
        <p:sp>
          <p:nvSpPr>
            <p:cNvPr id="74" name="Rechthoek 73">
              <a:extLst>
                <a:ext uri="{FF2B5EF4-FFF2-40B4-BE49-F238E27FC236}">
                  <a16:creationId xmlns:a16="http://schemas.microsoft.com/office/drawing/2014/main" id="{33B7747D-B8F3-4460-ABDD-6BC7426B9BB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5" name="Rechthoek 74">
              <a:extLst>
                <a:ext uri="{FF2B5EF4-FFF2-40B4-BE49-F238E27FC236}">
                  <a16:creationId xmlns:a16="http://schemas.microsoft.com/office/drawing/2014/main" id="{9D2D6D38-B0C5-49F4-84D3-FE0F502F0FF0}"/>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6" name="Rechthoek 75">
              <a:extLst>
                <a:ext uri="{FF2B5EF4-FFF2-40B4-BE49-F238E27FC236}">
                  <a16:creationId xmlns:a16="http://schemas.microsoft.com/office/drawing/2014/main" id="{5253DC6D-B3A8-4123-BC55-197E9A85987B}"/>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7" name="Rechthoek 76">
              <a:extLst>
                <a:ext uri="{FF2B5EF4-FFF2-40B4-BE49-F238E27FC236}">
                  <a16:creationId xmlns:a16="http://schemas.microsoft.com/office/drawing/2014/main" id="{9E190B9C-4F1D-4F9E-8542-F6D8AE6FF17B}"/>
                </a:ext>
              </a:extLst>
            </p:cNvPr>
            <p:cNvSpPr/>
            <p:nvPr userDrawn="1"/>
          </p:nvSpPr>
          <p:spPr>
            <a:xfrm>
              <a:off x="0" y="1437668"/>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8" name="Rechthoek 77">
              <a:extLst>
                <a:ext uri="{FF2B5EF4-FFF2-40B4-BE49-F238E27FC236}">
                  <a16:creationId xmlns:a16="http://schemas.microsoft.com/office/drawing/2014/main" id="{CA7B56E2-00CE-45B5-ABBC-DD665BB256F5}"/>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9" name="Rechthoek 78">
              <a:extLst>
                <a:ext uri="{FF2B5EF4-FFF2-40B4-BE49-F238E27FC236}">
                  <a16:creationId xmlns:a16="http://schemas.microsoft.com/office/drawing/2014/main" id="{FCB21E2B-AF00-4B48-887C-CA15089AADBC}"/>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hthoek 79">
              <a:extLst>
                <a:ext uri="{FF2B5EF4-FFF2-40B4-BE49-F238E27FC236}">
                  <a16:creationId xmlns:a16="http://schemas.microsoft.com/office/drawing/2014/main" id="{7FF76AEB-7C6B-400B-8148-4F48035FD81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1" name="Rechthoek 80">
              <a:extLst>
                <a:ext uri="{FF2B5EF4-FFF2-40B4-BE49-F238E27FC236}">
                  <a16:creationId xmlns:a16="http://schemas.microsoft.com/office/drawing/2014/main" id="{819D2DB0-95D8-4344-88E4-C3451911884D}"/>
                </a:ext>
              </a:extLst>
            </p:cNvPr>
            <p:cNvSpPr/>
            <p:nvPr userDrawn="1"/>
          </p:nvSpPr>
          <p:spPr>
            <a:xfrm>
              <a:off x="-862"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grpSp>
      <p:pic>
        <p:nvPicPr>
          <p:cNvPr id="62" name="Afbeelding 61">
            <a:extLst>
              <a:ext uri="{FF2B5EF4-FFF2-40B4-BE49-F238E27FC236}">
                <a16:creationId xmlns:a16="http://schemas.microsoft.com/office/drawing/2014/main" id="{3FB03A3A-85B5-4589-A03E-36959F361551}"/>
              </a:ext>
            </a:extLst>
          </p:cNvPr>
          <p:cNvPicPr>
            <a:picLocks noChangeAspect="1"/>
          </p:cNvPicPr>
          <p:nvPr userDrawn="1"/>
        </p:nvPicPr>
        <p:blipFill>
          <a:blip r:embed="rId98" cstate="screen">
            <a:extLst>
              <a:ext uri="{28A0092B-C50C-407E-A947-70E740481C1C}">
                <a14:useLocalDpi xmlns:a14="http://schemas.microsoft.com/office/drawing/2010/main"/>
              </a:ext>
            </a:extLst>
          </a:blip>
          <a:srcRect/>
          <a:stretch/>
        </p:blipFill>
        <p:spPr>
          <a:xfrm>
            <a:off x="353806" y="6255079"/>
            <a:ext cx="1748640" cy="437160"/>
          </a:xfrm>
          <a:prstGeom prst="rect">
            <a:avLst/>
          </a:prstGeom>
        </p:spPr>
      </p:pic>
      <p:sp>
        <p:nvSpPr>
          <p:cNvPr id="19" name="Tijdelijke aanduiding voor tekst 21">
            <a:extLst>
              <a:ext uri="{FF2B5EF4-FFF2-40B4-BE49-F238E27FC236}">
                <a16:creationId xmlns:a16="http://schemas.microsoft.com/office/drawing/2014/main" id="{7DDC793C-6FBC-4857-8006-CD19A1FA41B1}"/>
              </a:ext>
            </a:extLst>
          </p:cNvPr>
          <p:cNvSpPr txBox="1">
            <a:spLocks/>
          </p:cNvSpPr>
          <p:nvPr userDrawn="1"/>
        </p:nvSpPr>
        <p:spPr>
          <a:xfrm rot="10800000">
            <a:off x="-1" y="-6986"/>
            <a:ext cx="711779" cy="1570816"/>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28932 w 1528932"/>
              <a:gd name="connsiteY0" fmla="*/ 0 h 1528932"/>
              <a:gd name="connsiteX1" fmla="*/ 1528932 w 1528932"/>
              <a:gd name="connsiteY1" fmla="*/ 1528932 h 1528932"/>
              <a:gd name="connsiteX2" fmla="*/ 0 w 1528932"/>
              <a:gd name="connsiteY2" fmla="*/ 1528932 h 1528932"/>
              <a:gd name="connsiteX3" fmla="*/ 1528932 w 1528932"/>
              <a:gd name="connsiteY3" fmla="*/ 0 h 1528932"/>
              <a:gd name="connsiteX0" fmla="*/ 1540175 w 1540175"/>
              <a:gd name="connsiteY0" fmla="*/ 0 h 1534005"/>
              <a:gd name="connsiteX1" fmla="*/ 1540175 w 1540175"/>
              <a:gd name="connsiteY1" fmla="*/ 1528932 h 1534005"/>
              <a:gd name="connsiteX2" fmla="*/ 0 w 1540175"/>
              <a:gd name="connsiteY2" fmla="*/ 1534005 h 1534005"/>
              <a:gd name="connsiteX3" fmla="*/ 1540175 w 1540175"/>
              <a:gd name="connsiteY3" fmla="*/ 0 h 1534005"/>
            </a:gdLst>
            <a:ahLst/>
            <a:cxnLst>
              <a:cxn ang="0">
                <a:pos x="connsiteX0" y="connsiteY0"/>
              </a:cxn>
              <a:cxn ang="0">
                <a:pos x="connsiteX1" y="connsiteY1"/>
              </a:cxn>
              <a:cxn ang="0">
                <a:pos x="connsiteX2" y="connsiteY2"/>
              </a:cxn>
              <a:cxn ang="0">
                <a:pos x="connsiteX3" y="connsiteY3"/>
              </a:cxn>
            </a:cxnLst>
            <a:rect l="l" t="t" r="r" b="b"/>
            <a:pathLst>
              <a:path w="1540175" h="1534005">
                <a:moveTo>
                  <a:pt x="1540175" y="0"/>
                </a:moveTo>
                <a:lnTo>
                  <a:pt x="1540175" y="1528932"/>
                </a:lnTo>
                <a:lnTo>
                  <a:pt x="0" y="1534005"/>
                </a:lnTo>
                <a:lnTo>
                  <a:pt x="1540175" y="0"/>
                </a:lnTo>
                <a:close/>
              </a:path>
            </a:pathLst>
          </a:custGeom>
          <a:solidFill>
            <a:schemeClr val="accent1">
              <a:alpha val="3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rtl="0"/>
            <a:r>
              <a:rPr lang="en-GB" dirty="0"/>
              <a:t> </a:t>
            </a:r>
          </a:p>
        </p:txBody>
      </p:sp>
      <p:sp>
        <p:nvSpPr>
          <p:cNvPr id="21" name="Tijdelijke aanduiding voor tekst 22">
            <a:extLst>
              <a:ext uri="{FF2B5EF4-FFF2-40B4-BE49-F238E27FC236}">
                <a16:creationId xmlns:a16="http://schemas.microsoft.com/office/drawing/2014/main" id="{18E953E7-9056-4306-A244-7F96F8869640}"/>
              </a:ext>
            </a:extLst>
          </p:cNvPr>
          <p:cNvSpPr txBox="1">
            <a:spLocks/>
          </p:cNvSpPr>
          <p:nvPr userDrawn="1"/>
        </p:nvSpPr>
        <p:spPr>
          <a:xfrm rot="10800000">
            <a:off x="90926" y="89309"/>
            <a:ext cx="577554" cy="1271899"/>
          </a:xfrm>
          <a:custGeom>
            <a:avLst/>
            <a:gdLst>
              <a:gd name="connsiteX0" fmla="*/ 1528932 w 1528932"/>
              <a:gd name="connsiteY0" fmla="*/ 0 h 1528932"/>
              <a:gd name="connsiteX1" fmla="*/ 1528932 w 1528932"/>
              <a:gd name="connsiteY1" fmla="*/ 1528932 h 1528932"/>
              <a:gd name="connsiteX2" fmla="*/ 0 w 1528932"/>
              <a:gd name="connsiteY2" fmla="*/ 1528932 h 1528932"/>
              <a:gd name="connsiteX0" fmla="*/ 1586001 w 1586001"/>
              <a:gd name="connsiteY0" fmla="*/ 0 h 1528932"/>
              <a:gd name="connsiteX1" fmla="*/ 1586001 w 1586001"/>
              <a:gd name="connsiteY1" fmla="*/ 1528932 h 1528932"/>
              <a:gd name="connsiteX2" fmla="*/ 0 w 1586001"/>
              <a:gd name="connsiteY2" fmla="*/ 1528932 h 1528932"/>
              <a:gd name="connsiteX3" fmla="*/ 1586001 w 1586001"/>
              <a:gd name="connsiteY3" fmla="*/ 0 h 1528932"/>
              <a:gd name="connsiteX0" fmla="*/ 1586001 w 1586001"/>
              <a:gd name="connsiteY0" fmla="*/ 0 h 1535204"/>
              <a:gd name="connsiteX1" fmla="*/ 1586001 w 1586001"/>
              <a:gd name="connsiteY1" fmla="*/ 1535204 h 1535204"/>
              <a:gd name="connsiteX2" fmla="*/ 0 w 1586001"/>
              <a:gd name="connsiteY2" fmla="*/ 1535204 h 1535204"/>
              <a:gd name="connsiteX3" fmla="*/ 1586001 w 1586001"/>
              <a:gd name="connsiteY3" fmla="*/ 0 h 1535204"/>
            </a:gdLst>
            <a:ahLst/>
            <a:cxnLst>
              <a:cxn ang="0">
                <a:pos x="connsiteX0" y="connsiteY0"/>
              </a:cxn>
              <a:cxn ang="0">
                <a:pos x="connsiteX1" y="connsiteY1"/>
              </a:cxn>
              <a:cxn ang="0">
                <a:pos x="connsiteX2" y="connsiteY2"/>
              </a:cxn>
              <a:cxn ang="0">
                <a:pos x="connsiteX3" y="connsiteY3"/>
              </a:cxn>
            </a:cxnLst>
            <a:rect l="l" t="t" r="r" b="b"/>
            <a:pathLst>
              <a:path w="1586001" h="1535204">
                <a:moveTo>
                  <a:pt x="1586001" y="0"/>
                </a:moveTo>
                <a:lnTo>
                  <a:pt x="1586001" y="1535204"/>
                </a:lnTo>
                <a:lnTo>
                  <a:pt x="0" y="1535204"/>
                </a:lnTo>
                <a:cubicBezTo>
                  <a:pt x="509644" y="1025560"/>
                  <a:pt x="1076357" y="509644"/>
                  <a:pt x="1586001" y="0"/>
                </a:cubicBezTo>
                <a:close/>
              </a:path>
            </a:pathLst>
          </a:custGeom>
          <a:solidFill>
            <a:schemeClr val="accent1">
              <a:alpha val="5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100" kern="1200">
                <a:solidFill>
                  <a:schemeClr val="bg1"/>
                </a:solidFill>
                <a:latin typeface="+mn-lt"/>
                <a:ea typeface="+mn-ea"/>
                <a:cs typeface="+mn-cs"/>
              </a:defRPr>
            </a:lvl1pPr>
            <a:lvl2pPr marL="531813" indent="-258763" algn="l" defTabSz="914400" rtl="0" eaLnBrk="1" latinLnBrk="0" hangingPunct="1">
              <a:lnSpc>
                <a:spcPct val="90000"/>
              </a:lnSpc>
              <a:spcBef>
                <a:spcPts val="60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804863" indent="-273050" algn="l" defTabSz="914400" rtl="0" eaLnBrk="1" latinLnBrk="0" hangingPunct="1">
              <a:lnSpc>
                <a:spcPct val="90000"/>
              </a:lnSpc>
              <a:spcBef>
                <a:spcPts val="60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90000"/>
              </a:lnSpc>
              <a:spcBef>
                <a:spcPts val="60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90000"/>
              </a:lnSpc>
              <a:spcBef>
                <a:spcPts val="60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4800" b="0" i="1" kern="1200">
                <a:solidFill>
                  <a:schemeClr val="accent6"/>
                </a:solidFill>
                <a:latin typeface="+mn-lt"/>
                <a:ea typeface="+mn-ea"/>
                <a:cs typeface="+mn-cs"/>
              </a:defRPr>
            </a:lvl9pPr>
          </a:lstStyle>
          <a:p>
            <a:pPr rtl="0"/>
            <a:r>
              <a:rPr lang="en-GB" dirty="0"/>
              <a:t> </a:t>
            </a:r>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649" r:id="rId1"/>
    <p:sldLayoutId id="2147483808" r:id="rId2"/>
    <p:sldLayoutId id="2147483686" r:id="rId3"/>
    <p:sldLayoutId id="2147483701" r:id="rId4"/>
    <p:sldLayoutId id="2147483694" r:id="rId5"/>
    <p:sldLayoutId id="2147483801" r:id="rId6"/>
    <p:sldLayoutId id="2147483759" r:id="rId7"/>
    <p:sldLayoutId id="2147483820" r:id="rId8"/>
    <p:sldLayoutId id="2147483760" r:id="rId9"/>
    <p:sldLayoutId id="2147483821" r:id="rId10"/>
    <p:sldLayoutId id="2147483761" r:id="rId11"/>
    <p:sldLayoutId id="2147483822" r:id="rId12"/>
    <p:sldLayoutId id="2147483762" r:id="rId13"/>
    <p:sldLayoutId id="2147483823" r:id="rId14"/>
    <p:sldLayoutId id="2147483658" r:id="rId15"/>
    <p:sldLayoutId id="2147483757" r:id="rId16"/>
    <p:sldLayoutId id="2147483714" r:id="rId17"/>
    <p:sldLayoutId id="2147483763" r:id="rId18"/>
    <p:sldLayoutId id="2147483700" r:id="rId19"/>
    <p:sldLayoutId id="2147483769" r:id="rId20"/>
    <p:sldLayoutId id="2147483709" r:id="rId21"/>
    <p:sldLayoutId id="2147483767" r:id="rId22"/>
    <p:sldLayoutId id="2147483774" r:id="rId23"/>
    <p:sldLayoutId id="2147483775" r:id="rId24"/>
    <p:sldLayoutId id="2147483704" r:id="rId25"/>
    <p:sldLayoutId id="2147483768" r:id="rId26"/>
    <p:sldLayoutId id="2147483790" r:id="rId27"/>
    <p:sldLayoutId id="2147483791" r:id="rId28"/>
    <p:sldLayoutId id="2147483794" r:id="rId29"/>
    <p:sldLayoutId id="2147483795" r:id="rId30"/>
    <p:sldLayoutId id="2147483792" r:id="rId31"/>
    <p:sldLayoutId id="2147483793" r:id="rId32"/>
    <p:sldLayoutId id="2147483712" r:id="rId33"/>
    <p:sldLayoutId id="2147483771" r:id="rId34"/>
    <p:sldLayoutId id="2147483710" r:id="rId35"/>
    <p:sldLayoutId id="2147483776" r:id="rId36"/>
    <p:sldLayoutId id="2147483777" r:id="rId37"/>
    <p:sldLayoutId id="2147483778" r:id="rId38"/>
    <p:sldLayoutId id="2147483711" r:id="rId39"/>
    <p:sldLayoutId id="2147483772" r:id="rId40"/>
    <p:sldLayoutId id="2147483773" r:id="rId41"/>
    <p:sldLayoutId id="2147483779" r:id="rId42"/>
    <p:sldLayoutId id="2147483770" r:id="rId43"/>
    <p:sldLayoutId id="2147483780" r:id="rId44"/>
    <p:sldLayoutId id="2147483708" r:id="rId45"/>
    <p:sldLayoutId id="2147483764" r:id="rId46"/>
    <p:sldLayoutId id="2147483781" r:id="rId47"/>
    <p:sldLayoutId id="2147483783" r:id="rId48"/>
    <p:sldLayoutId id="2147483782" r:id="rId49"/>
    <p:sldLayoutId id="2147483785" r:id="rId50"/>
    <p:sldLayoutId id="2147483787" r:id="rId51"/>
    <p:sldLayoutId id="2147483765" r:id="rId52"/>
    <p:sldLayoutId id="2147483786" r:id="rId53"/>
    <p:sldLayoutId id="2147483788" r:id="rId54"/>
    <p:sldLayoutId id="2147483695" r:id="rId55"/>
    <p:sldLayoutId id="2147483789" r:id="rId56"/>
    <p:sldLayoutId id="2147483707" r:id="rId57"/>
    <p:sldLayoutId id="2147483766" r:id="rId58"/>
    <p:sldLayoutId id="2147483699" r:id="rId59"/>
    <p:sldLayoutId id="2147483819" r:id="rId60"/>
    <p:sldLayoutId id="2147483713" r:id="rId61"/>
    <p:sldLayoutId id="2147483703" r:id="rId62"/>
    <p:sldLayoutId id="2147483825" r:id="rId63"/>
    <p:sldLayoutId id="2147483807" r:id="rId64"/>
    <p:sldLayoutId id="2147483796" r:id="rId65"/>
    <p:sldLayoutId id="2147483797" r:id="rId66"/>
    <p:sldLayoutId id="2147483798" r:id="rId67"/>
    <p:sldLayoutId id="2147483799" r:id="rId68"/>
    <p:sldLayoutId id="2147483803" r:id="rId69"/>
    <p:sldLayoutId id="2147483800" r:id="rId70"/>
    <p:sldLayoutId id="2147483804" r:id="rId71"/>
    <p:sldLayoutId id="2147483802" r:id="rId72"/>
    <p:sldLayoutId id="2147483805" r:id="rId73"/>
    <p:sldLayoutId id="2147483806" r:id="rId74"/>
    <p:sldLayoutId id="2147483809" r:id="rId75"/>
    <p:sldLayoutId id="2147483810" r:id="rId76"/>
    <p:sldLayoutId id="2147483811" r:id="rId77"/>
    <p:sldLayoutId id="2147483812" r:id="rId78"/>
    <p:sldLayoutId id="2147483813" r:id="rId79"/>
    <p:sldLayoutId id="2147483814" r:id="rId80"/>
    <p:sldLayoutId id="2147483815" r:id="rId81"/>
    <p:sldLayoutId id="2147483816" r:id="rId82"/>
    <p:sldLayoutId id="2147483817" r:id="rId83"/>
    <p:sldLayoutId id="2147483818" r:id="rId84"/>
    <p:sldLayoutId id="2147483827" r:id="rId85"/>
    <p:sldLayoutId id="2147483828" r:id="rId86"/>
    <p:sldLayoutId id="2147483833" r:id="rId87"/>
    <p:sldLayoutId id="2147483829" r:id="rId88"/>
    <p:sldLayoutId id="2147483834" r:id="rId89"/>
    <p:sldLayoutId id="2147483826" r:id="rId90"/>
    <p:sldLayoutId id="2147483830" r:id="rId91"/>
    <p:sldLayoutId id="2147483831" r:id="rId92"/>
    <p:sldLayoutId id="2147483832" r:id="rId93"/>
  </p:sldLayoutIdLst>
  <p:hf hdr="0"/>
  <p:txStyles>
    <p:titleStyle>
      <a:lvl1pPr algn="l" defTabSz="914400" rtl="0" eaLnBrk="1" latinLnBrk="0" hangingPunct="1">
        <a:lnSpc>
          <a:spcPct val="100000"/>
        </a:lnSpc>
        <a:spcBef>
          <a:spcPct val="0"/>
        </a:spcBef>
        <a:buNone/>
        <a:defRPr sz="2400" b="0" kern="1200">
          <a:solidFill>
            <a:schemeClr val="bg1"/>
          </a:solidFill>
          <a:latin typeface="+mj-lt"/>
          <a:ea typeface="+mj-ea"/>
          <a:cs typeface="+mj-cs"/>
        </a:defRPr>
      </a:lvl1pPr>
    </p:titleStyle>
    <p:bodyStyle>
      <a:lvl1pPr marL="252000" indent="-252000" algn="l" defTabSz="914400" rtl="0" eaLnBrk="1" latinLnBrk="0" hangingPunct="1">
        <a:lnSpc>
          <a:spcPct val="100000"/>
        </a:lnSpc>
        <a:spcBef>
          <a:spcPts val="0"/>
        </a:spcBef>
        <a:spcAft>
          <a:spcPts val="600"/>
        </a:spcAft>
        <a:buClr>
          <a:schemeClr val="accent6"/>
        </a:buClr>
        <a:buSzPct val="100000"/>
        <a:buFont typeface="Arial" panose="020B0604020202020204" pitchFamily="34" charset="0"/>
        <a:buChar char="•"/>
        <a:defRPr sz="1800" kern="1200">
          <a:solidFill>
            <a:schemeClr val="tx2"/>
          </a:solidFill>
          <a:latin typeface="+mn-lt"/>
          <a:ea typeface="+mn-ea"/>
          <a:cs typeface="+mn-cs"/>
        </a:defRPr>
      </a:lvl1pPr>
      <a:lvl2pPr marL="504000" indent="-252000" algn="l" defTabSz="914400" rtl="0" eaLnBrk="1" latinLnBrk="0" hangingPunct="1">
        <a:lnSpc>
          <a:spcPct val="100000"/>
        </a:lnSpc>
        <a:spcBef>
          <a:spcPts val="0"/>
        </a:spcBef>
        <a:spcAft>
          <a:spcPts val="600"/>
        </a:spcAft>
        <a:buClr>
          <a:schemeClr val="accent6">
            <a:lumMod val="60000"/>
            <a:lumOff val="40000"/>
          </a:schemeClr>
        </a:buClr>
        <a:buSzPct val="100000"/>
        <a:buFont typeface="Arial" panose="020B0604020202020204" pitchFamily="34" charset="0"/>
        <a:buChar char="•"/>
        <a:tabLst/>
        <a:defRPr sz="1800" kern="1200">
          <a:solidFill>
            <a:schemeClr val="tx2"/>
          </a:solidFill>
          <a:latin typeface="+mn-lt"/>
          <a:ea typeface="+mn-ea"/>
          <a:cs typeface="+mn-cs"/>
        </a:defRPr>
      </a:lvl2pPr>
      <a:lvl3pPr marL="756000" indent="-2520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b="1" kern="1200">
          <a:solidFill>
            <a:schemeClr val="accent6"/>
          </a:solidFill>
          <a:latin typeface="+mj-lt"/>
          <a:ea typeface="+mn-ea"/>
          <a:cs typeface="+mn-cs"/>
        </a:defRPr>
      </a:lvl5pPr>
      <a:lvl6pPr marL="0" indent="0" algn="l" defTabSz="914400" rtl="0" eaLnBrk="1" latinLnBrk="0" hangingPunct="1">
        <a:lnSpc>
          <a:spcPct val="100000"/>
        </a:lnSpc>
        <a:spcBef>
          <a:spcPts val="0"/>
        </a:spcBef>
        <a:spcAft>
          <a:spcPts val="600"/>
        </a:spcAft>
        <a:buClr>
          <a:schemeClr val="accent6"/>
        </a:buClr>
        <a:buSzPct val="100000"/>
        <a:buFont typeface="Arial" panose="020B0604020202020204" pitchFamily="34" charset="0"/>
        <a:buNone/>
        <a:defRPr sz="2000" b="1" kern="1200" cap="all" baseline="0">
          <a:solidFill>
            <a:schemeClr val="accent1"/>
          </a:solidFill>
          <a:latin typeface="+mj-lt"/>
          <a:ea typeface="+mn-ea"/>
          <a:cs typeface="+mn-cs"/>
        </a:defRPr>
      </a:lvl6pPr>
      <a:lvl7pPr marL="355600" indent="-355600" algn="l" defTabSz="914400" rtl="0" eaLnBrk="1" latinLnBrk="0" hangingPunct="1">
        <a:lnSpc>
          <a:spcPct val="100000"/>
        </a:lnSpc>
        <a:spcBef>
          <a:spcPts val="0"/>
        </a:spcBef>
        <a:spcAft>
          <a:spcPts val="600"/>
        </a:spcAft>
        <a:buClr>
          <a:schemeClr val="accent6"/>
        </a:buClr>
        <a:buSzPct val="100000"/>
        <a:buFont typeface="+mj-lt"/>
        <a:buAutoNum type="arabicPeriod"/>
        <a:tabLst/>
        <a:defRPr sz="1800" kern="1200">
          <a:solidFill>
            <a:schemeClr val="tx2"/>
          </a:solidFill>
          <a:latin typeface="+mn-lt"/>
          <a:ea typeface="+mn-ea"/>
          <a:cs typeface="+mn-cs"/>
        </a:defRPr>
      </a:lvl7pPr>
      <a:lvl8pPr marL="355600" indent="-355600" algn="l" defTabSz="914400" rtl="0" eaLnBrk="1" latinLnBrk="0" hangingPunct="1">
        <a:lnSpc>
          <a:spcPct val="100000"/>
        </a:lnSpc>
        <a:spcBef>
          <a:spcPts val="0"/>
        </a:spcBef>
        <a:spcAft>
          <a:spcPts val="600"/>
        </a:spcAft>
        <a:buClr>
          <a:schemeClr val="accent6"/>
        </a:buClr>
        <a:buFont typeface="+mj-lt"/>
        <a:buAutoNum type="alphaLcPeriod"/>
        <a:defRPr sz="18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None/>
        <a:defRPr sz="4800" b="0" i="1" kern="1200">
          <a:solidFill>
            <a:schemeClr val="accent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29" userDrawn="1">
          <p15:clr>
            <a:srgbClr val="F26B43"/>
          </p15:clr>
        </p15:guide>
        <p15:guide id="2" pos="409" userDrawn="1">
          <p15:clr>
            <a:srgbClr val="F26B43"/>
          </p15:clr>
        </p15:guide>
        <p15:guide id="3" orient="horz" pos="3759" userDrawn="1">
          <p15:clr>
            <a:srgbClr val="F26B43"/>
          </p15:clr>
        </p15:guide>
        <p15:guide id="4" orient="horz" pos="3979" userDrawn="1">
          <p15:clr>
            <a:srgbClr val="A4A3A4"/>
          </p15:clr>
        </p15:guide>
        <p15:guide id="5" orient="horz" pos="4093" userDrawn="1">
          <p15:clr>
            <a:srgbClr val="A4A3A4"/>
          </p15:clr>
        </p15:guide>
        <p15:guide id="6" orient="horz" pos="902" userDrawn="1">
          <p15:clr>
            <a:srgbClr val="A4A3A4"/>
          </p15:clr>
        </p15:guide>
        <p15:guide id="7" orient="horz" pos="455" userDrawn="1">
          <p15:clr>
            <a:srgbClr val="A4A3A4"/>
          </p15:clr>
        </p15:guide>
        <p15:guide id="8" pos="72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21.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25.sv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5.xml"/><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5.xml"/><Relationship Id="rId5" Type="http://schemas.openxmlformats.org/officeDocument/2006/relationships/image" Target="../media/image35.sv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9DBE9EF-695F-4FD4-84E8-8A05F4E45184}"/>
              </a:ext>
            </a:extLst>
          </p:cNvPr>
          <p:cNvGraphicFramePr>
            <a:graphicFrameLocks noChangeAspect="1"/>
          </p:cNvGraphicFramePr>
          <p:nvPr>
            <p:custDataLst>
              <p:tags r:id="rId1"/>
            </p:custDataLst>
            <p:extLst>
              <p:ext uri="{D42A27DB-BD31-4B8C-83A1-F6EECF244321}">
                <p14:modId xmlns:p14="http://schemas.microsoft.com/office/powerpoint/2010/main" val="2224891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12" name="Object 11" hidden="1">
                        <a:extLst>
                          <a:ext uri="{FF2B5EF4-FFF2-40B4-BE49-F238E27FC236}">
                            <a16:creationId xmlns:a16="http://schemas.microsoft.com/office/drawing/2014/main" id="{59DBE9EF-695F-4FD4-84E8-8A05F4E4518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Tijdelijke aanduiding voor afbeelding 12">
            <a:extLst>
              <a:ext uri="{FF2B5EF4-FFF2-40B4-BE49-F238E27FC236}">
                <a16:creationId xmlns:a16="http://schemas.microsoft.com/office/drawing/2014/main" id="{C873FC0B-088F-4D3A-B7A1-24EEBD66407E}"/>
              </a:ext>
            </a:extLst>
          </p:cNvPr>
          <p:cNvPicPr>
            <a:picLocks noGrp="1" noChangeAspect="1"/>
          </p:cNvPicPr>
          <p:nvPr>
            <p:ph type="pic" sz="quarter" idx="35"/>
          </p:nvPr>
        </p:nvPicPr>
        <p:blipFill>
          <a:blip r:embed="rId5" cstate="screen">
            <a:extLst>
              <a:ext uri="{28A0092B-C50C-407E-A947-70E740481C1C}">
                <a14:useLocalDpi xmlns:a14="http://schemas.microsoft.com/office/drawing/2010/main"/>
              </a:ext>
            </a:extLst>
          </a:blip>
          <a:srcRect t="2067" b="2067"/>
          <a:stretch>
            <a:fillRect/>
          </a:stretch>
        </p:blipFill>
        <p:spPr/>
      </p:pic>
      <p:sp>
        <p:nvSpPr>
          <p:cNvPr id="3" name="Tijdelijke aanduiding voor tekst 2">
            <a:extLst>
              <a:ext uri="{FF2B5EF4-FFF2-40B4-BE49-F238E27FC236}">
                <a16:creationId xmlns:a16="http://schemas.microsoft.com/office/drawing/2014/main" id="{0C3206C2-7EA4-4BA8-90D0-729443FE234A}"/>
              </a:ext>
            </a:extLst>
          </p:cNvPr>
          <p:cNvSpPr>
            <a:spLocks noGrp="1"/>
          </p:cNvSpPr>
          <p:nvPr>
            <p:ph type="body" sz="quarter" idx="31"/>
          </p:nvPr>
        </p:nvSpPr>
        <p:spPr/>
        <p:txBody>
          <a:bodyPr/>
          <a:lstStyle/>
          <a:p>
            <a:r>
              <a:rPr lang="en-GB" dirty="0"/>
              <a:t> </a:t>
            </a:r>
          </a:p>
        </p:txBody>
      </p:sp>
      <p:sp>
        <p:nvSpPr>
          <p:cNvPr id="4" name="Tijdelijke aanduiding voor voettekst 3">
            <a:extLst>
              <a:ext uri="{FF2B5EF4-FFF2-40B4-BE49-F238E27FC236}">
                <a16:creationId xmlns:a16="http://schemas.microsoft.com/office/drawing/2014/main" id="{DA5A715D-B256-49B4-8C46-AA9ED46E0000}"/>
              </a:ext>
            </a:extLst>
          </p:cNvPr>
          <p:cNvSpPr>
            <a:spLocks noGrp="1"/>
          </p:cNvSpPr>
          <p:nvPr>
            <p:ph type="ftr" sz="quarter" idx="11"/>
          </p:nvPr>
        </p:nvSpPr>
        <p:spPr/>
        <p:txBody>
          <a:bodyPr/>
          <a:lstStyle/>
          <a:p>
            <a:r>
              <a:rPr lang="en-GB" dirty="0"/>
              <a:t>Place a footer: Insert &gt; Header &amp; Footer</a:t>
            </a:r>
          </a:p>
        </p:txBody>
      </p:sp>
      <p:sp>
        <p:nvSpPr>
          <p:cNvPr id="5" name="Titel 4">
            <a:extLst>
              <a:ext uri="{FF2B5EF4-FFF2-40B4-BE49-F238E27FC236}">
                <a16:creationId xmlns:a16="http://schemas.microsoft.com/office/drawing/2014/main" id="{990B364D-227B-47FA-BC6C-229774EA55DC}"/>
              </a:ext>
            </a:extLst>
          </p:cNvPr>
          <p:cNvSpPr>
            <a:spLocks noGrp="1"/>
          </p:cNvSpPr>
          <p:nvPr>
            <p:ph type="ctrTitle"/>
          </p:nvPr>
        </p:nvSpPr>
        <p:spPr/>
        <p:txBody>
          <a:bodyPr vert="horz"/>
          <a:lstStyle/>
          <a:p>
            <a:r>
              <a:rPr lang="en-GB" dirty="0"/>
              <a:t>Germs, War and Central Banks</a:t>
            </a:r>
            <a:endParaRPr lang="en-US" dirty="0"/>
          </a:p>
        </p:txBody>
      </p:sp>
      <p:sp>
        <p:nvSpPr>
          <p:cNvPr id="6" name="Ondertitel 5">
            <a:extLst>
              <a:ext uri="{FF2B5EF4-FFF2-40B4-BE49-F238E27FC236}">
                <a16:creationId xmlns:a16="http://schemas.microsoft.com/office/drawing/2014/main" id="{BA025C36-DB6A-4F67-82CE-C676F1F8B604}"/>
              </a:ext>
            </a:extLst>
          </p:cNvPr>
          <p:cNvSpPr>
            <a:spLocks noGrp="1"/>
          </p:cNvSpPr>
          <p:nvPr>
            <p:ph type="subTitle" idx="1"/>
          </p:nvPr>
        </p:nvSpPr>
        <p:spPr>
          <a:xfrm>
            <a:off x="647999" y="3531444"/>
            <a:ext cx="5291328" cy="704826"/>
          </a:xfrm>
        </p:spPr>
        <p:txBody>
          <a:bodyPr/>
          <a:lstStyle/>
          <a:p>
            <a:r>
              <a:rPr lang="en-GB" dirty="0"/>
              <a:t>Pierre Wunsch | Governor, National Bank of Belgium</a:t>
            </a:r>
          </a:p>
          <a:p>
            <a:r>
              <a:rPr lang="en-GB" dirty="0"/>
              <a:t>ICMB Public Lecture</a:t>
            </a:r>
            <a:endParaRPr lang="en-GB" dirty="0">
              <a:cs typeface="Segoe UI"/>
            </a:endParaRPr>
          </a:p>
        </p:txBody>
      </p:sp>
      <p:sp>
        <p:nvSpPr>
          <p:cNvPr id="7" name="Tijdelijke aanduiding voor datum 6">
            <a:extLst>
              <a:ext uri="{FF2B5EF4-FFF2-40B4-BE49-F238E27FC236}">
                <a16:creationId xmlns:a16="http://schemas.microsoft.com/office/drawing/2014/main" id="{91D6A520-B00B-443D-8CC9-18C906433C0B}"/>
              </a:ext>
            </a:extLst>
          </p:cNvPr>
          <p:cNvSpPr>
            <a:spLocks noGrp="1"/>
          </p:cNvSpPr>
          <p:nvPr>
            <p:ph type="dt" sz="half" idx="10"/>
          </p:nvPr>
        </p:nvSpPr>
        <p:spPr/>
        <p:txBody>
          <a:bodyPr/>
          <a:lstStyle/>
          <a:p>
            <a:r>
              <a:rPr lang="en-GB" dirty="0"/>
              <a:t>Geneva, 8 November 2022</a:t>
            </a:r>
          </a:p>
        </p:txBody>
      </p:sp>
      <p:sp>
        <p:nvSpPr>
          <p:cNvPr id="8" name="Tijdelijke aanduiding voor dianummer 7">
            <a:extLst>
              <a:ext uri="{FF2B5EF4-FFF2-40B4-BE49-F238E27FC236}">
                <a16:creationId xmlns:a16="http://schemas.microsoft.com/office/drawing/2014/main" id="{B27701FB-5BA1-45C7-980E-30C0D15F5AF3}"/>
              </a:ext>
            </a:extLst>
          </p:cNvPr>
          <p:cNvSpPr>
            <a:spLocks noGrp="1"/>
          </p:cNvSpPr>
          <p:nvPr>
            <p:ph type="sldNum" sz="quarter" idx="12"/>
          </p:nvPr>
        </p:nvSpPr>
        <p:spPr/>
        <p:txBody>
          <a:bodyPr/>
          <a:lstStyle/>
          <a:p>
            <a:fld id="{D7B5DC5B-6873-43DB-ADC7-B15ACCE0DFDB}" type="slidenum">
              <a:rPr lang="en-GB" smtClean="0"/>
              <a:pPr/>
              <a:t>1</a:t>
            </a:fld>
            <a:endParaRPr lang="en-GB" dirty="0"/>
          </a:p>
        </p:txBody>
      </p:sp>
      <p:sp>
        <p:nvSpPr>
          <p:cNvPr id="10" name="Tijdelijke aanduiding voor tekst 9">
            <a:extLst>
              <a:ext uri="{FF2B5EF4-FFF2-40B4-BE49-F238E27FC236}">
                <a16:creationId xmlns:a16="http://schemas.microsoft.com/office/drawing/2014/main" id="{88A763B5-142D-402A-915C-8452363CE0DA}"/>
              </a:ext>
            </a:extLst>
          </p:cNvPr>
          <p:cNvSpPr>
            <a:spLocks noGrp="1"/>
          </p:cNvSpPr>
          <p:nvPr>
            <p:ph type="body" sz="quarter" idx="33"/>
          </p:nvPr>
        </p:nvSpPr>
        <p:spPr/>
        <p:txBody>
          <a:bodyPr/>
          <a:lstStyle/>
          <a:p>
            <a:r>
              <a:rPr lang="en-GB" dirty="0"/>
              <a:t> </a:t>
            </a:r>
          </a:p>
        </p:txBody>
      </p:sp>
      <p:sp>
        <p:nvSpPr>
          <p:cNvPr id="11" name="Tijdelijke aanduiding voor tekst 10">
            <a:extLst>
              <a:ext uri="{FF2B5EF4-FFF2-40B4-BE49-F238E27FC236}">
                <a16:creationId xmlns:a16="http://schemas.microsoft.com/office/drawing/2014/main" id="{5176C242-844A-41C5-8C3B-F18A1DCC7ED3}"/>
              </a:ext>
            </a:extLst>
          </p:cNvPr>
          <p:cNvSpPr>
            <a:spLocks noGrp="1"/>
          </p:cNvSpPr>
          <p:nvPr>
            <p:ph type="body" sz="quarter" idx="34"/>
          </p:nvPr>
        </p:nvSpPr>
        <p:spPr>
          <a:xfrm rot="16200000">
            <a:off x="6261100" y="939800"/>
            <a:ext cx="6858000" cy="4982688"/>
          </a:xfrm>
        </p:spPr>
        <p:txBody>
          <a:bodyPr/>
          <a:lstStyle/>
          <a:p>
            <a:r>
              <a:rPr lang="en-GB" dirty="0"/>
              <a:t>  </a:t>
            </a:r>
          </a:p>
        </p:txBody>
      </p:sp>
      <p:sp>
        <p:nvSpPr>
          <p:cNvPr id="9" name="Tijdelijke aanduiding voor tekst 8">
            <a:extLst>
              <a:ext uri="{FF2B5EF4-FFF2-40B4-BE49-F238E27FC236}">
                <a16:creationId xmlns:a16="http://schemas.microsoft.com/office/drawing/2014/main" id="{C62CEAF3-1E77-4228-ACB5-E4AED4CA569A}"/>
              </a:ext>
            </a:extLst>
          </p:cNvPr>
          <p:cNvSpPr>
            <a:spLocks noGrp="1"/>
          </p:cNvSpPr>
          <p:nvPr>
            <p:ph type="body" sz="quarter" idx="32"/>
          </p:nvPr>
        </p:nvSpPr>
        <p:spPr/>
        <p:txBody>
          <a:bodyPr/>
          <a:lstStyle/>
          <a:p>
            <a:r>
              <a:rPr lang="en-GB" dirty="0"/>
              <a:t> </a:t>
            </a:r>
          </a:p>
        </p:txBody>
      </p:sp>
    </p:spTree>
    <p:extLst>
      <p:ext uri="{BB962C8B-B14F-4D97-AF65-F5344CB8AC3E}">
        <p14:creationId xmlns:p14="http://schemas.microsoft.com/office/powerpoint/2010/main" val="16297618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7B367-DE0A-45FA-AA4C-EA6A58856DB1}"/>
              </a:ext>
            </a:extLst>
          </p:cNvPr>
          <p:cNvSpPr>
            <a:spLocks noGrp="1"/>
          </p:cNvSpPr>
          <p:nvPr>
            <p:ph type="body" sz="quarter" idx="57"/>
          </p:nvPr>
        </p:nvSpPr>
        <p:spPr/>
        <p:txBody>
          <a:bodyPr/>
          <a:lstStyle/>
          <a:p>
            <a:endParaRPr lang="en-GB"/>
          </a:p>
        </p:txBody>
      </p:sp>
      <p:sp>
        <p:nvSpPr>
          <p:cNvPr id="3" name="Title 2">
            <a:extLst>
              <a:ext uri="{FF2B5EF4-FFF2-40B4-BE49-F238E27FC236}">
                <a16:creationId xmlns:a16="http://schemas.microsoft.com/office/drawing/2014/main" id="{78D50A86-0153-44F5-9F51-1CC5102EDF5A}"/>
              </a:ext>
            </a:extLst>
          </p:cNvPr>
          <p:cNvSpPr>
            <a:spLocks noGrp="1"/>
          </p:cNvSpPr>
          <p:nvPr>
            <p:ph type="title"/>
          </p:nvPr>
        </p:nvSpPr>
        <p:spPr/>
        <p:txBody>
          <a:bodyPr/>
          <a:lstStyle/>
          <a:p>
            <a:r>
              <a:rPr lang="en-US" dirty="0" err="1"/>
              <a:t>Eurosystem</a:t>
            </a:r>
            <a:r>
              <a:rPr lang="en-US" dirty="0"/>
              <a:t>/ECB staff projections: mean reversion and significant errors</a:t>
            </a:r>
            <a:endParaRPr lang="en-GB" dirty="0"/>
          </a:p>
        </p:txBody>
      </p:sp>
      <p:sp>
        <p:nvSpPr>
          <p:cNvPr id="4" name="Date Placeholder 3">
            <a:extLst>
              <a:ext uri="{FF2B5EF4-FFF2-40B4-BE49-F238E27FC236}">
                <a16:creationId xmlns:a16="http://schemas.microsoft.com/office/drawing/2014/main" id="{BE0046AE-ED7A-4A81-9EAD-36BC5F3E934F}"/>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Footer Placeholder 4">
            <a:extLst>
              <a:ext uri="{FF2B5EF4-FFF2-40B4-BE49-F238E27FC236}">
                <a16:creationId xmlns:a16="http://schemas.microsoft.com/office/drawing/2014/main" id="{D8A9D408-C73F-4AB4-9991-FC0FF88FE686}"/>
              </a:ext>
            </a:extLst>
          </p:cNvPr>
          <p:cNvSpPr>
            <a:spLocks noGrp="1"/>
          </p:cNvSpPr>
          <p:nvPr>
            <p:ph type="ftr" sz="quarter" idx="11"/>
          </p:nvPr>
        </p:nvSpPr>
        <p:spPr/>
        <p:txBody>
          <a:bodyPr/>
          <a:lstStyle/>
          <a:p>
            <a:r>
              <a:rPr lang="en-GB" dirty="0"/>
              <a:t>Sources: ECB, NBB.</a:t>
            </a:r>
          </a:p>
          <a:p>
            <a:r>
              <a:rPr lang="en-US" noProof="0" dirty="0"/>
              <a:t>Note: The right-hand chart shows root mean squared forecast errors. Forecast vintages are compared to the last published HICP values.</a:t>
            </a:r>
            <a:endParaRPr lang="en-GB" noProof="0" dirty="0"/>
          </a:p>
        </p:txBody>
      </p:sp>
      <p:sp>
        <p:nvSpPr>
          <p:cNvPr id="6" name="Slide Number Placeholder 5">
            <a:extLst>
              <a:ext uri="{FF2B5EF4-FFF2-40B4-BE49-F238E27FC236}">
                <a16:creationId xmlns:a16="http://schemas.microsoft.com/office/drawing/2014/main" id="{E859B52E-C4B2-4648-833B-1A120280301F}"/>
              </a:ext>
            </a:extLst>
          </p:cNvPr>
          <p:cNvSpPr>
            <a:spLocks noGrp="1"/>
          </p:cNvSpPr>
          <p:nvPr>
            <p:ph type="sldNum" sz="quarter" idx="12"/>
          </p:nvPr>
        </p:nvSpPr>
        <p:spPr/>
        <p:txBody>
          <a:bodyPr/>
          <a:lstStyle/>
          <a:p>
            <a:fld id="{D7B5DC5B-6873-43DB-ADC7-B15ACCE0DFDB}" type="slidenum">
              <a:rPr lang="en-GB" noProof="0" smtClean="0"/>
              <a:t>2</a:t>
            </a:fld>
            <a:endParaRPr lang="en-GB" noProof="0" dirty="0"/>
          </a:p>
        </p:txBody>
      </p:sp>
      <p:sp>
        <p:nvSpPr>
          <p:cNvPr id="9" name="Text Placeholder 8">
            <a:extLst>
              <a:ext uri="{FF2B5EF4-FFF2-40B4-BE49-F238E27FC236}">
                <a16:creationId xmlns:a16="http://schemas.microsoft.com/office/drawing/2014/main" id="{7C3B1C01-D805-43AE-8AF5-55F6FE67BB3E}"/>
              </a:ext>
            </a:extLst>
          </p:cNvPr>
          <p:cNvSpPr>
            <a:spLocks noGrp="1"/>
          </p:cNvSpPr>
          <p:nvPr>
            <p:ph type="body" sz="quarter" idx="22"/>
          </p:nvPr>
        </p:nvSpPr>
        <p:spPr/>
        <p:txBody>
          <a:bodyPr/>
          <a:lstStyle/>
          <a:p>
            <a:r>
              <a:rPr lang="en-US" dirty="0"/>
              <a:t>Inflation projection vintages</a:t>
            </a:r>
            <a:endParaRPr lang="en-GB" dirty="0"/>
          </a:p>
          <a:p>
            <a:pPr lvl="1"/>
            <a:r>
              <a:rPr lang="en-GB" dirty="0"/>
              <a:t>(percentage points)</a:t>
            </a:r>
          </a:p>
        </p:txBody>
      </p:sp>
      <p:sp>
        <p:nvSpPr>
          <p:cNvPr id="10" name="Text Placeholder 9">
            <a:extLst>
              <a:ext uri="{FF2B5EF4-FFF2-40B4-BE49-F238E27FC236}">
                <a16:creationId xmlns:a16="http://schemas.microsoft.com/office/drawing/2014/main" id="{F34B1E7E-8B22-4FF9-9733-EF4994ED8895}"/>
              </a:ext>
            </a:extLst>
          </p:cNvPr>
          <p:cNvSpPr>
            <a:spLocks noGrp="1"/>
          </p:cNvSpPr>
          <p:nvPr>
            <p:ph type="body" sz="quarter" idx="61"/>
          </p:nvPr>
        </p:nvSpPr>
        <p:spPr/>
        <p:txBody>
          <a:bodyPr vert="horz" lIns="0" tIns="0" rIns="0" bIns="0" rtlCol="0" anchor="t">
            <a:noAutofit/>
          </a:bodyPr>
          <a:lstStyle/>
          <a:p>
            <a:r>
              <a:rPr lang="en-GB" dirty="0">
                <a:cs typeface="Segoe UI Semibold"/>
              </a:rPr>
              <a:t>Projection errors</a:t>
            </a:r>
          </a:p>
          <a:p>
            <a:pPr lvl="1"/>
            <a:r>
              <a:rPr lang="en-GB" dirty="0"/>
              <a:t>(basis points)</a:t>
            </a:r>
          </a:p>
        </p:txBody>
      </p:sp>
      <p:pic>
        <p:nvPicPr>
          <p:cNvPr id="13" name="Graphic 12">
            <a:extLst>
              <a:ext uri="{FF2B5EF4-FFF2-40B4-BE49-F238E27FC236}">
                <a16:creationId xmlns:a16="http://schemas.microsoft.com/office/drawing/2014/main" id="{B9478149-FCD9-459E-98CC-794072C200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0000" y="1620000"/>
            <a:ext cx="5124450" cy="3705225"/>
          </a:xfrm>
          <a:prstGeom prst="rect">
            <a:avLst/>
          </a:prstGeom>
        </p:spPr>
      </p:pic>
      <p:pic>
        <p:nvPicPr>
          <p:cNvPr id="8" name="Graphic 7">
            <a:extLst>
              <a:ext uri="{FF2B5EF4-FFF2-40B4-BE49-F238E27FC236}">
                <a16:creationId xmlns:a16="http://schemas.microsoft.com/office/drawing/2014/main" id="{09AACEEC-8300-4AE3-9AE0-61C64C2DEA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000" y="1620000"/>
            <a:ext cx="5124450" cy="3943350"/>
          </a:xfrm>
          <a:prstGeom prst="rect">
            <a:avLst/>
          </a:prstGeom>
        </p:spPr>
      </p:pic>
    </p:spTree>
    <p:extLst>
      <p:ext uri="{BB962C8B-B14F-4D97-AF65-F5344CB8AC3E}">
        <p14:creationId xmlns:p14="http://schemas.microsoft.com/office/powerpoint/2010/main" val="31456646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761FBC-4401-4E35-A7FA-B422CC39A22E}"/>
              </a:ext>
            </a:extLst>
          </p:cNvPr>
          <p:cNvSpPr>
            <a:spLocks noGrp="1"/>
          </p:cNvSpPr>
          <p:nvPr>
            <p:ph type="body" sz="quarter" idx="57"/>
          </p:nvPr>
        </p:nvSpPr>
        <p:spPr/>
        <p:txBody>
          <a:bodyPr/>
          <a:lstStyle/>
          <a:p>
            <a:endParaRPr lang="en-GB"/>
          </a:p>
        </p:txBody>
      </p:sp>
      <p:sp>
        <p:nvSpPr>
          <p:cNvPr id="3" name="Title 2">
            <a:extLst>
              <a:ext uri="{FF2B5EF4-FFF2-40B4-BE49-F238E27FC236}">
                <a16:creationId xmlns:a16="http://schemas.microsoft.com/office/drawing/2014/main" id="{4EEF8395-AC09-4E63-A4A5-2BCDC451EE47}"/>
              </a:ext>
            </a:extLst>
          </p:cNvPr>
          <p:cNvSpPr>
            <a:spLocks noGrp="1"/>
          </p:cNvSpPr>
          <p:nvPr>
            <p:ph type="title"/>
          </p:nvPr>
        </p:nvSpPr>
        <p:spPr/>
        <p:txBody>
          <a:bodyPr/>
          <a:lstStyle/>
          <a:p>
            <a:r>
              <a:rPr lang="en-GB" dirty="0"/>
              <a:t>Estimates of the natural rate: both within and across model uncertainty</a:t>
            </a:r>
          </a:p>
        </p:txBody>
      </p:sp>
      <p:sp>
        <p:nvSpPr>
          <p:cNvPr id="4" name="Date Placeholder 3">
            <a:extLst>
              <a:ext uri="{FF2B5EF4-FFF2-40B4-BE49-F238E27FC236}">
                <a16:creationId xmlns:a16="http://schemas.microsoft.com/office/drawing/2014/main" id="{2CC26533-0CD5-49BA-BD19-EC4D5FCBFC1C}"/>
              </a:ext>
            </a:extLst>
          </p:cNvPr>
          <p:cNvSpPr>
            <a:spLocks noGrp="1"/>
          </p:cNvSpPr>
          <p:nvPr>
            <p:ph type="dt" sz="half" idx="10"/>
          </p:nvPr>
        </p:nvSpPr>
        <p:spPr/>
        <p:txBody>
          <a:bodyPr/>
          <a:lstStyle/>
          <a:p>
            <a:fld id="{F0125719-DCFE-4031-94E0-1F5CC79F85BB}" type="datetime4">
              <a:rPr lang="en-GB" noProof="0" smtClean="0"/>
              <a:t>8 November 2022</a:t>
            </a:fld>
            <a:endParaRPr lang="en-GB" noProof="0" dirty="0"/>
          </a:p>
        </p:txBody>
      </p:sp>
      <p:sp>
        <p:nvSpPr>
          <p:cNvPr id="5" name="Footer Placeholder 4">
            <a:extLst>
              <a:ext uri="{FF2B5EF4-FFF2-40B4-BE49-F238E27FC236}">
                <a16:creationId xmlns:a16="http://schemas.microsoft.com/office/drawing/2014/main" id="{DB8C8C3C-7A9D-456D-9A87-DBB5C2CFB2B9}"/>
              </a:ext>
            </a:extLst>
          </p:cNvPr>
          <p:cNvSpPr>
            <a:spLocks noGrp="1"/>
          </p:cNvSpPr>
          <p:nvPr>
            <p:ph type="ftr" sz="quarter" idx="11"/>
          </p:nvPr>
        </p:nvSpPr>
        <p:spPr/>
        <p:txBody>
          <a:bodyPr/>
          <a:lstStyle/>
          <a:p>
            <a:r>
              <a:rPr lang="en-GB" dirty="0"/>
              <a:t>Sources: </a:t>
            </a:r>
            <a:r>
              <a:rPr lang="en-US" dirty="0" err="1"/>
              <a:t>Johanssen</a:t>
            </a:r>
            <a:r>
              <a:rPr lang="en-US" dirty="0"/>
              <a:t> and Mertens (2021), Laubach and Williams (2003), Holston, Laubach and Williams (2017), </a:t>
            </a:r>
            <a:r>
              <a:rPr lang="en-US" dirty="0" err="1"/>
              <a:t>Lubik</a:t>
            </a:r>
            <a:r>
              <a:rPr lang="en-US" dirty="0"/>
              <a:t> and </a:t>
            </a:r>
            <a:r>
              <a:rPr lang="en-US" dirty="0" err="1"/>
              <a:t>Matthes</a:t>
            </a:r>
            <a:r>
              <a:rPr lang="en-US" dirty="0"/>
              <a:t> (2015).</a:t>
            </a:r>
          </a:p>
          <a:p>
            <a:r>
              <a:rPr lang="en-US" noProof="0" dirty="0"/>
              <a:t>Note: dashed lines indicate 90% confidence intervals.</a:t>
            </a:r>
            <a:endParaRPr lang="en-GB" noProof="0" dirty="0"/>
          </a:p>
        </p:txBody>
      </p:sp>
      <p:sp>
        <p:nvSpPr>
          <p:cNvPr id="6" name="Slide Number Placeholder 5">
            <a:extLst>
              <a:ext uri="{FF2B5EF4-FFF2-40B4-BE49-F238E27FC236}">
                <a16:creationId xmlns:a16="http://schemas.microsoft.com/office/drawing/2014/main" id="{873A4B5F-6F65-43CA-992D-7D74030C73D5}"/>
              </a:ext>
            </a:extLst>
          </p:cNvPr>
          <p:cNvSpPr>
            <a:spLocks noGrp="1"/>
          </p:cNvSpPr>
          <p:nvPr>
            <p:ph type="sldNum" sz="quarter" idx="12"/>
          </p:nvPr>
        </p:nvSpPr>
        <p:spPr/>
        <p:txBody>
          <a:bodyPr/>
          <a:lstStyle/>
          <a:p>
            <a:fld id="{D7B5DC5B-6873-43DB-ADC7-B15ACCE0DFDB}" type="slidenum">
              <a:rPr lang="en-GB" noProof="0" smtClean="0"/>
              <a:t>3</a:t>
            </a:fld>
            <a:endParaRPr lang="en-GB" noProof="0" dirty="0"/>
          </a:p>
        </p:txBody>
      </p:sp>
      <p:sp>
        <p:nvSpPr>
          <p:cNvPr id="8" name="Text Placeholder 7">
            <a:extLst>
              <a:ext uri="{FF2B5EF4-FFF2-40B4-BE49-F238E27FC236}">
                <a16:creationId xmlns:a16="http://schemas.microsoft.com/office/drawing/2014/main" id="{6504B705-9180-401E-AA6E-A5A4D662D61A}"/>
              </a:ext>
            </a:extLst>
          </p:cNvPr>
          <p:cNvSpPr>
            <a:spLocks noGrp="1"/>
          </p:cNvSpPr>
          <p:nvPr>
            <p:ph type="body" sz="quarter" idx="22"/>
          </p:nvPr>
        </p:nvSpPr>
        <p:spPr/>
        <p:txBody>
          <a:bodyPr/>
          <a:lstStyle/>
          <a:p>
            <a:r>
              <a:rPr lang="en-US" dirty="0"/>
              <a:t>Estimates of r* for the US</a:t>
            </a:r>
            <a:endParaRPr lang="en-GB" dirty="0"/>
          </a:p>
          <a:p>
            <a:pPr lvl="1"/>
            <a:r>
              <a:rPr lang="en-GB" dirty="0"/>
              <a:t>(percentage points)</a:t>
            </a:r>
          </a:p>
        </p:txBody>
      </p:sp>
      <p:pic>
        <p:nvPicPr>
          <p:cNvPr id="7" name="Graphic 6">
            <a:extLst>
              <a:ext uri="{FF2B5EF4-FFF2-40B4-BE49-F238E27FC236}">
                <a16:creationId xmlns:a16="http://schemas.microsoft.com/office/drawing/2014/main" id="{A82F99AE-B38D-47B6-8B25-86D36E44C9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8000" y="1620000"/>
            <a:ext cx="10896600" cy="4152900"/>
          </a:xfrm>
          <a:prstGeom prst="rect">
            <a:avLst/>
          </a:prstGeom>
        </p:spPr>
      </p:pic>
    </p:spTree>
    <p:extLst>
      <p:ext uri="{BB962C8B-B14F-4D97-AF65-F5344CB8AC3E}">
        <p14:creationId xmlns:p14="http://schemas.microsoft.com/office/powerpoint/2010/main" val="729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7B367-DE0A-45FA-AA4C-EA6A58856DB1}"/>
              </a:ext>
            </a:extLst>
          </p:cNvPr>
          <p:cNvSpPr>
            <a:spLocks noGrp="1"/>
          </p:cNvSpPr>
          <p:nvPr>
            <p:ph type="body" sz="quarter" idx="57"/>
          </p:nvPr>
        </p:nvSpPr>
        <p:spPr/>
        <p:txBody>
          <a:bodyPr/>
          <a:lstStyle/>
          <a:p>
            <a:endParaRPr lang="en-GB"/>
          </a:p>
        </p:txBody>
      </p:sp>
      <p:sp>
        <p:nvSpPr>
          <p:cNvPr id="3" name="Title 2">
            <a:extLst>
              <a:ext uri="{FF2B5EF4-FFF2-40B4-BE49-F238E27FC236}">
                <a16:creationId xmlns:a16="http://schemas.microsoft.com/office/drawing/2014/main" id="{78D50A86-0153-44F5-9F51-1CC5102EDF5A}"/>
              </a:ext>
            </a:extLst>
          </p:cNvPr>
          <p:cNvSpPr>
            <a:spLocks noGrp="1"/>
          </p:cNvSpPr>
          <p:nvPr>
            <p:ph type="title"/>
          </p:nvPr>
        </p:nvSpPr>
        <p:spPr/>
        <p:txBody>
          <a:bodyPr/>
          <a:lstStyle/>
          <a:p>
            <a:r>
              <a:rPr lang="en-US" dirty="0"/>
              <a:t>Anchored long-term inflation expectations, with some risks</a:t>
            </a:r>
            <a:endParaRPr lang="en-GB" dirty="0"/>
          </a:p>
        </p:txBody>
      </p:sp>
      <p:sp>
        <p:nvSpPr>
          <p:cNvPr id="4" name="Date Placeholder 3">
            <a:extLst>
              <a:ext uri="{FF2B5EF4-FFF2-40B4-BE49-F238E27FC236}">
                <a16:creationId xmlns:a16="http://schemas.microsoft.com/office/drawing/2014/main" id="{BE0046AE-ED7A-4A81-9EAD-36BC5F3E934F}"/>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Footer Placeholder 4">
            <a:extLst>
              <a:ext uri="{FF2B5EF4-FFF2-40B4-BE49-F238E27FC236}">
                <a16:creationId xmlns:a16="http://schemas.microsoft.com/office/drawing/2014/main" id="{D8A9D408-C73F-4AB4-9991-FC0FF88FE686}"/>
              </a:ext>
            </a:extLst>
          </p:cNvPr>
          <p:cNvSpPr>
            <a:spLocks noGrp="1"/>
          </p:cNvSpPr>
          <p:nvPr>
            <p:ph type="ftr" sz="quarter" idx="11"/>
          </p:nvPr>
        </p:nvSpPr>
        <p:spPr/>
        <p:txBody>
          <a:bodyPr/>
          <a:lstStyle/>
          <a:p>
            <a:r>
              <a:rPr lang="en-GB" dirty="0">
                <a:latin typeface="Segoe UI Light"/>
                <a:cs typeface="Segoe UI Light"/>
              </a:rPr>
              <a:t>Sources: Bloomberg, Bundesbank, ECB.</a:t>
            </a:r>
            <a:endParaRPr lang="en-GB" dirty="0"/>
          </a:p>
          <a:p>
            <a:r>
              <a:rPr lang="en-US" noProof="0" dirty="0">
                <a:latin typeface="Segoe UI Light"/>
                <a:cs typeface="Segoe UI Light"/>
              </a:rPr>
              <a:t>Note: “ILS” stands for Inflation-Linked Swap. “Fixings” are akin to ILS rates but for short maturities. “CES” shows the median of the ECB’s Consumer Expectations Survey. “SPF” refers to the average point estimates of the ECB’s Survey of Professional Forecasters. “SMA” shows the median of the ECB’s Survey of Monetary Analysts. “</a:t>
            </a:r>
            <a:r>
              <a:rPr lang="en-US" noProof="0" dirty="0" err="1">
                <a:latin typeface="Segoe UI Light"/>
                <a:cs typeface="Segoe UI Light"/>
              </a:rPr>
              <a:t>BuBa</a:t>
            </a:r>
            <a:r>
              <a:rPr lang="en-US" noProof="0" dirty="0">
                <a:latin typeface="Segoe UI Light"/>
                <a:cs typeface="Segoe UI Light"/>
              </a:rPr>
              <a:t> SCE” refers to the median of the Bundesbank’s Survey on Consumer Expectations.</a:t>
            </a:r>
            <a:endParaRPr lang="en-GB" noProof="0" dirty="0">
              <a:latin typeface="Segoe UI Light"/>
              <a:cs typeface="Segoe UI Light"/>
            </a:endParaRPr>
          </a:p>
        </p:txBody>
      </p:sp>
      <p:sp>
        <p:nvSpPr>
          <p:cNvPr id="6" name="Slide Number Placeholder 5">
            <a:extLst>
              <a:ext uri="{FF2B5EF4-FFF2-40B4-BE49-F238E27FC236}">
                <a16:creationId xmlns:a16="http://schemas.microsoft.com/office/drawing/2014/main" id="{E859B52E-C4B2-4648-833B-1A120280301F}"/>
              </a:ext>
            </a:extLst>
          </p:cNvPr>
          <p:cNvSpPr>
            <a:spLocks noGrp="1"/>
          </p:cNvSpPr>
          <p:nvPr>
            <p:ph type="sldNum" sz="quarter" idx="12"/>
          </p:nvPr>
        </p:nvSpPr>
        <p:spPr/>
        <p:txBody>
          <a:bodyPr/>
          <a:lstStyle/>
          <a:p>
            <a:fld id="{D7B5DC5B-6873-43DB-ADC7-B15ACCE0DFDB}" type="slidenum">
              <a:rPr lang="en-GB" noProof="0" smtClean="0"/>
              <a:t>4</a:t>
            </a:fld>
            <a:endParaRPr lang="en-GB" noProof="0" dirty="0"/>
          </a:p>
        </p:txBody>
      </p:sp>
      <p:sp>
        <p:nvSpPr>
          <p:cNvPr id="9" name="Text Placeholder 8">
            <a:extLst>
              <a:ext uri="{FF2B5EF4-FFF2-40B4-BE49-F238E27FC236}">
                <a16:creationId xmlns:a16="http://schemas.microsoft.com/office/drawing/2014/main" id="{7C3B1C01-D805-43AE-8AF5-55F6FE67BB3E}"/>
              </a:ext>
            </a:extLst>
          </p:cNvPr>
          <p:cNvSpPr>
            <a:spLocks noGrp="1"/>
          </p:cNvSpPr>
          <p:nvPr>
            <p:ph type="body" sz="quarter" idx="22"/>
          </p:nvPr>
        </p:nvSpPr>
        <p:spPr/>
        <p:txBody>
          <a:bodyPr/>
          <a:lstStyle/>
          <a:p>
            <a:r>
              <a:rPr lang="en-US" dirty="0"/>
              <a:t>Market and survey-based inflation expectations</a:t>
            </a:r>
            <a:endParaRPr lang="en-GB" dirty="0"/>
          </a:p>
          <a:p>
            <a:pPr lvl="1"/>
            <a:r>
              <a:rPr lang="en-GB" dirty="0"/>
              <a:t>(percentage points)</a:t>
            </a:r>
          </a:p>
        </p:txBody>
      </p:sp>
      <p:sp>
        <p:nvSpPr>
          <p:cNvPr id="10" name="Text Placeholder 9">
            <a:extLst>
              <a:ext uri="{FF2B5EF4-FFF2-40B4-BE49-F238E27FC236}">
                <a16:creationId xmlns:a16="http://schemas.microsoft.com/office/drawing/2014/main" id="{F34B1E7E-8B22-4FF9-9733-EF4994ED8895}"/>
              </a:ext>
            </a:extLst>
          </p:cNvPr>
          <p:cNvSpPr>
            <a:spLocks noGrp="1"/>
          </p:cNvSpPr>
          <p:nvPr>
            <p:ph type="body" sz="quarter" idx="61"/>
          </p:nvPr>
        </p:nvSpPr>
        <p:spPr>
          <a:xfrm>
            <a:off x="6843632" y="1080000"/>
            <a:ext cx="5280000" cy="540000"/>
          </a:xfrm>
        </p:spPr>
        <p:txBody>
          <a:bodyPr/>
          <a:lstStyle/>
          <a:p>
            <a:r>
              <a:rPr lang="en-US" dirty="0"/>
              <a:t>SPF distributions of long-term inflation expectations</a:t>
            </a:r>
            <a:endParaRPr lang="en-GB" dirty="0"/>
          </a:p>
          <a:p>
            <a:pPr lvl="1"/>
            <a:r>
              <a:rPr lang="en-GB" dirty="0"/>
              <a:t>(percentages)</a:t>
            </a:r>
          </a:p>
        </p:txBody>
      </p:sp>
      <p:pic>
        <p:nvPicPr>
          <p:cNvPr id="8" name="Graphic 7">
            <a:extLst>
              <a:ext uri="{FF2B5EF4-FFF2-40B4-BE49-F238E27FC236}">
                <a16:creationId xmlns:a16="http://schemas.microsoft.com/office/drawing/2014/main" id="{B9C2209B-8EB2-4592-8FCB-CD274EF62A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0000" y="1620000"/>
            <a:ext cx="5124450" cy="3705225"/>
          </a:xfrm>
          <a:prstGeom prst="rect">
            <a:avLst/>
          </a:prstGeom>
        </p:spPr>
      </p:pic>
      <p:pic>
        <p:nvPicPr>
          <p:cNvPr id="7" name="Graphic 6">
            <a:extLst>
              <a:ext uri="{FF2B5EF4-FFF2-40B4-BE49-F238E27FC236}">
                <a16:creationId xmlns:a16="http://schemas.microsoft.com/office/drawing/2014/main" id="{D8903C0C-DE09-4DAC-A04A-1219ECE452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000" y="1620000"/>
            <a:ext cx="5124450" cy="4676775"/>
          </a:xfrm>
          <a:prstGeom prst="rect">
            <a:avLst/>
          </a:prstGeom>
        </p:spPr>
      </p:pic>
    </p:spTree>
    <p:extLst>
      <p:ext uri="{BB962C8B-B14F-4D97-AF65-F5344CB8AC3E}">
        <p14:creationId xmlns:p14="http://schemas.microsoft.com/office/powerpoint/2010/main" val="6374055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7B367-DE0A-45FA-AA4C-EA6A58856DB1}"/>
              </a:ext>
            </a:extLst>
          </p:cNvPr>
          <p:cNvSpPr>
            <a:spLocks noGrp="1"/>
          </p:cNvSpPr>
          <p:nvPr>
            <p:ph type="body" sz="quarter" idx="57"/>
          </p:nvPr>
        </p:nvSpPr>
        <p:spPr/>
        <p:txBody>
          <a:bodyPr/>
          <a:lstStyle/>
          <a:p>
            <a:endParaRPr lang="en-GB"/>
          </a:p>
        </p:txBody>
      </p:sp>
      <p:sp>
        <p:nvSpPr>
          <p:cNvPr id="3" name="Title 2">
            <a:extLst>
              <a:ext uri="{FF2B5EF4-FFF2-40B4-BE49-F238E27FC236}">
                <a16:creationId xmlns:a16="http://schemas.microsoft.com/office/drawing/2014/main" id="{78D50A86-0153-44F5-9F51-1CC5102EDF5A}"/>
              </a:ext>
            </a:extLst>
          </p:cNvPr>
          <p:cNvSpPr>
            <a:spLocks noGrp="1"/>
          </p:cNvSpPr>
          <p:nvPr>
            <p:ph type="title"/>
          </p:nvPr>
        </p:nvSpPr>
        <p:spPr/>
        <p:txBody>
          <a:bodyPr/>
          <a:lstStyle/>
          <a:p>
            <a:r>
              <a:rPr lang="en-US" dirty="0"/>
              <a:t>Repricing of €STR forward curve; up to 10-year real OIS rates still negative or zero</a:t>
            </a:r>
            <a:endParaRPr lang="en-GB" dirty="0"/>
          </a:p>
        </p:txBody>
      </p:sp>
      <p:sp>
        <p:nvSpPr>
          <p:cNvPr id="4" name="Date Placeholder 3">
            <a:extLst>
              <a:ext uri="{FF2B5EF4-FFF2-40B4-BE49-F238E27FC236}">
                <a16:creationId xmlns:a16="http://schemas.microsoft.com/office/drawing/2014/main" id="{BE0046AE-ED7A-4A81-9EAD-36BC5F3E934F}"/>
              </a:ext>
            </a:extLst>
          </p:cNvPr>
          <p:cNvSpPr>
            <a:spLocks noGrp="1"/>
          </p:cNvSpPr>
          <p:nvPr>
            <p:ph type="dt" sz="half" idx="10"/>
          </p:nvPr>
        </p:nvSpPr>
        <p:spPr/>
        <p:txBody>
          <a:bodyPr/>
          <a:lstStyle/>
          <a:p>
            <a:fld id="{E85EA20C-ED9D-44C2-9A50-21921BE48DED}" type="datetime4">
              <a:rPr lang="en-GB" noProof="0" smtClean="0"/>
              <a:t>8 November 2022</a:t>
            </a:fld>
            <a:endParaRPr lang="en-GB" noProof="0" dirty="0"/>
          </a:p>
        </p:txBody>
      </p:sp>
      <p:sp>
        <p:nvSpPr>
          <p:cNvPr id="5" name="Footer Placeholder 4">
            <a:extLst>
              <a:ext uri="{FF2B5EF4-FFF2-40B4-BE49-F238E27FC236}">
                <a16:creationId xmlns:a16="http://schemas.microsoft.com/office/drawing/2014/main" id="{D8A9D408-C73F-4AB4-9991-FC0FF88FE686}"/>
              </a:ext>
            </a:extLst>
          </p:cNvPr>
          <p:cNvSpPr>
            <a:spLocks noGrp="1"/>
          </p:cNvSpPr>
          <p:nvPr>
            <p:ph type="ftr" sz="quarter" idx="11"/>
          </p:nvPr>
        </p:nvSpPr>
        <p:spPr/>
        <p:txBody>
          <a:bodyPr/>
          <a:lstStyle/>
          <a:p>
            <a:r>
              <a:rPr lang="en-GB" dirty="0"/>
              <a:t>Sources: Bloomberg, Refinitiv, NBB.</a:t>
            </a:r>
          </a:p>
          <a:p>
            <a:r>
              <a:rPr lang="en-US" noProof="0" dirty="0"/>
              <a:t>Note: “OIS” stands for Overnight Indexed Swap.</a:t>
            </a:r>
            <a:endParaRPr lang="en-GB" noProof="0" dirty="0"/>
          </a:p>
        </p:txBody>
      </p:sp>
      <p:sp>
        <p:nvSpPr>
          <p:cNvPr id="6" name="Slide Number Placeholder 5">
            <a:extLst>
              <a:ext uri="{FF2B5EF4-FFF2-40B4-BE49-F238E27FC236}">
                <a16:creationId xmlns:a16="http://schemas.microsoft.com/office/drawing/2014/main" id="{E859B52E-C4B2-4648-833B-1A120280301F}"/>
              </a:ext>
            </a:extLst>
          </p:cNvPr>
          <p:cNvSpPr>
            <a:spLocks noGrp="1"/>
          </p:cNvSpPr>
          <p:nvPr>
            <p:ph type="sldNum" sz="quarter" idx="12"/>
          </p:nvPr>
        </p:nvSpPr>
        <p:spPr/>
        <p:txBody>
          <a:bodyPr/>
          <a:lstStyle/>
          <a:p>
            <a:fld id="{D7B5DC5B-6873-43DB-ADC7-B15ACCE0DFDB}" type="slidenum">
              <a:rPr lang="en-GB" noProof="0" smtClean="0"/>
              <a:t>5</a:t>
            </a:fld>
            <a:endParaRPr lang="en-GB" noProof="0" dirty="0"/>
          </a:p>
        </p:txBody>
      </p:sp>
      <p:sp>
        <p:nvSpPr>
          <p:cNvPr id="9" name="Text Placeholder 8">
            <a:extLst>
              <a:ext uri="{FF2B5EF4-FFF2-40B4-BE49-F238E27FC236}">
                <a16:creationId xmlns:a16="http://schemas.microsoft.com/office/drawing/2014/main" id="{7C3B1C01-D805-43AE-8AF5-55F6FE67BB3E}"/>
              </a:ext>
            </a:extLst>
          </p:cNvPr>
          <p:cNvSpPr>
            <a:spLocks noGrp="1"/>
          </p:cNvSpPr>
          <p:nvPr>
            <p:ph type="body" sz="quarter" idx="22"/>
          </p:nvPr>
        </p:nvSpPr>
        <p:spPr/>
        <p:txBody>
          <a:bodyPr/>
          <a:lstStyle/>
          <a:p>
            <a:r>
              <a:rPr lang="en-US" dirty="0"/>
              <a:t>€STR forward curve</a:t>
            </a:r>
            <a:endParaRPr lang="en-GB" dirty="0"/>
          </a:p>
          <a:p>
            <a:pPr lvl="1"/>
            <a:r>
              <a:rPr lang="en-GB" dirty="0"/>
              <a:t>(percentage points)</a:t>
            </a:r>
          </a:p>
        </p:txBody>
      </p:sp>
      <p:sp>
        <p:nvSpPr>
          <p:cNvPr id="10" name="Text Placeholder 9">
            <a:extLst>
              <a:ext uri="{FF2B5EF4-FFF2-40B4-BE49-F238E27FC236}">
                <a16:creationId xmlns:a16="http://schemas.microsoft.com/office/drawing/2014/main" id="{F34B1E7E-8B22-4FF9-9733-EF4994ED8895}"/>
              </a:ext>
            </a:extLst>
          </p:cNvPr>
          <p:cNvSpPr>
            <a:spLocks noGrp="1"/>
          </p:cNvSpPr>
          <p:nvPr>
            <p:ph type="body" sz="quarter" idx="61"/>
          </p:nvPr>
        </p:nvSpPr>
        <p:spPr/>
        <p:txBody>
          <a:bodyPr/>
          <a:lstStyle/>
          <a:p>
            <a:r>
              <a:rPr lang="en-US" dirty="0"/>
              <a:t>OIS rates: nominal and real</a:t>
            </a:r>
            <a:endParaRPr lang="en-GB" dirty="0"/>
          </a:p>
          <a:p>
            <a:pPr lvl="1"/>
            <a:r>
              <a:rPr lang="en-GB" dirty="0"/>
              <a:t>(percentage points, 2 Nov. 2022)</a:t>
            </a:r>
          </a:p>
        </p:txBody>
      </p:sp>
      <p:pic>
        <p:nvPicPr>
          <p:cNvPr id="11" name="Graphic 10">
            <a:extLst>
              <a:ext uri="{FF2B5EF4-FFF2-40B4-BE49-F238E27FC236}">
                <a16:creationId xmlns:a16="http://schemas.microsoft.com/office/drawing/2014/main" id="{366AE3C7-97AF-46FB-869C-E86FEEF2D2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0000" y="1620000"/>
            <a:ext cx="5124450" cy="3705225"/>
          </a:xfrm>
          <a:prstGeom prst="rect">
            <a:avLst/>
          </a:prstGeom>
        </p:spPr>
      </p:pic>
      <p:pic>
        <p:nvPicPr>
          <p:cNvPr id="14" name="Graphic 13">
            <a:extLst>
              <a:ext uri="{FF2B5EF4-FFF2-40B4-BE49-F238E27FC236}">
                <a16:creationId xmlns:a16="http://schemas.microsoft.com/office/drawing/2014/main" id="{2992840C-7D79-4FCA-9A1B-07C446EFBA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000" y="1620000"/>
            <a:ext cx="5124450" cy="4191000"/>
          </a:xfrm>
          <a:prstGeom prst="rect">
            <a:avLst/>
          </a:prstGeom>
        </p:spPr>
      </p:pic>
    </p:spTree>
    <p:extLst>
      <p:ext uri="{BB962C8B-B14F-4D97-AF65-F5344CB8AC3E}">
        <p14:creationId xmlns:p14="http://schemas.microsoft.com/office/powerpoint/2010/main" val="25547311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6e21b8cc3a52f7da8daf910a7ff39b7c84bd9"/>
  <p:tag name="THINKCELLUNDODONOTDELETE" val="0"/>
  <p:tag name="SBLANGUAGEID" val="en-GB"/>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e">
  <a:themeElements>
    <a:clrScheme name="Aangepast 1">
      <a:dk1>
        <a:sysClr val="windowText" lastClr="000000"/>
      </a:dk1>
      <a:lt1>
        <a:sysClr val="window" lastClr="FFFFFF"/>
      </a:lt1>
      <a:dk2>
        <a:srgbClr val="333333"/>
      </a:dk2>
      <a:lt2>
        <a:srgbClr val="E9E9E9"/>
      </a:lt2>
      <a:accent1>
        <a:srgbClr val="29497C"/>
      </a:accent1>
      <a:accent2>
        <a:srgbClr val="009FE0"/>
      </a:accent2>
      <a:accent3>
        <a:srgbClr val="BEC6C9"/>
      </a:accent3>
      <a:accent4>
        <a:srgbClr val="76A236"/>
      </a:accent4>
      <a:accent5>
        <a:srgbClr val="FBBE00"/>
      </a:accent5>
      <a:accent6>
        <a:srgbClr val="60A2B1"/>
      </a:accent6>
      <a:hlink>
        <a:srgbClr val="009FE0"/>
      </a:hlink>
      <a:folHlink>
        <a:srgbClr val="29497C"/>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44000" tIns="144000" rIns="144000" bIns="144000" rtlCol="0" anchor="ctr"/>
      <a:lstStyle>
        <a:defPPr algn="ctr">
          <a:lnSpc>
            <a:spcPct val="90000"/>
          </a:lnSpc>
          <a:spcBef>
            <a:spcPts val="300"/>
          </a:spcBef>
          <a:spcAft>
            <a:spcPts val="3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sq">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800" dirty="0" err="1" smtClean="0">
            <a:solidFill>
              <a:schemeClr val="tx2"/>
            </a:solidFill>
          </a:defRPr>
        </a:defPPr>
      </a:lstStyle>
    </a:txDef>
  </a:objectDefaults>
  <a:extraClrSchemeLst/>
  <a:extLst>
    <a:ext uri="{05A4C25C-085E-4340-85A3-A5531E510DB2}">
      <thm15:themeFamily xmlns:thm15="http://schemas.microsoft.com/office/thememl/2012/main" name="Presentation1" id="{8D292034-1EFF-4EA1-8431-0356EA686E20}" vid="{DD0B3475-9FF3-4B0D-8D1E-F254D6B5D0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0EF7032A575B418685AA4838D0FEF4" ma:contentTypeVersion="15" ma:contentTypeDescription="Create a new document." ma:contentTypeScope="" ma:versionID="e7e25472bd82fbb54ff199cda54638fb">
  <xsd:schema xmlns:xsd="http://www.w3.org/2001/XMLSchema" xmlns:xs="http://www.w3.org/2001/XMLSchema" xmlns:p="http://schemas.microsoft.com/office/2006/metadata/properties" xmlns:ns2="ee11580b-8a08-47e3-a00b-8d277c601f0b" xmlns:ns3="46bca882-7c4d-4a19-9505-eb89d73c0e0d" xmlns:ns4="8a9c461b-77d6-46a9-915a-72eb0f473247" targetNamespace="http://schemas.microsoft.com/office/2006/metadata/properties" ma:root="true" ma:fieldsID="ab817862979ae1efb5f2d0bc4889cb10" ns2:_="" ns3:_="" ns4:_="">
    <xsd:import namespace="ee11580b-8a08-47e3-a00b-8d277c601f0b"/>
    <xsd:import namespace="46bca882-7c4d-4a19-9505-eb89d73c0e0d"/>
    <xsd:import namespace="8a9c461b-77d6-46a9-915a-72eb0f473247"/>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1580b-8a08-47e3-a00b-8d277c601f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41c2123-d835-457b-aae2-5e3430564c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bca882-7c4d-4a19-9505-eb89d73c0e0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9c461b-77d6-46a9-915a-72eb0f47324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bfa0544-1853-4ece-9bbf-edda0231cbd5}" ma:internalName="TaxCatchAll" ma:showField="CatchAllData" ma:web="46bca882-7c4d-4a19-9505-eb89d73c0e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e11580b-8a08-47e3-a00b-8d277c601f0b">
      <Terms xmlns="http://schemas.microsoft.com/office/infopath/2007/PartnerControls"/>
    </lcf76f155ced4ddcb4097134ff3c332f>
    <TaxCatchAll xmlns="8a9c461b-77d6-46a9-915a-72eb0f47324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B5FB0-AFDE-4D84-88F3-E8EAA4B0B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1580b-8a08-47e3-a00b-8d277c601f0b"/>
    <ds:schemaRef ds:uri="46bca882-7c4d-4a19-9505-eb89d73c0e0d"/>
    <ds:schemaRef ds:uri="8a9c461b-77d6-46a9-915a-72eb0f473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CFCC69-6D4D-439A-BB53-E5761D5C058D}">
  <ds:schemaRefs>
    <ds:schemaRef ds:uri="http://schemas.microsoft.com/office/infopath/2007/PartnerControls"/>
    <ds:schemaRef ds:uri="022e5c27-55ac-4967-b194-8d6c1b40ef0c"/>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openxmlformats.org/package/2006/metadata/core-properties"/>
    <ds:schemaRef ds:uri="d423aced-b897-448a-827b-7ca9194e87a9"/>
    <ds:schemaRef ds:uri="http://purl.org/dc/elements/1.1/"/>
    <ds:schemaRef ds:uri="ee11580b-8a08-47e3-a00b-8d277c601f0b"/>
    <ds:schemaRef ds:uri="8a9c461b-77d6-46a9-915a-72eb0f473247"/>
  </ds:schemaRefs>
</ds:datastoreItem>
</file>

<file path=customXml/itemProps3.xml><?xml version="1.0" encoding="utf-8"?>
<ds:datastoreItem xmlns:ds="http://schemas.openxmlformats.org/officeDocument/2006/customXml" ds:itemID="{350D22CC-7389-4F5C-AB1A-123BB6459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DS-GA - PowerPoint template - full version</Template>
  <TotalTime>201</TotalTime>
  <Words>335</Words>
  <Application>Microsoft Macintosh PowerPoint</Application>
  <PresentationFormat>Grand écran</PresentationFormat>
  <Paragraphs>44</Paragraphs>
  <Slides>5</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5</vt:i4>
      </vt:variant>
    </vt:vector>
  </HeadingPairs>
  <TitlesOfParts>
    <vt:vector size="12" baseType="lpstr">
      <vt:lpstr>Arial</vt:lpstr>
      <vt:lpstr>Calibri</vt:lpstr>
      <vt:lpstr>Segoe UI</vt:lpstr>
      <vt:lpstr>Segoe UI Light</vt:lpstr>
      <vt:lpstr>Segoe UI Semilight</vt:lpstr>
      <vt:lpstr>Presentatie</vt:lpstr>
      <vt:lpstr>think-cell Slide</vt:lpstr>
      <vt:lpstr>Germs, War and Central Banks</vt:lpstr>
      <vt:lpstr>Eurosystem/ECB staff projections: mean reversion and significant errors</vt:lpstr>
      <vt:lpstr>Estimates of the natural rate: both within and across model uncertainty</vt:lpstr>
      <vt:lpstr>Anchored long-term inflation expectations, with some risks</vt:lpstr>
      <vt:lpstr>Repricing of €STR forward curve; up to 10-year real OIS rates still negative or zero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 December 2022</dc:title>
  <dc:creator>Depla Lieven</dc:creator>
  <cp:lastModifiedBy>Utilisateur Microsoft Office</cp:lastModifiedBy>
  <cp:revision>11</cp:revision>
  <cp:lastPrinted>2022-11-08T12:14:15Z</cp:lastPrinted>
  <dcterms:created xsi:type="dcterms:W3CDTF">2021-12-22T14:41:40Z</dcterms:created>
  <dcterms:modified xsi:type="dcterms:W3CDTF">2022-11-08T12:19:18Z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0x010100715EC0B67EC42345BB359F8C3A04D591</vt:lpwstr>
  </property>
  <property fmtid="{D5CDD505-2E9C-101B-9397-08002B2CF9AE}" pid="3" name="MeetingDate">
    <vt:filetime>2022-12-01T23:00:00Z</vt:filetime>
  </property>
</Properties>
</file>